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4" r:id="rId4"/>
    <p:sldMasterId id="2147483705" r:id="rId5"/>
    <p:sldMasterId id="214748370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Lst>
  <p:sldSz cy="5143500" cx="9144000"/>
  <p:notesSz cx="6858000" cy="9144000"/>
  <p:embeddedFontLst>
    <p:embeddedFont>
      <p:font typeface="Proxima Nova"/>
      <p:regular r:id="rId93"/>
      <p:bold r:id="rId94"/>
      <p:italic r:id="rId95"/>
      <p:boldItalic r:id="rId96"/>
    </p:embeddedFont>
    <p:embeddedFont>
      <p:font typeface="Roboto Medium"/>
      <p:regular r:id="rId97"/>
      <p:bold r:id="rId98"/>
      <p:italic r:id="rId99"/>
      <p:boldItalic r:id="rId100"/>
    </p:embeddedFont>
    <p:embeddedFont>
      <p:font typeface="Amatic SC"/>
      <p:regular r:id="rId101"/>
      <p:bold r:id="rId102"/>
    </p:embeddedFont>
    <p:embeddedFont>
      <p:font typeface="Abril Fatface"/>
      <p:regular r:id="rId103"/>
    </p:embeddedFont>
    <p:embeddedFont>
      <p:font typeface="Inter"/>
      <p:regular r:id="rId104"/>
      <p:bold r:id="rId105"/>
    </p:embeddedFont>
    <p:embeddedFont>
      <p:font typeface="Anaheim"/>
      <p:regular r:id="rId106"/>
    </p:embeddedFont>
    <p:embeddedFont>
      <p:font typeface="Bebas Neue"/>
      <p:regular r:id="rId107"/>
    </p:embeddedFont>
    <p:embeddedFont>
      <p:font typeface="Proxima Nova Semibold"/>
      <p:regular r:id="rId108"/>
      <p:bold r:id="rId109"/>
      <p:boldItalic r:id="rId110"/>
    </p:embeddedFont>
    <p:embeddedFont>
      <p:font typeface="Orbitron"/>
      <p:regular r:id="rId111"/>
      <p:bold r:id="rId112"/>
    </p:embeddedFont>
    <p:embeddedFont>
      <p:font typeface="PT Sans"/>
      <p:regular r:id="rId113"/>
      <p:bold r:id="rId114"/>
      <p:italic r:id="rId115"/>
      <p:boldItalic r:id="rId1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D5665FB-3F67-4618-846B-EAC83B2D7FE6}">
  <a:tblStyle styleId="{1D5665FB-3F67-4618-846B-EAC83B2D7FE6}"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0308F4BA-F746-423D-94B7-355700F4DE05}"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07" Type="http://schemas.openxmlformats.org/officeDocument/2006/relationships/font" Target="fonts/BebasNeue-regular.fntdata"/><Relationship Id="rId106" Type="http://schemas.openxmlformats.org/officeDocument/2006/relationships/font" Target="fonts/Anaheim-regular.fntdata"/><Relationship Id="rId105" Type="http://schemas.openxmlformats.org/officeDocument/2006/relationships/font" Target="fonts/Inter-bold.fntdata"/><Relationship Id="rId104" Type="http://schemas.openxmlformats.org/officeDocument/2006/relationships/font" Target="fonts/Inter-regular.fntdata"/><Relationship Id="rId109" Type="http://schemas.openxmlformats.org/officeDocument/2006/relationships/font" Target="fonts/ProximaNovaSemibold-bold.fntdata"/><Relationship Id="rId108" Type="http://schemas.openxmlformats.org/officeDocument/2006/relationships/font" Target="fonts/ProximaNovaSemibold-regular.fntdata"/><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103" Type="http://schemas.openxmlformats.org/officeDocument/2006/relationships/font" Target="fonts/AbrilFatface-regular.fntdata"/><Relationship Id="rId102" Type="http://schemas.openxmlformats.org/officeDocument/2006/relationships/font" Target="fonts/AmaticSC-bold.fntdata"/><Relationship Id="rId101" Type="http://schemas.openxmlformats.org/officeDocument/2006/relationships/font" Target="fonts/AmaticSC-regular.fntdata"/><Relationship Id="rId100" Type="http://schemas.openxmlformats.org/officeDocument/2006/relationships/font" Target="fonts/RobotoMedium-boldItalic.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95" Type="http://schemas.openxmlformats.org/officeDocument/2006/relationships/font" Target="fonts/ProximaNova-italic.fntdata"/><Relationship Id="rId94" Type="http://schemas.openxmlformats.org/officeDocument/2006/relationships/font" Target="fonts/ProximaNova-bold.fntdata"/><Relationship Id="rId97" Type="http://schemas.openxmlformats.org/officeDocument/2006/relationships/font" Target="fonts/RobotoMedium-regular.fntdata"/><Relationship Id="rId96" Type="http://schemas.openxmlformats.org/officeDocument/2006/relationships/font" Target="fonts/ProximaNova-boldItalic.fntdata"/><Relationship Id="rId11" Type="http://schemas.openxmlformats.org/officeDocument/2006/relationships/slide" Target="slides/slide4.xml"/><Relationship Id="rId99" Type="http://schemas.openxmlformats.org/officeDocument/2006/relationships/font" Target="fonts/RobotoMedium-italic.fntdata"/><Relationship Id="rId10" Type="http://schemas.openxmlformats.org/officeDocument/2006/relationships/slide" Target="slides/slide3.xml"/><Relationship Id="rId98" Type="http://schemas.openxmlformats.org/officeDocument/2006/relationships/font" Target="fonts/RobotoMedium-bold.fntdata"/><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slide" Target="slides/slide84.xml"/><Relationship Id="rId90" Type="http://schemas.openxmlformats.org/officeDocument/2006/relationships/slide" Target="slides/slide83.xml"/><Relationship Id="rId93" Type="http://schemas.openxmlformats.org/officeDocument/2006/relationships/font" Target="fonts/ProximaNova-regular.fntdata"/><Relationship Id="rId92" Type="http://schemas.openxmlformats.org/officeDocument/2006/relationships/slide" Target="slides/slide85.xml"/><Relationship Id="rId116" Type="http://schemas.openxmlformats.org/officeDocument/2006/relationships/font" Target="fonts/PTSans-boldItalic.fntdata"/><Relationship Id="rId115" Type="http://schemas.openxmlformats.org/officeDocument/2006/relationships/font" Target="fonts/PTSans-italic.fntdata"/><Relationship Id="rId15" Type="http://schemas.openxmlformats.org/officeDocument/2006/relationships/slide" Target="slides/slide8.xml"/><Relationship Id="rId110" Type="http://schemas.openxmlformats.org/officeDocument/2006/relationships/font" Target="fonts/ProximaNovaSemibold-boldItalic.fntdata"/><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14" Type="http://schemas.openxmlformats.org/officeDocument/2006/relationships/font" Target="fonts/PTSans-bold.fntdata"/><Relationship Id="rId18" Type="http://schemas.openxmlformats.org/officeDocument/2006/relationships/slide" Target="slides/slide11.xml"/><Relationship Id="rId113" Type="http://schemas.openxmlformats.org/officeDocument/2006/relationships/font" Target="fonts/PTSans-regular.fntdata"/><Relationship Id="rId112" Type="http://schemas.openxmlformats.org/officeDocument/2006/relationships/font" Target="fonts/Orbitron-bold.fntdata"/><Relationship Id="rId111" Type="http://schemas.openxmlformats.org/officeDocument/2006/relationships/font" Target="fonts/Orbitron-regular.fntdata"/><Relationship Id="rId84" Type="http://schemas.openxmlformats.org/officeDocument/2006/relationships/slide" Target="slides/slide77.xml"/><Relationship Id="rId83" Type="http://schemas.openxmlformats.org/officeDocument/2006/relationships/slide" Target="slides/slide76.xml"/><Relationship Id="rId86" Type="http://schemas.openxmlformats.org/officeDocument/2006/relationships/slide" Target="slides/slide79.xml"/><Relationship Id="rId85" Type="http://schemas.openxmlformats.org/officeDocument/2006/relationships/slide" Target="slides/slide78.xml"/><Relationship Id="rId88" Type="http://schemas.openxmlformats.org/officeDocument/2006/relationships/slide" Target="slides/slide81.xml"/><Relationship Id="rId87" Type="http://schemas.openxmlformats.org/officeDocument/2006/relationships/slide" Target="slides/slide80.xml"/><Relationship Id="rId89" Type="http://schemas.openxmlformats.org/officeDocument/2006/relationships/slide" Target="slides/slide82.xml"/><Relationship Id="rId80" Type="http://schemas.openxmlformats.org/officeDocument/2006/relationships/slide" Target="slides/slide73.xml"/><Relationship Id="rId82" Type="http://schemas.openxmlformats.org/officeDocument/2006/relationships/slide" Target="slides/slide75.xml"/><Relationship Id="rId81" Type="http://schemas.openxmlformats.org/officeDocument/2006/relationships/slide" Target="slides/slide74.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75" Type="http://schemas.openxmlformats.org/officeDocument/2006/relationships/slide" Target="slides/slide68.xml"/><Relationship Id="rId74" Type="http://schemas.openxmlformats.org/officeDocument/2006/relationships/slide" Target="slides/slide67.xml"/><Relationship Id="rId77" Type="http://schemas.openxmlformats.org/officeDocument/2006/relationships/slide" Target="slides/slide70.xml"/><Relationship Id="rId76" Type="http://schemas.openxmlformats.org/officeDocument/2006/relationships/slide" Target="slides/slide69.xml"/><Relationship Id="rId79" Type="http://schemas.openxmlformats.org/officeDocument/2006/relationships/slide" Target="slides/slide72.xml"/><Relationship Id="rId78" Type="http://schemas.openxmlformats.org/officeDocument/2006/relationships/slide" Target="slides/slide71.xml"/><Relationship Id="rId71" Type="http://schemas.openxmlformats.org/officeDocument/2006/relationships/slide" Target="slides/slide64.xml"/><Relationship Id="rId70" Type="http://schemas.openxmlformats.org/officeDocument/2006/relationships/slide" Target="slides/slide63.xml"/><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slide" Target="slides/slide61.xml"/><Relationship Id="rId67" Type="http://schemas.openxmlformats.org/officeDocument/2006/relationships/slide" Target="slides/slide60.xml"/><Relationship Id="rId60" Type="http://schemas.openxmlformats.org/officeDocument/2006/relationships/slide" Target="slides/slide53.xml"/><Relationship Id="rId69" Type="http://schemas.openxmlformats.org/officeDocument/2006/relationships/slide" Target="slides/slide6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media/image1.jpg>
</file>

<file path=ppt/media/image10.gif>
</file>

<file path=ppt/media/image11.gif>
</file>

<file path=ppt/media/image12.jpg>
</file>

<file path=ppt/media/image13.jpg>
</file>

<file path=ppt/media/image14.jpg>
</file>

<file path=ppt/media/image15.gif>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png>
</file>

<file path=ppt/media/image24.jpg>
</file>

<file path=ppt/media/image25.jpg>
</file>

<file path=ppt/media/image26.jpg>
</file>

<file path=ppt/media/image27.jpg>
</file>

<file path=ppt/media/image3.jpg>
</file>

<file path=ppt/media/image4.png>
</file>

<file path=ppt/media/image5.png>
</file>

<file path=ppt/media/image6.jpg>
</file>

<file path=ppt/media/image7.gif>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4" name="Shape 1874"/>
        <p:cNvGrpSpPr/>
        <p:nvPr/>
      </p:nvGrpSpPr>
      <p:grpSpPr>
        <a:xfrm>
          <a:off x="0" y="0"/>
          <a:ext cx="0" cy="0"/>
          <a:chOff x="0" y="0"/>
          <a:chExt cx="0" cy="0"/>
        </a:xfrm>
      </p:grpSpPr>
      <p:sp>
        <p:nvSpPr>
          <p:cNvPr id="1875" name="Google Shape;1875;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6" name="Google Shape;1876;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4" name="Shape 3404"/>
        <p:cNvGrpSpPr/>
        <p:nvPr/>
      </p:nvGrpSpPr>
      <p:grpSpPr>
        <a:xfrm>
          <a:off x="0" y="0"/>
          <a:ext cx="0" cy="0"/>
          <a:chOff x="0" y="0"/>
          <a:chExt cx="0" cy="0"/>
        </a:xfrm>
      </p:grpSpPr>
      <p:sp>
        <p:nvSpPr>
          <p:cNvPr id="3405" name="Google Shape;3405;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6" name="Google Shape;3406;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2" name="Shape 3482"/>
        <p:cNvGrpSpPr/>
        <p:nvPr/>
      </p:nvGrpSpPr>
      <p:grpSpPr>
        <a:xfrm>
          <a:off x="0" y="0"/>
          <a:ext cx="0" cy="0"/>
          <a:chOff x="0" y="0"/>
          <a:chExt cx="0" cy="0"/>
        </a:xfrm>
      </p:grpSpPr>
      <p:sp>
        <p:nvSpPr>
          <p:cNvPr id="3483" name="Google Shape;3483;g1530717f9dd_2_1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4" name="Google Shape;3484;g1530717f9dd_2_1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9" name="Shape 3829"/>
        <p:cNvGrpSpPr/>
        <p:nvPr/>
      </p:nvGrpSpPr>
      <p:grpSpPr>
        <a:xfrm>
          <a:off x="0" y="0"/>
          <a:ext cx="0" cy="0"/>
          <a:chOff x="0" y="0"/>
          <a:chExt cx="0" cy="0"/>
        </a:xfrm>
      </p:grpSpPr>
      <p:sp>
        <p:nvSpPr>
          <p:cNvPr id="3830" name="Google Shape;3830;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1" name="Google Shape;3831;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7" name="Shape 3907"/>
        <p:cNvGrpSpPr/>
        <p:nvPr/>
      </p:nvGrpSpPr>
      <p:grpSpPr>
        <a:xfrm>
          <a:off x="0" y="0"/>
          <a:ext cx="0" cy="0"/>
          <a:chOff x="0" y="0"/>
          <a:chExt cx="0" cy="0"/>
        </a:xfrm>
      </p:grpSpPr>
      <p:sp>
        <p:nvSpPr>
          <p:cNvPr id="3908" name="Google Shape;3908;g1535f8946a9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9" name="Google Shape;3909;g1535f8946a9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5" name="Shape 4045"/>
        <p:cNvGrpSpPr/>
        <p:nvPr/>
      </p:nvGrpSpPr>
      <p:grpSpPr>
        <a:xfrm>
          <a:off x="0" y="0"/>
          <a:ext cx="0" cy="0"/>
          <a:chOff x="0" y="0"/>
          <a:chExt cx="0" cy="0"/>
        </a:xfrm>
      </p:grpSpPr>
      <p:sp>
        <p:nvSpPr>
          <p:cNvPr id="4046" name="Google Shape;4046;g11366085d9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7" name="Google Shape;4047;g11366085d9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6" name="Shape 4446"/>
        <p:cNvGrpSpPr/>
        <p:nvPr/>
      </p:nvGrpSpPr>
      <p:grpSpPr>
        <a:xfrm>
          <a:off x="0" y="0"/>
          <a:ext cx="0" cy="0"/>
          <a:chOff x="0" y="0"/>
          <a:chExt cx="0" cy="0"/>
        </a:xfrm>
      </p:grpSpPr>
      <p:sp>
        <p:nvSpPr>
          <p:cNvPr id="4447" name="Google Shape;4447;g1533613c0e1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8" name="Google Shape;4448;g1533613c0e1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8" name="Shape 4528"/>
        <p:cNvGrpSpPr/>
        <p:nvPr/>
      </p:nvGrpSpPr>
      <p:grpSpPr>
        <a:xfrm>
          <a:off x="0" y="0"/>
          <a:ext cx="0" cy="0"/>
          <a:chOff x="0" y="0"/>
          <a:chExt cx="0" cy="0"/>
        </a:xfrm>
      </p:grpSpPr>
      <p:sp>
        <p:nvSpPr>
          <p:cNvPr id="4529" name="Google Shape;4529;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0" name="Google Shape;4530;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4" name="Shape 4694"/>
        <p:cNvGrpSpPr/>
        <p:nvPr/>
      </p:nvGrpSpPr>
      <p:grpSpPr>
        <a:xfrm>
          <a:off x="0" y="0"/>
          <a:ext cx="0" cy="0"/>
          <a:chOff x="0" y="0"/>
          <a:chExt cx="0" cy="0"/>
        </a:xfrm>
      </p:grpSpPr>
      <p:sp>
        <p:nvSpPr>
          <p:cNvPr id="4695" name="Google Shape;4695;g1533613c0e1_0_1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6" name="Google Shape;4696;g1533613c0e1_0_1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3" name="Shape 4853"/>
        <p:cNvGrpSpPr/>
        <p:nvPr/>
      </p:nvGrpSpPr>
      <p:grpSpPr>
        <a:xfrm>
          <a:off x="0" y="0"/>
          <a:ext cx="0" cy="0"/>
          <a:chOff x="0" y="0"/>
          <a:chExt cx="0" cy="0"/>
        </a:xfrm>
      </p:grpSpPr>
      <p:sp>
        <p:nvSpPr>
          <p:cNvPr id="4854" name="Google Shape;4854;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5" name="Google Shape;4855;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2" name="Shape 4902"/>
        <p:cNvGrpSpPr/>
        <p:nvPr/>
      </p:nvGrpSpPr>
      <p:grpSpPr>
        <a:xfrm>
          <a:off x="0" y="0"/>
          <a:ext cx="0" cy="0"/>
          <a:chOff x="0" y="0"/>
          <a:chExt cx="0" cy="0"/>
        </a:xfrm>
      </p:grpSpPr>
      <p:sp>
        <p:nvSpPr>
          <p:cNvPr id="4903" name="Google Shape;4903;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4" name="Google Shape;4904;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0" name="Shape 2210"/>
        <p:cNvGrpSpPr/>
        <p:nvPr/>
      </p:nvGrpSpPr>
      <p:grpSpPr>
        <a:xfrm>
          <a:off x="0" y="0"/>
          <a:ext cx="0" cy="0"/>
          <a:chOff x="0" y="0"/>
          <a:chExt cx="0" cy="0"/>
        </a:xfrm>
      </p:grpSpPr>
      <p:sp>
        <p:nvSpPr>
          <p:cNvPr id="2211" name="Google Shape;2211;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2" name="Google Shape;2212;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7" name="Shape 5227"/>
        <p:cNvGrpSpPr/>
        <p:nvPr/>
      </p:nvGrpSpPr>
      <p:grpSpPr>
        <a:xfrm>
          <a:off x="0" y="0"/>
          <a:ext cx="0" cy="0"/>
          <a:chOff x="0" y="0"/>
          <a:chExt cx="0" cy="0"/>
        </a:xfrm>
      </p:grpSpPr>
      <p:sp>
        <p:nvSpPr>
          <p:cNvPr id="5228" name="Google Shape;5228;g1535f8946a9_1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9" name="Google Shape;5229;g1535f8946a9_1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0" name="Shape 5480"/>
        <p:cNvGrpSpPr/>
        <p:nvPr/>
      </p:nvGrpSpPr>
      <p:grpSpPr>
        <a:xfrm>
          <a:off x="0" y="0"/>
          <a:ext cx="0" cy="0"/>
          <a:chOff x="0" y="0"/>
          <a:chExt cx="0" cy="0"/>
        </a:xfrm>
      </p:grpSpPr>
      <p:sp>
        <p:nvSpPr>
          <p:cNvPr id="5481" name="Google Shape;5481;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2" name="Google Shape;5482;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8" name="Shape 5688"/>
        <p:cNvGrpSpPr/>
        <p:nvPr/>
      </p:nvGrpSpPr>
      <p:grpSpPr>
        <a:xfrm>
          <a:off x="0" y="0"/>
          <a:ext cx="0" cy="0"/>
          <a:chOff x="0" y="0"/>
          <a:chExt cx="0" cy="0"/>
        </a:xfrm>
      </p:grpSpPr>
      <p:sp>
        <p:nvSpPr>
          <p:cNvPr id="5689" name="Google Shape;5689;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0" name="Google Shape;5690;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9" name="Shape 5719"/>
        <p:cNvGrpSpPr/>
        <p:nvPr/>
      </p:nvGrpSpPr>
      <p:grpSpPr>
        <a:xfrm>
          <a:off x="0" y="0"/>
          <a:ext cx="0" cy="0"/>
          <a:chOff x="0" y="0"/>
          <a:chExt cx="0" cy="0"/>
        </a:xfrm>
      </p:grpSpPr>
      <p:sp>
        <p:nvSpPr>
          <p:cNvPr id="5720" name="Google Shape;5720;g1535f8946a9_1_4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1" name="Google Shape;5721;g1535f8946a9_1_4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2" name="Shape 5772"/>
        <p:cNvGrpSpPr/>
        <p:nvPr/>
      </p:nvGrpSpPr>
      <p:grpSpPr>
        <a:xfrm>
          <a:off x="0" y="0"/>
          <a:ext cx="0" cy="0"/>
          <a:chOff x="0" y="0"/>
          <a:chExt cx="0" cy="0"/>
        </a:xfrm>
      </p:grpSpPr>
      <p:sp>
        <p:nvSpPr>
          <p:cNvPr id="5773" name="Google Shape;5773;g1535f8946a9_1_4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4" name="Google Shape;5774;g1535f8946a9_1_4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8" name="Shape 5808"/>
        <p:cNvGrpSpPr/>
        <p:nvPr/>
      </p:nvGrpSpPr>
      <p:grpSpPr>
        <a:xfrm>
          <a:off x="0" y="0"/>
          <a:ext cx="0" cy="0"/>
          <a:chOff x="0" y="0"/>
          <a:chExt cx="0" cy="0"/>
        </a:xfrm>
      </p:grpSpPr>
      <p:sp>
        <p:nvSpPr>
          <p:cNvPr id="5809" name="Google Shape;5809;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0" name="Google Shape;5810;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0" name="Shape 5870"/>
        <p:cNvGrpSpPr/>
        <p:nvPr/>
      </p:nvGrpSpPr>
      <p:grpSpPr>
        <a:xfrm>
          <a:off x="0" y="0"/>
          <a:ext cx="0" cy="0"/>
          <a:chOff x="0" y="0"/>
          <a:chExt cx="0" cy="0"/>
        </a:xfrm>
      </p:grpSpPr>
      <p:sp>
        <p:nvSpPr>
          <p:cNvPr id="5871" name="Google Shape;5871;g139518a05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2" name="Google Shape;5872;g139518a05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1" name="Shape 5891"/>
        <p:cNvGrpSpPr/>
        <p:nvPr/>
      </p:nvGrpSpPr>
      <p:grpSpPr>
        <a:xfrm>
          <a:off x="0" y="0"/>
          <a:ext cx="0" cy="0"/>
          <a:chOff x="0" y="0"/>
          <a:chExt cx="0" cy="0"/>
        </a:xfrm>
      </p:grpSpPr>
      <p:sp>
        <p:nvSpPr>
          <p:cNvPr id="5892" name="Google Shape;5892;g139518a054e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3" name="Google Shape;5893;g139518a054e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5" name="Shape 5965"/>
        <p:cNvGrpSpPr/>
        <p:nvPr/>
      </p:nvGrpSpPr>
      <p:grpSpPr>
        <a:xfrm>
          <a:off x="0" y="0"/>
          <a:ext cx="0" cy="0"/>
          <a:chOff x="0" y="0"/>
          <a:chExt cx="0" cy="0"/>
        </a:xfrm>
      </p:grpSpPr>
      <p:sp>
        <p:nvSpPr>
          <p:cNvPr id="5966" name="Google Shape;5966;g11366085d99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7" name="Google Shape;5967;g11366085d99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0" name="Shape 6370"/>
        <p:cNvGrpSpPr/>
        <p:nvPr/>
      </p:nvGrpSpPr>
      <p:grpSpPr>
        <a:xfrm>
          <a:off x="0" y="0"/>
          <a:ext cx="0" cy="0"/>
          <a:chOff x="0" y="0"/>
          <a:chExt cx="0" cy="0"/>
        </a:xfrm>
      </p:grpSpPr>
      <p:sp>
        <p:nvSpPr>
          <p:cNvPr id="6371" name="Google Shape;6371;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2" name="Google Shape;6372;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7" name="Shape 2257"/>
        <p:cNvGrpSpPr/>
        <p:nvPr/>
      </p:nvGrpSpPr>
      <p:grpSpPr>
        <a:xfrm>
          <a:off x="0" y="0"/>
          <a:ext cx="0" cy="0"/>
          <a:chOff x="0" y="0"/>
          <a:chExt cx="0" cy="0"/>
        </a:xfrm>
      </p:grpSpPr>
      <p:sp>
        <p:nvSpPr>
          <p:cNvPr id="2258" name="Google Shape;225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9" name="Google Shape;225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sz="1200">
                <a:solidFill>
                  <a:srgbClr val="595959"/>
                </a:solidFill>
                <a:latin typeface="Anaheim"/>
                <a:ea typeface="Anaheim"/>
                <a:cs typeface="Anaheim"/>
                <a:sym typeface="Anaheim"/>
              </a:rPr>
              <a:t>Note: you can add between 3 and 6 sections, the structure can vary. The numbers have to be kept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7" name="Shape 6667"/>
        <p:cNvGrpSpPr/>
        <p:nvPr/>
      </p:nvGrpSpPr>
      <p:grpSpPr>
        <a:xfrm>
          <a:off x="0" y="0"/>
          <a:ext cx="0" cy="0"/>
          <a:chOff x="0" y="0"/>
          <a:chExt cx="0" cy="0"/>
        </a:xfrm>
      </p:grpSpPr>
      <p:sp>
        <p:nvSpPr>
          <p:cNvPr id="6668" name="Google Shape;6668;g139518a054e_0_3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9" name="Google Shape;6669;g139518a054e_0_3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0" name="Shape 6790"/>
        <p:cNvGrpSpPr/>
        <p:nvPr/>
      </p:nvGrpSpPr>
      <p:grpSpPr>
        <a:xfrm>
          <a:off x="0" y="0"/>
          <a:ext cx="0" cy="0"/>
          <a:chOff x="0" y="0"/>
          <a:chExt cx="0" cy="0"/>
        </a:xfrm>
      </p:grpSpPr>
      <p:sp>
        <p:nvSpPr>
          <p:cNvPr id="6791" name="Google Shape;6791;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2" name="Google Shape;6792;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4" name="Shape 6884"/>
        <p:cNvGrpSpPr/>
        <p:nvPr/>
      </p:nvGrpSpPr>
      <p:grpSpPr>
        <a:xfrm>
          <a:off x="0" y="0"/>
          <a:ext cx="0" cy="0"/>
          <a:chOff x="0" y="0"/>
          <a:chExt cx="0" cy="0"/>
        </a:xfrm>
      </p:grpSpPr>
      <p:sp>
        <p:nvSpPr>
          <p:cNvPr id="6885" name="Google Shape;6885;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6" name="Google Shape;6886;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3" name="Shape 6983"/>
        <p:cNvGrpSpPr/>
        <p:nvPr/>
      </p:nvGrpSpPr>
      <p:grpSpPr>
        <a:xfrm>
          <a:off x="0" y="0"/>
          <a:ext cx="0" cy="0"/>
          <a:chOff x="0" y="0"/>
          <a:chExt cx="0" cy="0"/>
        </a:xfrm>
      </p:grpSpPr>
      <p:sp>
        <p:nvSpPr>
          <p:cNvPr id="6984" name="Google Shape;6984;g139518a054e_0_4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5" name="Google Shape;6985;g139518a054e_0_4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9" name="Shape 7059"/>
        <p:cNvGrpSpPr/>
        <p:nvPr/>
      </p:nvGrpSpPr>
      <p:grpSpPr>
        <a:xfrm>
          <a:off x="0" y="0"/>
          <a:ext cx="0" cy="0"/>
          <a:chOff x="0" y="0"/>
          <a:chExt cx="0" cy="0"/>
        </a:xfrm>
      </p:grpSpPr>
      <p:sp>
        <p:nvSpPr>
          <p:cNvPr id="7060" name="Google Shape;7060;g11366085d9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1" name="Google Shape;7061;g11366085d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3" name="Shape 7223"/>
        <p:cNvGrpSpPr/>
        <p:nvPr/>
      </p:nvGrpSpPr>
      <p:grpSpPr>
        <a:xfrm>
          <a:off x="0" y="0"/>
          <a:ext cx="0" cy="0"/>
          <a:chOff x="0" y="0"/>
          <a:chExt cx="0" cy="0"/>
        </a:xfrm>
      </p:grpSpPr>
      <p:sp>
        <p:nvSpPr>
          <p:cNvPr id="7224" name="Google Shape;7224;g154328eec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5" name="Google Shape;7225;g154328eec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6" name="Shape 7316"/>
        <p:cNvGrpSpPr/>
        <p:nvPr/>
      </p:nvGrpSpPr>
      <p:grpSpPr>
        <a:xfrm>
          <a:off x="0" y="0"/>
          <a:ext cx="0" cy="0"/>
          <a:chOff x="0" y="0"/>
          <a:chExt cx="0" cy="0"/>
        </a:xfrm>
      </p:grpSpPr>
      <p:sp>
        <p:nvSpPr>
          <p:cNvPr id="7317" name="Google Shape;7317;g15451c7694e_2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18" name="Google Shape;7318;g15451c7694e_2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7" name="Shape 7357"/>
        <p:cNvGrpSpPr/>
        <p:nvPr/>
      </p:nvGrpSpPr>
      <p:grpSpPr>
        <a:xfrm>
          <a:off x="0" y="0"/>
          <a:ext cx="0" cy="0"/>
          <a:chOff x="0" y="0"/>
          <a:chExt cx="0" cy="0"/>
        </a:xfrm>
      </p:grpSpPr>
      <p:sp>
        <p:nvSpPr>
          <p:cNvPr id="7358" name="Google Shape;7358;g11366085d99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9" name="Google Shape;7359;g11366085d99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9" name="Shape 7809"/>
        <p:cNvGrpSpPr/>
        <p:nvPr/>
      </p:nvGrpSpPr>
      <p:grpSpPr>
        <a:xfrm>
          <a:off x="0" y="0"/>
          <a:ext cx="0" cy="0"/>
          <a:chOff x="0" y="0"/>
          <a:chExt cx="0" cy="0"/>
        </a:xfrm>
      </p:grpSpPr>
      <p:sp>
        <p:nvSpPr>
          <p:cNvPr id="7810" name="Google Shape;7810;gd5260bdd8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1" name="Google Shape;7811;gd5260bdd8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4" name="Shape 7894"/>
        <p:cNvGrpSpPr/>
        <p:nvPr/>
      </p:nvGrpSpPr>
      <p:grpSpPr>
        <a:xfrm>
          <a:off x="0" y="0"/>
          <a:ext cx="0" cy="0"/>
          <a:chOff x="0" y="0"/>
          <a:chExt cx="0" cy="0"/>
        </a:xfrm>
      </p:grpSpPr>
      <p:sp>
        <p:nvSpPr>
          <p:cNvPr id="7895" name="Google Shape;7895;g154328eecce_0_3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6" name="Google Shape;7896;g154328eecce_0_3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0" name="Shape 2330"/>
        <p:cNvGrpSpPr/>
        <p:nvPr/>
      </p:nvGrpSpPr>
      <p:grpSpPr>
        <a:xfrm>
          <a:off x="0" y="0"/>
          <a:ext cx="0" cy="0"/>
          <a:chOff x="0" y="0"/>
          <a:chExt cx="0" cy="0"/>
        </a:xfrm>
      </p:grpSpPr>
      <p:sp>
        <p:nvSpPr>
          <p:cNvPr id="2331" name="Google Shape;2331;g152abb1741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2" name="Google Shape;2332;g152abb1741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sz="1200">
                <a:solidFill>
                  <a:srgbClr val="595959"/>
                </a:solidFill>
                <a:latin typeface="Anaheim"/>
                <a:ea typeface="Anaheim"/>
                <a:cs typeface="Anaheim"/>
                <a:sym typeface="Anaheim"/>
              </a:rPr>
              <a:t>Note: you can add between 3 and 6 sections, the structure can vary. The numbers have to be kept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5" name="Shape 7965"/>
        <p:cNvGrpSpPr/>
        <p:nvPr/>
      </p:nvGrpSpPr>
      <p:grpSpPr>
        <a:xfrm>
          <a:off x="0" y="0"/>
          <a:ext cx="0" cy="0"/>
          <a:chOff x="0" y="0"/>
          <a:chExt cx="0" cy="0"/>
        </a:xfrm>
      </p:grpSpPr>
      <p:sp>
        <p:nvSpPr>
          <p:cNvPr id="7966" name="Google Shape;7966;g154328eecce_0_3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7" name="Google Shape;7967;g154328eecce_0_3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3" name="Shape 7973"/>
        <p:cNvGrpSpPr/>
        <p:nvPr/>
      </p:nvGrpSpPr>
      <p:grpSpPr>
        <a:xfrm>
          <a:off x="0" y="0"/>
          <a:ext cx="0" cy="0"/>
          <a:chOff x="0" y="0"/>
          <a:chExt cx="0" cy="0"/>
        </a:xfrm>
      </p:grpSpPr>
      <p:sp>
        <p:nvSpPr>
          <p:cNvPr id="7974" name="Google Shape;7974;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5" name="Google Shape;7975;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0" name="Shape 8070"/>
        <p:cNvGrpSpPr/>
        <p:nvPr/>
      </p:nvGrpSpPr>
      <p:grpSpPr>
        <a:xfrm>
          <a:off x="0" y="0"/>
          <a:ext cx="0" cy="0"/>
          <a:chOff x="0" y="0"/>
          <a:chExt cx="0" cy="0"/>
        </a:xfrm>
      </p:grpSpPr>
      <p:sp>
        <p:nvSpPr>
          <p:cNvPr id="8071" name="Google Shape;8071;g154328eecce_0_3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2" name="Google Shape;8072;g154328eecce_0_3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6" name="Shape 8206"/>
        <p:cNvGrpSpPr/>
        <p:nvPr/>
      </p:nvGrpSpPr>
      <p:grpSpPr>
        <a:xfrm>
          <a:off x="0" y="0"/>
          <a:ext cx="0" cy="0"/>
          <a:chOff x="0" y="0"/>
          <a:chExt cx="0" cy="0"/>
        </a:xfrm>
      </p:grpSpPr>
      <p:sp>
        <p:nvSpPr>
          <p:cNvPr id="8207" name="Google Shape;820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08" name="Google Shape;820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1" name="Shape 8281"/>
        <p:cNvGrpSpPr/>
        <p:nvPr/>
      </p:nvGrpSpPr>
      <p:grpSpPr>
        <a:xfrm>
          <a:off x="0" y="0"/>
          <a:ext cx="0" cy="0"/>
          <a:chOff x="0" y="0"/>
          <a:chExt cx="0" cy="0"/>
        </a:xfrm>
      </p:grpSpPr>
      <p:sp>
        <p:nvSpPr>
          <p:cNvPr id="8282" name="Google Shape;8282;g11366085d99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3" name="Google Shape;8283;g11366085d99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3" name="Shape 8983"/>
        <p:cNvGrpSpPr/>
        <p:nvPr/>
      </p:nvGrpSpPr>
      <p:grpSpPr>
        <a:xfrm>
          <a:off x="0" y="0"/>
          <a:ext cx="0" cy="0"/>
          <a:chOff x="0" y="0"/>
          <a:chExt cx="0" cy="0"/>
        </a:xfrm>
      </p:grpSpPr>
      <p:sp>
        <p:nvSpPr>
          <p:cNvPr id="8984" name="Google Shape;8984;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5" name="Google Shape;8985;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1" name="Shape 9081"/>
        <p:cNvGrpSpPr/>
        <p:nvPr/>
      </p:nvGrpSpPr>
      <p:grpSpPr>
        <a:xfrm>
          <a:off x="0" y="0"/>
          <a:ext cx="0" cy="0"/>
          <a:chOff x="0" y="0"/>
          <a:chExt cx="0" cy="0"/>
        </a:xfrm>
      </p:grpSpPr>
      <p:sp>
        <p:nvSpPr>
          <p:cNvPr id="9082" name="Google Shape;9082;g154328eecce_0_5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3" name="Google Shape;9083;g154328eecce_0_5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0" name="Shape 9150"/>
        <p:cNvGrpSpPr/>
        <p:nvPr/>
      </p:nvGrpSpPr>
      <p:grpSpPr>
        <a:xfrm>
          <a:off x="0" y="0"/>
          <a:ext cx="0" cy="0"/>
          <a:chOff x="0" y="0"/>
          <a:chExt cx="0" cy="0"/>
        </a:xfrm>
      </p:grpSpPr>
      <p:sp>
        <p:nvSpPr>
          <p:cNvPr id="9151" name="Google Shape;9151;g1570d04bf0d_0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2" name="Google Shape;9152;g1570d04bf0d_0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0" name="Shape 9280"/>
        <p:cNvGrpSpPr/>
        <p:nvPr/>
      </p:nvGrpSpPr>
      <p:grpSpPr>
        <a:xfrm>
          <a:off x="0" y="0"/>
          <a:ext cx="0" cy="0"/>
          <a:chOff x="0" y="0"/>
          <a:chExt cx="0" cy="0"/>
        </a:xfrm>
      </p:grpSpPr>
      <p:sp>
        <p:nvSpPr>
          <p:cNvPr id="9281" name="Google Shape;9281;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2" name="Google Shape;9282;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9" name="Shape 9299"/>
        <p:cNvGrpSpPr/>
        <p:nvPr/>
      </p:nvGrpSpPr>
      <p:grpSpPr>
        <a:xfrm>
          <a:off x="0" y="0"/>
          <a:ext cx="0" cy="0"/>
          <a:chOff x="0" y="0"/>
          <a:chExt cx="0" cy="0"/>
        </a:xfrm>
      </p:grpSpPr>
      <p:sp>
        <p:nvSpPr>
          <p:cNvPr id="9300" name="Google Shape;9300;g1570d04bf0d_0_1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1" name="Google Shape;9301;g1570d04bf0d_0_1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9" name="Shape 2489"/>
        <p:cNvGrpSpPr/>
        <p:nvPr/>
      </p:nvGrpSpPr>
      <p:grpSpPr>
        <a:xfrm>
          <a:off x="0" y="0"/>
          <a:ext cx="0" cy="0"/>
          <a:chOff x="0" y="0"/>
          <a:chExt cx="0" cy="0"/>
        </a:xfrm>
      </p:grpSpPr>
      <p:sp>
        <p:nvSpPr>
          <p:cNvPr id="2490" name="Google Shape;2490;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1" name="Google Shape;2491;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7" name="Shape 9317"/>
        <p:cNvGrpSpPr/>
        <p:nvPr/>
      </p:nvGrpSpPr>
      <p:grpSpPr>
        <a:xfrm>
          <a:off x="0" y="0"/>
          <a:ext cx="0" cy="0"/>
          <a:chOff x="0" y="0"/>
          <a:chExt cx="0" cy="0"/>
        </a:xfrm>
      </p:grpSpPr>
      <p:sp>
        <p:nvSpPr>
          <p:cNvPr id="9318" name="Google Shape;9318;g1570d04bf0d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9" name="Google Shape;9319;g1570d04bf0d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2" name="Shape 9692"/>
        <p:cNvGrpSpPr/>
        <p:nvPr/>
      </p:nvGrpSpPr>
      <p:grpSpPr>
        <a:xfrm>
          <a:off x="0" y="0"/>
          <a:ext cx="0" cy="0"/>
          <a:chOff x="0" y="0"/>
          <a:chExt cx="0" cy="0"/>
        </a:xfrm>
      </p:grpSpPr>
      <p:sp>
        <p:nvSpPr>
          <p:cNvPr id="9693" name="Google Shape;9693;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4" name="Google Shape;9694;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 gráfico de tiene que estar hecho por Google Sheets. Hay que incluir una leyenda para que el usuario pueda incluir </a:t>
            </a:r>
            <a:r>
              <a:rPr lang="en"/>
              <a:t>información</a:t>
            </a:r>
            <a:r>
              <a:rPr lang="en"/>
              <a:t> de la gráfica</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7" name="Shape 9727"/>
        <p:cNvGrpSpPr/>
        <p:nvPr/>
      </p:nvGrpSpPr>
      <p:grpSpPr>
        <a:xfrm>
          <a:off x="0" y="0"/>
          <a:ext cx="0" cy="0"/>
          <a:chOff x="0" y="0"/>
          <a:chExt cx="0" cy="0"/>
        </a:xfrm>
      </p:grpSpPr>
      <p:sp>
        <p:nvSpPr>
          <p:cNvPr id="9728" name="Google Shape;9728;g154328eecce_0_5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9" name="Google Shape;9729;g154328eecce_0_5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 gráfico de tiene que estar hecho por Google Sheets. Hay que incluir una leyenda para que el usuario pueda incluir información de la gráfica</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4" name="Shape 9754"/>
        <p:cNvGrpSpPr/>
        <p:nvPr/>
      </p:nvGrpSpPr>
      <p:grpSpPr>
        <a:xfrm>
          <a:off x="0" y="0"/>
          <a:ext cx="0" cy="0"/>
          <a:chOff x="0" y="0"/>
          <a:chExt cx="0" cy="0"/>
        </a:xfrm>
      </p:grpSpPr>
      <p:sp>
        <p:nvSpPr>
          <p:cNvPr id="9755" name="Google Shape;9755;g11366085d99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56" name="Google Shape;9756;g11366085d99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5" name="Shape 9785"/>
        <p:cNvGrpSpPr/>
        <p:nvPr/>
      </p:nvGrpSpPr>
      <p:grpSpPr>
        <a:xfrm>
          <a:off x="0" y="0"/>
          <a:ext cx="0" cy="0"/>
          <a:chOff x="0" y="0"/>
          <a:chExt cx="0" cy="0"/>
        </a:xfrm>
      </p:grpSpPr>
      <p:sp>
        <p:nvSpPr>
          <p:cNvPr id="9786" name="Google Shape;9786;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7" name="Google Shape;9787;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0" name="Shape 9880"/>
        <p:cNvGrpSpPr/>
        <p:nvPr/>
      </p:nvGrpSpPr>
      <p:grpSpPr>
        <a:xfrm>
          <a:off x="0" y="0"/>
          <a:ext cx="0" cy="0"/>
          <a:chOff x="0" y="0"/>
          <a:chExt cx="0" cy="0"/>
        </a:xfrm>
      </p:grpSpPr>
      <p:sp>
        <p:nvSpPr>
          <p:cNvPr id="9881" name="Google Shape;9881;g154328eecce_0_5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2" name="Google Shape;9882;g154328eecce_0_5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1" name="Shape 9931"/>
        <p:cNvGrpSpPr/>
        <p:nvPr/>
      </p:nvGrpSpPr>
      <p:grpSpPr>
        <a:xfrm>
          <a:off x="0" y="0"/>
          <a:ext cx="0" cy="0"/>
          <a:chOff x="0" y="0"/>
          <a:chExt cx="0" cy="0"/>
        </a:xfrm>
      </p:grpSpPr>
      <p:sp>
        <p:nvSpPr>
          <p:cNvPr id="9932" name="Google Shape;9932;g11366085d9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3" name="Google Shape;9933;g11366085d9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7" name="Shape 10007"/>
        <p:cNvGrpSpPr/>
        <p:nvPr/>
      </p:nvGrpSpPr>
      <p:grpSpPr>
        <a:xfrm>
          <a:off x="0" y="0"/>
          <a:ext cx="0" cy="0"/>
          <a:chOff x="0" y="0"/>
          <a:chExt cx="0" cy="0"/>
        </a:xfrm>
      </p:grpSpPr>
      <p:sp>
        <p:nvSpPr>
          <p:cNvPr id="10008" name="Google Shape;10008;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9" name="Google Shape;10009;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0" name="Shape 10070"/>
        <p:cNvGrpSpPr/>
        <p:nvPr/>
      </p:nvGrpSpPr>
      <p:grpSpPr>
        <a:xfrm>
          <a:off x="0" y="0"/>
          <a:ext cx="0" cy="0"/>
          <a:chOff x="0" y="0"/>
          <a:chExt cx="0" cy="0"/>
        </a:xfrm>
      </p:grpSpPr>
      <p:sp>
        <p:nvSpPr>
          <p:cNvPr id="10071" name="Google Shape;10071;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2" name="Google Shape;10072;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3" name="Shape 10133"/>
        <p:cNvGrpSpPr/>
        <p:nvPr/>
      </p:nvGrpSpPr>
      <p:grpSpPr>
        <a:xfrm>
          <a:off x="0" y="0"/>
          <a:ext cx="0" cy="0"/>
          <a:chOff x="0" y="0"/>
          <a:chExt cx="0" cy="0"/>
        </a:xfrm>
      </p:grpSpPr>
      <p:sp>
        <p:nvSpPr>
          <p:cNvPr id="10134" name="Google Shape;10134;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5" name="Google Shape;10135;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7" name="Shape 2697"/>
        <p:cNvGrpSpPr/>
        <p:nvPr/>
      </p:nvGrpSpPr>
      <p:grpSpPr>
        <a:xfrm>
          <a:off x="0" y="0"/>
          <a:ext cx="0" cy="0"/>
          <a:chOff x="0" y="0"/>
          <a:chExt cx="0" cy="0"/>
        </a:xfrm>
      </p:grpSpPr>
      <p:sp>
        <p:nvSpPr>
          <p:cNvPr id="2698" name="Google Shape;2698;g1530717f9dd_2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9" name="Google Shape;2699;g1530717f9dd_2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5" name="Shape 10225"/>
        <p:cNvGrpSpPr/>
        <p:nvPr/>
      </p:nvGrpSpPr>
      <p:grpSpPr>
        <a:xfrm>
          <a:off x="0" y="0"/>
          <a:ext cx="0" cy="0"/>
          <a:chOff x="0" y="0"/>
          <a:chExt cx="0" cy="0"/>
        </a:xfrm>
      </p:grpSpPr>
      <p:sp>
        <p:nvSpPr>
          <p:cNvPr id="10226" name="Google Shape;10226;g54dda1946d_4_2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27" name="Google Shape;10227;g54dda1946d_4_2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3" name="Shape 10333"/>
        <p:cNvGrpSpPr/>
        <p:nvPr/>
      </p:nvGrpSpPr>
      <p:grpSpPr>
        <a:xfrm>
          <a:off x="0" y="0"/>
          <a:ext cx="0" cy="0"/>
          <a:chOff x="0" y="0"/>
          <a:chExt cx="0" cy="0"/>
        </a:xfrm>
      </p:grpSpPr>
      <p:sp>
        <p:nvSpPr>
          <p:cNvPr id="10334" name="Google Shape;10334;g154328eecce_0_5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5" name="Google Shape;10335;g154328eecce_0_5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5" name="Shape 10655"/>
        <p:cNvGrpSpPr/>
        <p:nvPr/>
      </p:nvGrpSpPr>
      <p:grpSpPr>
        <a:xfrm>
          <a:off x="0" y="0"/>
          <a:ext cx="0" cy="0"/>
          <a:chOff x="0" y="0"/>
          <a:chExt cx="0" cy="0"/>
        </a:xfrm>
      </p:grpSpPr>
      <p:sp>
        <p:nvSpPr>
          <p:cNvPr id="10656" name="Google Shape;10656;g153799ce561_0_9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7" name="Google Shape;10657;g153799ce561_0_9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3" name="Shape 10713"/>
        <p:cNvGrpSpPr/>
        <p:nvPr/>
      </p:nvGrpSpPr>
      <p:grpSpPr>
        <a:xfrm>
          <a:off x="0" y="0"/>
          <a:ext cx="0" cy="0"/>
          <a:chOff x="0" y="0"/>
          <a:chExt cx="0" cy="0"/>
        </a:xfrm>
      </p:grpSpPr>
      <p:sp>
        <p:nvSpPr>
          <p:cNvPr id="10714" name="Google Shape;10714;g1570d04bf0d_0_1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5" name="Google Shape;10715;g1570d04bf0d_0_1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2" name="Shape 10742"/>
        <p:cNvGrpSpPr/>
        <p:nvPr/>
      </p:nvGrpSpPr>
      <p:grpSpPr>
        <a:xfrm>
          <a:off x="0" y="0"/>
          <a:ext cx="0" cy="0"/>
          <a:chOff x="0" y="0"/>
          <a:chExt cx="0" cy="0"/>
        </a:xfrm>
      </p:grpSpPr>
      <p:sp>
        <p:nvSpPr>
          <p:cNvPr id="10743" name="Google Shape;10743;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4" name="Google Shape;10744;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6" name="Shape 12106"/>
        <p:cNvGrpSpPr/>
        <p:nvPr/>
      </p:nvGrpSpPr>
      <p:grpSpPr>
        <a:xfrm>
          <a:off x="0" y="0"/>
          <a:ext cx="0" cy="0"/>
          <a:chOff x="0" y="0"/>
          <a:chExt cx="0" cy="0"/>
        </a:xfrm>
      </p:grpSpPr>
      <p:sp>
        <p:nvSpPr>
          <p:cNvPr id="12107" name="Google Shape;12107;g1551a8bd38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08" name="Google Shape;12108;g1551a8bd38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86" name="Shape 12386"/>
        <p:cNvGrpSpPr/>
        <p:nvPr/>
      </p:nvGrpSpPr>
      <p:grpSpPr>
        <a:xfrm>
          <a:off x="0" y="0"/>
          <a:ext cx="0" cy="0"/>
          <a:chOff x="0" y="0"/>
          <a:chExt cx="0" cy="0"/>
        </a:xfrm>
      </p:grpSpPr>
      <p:sp>
        <p:nvSpPr>
          <p:cNvPr id="12387" name="Google Shape;12387;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88" name="Google Shape;12388;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7" name="Shape 12447"/>
        <p:cNvGrpSpPr/>
        <p:nvPr/>
      </p:nvGrpSpPr>
      <p:grpSpPr>
        <a:xfrm>
          <a:off x="0" y="0"/>
          <a:ext cx="0" cy="0"/>
          <a:chOff x="0" y="0"/>
          <a:chExt cx="0" cy="0"/>
        </a:xfrm>
      </p:grpSpPr>
      <p:sp>
        <p:nvSpPr>
          <p:cNvPr id="12448" name="Google Shape;12448;g153799ce561_0_1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49" name="Google Shape;12449;g153799ce561_0_1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5" name="Shape 12455"/>
        <p:cNvGrpSpPr/>
        <p:nvPr/>
      </p:nvGrpSpPr>
      <p:grpSpPr>
        <a:xfrm>
          <a:off x="0" y="0"/>
          <a:ext cx="0" cy="0"/>
          <a:chOff x="0" y="0"/>
          <a:chExt cx="0" cy="0"/>
        </a:xfrm>
      </p:grpSpPr>
      <p:sp>
        <p:nvSpPr>
          <p:cNvPr id="12456" name="Google Shape;12456;SLIDES_API198178522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7" name="Google Shape;12457;SLIDES_API198178522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62" name="Shape 12462"/>
        <p:cNvGrpSpPr/>
        <p:nvPr/>
      </p:nvGrpSpPr>
      <p:grpSpPr>
        <a:xfrm>
          <a:off x="0" y="0"/>
          <a:ext cx="0" cy="0"/>
          <a:chOff x="0" y="0"/>
          <a:chExt cx="0" cy="0"/>
        </a:xfrm>
      </p:grpSpPr>
      <p:sp>
        <p:nvSpPr>
          <p:cNvPr id="12463" name="Google Shape;12463;g11366085d99_0_136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64" name="Google Shape;12464;g11366085d99_0_13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9" name="Shape 2789"/>
        <p:cNvGrpSpPr/>
        <p:nvPr/>
      </p:nvGrpSpPr>
      <p:grpSpPr>
        <a:xfrm>
          <a:off x="0" y="0"/>
          <a:ext cx="0" cy="0"/>
          <a:chOff x="0" y="0"/>
          <a:chExt cx="0" cy="0"/>
        </a:xfrm>
      </p:grpSpPr>
      <p:sp>
        <p:nvSpPr>
          <p:cNvPr id="2790" name="Google Shape;279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1" name="Google Shape;279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69" name="Shape 12469"/>
        <p:cNvGrpSpPr/>
        <p:nvPr/>
      </p:nvGrpSpPr>
      <p:grpSpPr>
        <a:xfrm>
          <a:off x="0" y="0"/>
          <a:ext cx="0" cy="0"/>
          <a:chOff x="0" y="0"/>
          <a:chExt cx="0" cy="0"/>
        </a:xfrm>
      </p:grpSpPr>
      <p:sp>
        <p:nvSpPr>
          <p:cNvPr id="12470" name="Google Shape;12470;g11366085d99_0_13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71" name="Google Shape;12471;g11366085d99_0_13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6" name="Shape 12496"/>
        <p:cNvGrpSpPr/>
        <p:nvPr/>
      </p:nvGrpSpPr>
      <p:grpSpPr>
        <a:xfrm>
          <a:off x="0" y="0"/>
          <a:ext cx="0" cy="0"/>
          <a:chOff x="0" y="0"/>
          <a:chExt cx="0" cy="0"/>
        </a:xfrm>
      </p:grpSpPr>
      <p:sp>
        <p:nvSpPr>
          <p:cNvPr id="12497" name="Google Shape;12497;g11366085d99_0_13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8" name="Google Shape;12498;g11366085d99_0_13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12" name="Shape 12512"/>
        <p:cNvGrpSpPr/>
        <p:nvPr/>
      </p:nvGrpSpPr>
      <p:grpSpPr>
        <a:xfrm>
          <a:off x="0" y="0"/>
          <a:ext cx="0" cy="0"/>
          <a:chOff x="0" y="0"/>
          <a:chExt cx="0" cy="0"/>
        </a:xfrm>
      </p:grpSpPr>
      <p:sp>
        <p:nvSpPr>
          <p:cNvPr id="12513" name="Google Shape;12513;g11366085d99_0_13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4" name="Google Shape;12514;g11366085d99_0_13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1" name="Shape 12851"/>
        <p:cNvGrpSpPr/>
        <p:nvPr/>
      </p:nvGrpSpPr>
      <p:grpSpPr>
        <a:xfrm>
          <a:off x="0" y="0"/>
          <a:ext cx="0" cy="0"/>
          <a:chOff x="0" y="0"/>
          <a:chExt cx="0" cy="0"/>
        </a:xfrm>
      </p:grpSpPr>
      <p:sp>
        <p:nvSpPr>
          <p:cNvPr id="12852" name="Google Shape;12852;g11366085d99_0_13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53" name="Google Shape;12853;g11366085d99_0_13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52" name="Shape 15052"/>
        <p:cNvGrpSpPr/>
        <p:nvPr/>
      </p:nvGrpSpPr>
      <p:grpSpPr>
        <a:xfrm>
          <a:off x="0" y="0"/>
          <a:ext cx="0" cy="0"/>
          <a:chOff x="0" y="0"/>
          <a:chExt cx="0" cy="0"/>
        </a:xfrm>
      </p:grpSpPr>
      <p:sp>
        <p:nvSpPr>
          <p:cNvPr id="15053" name="Google Shape;15053;g11366085d99_0_16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4" name="Google Shape;15054;g11366085d99_0_16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71" name="Shape 15471"/>
        <p:cNvGrpSpPr/>
        <p:nvPr/>
      </p:nvGrpSpPr>
      <p:grpSpPr>
        <a:xfrm>
          <a:off x="0" y="0"/>
          <a:ext cx="0" cy="0"/>
          <a:chOff x="0" y="0"/>
          <a:chExt cx="0" cy="0"/>
        </a:xfrm>
      </p:grpSpPr>
      <p:sp>
        <p:nvSpPr>
          <p:cNvPr id="15472" name="Google Shape;15472;g11366085d99_0_16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73" name="Google Shape;15473;g11366085d99_0_16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41" name="Shape 15641"/>
        <p:cNvGrpSpPr/>
        <p:nvPr/>
      </p:nvGrpSpPr>
      <p:grpSpPr>
        <a:xfrm>
          <a:off x="0" y="0"/>
          <a:ext cx="0" cy="0"/>
          <a:chOff x="0" y="0"/>
          <a:chExt cx="0" cy="0"/>
        </a:xfrm>
      </p:grpSpPr>
      <p:sp>
        <p:nvSpPr>
          <p:cNvPr id="15642" name="Google Shape;15642;g11366085d99_0_167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43" name="Google Shape;15643;g11366085d99_0_16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46" name="Shape 16046"/>
        <p:cNvGrpSpPr/>
        <p:nvPr/>
      </p:nvGrpSpPr>
      <p:grpSpPr>
        <a:xfrm>
          <a:off x="0" y="0"/>
          <a:ext cx="0" cy="0"/>
          <a:chOff x="0" y="0"/>
          <a:chExt cx="0" cy="0"/>
        </a:xfrm>
      </p:grpSpPr>
      <p:sp>
        <p:nvSpPr>
          <p:cNvPr id="16047" name="Google Shape;16047;g11366085d99_0_17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48" name="Google Shape;16048;g11366085d99_0_17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26" name="Shape 16426"/>
        <p:cNvGrpSpPr/>
        <p:nvPr/>
      </p:nvGrpSpPr>
      <p:grpSpPr>
        <a:xfrm>
          <a:off x="0" y="0"/>
          <a:ext cx="0" cy="0"/>
          <a:chOff x="0" y="0"/>
          <a:chExt cx="0" cy="0"/>
        </a:xfrm>
      </p:grpSpPr>
      <p:sp>
        <p:nvSpPr>
          <p:cNvPr id="16427" name="Google Shape;16427;g11366085d99_0_17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28" name="Google Shape;16428;g11366085d99_0_17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0" name="Shape 16840"/>
        <p:cNvGrpSpPr/>
        <p:nvPr/>
      </p:nvGrpSpPr>
      <p:grpSpPr>
        <a:xfrm>
          <a:off x="0" y="0"/>
          <a:ext cx="0" cy="0"/>
          <a:chOff x="0" y="0"/>
          <a:chExt cx="0" cy="0"/>
        </a:xfrm>
      </p:grpSpPr>
      <p:sp>
        <p:nvSpPr>
          <p:cNvPr id="16841" name="Google Shape;16841;g11366085d99_0_1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42" name="Google Shape;16842;g11366085d99_0_1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1" name="Shape 3191"/>
        <p:cNvGrpSpPr/>
        <p:nvPr/>
      </p:nvGrpSpPr>
      <p:grpSpPr>
        <a:xfrm>
          <a:off x="0" y="0"/>
          <a:ext cx="0" cy="0"/>
          <a:chOff x="0" y="0"/>
          <a:chExt cx="0" cy="0"/>
        </a:xfrm>
      </p:grpSpPr>
      <p:sp>
        <p:nvSpPr>
          <p:cNvPr id="3192" name="Google Shape;3192;g1535f8946a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3" name="Google Shape;3193;g1535f8946a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01" name="Shape 17201"/>
        <p:cNvGrpSpPr/>
        <p:nvPr/>
      </p:nvGrpSpPr>
      <p:grpSpPr>
        <a:xfrm>
          <a:off x="0" y="0"/>
          <a:ext cx="0" cy="0"/>
          <a:chOff x="0" y="0"/>
          <a:chExt cx="0" cy="0"/>
        </a:xfrm>
      </p:grpSpPr>
      <p:sp>
        <p:nvSpPr>
          <p:cNvPr id="17202" name="Google Shape;17202;g11366085d99_0_18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03" name="Google Shape;17203;g11366085d99_0_18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1" name="Shape 17711"/>
        <p:cNvGrpSpPr/>
        <p:nvPr/>
      </p:nvGrpSpPr>
      <p:grpSpPr>
        <a:xfrm>
          <a:off x="0" y="0"/>
          <a:ext cx="0" cy="0"/>
          <a:chOff x="0" y="0"/>
          <a:chExt cx="0" cy="0"/>
        </a:xfrm>
      </p:grpSpPr>
      <p:sp>
        <p:nvSpPr>
          <p:cNvPr id="17712" name="Google Shape;17712;g11366085d99_0_18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13" name="Google Shape;17713;g11366085d99_0_18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31" name="Shape 18331"/>
        <p:cNvGrpSpPr/>
        <p:nvPr/>
      </p:nvGrpSpPr>
      <p:grpSpPr>
        <a:xfrm>
          <a:off x="0" y="0"/>
          <a:ext cx="0" cy="0"/>
          <a:chOff x="0" y="0"/>
          <a:chExt cx="0" cy="0"/>
        </a:xfrm>
      </p:grpSpPr>
      <p:sp>
        <p:nvSpPr>
          <p:cNvPr id="18332" name="Google Shape;18332;g11366085d99_0_19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33" name="Google Shape;18333;g11366085d99_0_19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25" name="Shape 18925"/>
        <p:cNvGrpSpPr/>
        <p:nvPr/>
      </p:nvGrpSpPr>
      <p:grpSpPr>
        <a:xfrm>
          <a:off x="0" y="0"/>
          <a:ext cx="0" cy="0"/>
          <a:chOff x="0" y="0"/>
          <a:chExt cx="0" cy="0"/>
        </a:xfrm>
      </p:grpSpPr>
      <p:sp>
        <p:nvSpPr>
          <p:cNvPr id="18926" name="Google Shape;18926;g11366085d99_0_20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27" name="Google Shape;18927;g11366085d99_0_20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46" name="Shape 19246"/>
        <p:cNvGrpSpPr/>
        <p:nvPr/>
      </p:nvGrpSpPr>
      <p:grpSpPr>
        <a:xfrm>
          <a:off x="0" y="0"/>
          <a:ext cx="0" cy="0"/>
          <a:chOff x="0" y="0"/>
          <a:chExt cx="0" cy="0"/>
        </a:xfrm>
      </p:grpSpPr>
      <p:sp>
        <p:nvSpPr>
          <p:cNvPr id="19247" name="Google Shape;19247;g11366085d99_0_20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48" name="Google Shape;19248;g11366085d99_0_20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54" name="Shape 19554"/>
        <p:cNvGrpSpPr/>
        <p:nvPr/>
      </p:nvGrpSpPr>
      <p:grpSpPr>
        <a:xfrm>
          <a:off x="0" y="0"/>
          <a:ext cx="0" cy="0"/>
          <a:chOff x="0" y="0"/>
          <a:chExt cx="0" cy="0"/>
        </a:xfrm>
      </p:grpSpPr>
      <p:sp>
        <p:nvSpPr>
          <p:cNvPr id="19555" name="Google Shape;19555;g11366085d99_0_22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56" name="Google Shape;19556;g11366085d99_0_22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0" name="Shape 3290"/>
        <p:cNvGrpSpPr/>
        <p:nvPr/>
      </p:nvGrpSpPr>
      <p:grpSpPr>
        <a:xfrm>
          <a:off x="0" y="0"/>
          <a:ext cx="0" cy="0"/>
          <a:chOff x="0" y="0"/>
          <a:chExt cx="0" cy="0"/>
        </a:xfrm>
      </p:grpSpPr>
      <p:sp>
        <p:nvSpPr>
          <p:cNvPr id="3291" name="Google Shape;3291;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2" name="Google Shape;3292;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 name="Shape 8"/>
        <p:cNvGrpSpPr/>
        <p:nvPr/>
      </p:nvGrpSpPr>
      <p:grpSpPr>
        <a:xfrm>
          <a:off x="0" y="0"/>
          <a:ext cx="0" cy="0"/>
          <a:chOff x="0" y="0"/>
          <a:chExt cx="0" cy="0"/>
        </a:xfrm>
      </p:grpSpPr>
      <p:grpSp>
        <p:nvGrpSpPr>
          <p:cNvPr id="9" name="Google Shape;9;p2"/>
          <p:cNvGrpSpPr/>
          <p:nvPr/>
        </p:nvGrpSpPr>
        <p:grpSpPr>
          <a:xfrm>
            <a:off x="-540125" y="-9525"/>
            <a:ext cx="10224238" cy="5148650"/>
            <a:chOff x="-540125" y="-9525"/>
            <a:chExt cx="10224238" cy="5148650"/>
          </a:xfrm>
        </p:grpSpPr>
        <p:sp>
          <p:nvSpPr>
            <p:cNvPr id="10" name="Google Shape;10;p2"/>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8972950" y="257125"/>
              <a:ext cx="169775"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00" y="247650"/>
              <a:ext cx="16977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a:off x="169884" y="4505102"/>
              <a:ext cx="8807563" cy="318713"/>
              <a:chOff x="188112" y="4401147"/>
              <a:chExt cx="8663745" cy="305867"/>
            </a:xfrm>
          </p:grpSpPr>
          <p:sp>
            <p:nvSpPr>
              <p:cNvPr id="14" name="Google Shape;14;p2"/>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2"/>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 name="Google Shape;29;p2"/>
            <p:cNvGrpSpPr/>
            <p:nvPr/>
          </p:nvGrpSpPr>
          <p:grpSpPr>
            <a:xfrm>
              <a:off x="-10709" y="444378"/>
              <a:ext cx="448838" cy="860613"/>
              <a:chOff x="561117" y="628348"/>
              <a:chExt cx="448838" cy="855480"/>
            </a:xfrm>
          </p:grpSpPr>
          <p:sp>
            <p:nvSpPr>
              <p:cNvPr id="30" name="Google Shape;30;p2"/>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 name="Google Shape;33;p2"/>
            <p:cNvGrpSpPr/>
            <p:nvPr/>
          </p:nvGrpSpPr>
          <p:grpSpPr>
            <a:xfrm>
              <a:off x="8694552" y="444361"/>
              <a:ext cx="448838" cy="855480"/>
              <a:chOff x="4189590" y="628348"/>
              <a:chExt cx="448838" cy="855480"/>
            </a:xfrm>
          </p:grpSpPr>
          <p:sp>
            <p:nvSpPr>
              <p:cNvPr id="34" name="Google Shape;34;p2"/>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2"/>
            <p:cNvSpPr/>
            <p:nvPr/>
          </p:nvSpPr>
          <p:spPr>
            <a:xfrm>
              <a:off x="384093" y="4634587"/>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8540543" y="4634587"/>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2"/>
          <p:cNvSpPr txBox="1"/>
          <p:nvPr>
            <p:ph type="ctrTitle"/>
          </p:nvPr>
        </p:nvSpPr>
        <p:spPr>
          <a:xfrm>
            <a:off x="1181700" y="1784775"/>
            <a:ext cx="6780600" cy="17481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chemeClr val="lt1"/>
              </a:buClr>
              <a:buSzPts val="5200"/>
              <a:buNone/>
              <a:defRPr sz="4800">
                <a:solidFill>
                  <a:schemeClr val="lt1"/>
                </a:solidFill>
                <a:latin typeface="Abril Fatface"/>
                <a:ea typeface="Abril Fatface"/>
                <a:cs typeface="Abril Fatface"/>
                <a:sym typeface="Abril Fatface"/>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p:txBody>
      </p:sp>
      <p:sp>
        <p:nvSpPr>
          <p:cNvPr id="40" name="Google Shape;40;p2"/>
          <p:cNvSpPr txBox="1"/>
          <p:nvPr>
            <p:ph idx="1" type="subTitle"/>
          </p:nvPr>
        </p:nvSpPr>
        <p:spPr>
          <a:xfrm>
            <a:off x="2307600" y="3618619"/>
            <a:ext cx="4528800" cy="2439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400"/>
              <a:buNone/>
              <a:defRPr>
                <a:solidFill>
                  <a:schemeClr val="lt1"/>
                </a:solidFill>
                <a:latin typeface="Inter"/>
                <a:ea typeface="Inter"/>
                <a:cs typeface="Inter"/>
                <a:sym typeface="Inter"/>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7" name="Shape 327"/>
        <p:cNvGrpSpPr/>
        <p:nvPr/>
      </p:nvGrpSpPr>
      <p:grpSpPr>
        <a:xfrm>
          <a:off x="0" y="0"/>
          <a:ext cx="0" cy="0"/>
          <a:chOff x="0" y="0"/>
          <a:chExt cx="0" cy="0"/>
        </a:xfrm>
      </p:grpSpPr>
      <p:sp>
        <p:nvSpPr>
          <p:cNvPr id="328" name="Google Shape;328;p11"/>
          <p:cNvSpPr txBox="1"/>
          <p:nvPr>
            <p:ph hasCustomPrompt="1" type="title"/>
          </p:nvPr>
        </p:nvSpPr>
        <p:spPr>
          <a:xfrm>
            <a:off x="1284000" y="1219025"/>
            <a:ext cx="6576000" cy="13257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29" name="Google Shape;329;p11"/>
          <p:cNvSpPr txBox="1"/>
          <p:nvPr>
            <p:ph idx="1" type="subTitle"/>
          </p:nvPr>
        </p:nvSpPr>
        <p:spPr>
          <a:xfrm>
            <a:off x="1284000" y="3679225"/>
            <a:ext cx="6576000" cy="497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solidFill>
                  <a:schemeClr val="dk1"/>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330" name="Google Shape;330;p11"/>
          <p:cNvGrpSpPr/>
          <p:nvPr/>
        </p:nvGrpSpPr>
        <p:grpSpPr>
          <a:xfrm flipH="1">
            <a:off x="-540125" y="-190500"/>
            <a:ext cx="10224238" cy="5634425"/>
            <a:chOff x="-540125" y="-190500"/>
            <a:chExt cx="10224238" cy="5634425"/>
          </a:xfrm>
        </p:grpSpPr>
        <p:grpSp>
          <p:nvGrpSpPr>
            <p:cNvPr id="331" name="Google Shape;331;p11"/>
            <p:cNvGrpSpPr/>
            <p:nvPr/>
          </p:nvGrpSpPr>
          <p:grpSpPr>
            <a:xfrm>
              <a:off x="123156" y="409580"/>
              <a:ext cx="262232" cy="352736"/>
              <a:chOff x="694982" y="773654"/>
              <a:chExt cx="262232" cy="350632"/>
            </a:xfrm>
          </p:grpSpPr>
          <p:sp>
            <p:nvSpPr>
              <p:cNvPr id="332" name="Google Shape;332;p1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11"/>
            <p:cNvGrpSpPr/>
            <p:nvPr/>
          </p:nvGrpSpPr>
          <p:grpSpPr>
            <a:xfrm>
              <a:off x="-540125" y="-190500"/>
              <a:ext cx="10224238" cy="5634425"/>
              <a:chOff x="-540125" y="-190500"/>
              <a:chExt cx="10224238" cy="5634425"/>
            </a:xfrm>
          </p:grpSpPr>
          <p:grpSp>
            <p:nvGrpSpPr>
              <p:cNvPr id="335" name="Google Shape;335;p11"/>
              <p:cNvGrpSpPr/>
              <p:nvPr/>
            </p:nvGrpSpPr>
            <p:grpSpPr>
              <a:xfrm>
                <a:off x="123150" y="4810250"/>
                <a:ext cx="9020846" cy="318721"/>
                <a:chOff x="66882" y="4401145"/>
                <a:chExt cx="9060713" cy="305875"/>
              </a:xfrm>
            </p:grpSpPr>
            <p:sp>
              <p:nvSpPr>
                <p:cNvPr id="336" name="Google Shape;336;p11"/>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1"/>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1"/>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 name="Google Shape;339;p11"/>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1"/>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1"/>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1"/>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1"/>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1"/>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1"/>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1"/>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1"/>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1"/>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 name="Google Shape;349;p11"/>
              <p:cNvGrpSpPr/>
              <p:nvPr/>
            </p:nvGrpSpPr>
            <p:grpSpPr>
              <a:xfrm>
                <a:off x="8694552" y="444361"/>
                <a:ext cx="448838" cy="855480"/>
                <a:chOff x="4189590" y="628348"/>
                <a:chExt cx="448838" cy="855480"/>
              </a:xfrm>
            </p:grpSpPr>
            <p:sp>
              <p:nvSpPr>
                <p:cNvPr id="350" name="Google Shape;350;p11"/>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1"/>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1"/>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 name="Google Shape;353;p11"/>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 name="Google Shape;354;p11"/>
              <p:cNvGrpSpPr/>
              <p:nvPr/>
            </p:nvGrpSpPr>
            <p:grpSpPr>
              <a:xfrm>
                <a:off x="-10709" y="444378"/>
                <a:ext cx="448838" cy="860613"/>
                <a:chOff x="561117" y="628348"/>
                <a:chExt cx="448838" cy="855480"/>
              </a:xfrm>
            </p:grpSpPr>
            <p:sp>
              <p:nvSpPr>
                <p:cNvPr id="355" name="Google Shape;355;p11"/>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8" name="Google Shape;358;p11"/>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59" name="Shape 35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12">
    <p:spTree>
      <p:nvGrpSpPr>
        <p:cNvPr id="360" name="Shape 360"/>
        <p:cNvGrpSpPr/>
        <p:nvPr/>
      </p:nvGrpSpPr>
      <p:grpSpPr>
        <a:xfrm>
          <a:off x="0" y="0"/>
          <a:ext cx="0" cy="0"/>
          <a:chOff x="0" y="0"/>
          <a:chExt cx="0" cy="0"/>
        </a:xfrm>
      </p:grpSpPr>
      <p:sp>
        <p:nvSpPr>
          <p:cNvPr id="361" name="Google Shape;361;p13"/>
          <p:cNvSpPr txBox="1"/>
          <p:nvPr>
            <p:ph hasCustomPrompt="1" type="title"/>
          </p:nvPr>
        </p:nvSpPr>
        <p:spPr>
          <a:xfrm>
            <a:off x="402600" y="985650"/>
            <a:ext cx="5080800" cy="132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9600"/>
              <a:buNone/>
              <a:defRPr sz="9600">
                <a:solidFill>
                  <a:schemeClr val="lt1"/>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362" name="Google Shape;362;p13"/>
          <p:cNvSpPr txBox="1"/>
          <p:nvPr>
            <p:ph idx="1" type="subTitle"/>
          </p:nvPr>
        </p:nvSpPr>
        <p:spPr>
          <a:xfrm>
            <a:off x="793350" y="2467400"/>
            <a:ext cx="4299300" cy="497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363" name="Google Shape;363;p13"/>
          <p:cNvGrpSpPr/>
          <p:nvPr/>
        </p:nvGrpSpPr>
        <p:grpSpPr>
          <a:xfrm flipH="1">
            <a:off x="-540125" y="-190500"/>
            <a:ext cx="10224238" cy="5634425"/>
            <a:chOff x="-540125" y="-190500"/>
            <a:chExt cx="10224238" cy="5634425"/>
          </a:xfrm>
        </p:grpSpPr>
        <p:grpSp>
          <p:nvGrpSpPr>
            <p:cNvPr id="364" name="Google Shape;364;p13"/>
            <p:cNvGrpSpPr/>
            <p:nvPr/>
          </p:nvGrpSpPr>
          <p:grpSpPr>
            <a:xfrm>
              <a:off x="123156" y="409580"/>
              <a:ext cx="262232" cy="352736"/>
              <a:chOff x="694982" y="773654"/>
              <a:chExt cx="262232" cy="350632"/>
            </a:xfrm>
          </p:grpSpPr>
          <p:sp>
            <p:nvSpPr>
              <p:cNvPr id="365" name="Google Shape;365;p1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 name="Google Shape;367;p13"/>
            <p:cNvGrpSpPr/>
            <p:nvPr/>
          </p:nvGrpSpPr>
          <p:grpSpPr>
            <a:xfrm>
              <a:off x="-540125" y="-190500"/>
              <a:ext cx="10224238" cy="5634425"/>
              <a:chOff x="-540125" y="-190500"/>
              <a:chExt cx="10224238" cy="5634425"/>
            </a:xfrm>
          </p:grpSpPr>
          <p:grpSp>
            <p:nvGrpSpPr>
              <p:cNvPr id="368" name="Google Shape;368;p13"/>
              <p:cNvGrpSpPr/>
              <p:nvPr/>
            </p:nvGrpSpPr>
            <p:grpSpPr>
              <a:xfrm>
                <a:off x="123150" y="4810250"/>
                <a:ext cx="9020846" cy="318721"/>
                <a:chOff x="66882" y="4401145"/>
                <a:chExt cx="9060713" cy="305875"/>
              </a:xfrm>
            </p:grpSpPr>
            <p:sp>
              <p:nvSpPr>
                <p:cNvPr id="369" name="Google Shape;369;p13"/>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3"/>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3"/>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 name="Google Shape;372;p13"/>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3"/>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3"/>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3"/>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3"/>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3"/>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3"/>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3"/>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3"/>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3"/>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 name="Google Shape;382;p13"/>
              <p:cNvGrpSpPr/>
              <p:nvPr/>
            </p:nvGrpSpPr>
            <p:grpSpPr>
              <a:xfrm>
                <a:off x="8694552" y="444361"/>
                <a:ext cx="448838" cy="855480"/>
                <a:chOff x="4189590" y="628348"/>
                <a:chExt cx="448838" cy="855480"/>
              </a:xfrm>
            </p:grpSpPr>
            <p:sp>
              <p:nvSpPr>
                <p:cNvPr id="383" name="Google Shape;383;p13"/>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3"/>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3"/>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 name="Google Shape;386;p13"/>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13"/>
              <p:cNvGrpSpPr/>
              <p:nvPr/>
            </p:nvGrpSpPr>
            <p:grpSpPr>
              <a:xfrm>
                <a:off x="-10709" y="444378"/>
                <a:ext cx="448838" cy="860613"/>
                <a:chOff x="561117" y="628348"/>
                <a:chExt cx="448838" cy="855480"/>
              </a:xfrm>
            </p:grpSpPr>
            <p:sp>
              <p:nvSpPr>
                <p:cNvPr id="388" name="Google Shape;388;p13"/>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1" name="Google Shape;391;p13"/>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11">
    <p:spTree>
      <p:nvGrpSpPr>
        <p:cNvPr id="392" name="Shape 392"/>
        <p:cNvGrpSpPr/>
        <p:nvPr/>
      </p:nvGrpSpPr>
      <p:grpSpPr>
        <a:xfrm>
          <a:off x="0" y="0"/>
          <a:ext cx="0" cy="0"/>
          <a:chOff x="0" y="0"/>
          <a:chExt cx="0" cy="0"/>
        </a:xfrm>
      </p:grpSpPr>
      <p:sp>
        <p:nvSpPr>
          <p:cNvPr id="393" name="Google Shape;393;p14"/>
          <p:cNvSpPr txBox="1"/>
          <p:nvPr>
            <p:ph type="title"/>
          </p:nvPr>
        </p:nvSpPr>
        <p:spPr>
          <a:xfrm>
            <a:off x="685650" y="1992300"/>
            <a:ext cx="3543000" cy="115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394" name="Google Shape;394;p14"/>
          <p:cNvSpPr/>
          <p:nvPr/>
        </p:nvSpPr>
        <p:spPr>
          <a:xfrm>
            <a:off x="100" y="247650"/>
            <a:ext cx="274225" cy="4891350"/>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4"/>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4"/>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4"/>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4"/>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4"/>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4"/>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4"/>
          <p:cNvSpPr/>
          <p:nvPr/>
        </p:nvSpPr>
        <p:spPr>
          <a:xfrm>
            <a:off x="-10709" y="263403"/>
            <a:ext cx="448838" cy="860619"/>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4"/>
          <p:cNvSpPr/>
          <p:nvPr/>
        </p:nvSpPr>
        <p:spPr>
          <a:xfrm>
            <a:off x="314816" y="409580"/>
            <a:ext cx="70572" cy="5694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4"/>
          <p:cNvSpPr/>
          <p:nvPr/>
        </p:nvSpPr>
        <p:spPr>
          <a:xfrm rot="5400000">
            <a:off x="4432055" y="721429"/>
            <a:ext cx="249250" cy="8633441"/>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4"/>
          <p:cNvSpPr/>
          <p:nvPr/>
        </p:nvSpPr>
        <p:spPr>
          <a:xfrm>
            <a:off x="8868499" y="257687"/>
            <a:ext cx="274226" cy="488147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4"/>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4"/>
          <p:cNvSpPr/>
          <p:nvPr/>
        </p:nvSpPr>
        <p:spPr>
          <a:xfrm>
            <a:off x="-369550" y="4999626"/>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4"/>
          <p:cNvSpPr/>
          <p:nvPr/>
        </p:nvSpPr>
        <p:spPr>
          <a:xfrm>
            <a:off x="1170769" y="4999626"/>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4"/>
          <p:cNvSpPr/>
          <p:nvPr/>
        </p:nvSpPr>
        <p:spPr>
          <a:xfrm>
            <a:off x="5524907" y="4999626"/>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4"/>
          <p:cNvSpPr/>
          <p:nvPr/>
        </p:nvSpPr>
        <p:spPr>
          <a:xfrm>
            <a:off x="123156" y="557700"/>
            <a:ext cx="187201" cy="204618"/>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4"/>
          <p:cNvSpPr/>
          <p:nvPr/>
        </p:nvSpPr>
        <p:spPr>
          <a:xfrm>
            <a:off x="8694552" y="263386"/>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4"/>
          <p:cNvSpPr/>
          <p:nvPr/>
        </p:nvSpPr>
        <p:spPr>
          <a:xfrm>
            <a:off x="8736599" y="406611"/>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4"/>
          <p:cNvSpPr/>
          <p:nvPr/>
        </p:nvSpPr>
        <p:spPr>
          <a:xfrm>
            <a:off x="8827080" y="556522"/>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2">
  <p:cSld name="CUSTOM_11_1">
    <p:spTree>
      <p:nvGrpSpPr>
        <p:cNvPr id="413" name="Shape 413"/>
        <p:cNvGrpSpPr/>
        <p:nvPr/>
      </p:nvGrpSpPr>
      <p:grpSpPr>
        <a:xfrm>
          <a:off x="0" y="0"/>
          <a:ext cx="0" cy="0"/>
          <a:chOff x="0" y="0"/>
          <a:chExt cx="0" cy="0"/>
        </a:xfrm>
      </p:grpSpPr>
      <p:sp>
        <p:nvSpPr>
          <p:cNvPr id="414" name="Google Shape;414;p15"/>
          <p:cNvSpPr txBox="1"/>
          <p:nvPr>
            <p:ph type="title"/>
          </p:nvPr>
        </p:nvSpPr>
        <p:spPr>
          <a:xfrm>
            <a:off x="2086525" y="3366450"/>
            <a:ext cx="3606300" cy="129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15" name="Google Shape;415;p15"/>
          <p:cNvSpPr/>
          <p:nvPr/>
        </p:nvSpPr>
        <p:spPr>
          <a:xfrm>
            <a:off x="100" y="247650"/>
            <a:ext cx="274225" cy="4891350"/>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5"/>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5"/>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5"/>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5"/>
          <p:cNvSpPr/>
          <p:nvPr/>
        </p:nvSpPr>
        <p:spPr>
          <a:xfrm>
            <a:off x="-10709" y="263403"/>
            <a:ext cx="448838" cy="860619"/>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p:nvPr/>
        </p:nvSpPr>
        <p:spPr>
          <a:xfrm>
            <a:off x="314816" y="409580"/>
            <a:ext cx="70572" cy="5694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p:nvPr/>
        </p:nvSpPr>
        <p:spPr>
          <a:xfrm rot="5400000">
            <a:off x="4432055" y="721429"/>
            <a:ext cx="249250" cy="8633441"/>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5"/>
          <p:cNvSpPr/>
          <p:nvPr/>
        </p:nvSpPr>
        <p:spPr>
          <a:xfrm>
            <a:off x="8868499" y="257687"/>
            <a:ext cx="274226" cy="488147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5"/>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5"/>
          <p:cNvSpPr/>
          <p:nvPr/>
        </p:nvSpPr>
        <p:spPr>
          <a:xfrm>
            <a:off x="-369550" y="4999626"/>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5"/>
          <p:cNvSpPr/>
          <p:nvPr/>
        </p:nvSpPr>
        <p:spPr>
          <a:xfrm>
            <a:off x="1170769" y="4999626"/>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5"/>
          <p:cNvSpPr/>
          <p:nvPr/>
        </p:nvSpPr>
        <p:spPr>
          <a:xfrm>
            <a:off x="5524907" y="4999626"/>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5"/>
          <p:cNvSpPr/>
          <p:nvPr/>
        </p:nvSpPr>
        <p:spPr>
          <a:xfrm>
            <a:off x="123156" y="557700"/>
            <a:ext cx="187201" cy="204618"/>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5"/>
          <p:cNvSpPr/>
          <p:nvPr/>
        </p:nvSpPr>
        <p:spPr>
          <a:xfrm>
            <a:off x="8694552" y="263386"/>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5"/>
          <p:cNvSpPr/>
          <p:nvPr/>
        </p:nvSpPr>
        <p:spPr>
          <a:xfrm>
            <a:off x="8736599" y="406611"/>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5"/>
          <p:cNvSpPr/>
          <p:nvPr/>
        </p:nvSpPr>
        <p:spPr>
          <a:xfrm>
            <a:off x="8827080" y="556522"/>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CUSTOM_10">
    <p:spTree>
      <p:nvGrpSpPr>
        <p:cNvPr id="434" name="Shape 434"/>
        <p:cNvGrpSpPr/>
        <p:nvPr/>
      </p:nvGrpSpPr>
      <p:grpSpPr>
        <a:xfrm>
          <a:off x="0" y="0"/>
          <a:ext cx="0" cy="0"/>
          <a:chOff x="0" y="0"/>
          <a:chExt cx="0" cy="0"/>
        </a:xfrm>
      </p:grpSpPr>
      <p:grpSp>
        <p:nvGrpSpPr>
          <p:cNvPr id="435" name="Google Shape;435;p16"/>
          <p:cNvGrpSpPr/>
          <p:nvPr/>
        </p:nvGrpSpPr>
        <p:grpSpPr>
          <a:xfrm>
            <a:off x="-540125" y="-190500"/>
            <a:ext cx="10224238" cy="5634425"/>
            <a:chOff x="-540125" y="-190500"/>
            <a:chExt cx="10224238" cy="5634425"/>
          </a:xfrm>
        </p:grpSpPr>
        <p:grpSp>
          <p:nvGrpSpPr>
            <p:cNvPr id="436" name="Google Shape;436;p16"/>
            <p:cNvGrpSpPr/>
            <p:nvPr/>
          </p:nvGrpSpPr>
          <p:grpSpPr>
            <a:xfrm>
              <a:off x="-375736" y="5125200"/>
              <a:ext cx="9889274" cy="318725"/>
              <a:chOff x="-375736" y="5125200"/>
              <a:chExt cx="9889274" cy="318725"/>
            </a:xfrm>
          </p:grpSpPr>
          <p:sp>
            <p:nvSpPr>
              <p:cNvPr id="437" name="Google Shape;437;p16"/>
              <p:cNvSpPr/>
              <p:nvPr/>
            </p:nvSpPr>
            <p:spPr>
              <a:xfrm flipH="1">
                <a:off x="-135238"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p:nvPr/>
            </p:nvSpPr>
            <p:spPr>
              <a:xfrm flipH="1">
                <a:off x="-375736"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flipH="1">
                <a:off x="4369693"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flipH="1">
                <a:off x="1764230"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 name="Google Shape;441;p16"/>
            <p:cNvGrpSpPr/>
            <p:nvPr/>
          </p:nvGrpSpPr>
          <p:grpSpPr>
            <a:xfrm>
              <a:off x="-540125" y="-190500"/>
              <a:ext cx="10224238" cy="644300"/>
              <a:chOff x="-540125" y="-190500"/>
              <a:chExt cx="10224238" cy="644300"/>
            </a:xfrm>
          </p:grpSpPr>
          <p:sp>
            <p:nvSpPr>
              <p:cNvPr id="442" name="Google Shape;442;p16"/>
              <p:cNvSpPr/>
              <p:nvPr/>
            </p:nvSpPr>
            <p:spPr>
              <a:xfrm flipH="1">
                <a:off x="-130835"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6"/>
              <p:cNvSpPr/>
              <p:nvPr/>
            </p:nvSpPr>
            <p:spPr>
              <a:xfrm flipH="1">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p:nvPr/>
            </p:nvSpPr>
            <p:spPr>
              <a:xfrm flipH="1">
                <a:off x="-537003"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6"/>
              <p:cNvSpPr/>
              <p:nvPr/>
            </p:nvSpPr>
            <p:spPr>
              <a:xfrm flipH="1">
                <a:off x="4985805"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
              <p:cNvSpPr/>
              <p:nvPr/>
            </p:nvSpPr>
            <p:spPr>
              <a:xfrm flipH="1">
                <a:off x="-33719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flipH="1">
                <a:off x="-45733" y="247300"/>
                <a:ext cx="9230208"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8" name="Google Shape;448;p16"/>
          <p:cNvSpPr txBox="1"/>
          <p:nvPr>
            <p:ph type="title"/>
          </p:nvPr>
        </p:nvSpPr>
        <p:spPr>
          <a:xfrm>
            <a:off x="2163200" y="1928225"/>
            <a:ext cx="4373400" cy="2004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7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solidFill>
          <a:schemeClr val="dk1"/>
        </a:solidFill>
      </p:bgPr>
    </p:bg>
    <p:spTree>
      <p:nvGrpSpPr>
        <p:cNvPr id="449" name="Shape 449"/>
        <p:cNvGrpSpPr/>
        <p:nvPr/>
      </p:nvGrpSpPr>
      <p:grpSpPr>
        <a:xfrm>
          <a:off x="0" y="0"/>
          <a:ext cx="0" cy="0"/>
          <a:chOff x="0" y="0"/>
          <a:chExt cx="0" cy="0"/>
        </a:xfrm>
      </p:grpSpPr>
      <p:grpSp>
        <p:nvGrpSpPr>
          <p:cNvPr id="450" name="Google Shape;450;p17"/>
          <p:cNvGrpSpPr/>
          <p:nvPr/>
        </p:nvGrpSpPr>
        <p:grpSpPr>
          <a:xfrm>
            <a:off x="-540125" y="-190500"/>
            <a:ext cx="10224238" cy="5634425"/>
            <a:chOff x="-540125" y="-190500"/>
            <a:chExt cx="10224238" cy="5634425"/>
          </a:xfrm>
        </p:grpSpPr>
        <p:grpSp>
          <p:nvGrpSpPr>
            <p:cNvPr id="451" name="Google Shape;451;p17"/>
            <p:cNvGrpSpPr/>
            <p:nvPr/>
          </p:nvGrpSpPr>
          <p:grpSpPr>
            <a:xfrm>
              <a:off x="-540125" y="-190500"/>
              <a:ext cx="10224238" cy="5634425"/>
              <a:chOff x="-540125" y="-190500"/>
              <a:chExt cx="10224238" cy="5634425"/>
            </a:xfrm>
          </p:grpSpPr>
          <p:grpSp>
            <p:nvGrpSpPr>
              <p:cNvPr id="452" name="Google Shape;452;p17"/>
              <p:cNvGrpSpPr/>
              <p:nvPr/>
            </p:nvGrpSpPr>
            <p:grpSpPr>
              <a:xfrm>
                <a:off x="-540125" y="-190500"/>
                <a:ext cx="10224238" cy="5634425"/>
                <a:chOff x="-540125" y="-190500"/>
                <a:chExt cx="10224238" cy="5634425"/>
              </a:xfrm>
            </p:grpSpPr>
            <p:grpSp>
              <p:nvGrpSpPr>
                <p:cNvPr id="453" name="Google Shape;453;p17"/>
                <p:cNvGrpSpPr/>
                <p:nvPr/>
              </p:nvGrpSpPr>
              <p:grpSpPr>
                <a:xfrm>
                  <a:off x="123150" y="4810250"/>
                  <a:ext cx="9020846" cy="318721"/>
                  <a:chOff x="66882" y="4401145"/>
                  <a:chExt cx="9060713" cy="305875"/>
                </a:xfrm>
              </p:grpSpPr>
              <p:sp>
                <p:nvSpPr>
                  <p:cNvPr id="454" name="Google Shape;454;p17"/>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7"/>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7"/>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 name="Google Shape;457;p17"/>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7"/>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7"/>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7"/>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7"/>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7"/>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7"/>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7"/>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7"/>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7"/>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 name="Google Shape;467;p17"/>
                <p:cNvGrpSpPr/>
                <p:nvPr/>
              </p:nvGrpSpPr>
              <p:grpSpPr>
                <a:xfrm>
                  <a:off x="8694552" y="444361"/>
                  <a:ext cx="448838" cy="855480"/>
                  <a:chOff x="4189590" y="628348"/>
                  <a:chExt cx="448838" cy="855480"/>
                </a:xfrm>
              </p:grpSpPr>
              <p:sp>
                <p:nvSpPr>
                  <p:cNvPr id="468" name="Google Shape;468;p17"/>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7"/>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7"/>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 name="Google Shape;471;p17"/>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 name="Google Shape;472;p17"/>
                <p:cNvGrpSpPr/>
                <p:nvPr/>
              </p:nvGrpSpPr>
              <p:grpSpPr>
                <a:xfrm>
                  <a:off x="-10709" y="444378"/>
                  <a:ext cx="448838" cy="860613"/>
                  <a:chOff x="561117" y="628348"/>
                  <a:chExt cx="448838" cy="855480"/>
                </a:xfrm>
              </p:grpSpPr>
              <p:sp>
                <p:nvSpPr>
                  <p:cNvPr id="473" name="Google Shape;473;p17"/>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7"/>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7"/>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6" name="Google Shape;476;p17"/>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 name="Google Shape;477;p17"/>
            <p:cNvGrpSpPr/>
            <p:nvPr/>
          </p:nvGrpSpPr>
          <p:grpSpPr>
            <a:xfrm>
              <a:off x="384093" y="4954718"/>
              <a:ext cx="8375813" cy="57966"/>
              <a:chOff x="384093" y="4954718"/>
              <a:chExt cx="8375813" cy="57966"/>
            </a:xfrm>
          </p:grpSpPr>
          <p:sp>
            <p:nvSpPr>
              <p:cNvPr id="478" name="Google Shape;478;p17"/>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7"/>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0" name="Google Shape;480;p17"/>
          <p:cNvSpPr txBox="1"/>
          <p:nvPr>
            <p:ph type="title"/>
          </p:nvPr>
        </p:nvSpPr>
        <p:spPr>
          <a:xfrm>
            <a:off x="720000" y="1968400"/>
            <a:ext cx="2305500" cy="318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1" name="Google Shape;481;p17"/>
          <p:cNvSpPr txBox="1"/>
          <p:nvPr>
            <p:ph idx="1" type="subTitle"/>
          </p:nvPr>
        </p:nvSpPr>
        <p:spPr>
          <a:xfrm>
            <a:off x="720000" y="2288425"/>
            <a:ext cx="23055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82" name="Google Shape;482;p17"/>
          <p:cNvSpPr txBox="1"/>
          <p:nvPr>
            <p:ph idx="2" type="title"/>
          </p:nvPr>
        </p:nvSpPr>
        <p:spPr>
          <a:xfrm>
            <a:off x="3419275" y="1968400"/>
            <a:ext cx="2305500" cy="318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3" name="Google Shape;483;p17"/>
          <p:cNvSpPr txBox="1"/>
          <p:nvPr>
            <p:ph idx="3" type="subTitle"/>
          </p:nvPr>
        </p:nvSpPr>
        <p:spPr>
          <a:xfrm>
            <a:off x="3419269" y="2288425"/>
            <a:ext cx="23055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84" name="Google Shape;484;p17"/>
          <p:cNvSpPr txBox="1"/>
          <p:nvPr>
            <p:ph idx="4" type="title"/>
          </p:nvPr>
        </p:nvSpPr>
        <p:spPr>
          <a:xfrm>
            <a:off x="720000" y="3782850"/>
            <a:ext cx="2305500" cy="318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5" name="Google Shape;485;p17"/>
          <p:cNvSpPr txBox="1"/>
          <p:nvPr>
            <p:ph idx="5" type="subTitle"/>
          </p:nvPr>
        </p:nvSpPr>
        <p:spPr>
          <a:xfrm>
            <a:off x="720000" y="4102825"/>
            <a:ext cx="23055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86" name="Google Shape;486;p17"/>
          <p:cNvSpPr txBox="1"/>
          <p:nvPr>
            <p:ph idx="6" type="title"/>
          </p:nvPr>
        </p:nvSpPr>
        <p:spPr>
          <a:xfrm>
            <a:off x="3419271" y="3782850"/>
            <a:ext cx="2305500" cy="318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7" name="Google Shape;487;p17"/>
          <p:cNvSpPr txBox="1"/>
          <p:nvPr>
            <p:ph idx="7" type="subTitle"/>
          </p:nvPr>
        </p:nvSpPr>
        <p:spPr>
          <a:xfrm>
            <a:off x="3419269" y="4102825"/>
            <a:ext cx="23055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88" name="Google Shape;488;p17"/>
          <p:cNvSpPr txBox="1"/>
          <p:nvPr>
            <p:ph idx="8" type="title"/>
          </p:nvPr>
        </p:nvSpPr>
        <p:spPr>
          <a:xfrm>
            <a:off x="6118550" y="1968400"/>
            <a:ext cx="2305500" cy="318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9" name="Google Shape;489;p17"/>
          <p:cNvSpPr txBox="1"/>
          <p:nvPr>
            <p:ph idx="9" type="subTitle"/>
          </p:nvPr>
        </p:nvSpPr>
        <p:spPr>
          <a:xfrm>
            <a:off x="6118545" y="2288425"/>
            <a:ext cx="23055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90" name="Google Shape;490;p17"/>
          <p:cNvSpPr txBox="1"/>
          <p:nvPr>
            <p:ph idx="13" type="title"/>
          </p:nvPr>
        </p:nvSpPr>
        <p:spPr>
          <a:xfrm>
            <a:off x="6118550" y="3782850"/>
            <a:ext cx="2305500" cy="318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1" name="Google Shape;491;p17"/>
          <p:cNvSpPr txBox="1"/>
          <p:nvPr>
            <p:ph idx="14" type="subTitle"/>
          </p:nvPr>
        </p:nvSpPr>
        <p:spPr>
          <a:xfrm>
            <a:off x="6118545" y="4102825"/>
            <a:ext cx="23055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92" name="Google Shape;492;p17"/>
          <p:cNvSpPr txBox="1"/>
          <p:nvPr>
            <p:ph hasCustomPrompt="1" idx="15" type="title"/>
          </p:nvPr>
        </p:nvSpPr>
        <p:spPr>
          <a:xfrm>
            <a:off x="1580700" y="1307799"/>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3" name="Google Shape;493;p17"/>
          <p:cNvSpPr txBox="1"/>
          <p:nvPr>
            <p:ph hasCustomPrompt="1" idx="16" type="title"/>
          </p:nvPr>
        </p:nvSpPr>
        <p:spPr>
          <a:xfrm>
            <a:off x="1580700" y="3117543"/>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4" name="Google Shape;494;p17"/>
          <p:cNvSpPr txBox="1"/>
          <p:nvPr>
            <p:ph hasCustomPrompt="1" idx="17" type="title"/>
          </p:nvPr>
        </p:nvSpPr>
        <p:spPr>
          <a:xfrm>
            <a:off x="4279974" y="1307799"/>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5" name="Google Shape;495;p17"/>
          <p:cNvSpPr txBox="1"/>
          <p:nvPr>
            <p:ph hasCustomPrompt="1" idx="18" type="title"/>
          </p:nvPr>
        </p:nvSpPr>
        <p:spPr>
          <a:xfrm>
            <a:off x="4279974" y="3117543"/>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6" name="Google Shape;496;p17"/>
          <p:cNvSpPr txBox="1"/>
          <p:nvPr>
            <p:ph hasCustomPrompt="1" idx="19" type="title"/>
          </p:nvPr>
        </p:nvSpPr>
        <p:spPr>
          <a:xfrm>
            <a:off x="6979249" y="1307799"/>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7" name="Google Shape;497;p17"/>
          <p:cNvSpPr txBox="1"/>
          <p:nvPr>
            <p:ph hasCustomPrompt="1" idx="20" type="title"/>
          </p:nvPr>
        </p:nvSpPr>
        <p:spPr>
          <a:xfrm>
            <a:off x="6979249" y="3117543"/>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8" name="Google Shape;498;p17"/>
          <p:cNvSpPr txBox="1"/>
          <p:nvPr>
            <p:ph idx="21"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2">
  <p:cSld name="BLANK_1_1_1_1_1_1_1">
    <p:bg>
      <p:bgPr>
        <a:solidFill>
          <a:schemeClr val="dk1"/>
        </a:solidFill>
      </p:bgPr>
    </p:bg>
    <p:spTree>
      <p:nvGrpSpPr>
        <p:cNvPr id="499" name="Shape 499"/>
        <p:cNvGrpSpPr/>
        <p:nvPr/>
      </p:nvGrpSpPr>
      <p:grpSpPr>
        <a:xfrm>
          <a:off x="0" y="0"/>
          <a:ext cx="0" cy="0"/>
          <a:chOff x="0" y="0"/>
          <a:chExt cx="0" cy="0"/>
        </a:xfrm>
      </p:grpSpPr>
      <p:sp>
        <p:nvSpPr>
          <p:cNvPr id="500" name="Google Shape;500;p18"/>
          <p:cNvSpPr txBox="1"/>
          <p:nvPr>
            <p:ph type="title"/>
          </p:nvPr>
        </p:nvSpPr>
        <p:spPr>
          <a:xfrm>
            <a:off x="1254725" y="1315925"/>
            <a:ext cx="2247600" cy="318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1" name="Google Shape;501;p18"/>
          <p:cNvSpPr txBox="1"/>
          <p:nvPr>
            <p:ph idx="1" type="subTitle"/>
          </p:nvPr>
        </p:nvSpPr>
        <p:spPr>
          <a:xfrm>
            <a:off x="1254725" y="1635950"/>
            <a:ext cx="22476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02" name="Google Shape;502;p18"/>
          <p:cNvSpPr txBox="1"/>
          <p:nvPr>
            <p:ph hasCustomPrompt="1" idx="2" type="title"/>
          </p:nvPr>
        </p:nvSpPr>
        <p:spPr>
          <a:xfrm>
            <a:off x="710475" y="1245886"/>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03" name="Google Shape;503;p18"/>
          <p:cNvSpPr txBox="1"/>
          <p:nvPr>
            <p:ph idx="3" type="title"/>
          </p:nvPr>
        </p:nvSpPr>
        <p:spPr>
          <a:xfrm>
            <a:off x="1254725" y="3803750"/>
            <a:ext cx="2247600" cy="318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4" name="Google Shape;504;p18"/>
          <p:cNvSpPr txBox="1"/>
          <p:nvPr>
            <p:ph idx="4" type="subTitle"/>
          </p:nvPr>
        </p:nvSpPr>
        <p:spPr>
          <a:xfrm>
            <a:off x="1254725" y="4123775"/>
            <a:ext cx="22476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05" name="Google Shape;505;p18"/>
          <p:cNvSpPr txBox="1"/>
          <p:nvPr>
            <p:ph hasCustomPrompt="1" idx="5" type="title"/>
          </p:nvPr>
        </p:nvSpPr>
        <p:spPr>
          <a:xfrm>
            <a:off x="710475" y="3733711"/>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06" name="Google Shape;506;p18"/>
          <p:cNvSpPr txBox="1"/>
          <p:nvPr>
            <p:ph idx="6" type="title"/>
          </p:nvPr>
        </p:nvSpPr>
        <p:spPr>
          <a:xfrm>
            <a:off x="1254725" y="2559838"/>
            <a:ext cx="2247600" cy="318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7" name="Google Shape;507;p18"/>
          <p:cNvSpPr txBox="1"/>
          <p:nvPr>
            <p:ph idx="7" type="subTitle"/>
          </p:nvPr>
        </p:nvSpPr>
        <p:spPr>
          <a:xfrm>
            <a:off x="1254725" y="2879863"/>
            <a:ext cx="22476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08" name="Google Shape;508;p18"/>
          <p:cNvSpPr txBox="1"/>
          <p:nvPr>
            <p:ph hasCustomPrompt="1" idx="8" type="title"/>
          </p:nvPr>
        </p:nvSpPr>
        <p:spPr>
          <a:xfrm>
            <a:off x="710475" y="2489799"/>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09" name="Google Shape;509;p18"/>
          <p:cNvSpPr txBox="1"/>
          <p:nvPr>
            <p:ph idx="9" type="title"/>
          </p:nvPr>
        </p:nvSpPr>
        <p:spPr>
          <a:xfrm>
            <a:off x="4326525" y="1315925"/>
            <a:ext cx="2247600" cy="318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0" name="Google Shape;510;p18"/>
          <p:cNvSpPr txBox="1"/>
          <p:nvPr>
            <p:ph idx="13" type="subTitle"/>
          </p:nvPr>
        </p:nvSpPr>
        <p:spPr>
          <a:xfrm>
            <a:off x="4326525" y="1635950"/>
            <a:ext cx="22476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1" name="Google Shape;511;p18"/>
          <p:cNvSpPr txBox="1"/>
          <p:nvPr>
            <p:ph hasCustomPrompt="1" idx="14" type="title"/>
          </p:nvPr>
        </p:nvSpPr>
        <p:spPr>
          <a:xfrm>
            <a:off x="3782275" y="1245886"/>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12" name="Google Shape;512;p18"/>
          <p:cNvSpPr txBox="1"/>
          <p:nvPr>
            <p:ph idx="15" type="title"/>
          </p:nvPr>
        </p:nvSpPr>
        <p:spPr>
          <a:xfrm>
            <a:off x="4326525" y="3803750"/>
            <a:ext cx="2247600" cy="318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3" name="Google Shape;513;p18"/>
          <p:cNvSpPr txBox="1"/>
          <p:nvPr>
            <p:ph idx="16" type="subTitle"/>
          </p:nvPr>
        </p:nvSpPr>
        <p:spPr>
          <a:xfrm>
            <a:off x="4326525" y="4123775"/>
            <a:ext cx="22476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4" name="Google Shape;514;p18"/>
          <p:cNvSpPr txBox="1"/>
          <p:nvPr>
            <p:ph hasCustomPrompt="1" idx="17" type="title"/>
          </p:nvPr>
        </p:nvSpPr>
        <p:spPr>
          <a:xfrm>
            <a:off x="3782275" y="3733711"/>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15" name="Google Shape;515;p18"/>
          <p:cNvSpPr txBox="1"/>
          <p:nvPr>
            <p:ph idx="18" type="title"/>
          </p:nvPr>
        </p:nvSpPr>
        <p:spPr>
          <a:xfrm>
            <a:off x="4326525" y="2559838"/>
            <a:ext cx="2247600" cy="318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6" name="Google Shape;516;p18"/>
          <p:cNvSpPr txBox="1"/>
          <p:nvPr>
            <p:ph idx="19" type="subTitle"/>
          </p:nvPr>
        </p:nvSpPr>
        <p:spPr>
          <a:xfrm>
            <a:off x="4326525" y="2879863"/>
            <a:ext cx="22476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7" name="Google Shape;517;p18"/>
          <p:cNvSpPr txBox="1"/>
          <p:nvPr>
            <p:ph hasCustomPrompt="1" idx="20" type="title"/>
          </p:nvPr>
        </p:nvSpPr>
        <p:spPr>
          <a:xfrm>
            <a:off x="3782275" y="2489799"/>
            <a:ext cx="584100" cy="447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grpSp>
        <p:nvGrpSpPr>
          <p:cNvPr id="518" name="Google Shape;518;p18"/>
          <p:cNvGrpSpPr/>
          <p:nvPr/>
        </p:nvGrpSpPr>
        <p:grpSpPr>
          <a:xfrm>
            <a:off x="-540125" y="-190500"/>
            <a:ext cx="10224238" cy="5634425"/>
            <a:chOff x="-540125" y="-190500"/>
            <a:chExt cx="10224238" cy="5634425"/>
          </a:xfrm>
        </p:grpSpPr>
        <p:grpSp>
          <p:nvGrpSpPr>
            <p:cNvPr id="519" name="Google Shape;519;p18"/>
            <p:cNvGrpSpPr/>
            <p:nvPr/>
          </p:nvGrpSpPr>
          <p:grpSpPr>
            <a:xfrm>
              <a:off x="-540125" y="-190500"/>
              <a:ext cx="10224238" cy="5634425"/>
              <a:chOff x="-540125" y="-190500"/>
              <a:chExt cx="10224238" cy="5634425"/>
            </a:xfrm>
          </p:grpSpPr>
          <p:grpSp>
            <p:nvGrpSpPr>
              <p:cNvPr id="520" name="Google Shape;520;p18"/>
              <p:cNvGrpSpPr/>
              <p:nvPr/>
            </p:nvGrpSpPr>
            <p:grpSpPr>
              <a:xfrm>
                <a:off x="-540125" y="-190500"/>
                <a:ext cx="10224238" cy="5634425"/>
                <a:chOff x="-540125" y="-190500"/>
                <a:chExt cx="10224238" cy="5634425"/>
              </a:xfrm>
            </p:grpSpPr>
            <p:grpSp>
              <p:nvGrpSpPr>
                <p:cNvPr id="521" name="Google Shape;521;p18"/>
                <p:cNvGrpSpPr/>
                <p:nvPr/>
              </p:nvGrpSpPr>
              <p:grpSpPr>
                <a:xfrm>
                  <a:off x="123150" y="4810250"/>
                  <a:ext cx="9020846" cy="318721"/>
                  <a:chOff x="66882" y="4401145"/>
                  <a:chExt cx="9060713" cy="305875"/>
                </a:xfrm>
              </p:grpSpPr>
              <p:sp>
                <p:nvSpPr>
                  <p:cNvPr id="522" name="Google Shape;522;p18"/>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8"/>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8"/>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 name="Google Shape;525;p18"/>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8"/>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8"/>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8"/>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8"/>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8"/>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8"/>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8"/>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8"/>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8"/>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 name="Google Shape;535;p18"/>
                <p:cNvGrpSpPr/>
                <p:nvPr/>
              </p:nvGrpSpPr>
              <p:grpSpPr>
                <a:xfrm>
                  <a:off x="8694552" y="444361"/>
                  <a:ext cx="448838" cy="855480"/>
                  <a:chOff x="4189590" y="628348"/>
                  <a:chExt cx="448838" cy="855480"/>
                </a:xfrm>
              </p:grpSpPr>
              <p:sp>
                <p:nvSpPr>
                  <p:cNvPr id="536" name="Google Shape;536;p18"/>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8"/>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8"/>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 name="Google Shape;539;p18"/>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 name="Google Shape;540;p18"/>
                <p:cNvGrpSpPr/>
                <p:nvPr/>
              </p:nvGrpSpPr>
              <p:grpSpPr>
                <a:xfrm>
                  <a:off x="-10709" y="444378"/>
                  <a:ext cx="448838" cy="860613"/>
                  <a:chOff x="561117" y="628348"/>
                  <a:chExt cx="448838" cy="855480"/>
                </a:xfrm>
              </p:grpSpPr>
              <p:sp>
                <p:nvSpPr>
                  <p:cNvPr id="541" name="Google Shape;541;p18"/>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4" name="Google Shape;544;p18"/>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18"/>
            <p:cNvGrpSpPr/>
            <p:nvPr/>
          </p:nvGrpSpPr>
          <p:grpSpPr>
            <a:xfrm>
              <a:off x="384093" y="4954718"/>
              <a:ext cx="8375813" cy="57966"/>
              <a:chOff x="384093" y="4954718"/>
              <a:chExt cx="8375813" cy="57966"/>
            </a:xfrm>
          </p:grpSpPr>
          <p:sp>
            <p:nvSpPr>
              <p:cNvPr id="546" name="Google Shape;546;p18"/>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8"/>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8" name="Google Shape;548;p18"/>
          <p:cNvSpPr txBox="1"/>
          <p:nvPr>
            <p:ph idx="21"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549" name="Shape 549"/>
        <p:cNvGrpSpPr/>
        <p:nvPr/>
      </p:nvGrpSpPr>
      <p:grpSpPr>
        <a:xfrm>
          <a:off x="0" y="0"/>
          <a:ext cx="0" cy="0"/>
          <a:chOff x="0" y="0"/>
          <a:chExt cx="0" cy="0"/>
        </a:xfrm>
      </p:grpSpPr>
      <p:sp>
        <p:nvSpPr>
          <p:cNvPr id="550" name="Google Shape;550;p19"/>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51" name="Google Shape;551;p19"/>
          <p:cNvGrpSpPr/>
          <p:nvPr/>
        </p:nvGrpSpPr>
        <p:grpSpPr>
          <a:xfrm flipH="1">
            <a:off x="-540125" y="-190500"/>
            <a:ext cx="10224238" cy="5634425"/>
            <a:chOff x="-540125" y="-190500"/>
            <a:chExt cx="10224238" cy="5634425"/>
          </a:xfrm>
        </p:grpSpPr>
        <p:grpSp>
          <p:nvGrpSpPr>
            <p:cNvPr id="552" name="Google Shape;552;p19"/>
            <p:cNvGrpSpPr/>
            <p:nvPr/>
          </p:nvGrpSpPr>
          <p:grpSpPr>
            <a:xfrm>
              <a:off x="123156" y="409580"/>
              <a:ext cx="262232" cy="352736"/>
              <a:chOff x="694982" y="773654"/>
              <a:chExt cx="262232" cy="350632"/>
            </a:xfrm>
          </p:grpSpPr>
          <p:sp>
            <p:nvSpPr>
              <p:cNvPr id="553" name="Google Shape;553;p1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19"/>
            <p:cNvGrpSpPr/>
            <p:nvPr/>
          </p:nvGrpSpPr>
          <p:grpSpPr>
            <a:xfrm>
              <a:off x="-540125" y="-190500"/>
              <a:ext cx="10224238" cy="5634425"/>
              <a:chOff x="-540125" y="-190500"/>
              <a:chExt cx="10224238" cy="5634425"/>
            </a:xfrm>
          </p:grpSpPr>
          <p:grpSp>
            <p:nvGrpSpPr>
              <p:cNvPr id="556" name="Google Shape;556;p19"/>
              <p:cNvGrpSpPr/>
              <p:nvPr/>
            </p:nvGrpSpPr>
            <p:grpSpPr>
              <a:xfrm>
                <a:off x="123150" y="4810250"/>
                <a:ext cx="9020846" cy="318721"/>
                <a:chOff x="66882" y="4401145"/>
                <a:chExt cx="9060713" cy="305875"/>
              </a:xfrm>
            </p:grpSpPr>
            <p:sp>
              <p:nvSpPr>
                <p:cNvPr id="557" name="Google Shape;557;p19"/>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9"/>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9"/>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 name="Google Shape;560;p19"/>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9"/>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9"/>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9"/>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9"/>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9"/>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9"/>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9"/>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9"/>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9"/>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19"/>
              <p:cNvGrpSpPr/>
              <p:nvPr/>
            </p:nvGrpSpPr>
            <p:grpSpPr>
              <a:xfrm>
                <a:off x="8694552" y="444361"/>
                <a:ext cx="448838" cy="855480"/>
                <a:chOff x="4189590" y="628348"/>
                <a:chExt cx="448838" cy="855480"/>
              </a:xfrm>
            </p:grpSpPr>
            <p:sp>
              <p:nvSpPr>
                <p:cNvPr id="571" name="Google Shape;571;p19"/>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9"/>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9"/>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 name="Google Shape;574;p19"/>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 name="Google Shape;575;p19"/>
              <p:cNvGrpSpPr/>
              <p:nvPr/>
            </p:nvGrpSpPr>
            <p:grpSpPr>
              <a:xfrm>
                <a:off x="-10709" y="444378"/>
                <a:ext cx="448838" cy="860613"/>
                <a:chOff x="561117" y="628348"/>
                <a:chExt cx="448838" cy="855480"/>
              </a:xfrm>
            </p:grpSpPr>
            <p:sp>
              <p:nvSpPr>
                <p:cNvPr id="576" name="Google Shape;576;p19"/>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9" name="Google Shape;579;p19"/>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bg>
      <p:bgPr>
        <a:solidFill>
          <a:schemeClr val="dk1"/>
        </a:solidFill>
      </p:bgPr>
    </p:bg>
    <p:spTree>
      <p:nvGrpSpPr>
        <p:cNvPr id="580" name="Shape 580"/>
        <p:cNvGrpSpPr/>
        <p:nvPr/>
      </p:nvGrpSpPr>
      <p:grpSpPr>
        <a:xfrm>
          <a:off x="0" y="0"/>
          <a:ext cx="0" cy="0"/>
          <a:chOff x="0" y="0"/>
          <a:chExt cx="0" cy="0"/>
        </a:xfrm>
      </p:grpSpPr>
      <p:grpSp>
        <p:nvGrpSpPr>
          <p:cNvPr id="581" name="Google Shape;581;p20"/>
          <p:cNvGrpSpPr/>
          <p:nvPr/>
        </p:nvGrpSpPr>
        <p:grpSpPr>
          <a:xfrm>
            <a:off x="-540125" y="-190500"/>
            <a:ext cx="10224238" cy="5634425"/>
            <a:chOff x="-540125" y="-190500"/>
            <a:chExt cx="10224238" cy="5634425"/>
          </a:xfrm>
        </p:grpSpPr>
        <p:grpSp>
          <p:nvGrpSpPr>
            <p:cNvPr id="582" name="Google Shape;582;p20"/>
            <p:cNvGrpSpPr/>
            <p:nvPr/>
          </p:nvGrpSpPr>
          <p:grpSpPr>
            <a:xfrm>
              <a:off x="123156" y="409580"/>
              <a:ext cx="262232" cy="352736"/>
              <a:chOff x="694982" y="773654"/>
              <a:chExt cx="262232" cy="350632"/>
            </a:xfrm>
          </p:grpSpPr>
          <p:sp>
            <p:nvSpPr>
              <p:cNvPr id="583" name="Google Shape;583;p2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 name="Google Shape;585;p20"/>
            <p:cNvGrpSpPr/>
            <p:nvPr/>
          </p:nvGrpSpPr>
          <p:grpSpPr>
            <a:xfrm>
              <a:off x="-540125" y="-190500"/>
              <a:ext cx="10224238" cy="5634425"/>
              <a:chOff x="-540125" y="-190500"/>
              <a:chExt cx="10224238" cy="5634425"/>
            </a:xfrm>
          </p:grpSpPr>
          <p:grpSp>
            <p:nvGrpSpPr>
              <p:cNvPr id="586" name="Google Shape;586;p20"/>
              <p:cNvGrpSpPr/>
              <p:nvPr/>
            </p:nvGrpSpPr>
            <p:grpSpPr>
              <a:xfrm>
                <a:off x="123150" y="4810250"/>
                <a:ext cx="9020846" cy="318721"/>
                <a:chOff x="66882" y="4401145"/>
                <a:chExt cx="9060713" cy="305875"/>
              </a:xfrm>
            </p:grpSpPr>
            <p:sp>
              <p:nvSpPr>
                <p:cNvPr id="587" name="Google Shape;587;p20"/>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0"/>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 name="Google Shape;590;p20"/>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0"/>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0"/>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 name="Google Shape;600;p20"/>
              <p:cNvGrpSpPr/>
              <p:nvPr/>
            </p:nvGrpSpPr>
            <p:grpSpPr>
              <a:xfrm>
                <a:off x="8694552" y="444361"/>
                <a:ext cx="448838" cy="855480"/>
                <a:chOff x="4189590" y="628348"/>
                <a:chExt cx="448838" cy="855480"/>
              </a:xfrm>
            </p:grpSpPr>
            <p:sp>
              <p:nvSpPr>
                <p:cNvPr id="601" name="Google Shape;601;p20"/>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0"/>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 name="Google Shape;604;p20"/>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 name="Google Shape;605;p20"/>
              <p:cNvGrpSpPr/>
              <p:nvPr/>
            </p:nvGrpSpPr>
            <p:grpSpPr>
              <a:xfrm>
                <a:off x="-10709" y="444378"/>
                <a:ext cx="448838" cy="860613"/>
                <a:chOff x="561117" y="628348"/>
                <a:chExt cx="448838" cy="855480"/>
              </a:xfrm>
            </p:grpSpPr>
            <p:sp>
              <p:nvSpPr>
                <p:cNvPr id="606" name="Google Shape;606;p20"/>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9" name="Google Shape;609;p20"/>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 name="Google Shape;610;p20"/>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grpSp>
        <p:nvGrpSpPr>
          <p:cNvPr id="611" name="Google Shape;611;p20"/>
          <p:cNvGrpSpPr/>
          <p:nvPr/>
        </p:nvGrpSpPr>
        <p:grpSpPr>
          <a:xfrm>
            <a:off x="384093" y="4954718"/>
            <a:ext cx="8375813" cy="57966"/>
            <a:chOff x="384093" y="4954718"/>
            <a:chExt cx="8375813" cy="57966"/>
          </a:xfrm>
        </p:grpSpPr>
        <p:sp>
          <p:nvSpPr>
            <p:cNvPr id="612" name="Google Shape;612;p20"/>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0"/>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1" name="Shape 41"/>
        <p:cNvGrpSpPr/>
        <p:nvPr/>
      </p:nvGrpSpPr>
      <p:grpSpPr>
        <a:xfrm>
          <a:off x="0" y="0"/>
          <a:ext cx="0" cy="0"/>
          <a:chOff x="0" y="0"/>
          <a:chExt cx="0" cy="0"/>
        </a:xfrm>
      </p:grpSpPr>
      <p:sp>
        <p:nvSpPr>
          <p:cNvPr id="42" name="Google Shape;42;p3"/>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10709" y="444378"/>
            <a:ext cx="448838" cy="860613"/>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314816" y="590555"/>
            <a:ext cx="70572" cy="5694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694552" y="444361"/>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736599" y="587586"/>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txBox="1"/>
          <p:nvPr>
            <p:ph type="title"/>
          </p:nvPr>
        </p:nvSpPr>
        <p:spPr>
          <a:xfrm>
            <a:off x="2038200" y="3191825"/>
            <a:ext cx="5067600" cy="592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7" name="Google Shape;57;p3"/>
          <p:cNvSpPr txBox="1"/>
          <p:nvPr>
            <p:ph hasCustomPrompt="1" idx="2" type="title"/>
          </p:nvPr>
        </p:nvSpPr>
        <p:spPr>
          <a:xfrm>
            <a:off x="3950850" y="1909866"/>
            <a:ext cx="12423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8" name="Google Shape;58;p3"/>
          <p:cNvSpPr txBox="1"/>
          <p:nvPr>
            <p:ph idx="1" type="subTitle"/>
          </p:nvPr>
        </p:nvSpPr>
        <p:spPr>
          <a:xfrm>
            <a:off x="2038200" y="3816150"/>
            <a:ext cx="5067600" cy="59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9" name="Google Shape;59;p3"/>
          <p:cNvSpPr/>
          <p:nvPr/>
        </p:nvSpPr>
        <p:spPr>
          <a:xfrm>
            <a:off x="713218" y="4662143"/>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8238118" y="4662143"/>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 name="Google Shape;62;p3"/>
          <p:cNvGrpSpPr/>
          <p:nvPr/>
        </p:nvGrpSpPr>
        <p:grpSpPr>
          <a:xfrm>
            <a:off x="700362" y="4505452"/>
            <a:ext cx="7743276" cy="318714"/>
            <a:chOff x="700362" y="4505452"/>
            <a:chExt cx="7743276" cy="318714"/>
          </a:xfrm>
        </p:grpSpPr>
        <p:sp>
          <p:nvSpPr>
            <p:cNvPr id="63" name="Google Shape;63;p3"/>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3"/>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123156" y="738675"/>
            <a:ext cx="187201" cy="20461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8827080" y="737497"/>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614" name="Shape 614"/>
        <p:cNvGrpSpPr/>
        <p:nvPr/>
      </p:nvGrpSpPr>
      <p:grpSpPr>
        <a:xfrm>
          <a:off x="0" y="0"/>
          <a:ext cx="0" cy="0"/>
          <a:chOff x="0" y="0"/>
          <a:chExt cx="0" cy="0"/>
        </a:xfrm>
      </p:grpSpPr>
      <p:grpSp>
        <p:nvGrpSpPr>
          <p:cNvPr id="615" name="Google Shape;615;p21"/>
          <p:cNvGrpSpPr/>
          <p:nvPr/>
        </p:nvGrpSpPr>
        <p:grpSpPr>
          <a:xfrm>
            <a:off x="-540125" y="-9525"/>
            <a:ext cx="10224238" cy="5148650"/>
            <a:chOff x="-540125" y="-9525"/>
            <a:chExt cx="10224238" cy="5148650"/>
          </a:xfrm>
        </p:grpSpPr>
        <p:sp>
          <p:nvSpPr>
            <p:cNvPr id="616" name="Google Shape;616;p21"/>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 name="Google Shape;617;p21"/>
            <p:cNvGrpSpPr/>
            <p:nvPr/>
          </p:nvGrpSpPr>
          <p:grpSpPr>
            <a:xfrm>
              <a:off x="-540125" y="-9525"/>
              <a:ext cx="10224238" cy="5148650"/>
              <a:chOff x="-540125" y="-9525"/>
              <a:chExt cx="10224238" cy="5148650"/>
            </a:xfrm>
          </p:grpSpPr>
          <p:sp>
            <p:nvSpPr>
              <p:cNvPr id="618" name="Google Shape;618;p21"/>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1"/>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1"/>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1"/>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1"/>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1"/>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 name="Google Shape;624;p21"/>
              <p:cNvGrpSpPr/>
              <p:nvPr/>
            </p:nvGrpSpPr>
            <p:grpSpPr>
              <a:xfrm>
                <a:off x="-369550" y="247648"/>
                <a:ext cx="9889274" cy="4891477"/>
                <a:chOff x="-369550" y="247648"/>
                <a:chExt cx="9889274" cy="4891477"/>
              </a:xfrm>
            </p:grpSpPr>
            <p:sp>
              <p:nvSpPr>
                <p:cNvPr id="625" name="Google Shape;625;p21"/>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1"/>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 name="Google Shape;627;p21"/>
                <p:cNvGrpSpPr/>
                <p:nvPr/>
              </p:nvGrpSpPr>
              <p:grpSpPr>
                <a:xfrm>
                  <a:off x="700362" y="4505452"/>
                  <a:ext cx="7743276" cy="318714"/>
                  <a:chOff x="700362" y="4505452"/>
                  <a:chExt cx="7743276" cy="318714"/>
                </a:xfrm>
              </p:grpSpPr>
              <p:sp>
                <p:nvSpPr>
                  <p:cNvPr id="628" name="Google Shape;628;p21"/>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1"/>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1"/>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 name="Google Shape;631;p21"/>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1"/>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1"/>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1"/>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1"/>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1"/>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21"/>
              <p:cNvGrpSpPr/>
              <p:nvPr/>
            </p:nvGrpSpPr>
            <p:grpSpPr>
              <a:xfrm>
                <a:off x="-10709" y="444378"/>
                <a:ext cx="448838" cy="860613"/>
                <a:chOff x="561117" y="628348"/>
                <a:chExt cx="448838" cy="855480"/>
              </a:xfrm>
            </p:grpSpPr>
            <p:sp>
              <p:nvSpPr>
                <p:cNvPr id="638" name="Google Shape;638;p21"/>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21"/>
              <p:cNvGrpSpPr/>
              <p:nvPr/>
            </p:nvGrpSpPr>
            <p:grpSpPr>
              <a:xfrm>
                <a:off x="8694552" y="444361"/>
                <a:ext cx="448838" cy="855480"/>
                <a:chOff x="4189590" y="628348"/>
                <a:chExt cx="448838" cy="855480"/>
              </a:xfrm>
            </p:grpSpPr>
            <p:sp>
              <p:nvSpPr>
                <p:cNvPr id="642" name="Google Shape;642;p21"/>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1"/>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1"/>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45" name="Google Shape;645;p21"/>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 name="Google Shape;646;p21"/>
          <p:cNvSpPr txBox="1"/>
          <p:nvPr>
            <p:ph type="title"/>
          </p:nvPr>
        </p:nvSpPr>
        <p:spPr>
          <a:xfrm>
            <a:off x="713225" y="3037772"/>
            <a:ext cx="4361400" cy="8418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600"/>
              <a:buNone/>
              <a:defRPr sz="5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47" name="Google Shape;647;p21"/>
          <p:cNvSpPr txBox="1"/>
          <p:nvPr>
            <p:ph hasCustomPrompt="1" idx="2" type="title"/>
          </p:nvPr>
        </p:nvSpPr>
        <p:spPr>
          <a:xfrm>
            <a:off x="748132" y="1829068"/>
            <a:ext cx="1306500" cy="793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48" name="Google Shape;648;p21"/>
          <p:cNvSpPr txBox="1"/>
          <p:nvPr>
            <p:ph idx="1" type="subTitle"/>
          </p:nvPr>
        </p:nvSpPr>
        <p:spPr>
          <a:xfrm>
            <a:off x="713225" y="3879575"/>
            <a:ext cx="4361400" cy="349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2">
    <p:bg>
      <p:bgPr>
        <a:solidFill>
          <a:schemeClr val="dk1"/>
        </a:solidFill>
      </p:bgPr>
    </p:bg>
    <p:spTree>
      <p:nvGrpSpPr>
        <p:cNvPr id="649" name="Shape 649"/>
        <p:cNvGrpSpPr/>
        <p:nvPr/>
      </p:nvGrpSpPr>
      <p:grpSpPr>
        <a:xfrm>
          <a:off x="0" y="0"/>
          <a:ext cx="0" cy="0"/>
          <a:chOff x="0" y="0"/>
          <a:chExt cx="0" cy="0"/>
        </a:xfrm>
      </p:grpSpPr>
      <p:grpSp>
        <p:nvGrpSpPr>
          <p:cNvPr id="650" name="Google Shape;650;p22"/>
          <p:cNvGrpSpPr/>
          <p:nvPr/>
        </p:nvGrpSpPr>
        <p:grpSpPr>
          <a:xfrm>
            <a:off x="-540125" y="-9525"/>
            <a:ext cx="10224238" cy="5148650"/>
            <a:chOff x="-540125" y="-9525"/>
            <a:chExt cx="10224238" cy="5148650"/>
          </a:xfrm>
        </p:grpSpPr>
        <p:sp>
          <p:nvSpPr>
            <p:cNvPr id="651" name="Google Shape;651;p22"/>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2"/>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2"/>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2"/>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2"/>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2"/>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2"/>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2"/>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 name="Google Shape;659;p22"/>
            <p:cNvGrpSpPr/>
            <p:nvPr/>
          </p:nvGrpSpPr>
          <p:grpSpPr>
            <a:xfrm>
              <a:off x="-369550" y="247648"/>
              <a:ext cx="9889274" cy="4891477"/>
              <a:chOff x="-369550" y="247648"/>
              <a:chExt cx="9889274" cy="4891477"/>
            </a:xfrm>
          </p:grpSpPr>
          <p:sp>
            <p:nvSpPr>
              <p:cNvPr id="660" name="Google Shape;660;p22"/>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2"/>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 name="Google Shape;662;p22"/>
              <p:cNvGrpSpPr/>
              <p:nvPr/>
            </p:nvGrpSpPr>
            <p:grpSpPr>
              <a:xfrm>
                <a:off x="700362" y="4505452"/>
                <a:ext cx="7743276" cy="318714"/>
                <a:chOff x="700362" y="4505452"/>
                <a:chExt cx="7743276" cy="318714"/>
              </a:xfrm>
            </p:grpSpPr>
            <p:sp>
              <p:nvSpPr>
                <p:cNvPr id="663" name="Google Shape;663;p22"/>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2"/>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2"/>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 name="Google Shape;666;p22"/>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2"/>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2"/>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2"/>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2"/>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2"/>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22"/>
            <p:cNvGrpSpPr/>
            <p:nvPr/>
          </p:nvGrpSpPr>
          <p:grpSpPr>
            <a:xfrm>
              <a:off x="-10709" y="444378"/>
              <a:ext cx="448838" cy="860613"/>
              <a:chOff x="561117" y="628348"/>
              <a:chExt cx="448838" cy="855480"/>
            </a:xfrm>
          </p:grpSpPr>
          <p:sp>
            <p:nvSpPr>
              <p:cNvPr id="673" name="Google Shape;673;p22"/>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2"/>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2"/>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22"/>
            <p:cNvGrpSpPr/>
            <p:nvPr/>
          </p:nvGrpSpPr>
          <p:grpSpPr>
            <a:xfrm>
              <a:off x="8694552" y="444361"/>
              <a:ext cx="448838" cy="855480"/>
              <a:chOff x="4189590" y="628348"/>
              <a:chExt cx="448838" cy="855480"/>
            </a:xfrm>
          </p:grpSpPr>
          <p:sp>
            <p:nvSpPr>
              <p:cNvPr id="677" name="Google Shape;677;p22"/>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2"/>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2"/>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80" name="Google Shape;680;p22"/>
          <p:cNvSpPr txBox="1"/>
          <p:nvPr>
            <p:ph type="title"/>
          </p:nvPr>
        </p:nvSpPr>
        <p:spPr>
          <a:xfrm>
            <a:off x="3363175" y="2918054"/>
            <a:ext cx="5067600" cy="8418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3600"/>
              <a:buNone/>
              <a:defRPr sz="5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81" name="Google Shape;681;p22"/>
          <p:cNvSpPr txBox="1"/>
          <p:nvPr>
            <p:ph hasCustomPrompt="1" idx="2" type="title"/>
          </p:nvPr>
        </p:nvSpPr>
        <p:spPr>
          <a:xfrm>
            <a:off x="7078905" y="1697868"/>
            <a:ext cx="1306500" cy="841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82" name="Google Shape;682;p22"/>
          <p:cNvSpPr txBox="1"/>
          <p:nvPr>
            <p:ph idx="1" type="subTitle"/>
          </p:nvPr>
        </p:nvSpPr>
        <p:spPr>
          <a:xfrm>
            <a:off x="3363175" y="3767078"/>
            <a:ext cx="5067600" cy="324300"/>
          </a:xfrm>
          <a:prstGeom prst="rect">
            <a:avLst/>
          </a:prstGeom>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3">
    <p:spTree>
      <p:nvGrpSpPr>
        <p:cNvPr id="683" name="Shape 683"/>
        <p:cNvGrpSpPr/>
        <p:nvPr/>
      </p:nvGrpSpPr>
      <p:grpSpPr>
        <a:xfrm>
          <a:off x="0" y="0"/>
          <a:ext cx="0" cy="0"/>
          <a:chOff x="0" y="0"/>
          <a:chExt cx="0" cy="0"/>
        </a:xfrm>
      </p:grpSpPr>
      <p:grpSp>
        <p:nvGrpSpPr>
          <p:cNvPr id="684" name="Google Shape;684;p23"/>
          <p:cNvGrpSpPr/>
          <p:nvPr/>
        </p:nvGrpSpPr>
        <p:grpSpPr>
          <a:xfrm>
            <a:off x="-540119" y="-2575"/>
            <a:ext cx="10224238" cy="5148650"/>
            <a:chOff x="-540119" y="-2575"/>
            <a:chExt cx="10224238" cy="5148650"/>
          </a:xfrm>
        </p:grpSpPr>
        <p:sp>
          <p:nvSpPr>
            <p:cNvPr id="685" name="Google Shape;685;p23"/>
            <p:cNvSpPr/>
            <p:nvPr/>
          </p:nvSpPr>
          <p:spPr>
            <a:xfrm>
              <a:off x="169874" y="46135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3"/>
            <p:cNvSpPr/>
            <p:nvPr/>
          </p:nvSpPr>
          <p:spPr>
            <a:xfrm>
              <a:off x="-9519" y="44532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3"/>
            <p:cNvSpPr/>
            <p:nvPr/>
          </p:nvSpPr>
          <p:spPr>
            <a:xfrm>
              <a:off x="14458" y="51111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3"/>
            <p:cNvSpPr/>
            <p:nvPr/>
          </p:nvSpPr>
          <p:spPr>
            <a:xfrm>
              <a:off x="-134255" y="22256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3"/>
            <p:cNvSpPr/>
            <p:nvPr/>
          </p:nvSpPr>
          <p:spPr>
            <a:xfrm>
              <a:off x="-540119" y="-257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3"/>
            <p:cNvSpPr/>
            <p:nvPr/>
          </p:nvSpPr>
          <p:spPr>
            <a:xfrm>
              <a:off x="-540119" y="-257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3"/>
            <p:cNvSpPr/>
            <p:nvPr/>
          </p:nvSpPr>
          <p:spPr>
            <a:xfrm>
              <a:off x="710338" y="38285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3"/>
            <p:cNvSpPr/>
            <p:nvPr/>
          </p:nvSpPr>
          <p:spPr>
            <a:xfrm>
              <a:off x="-340621" y="12815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 name="Google Shape;693;p23"/>
            <p:cNvGrpSpPr/>
            <p:nvPr/>
          </p:nvGrpSpPr>
          <p:grpSpPr>
            <a:xfrm>
              <a:off x="-369544" y="254598"/>
              <a:ext cx="9889274" cy="4891477"/>
              <a:chOff x="-369550" y="247648"/>
              <a:chExt cx="9889274" cy="4891477"/>
            </a:xfrm>
          </p:grpSpPr>
          <p:sp>
            <p:nvSpPr>
              <p:cNvPr id="694" name="Google Shape;694;p23"/>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3"/>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 name="Google Shape;696;p23"/>
              <p:cNvGrpSpPr/>
              <p:nvPr/>
            </p:nvGrpSpPr>
            <p:grpSpPr>
              <a:xfrm>
                <a:off x="700362" y="4505452"/>
                <a:ext cx="7743276" cy="318714"/>
                <a:chOff x="700362" y="4505452"/>
                <a:chExt cx="7743276" cy="318714"/>
              </a:xfrm>
            </p:grpSpPr>
            <p:sp>
              <p:nvSpPr>
                <p:cNvPr id="697" name="Google Shape;697;p23"/>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3"/>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3"/>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 name="Google Shape;700;p23"/>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3"/>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3"/>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3"/>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3"/>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3"/>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23"/>
            <p:cNvGrpSpPr/>
            <p:nvPr/>
          </p:nvGrpSpPr>
          <p:grpSpPr>
            <a:xfrm>
              <a:off x="-10703" y="451328"/>
              <a:ext cx="448838" cy="860613"/>
              <a:chOff x="561117" y="628348"/>
              <a:chExt cx="448838" cy="855480"/>
            </a:xfrm>
          </p:grpSpPr>
          <p:sp>
            <p:nvSpPr>
              <p:cNvPr id="707" name="Google Shape;707;p23"/>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23"/>
            <p:cNvGrpSpPr/>
            <p:nvPr/>
          </p:nvGrpSpPr>
          <p:grpSpPr>
            <a:xfrm>
              <a:off x="8694558" y="451311"/>
              <a:ext cx="448838" cy="855480"/>
              <a:chOff x="4189590" y="628348"/>
              <a:chExt cx="448838" cy="855480"/>
            </a:xfrm>
          </p:grpSpPr>
          <p:sp>
            <p:nvSpPr>
              <p:cNvPr id="711" name="Google Shape;711;p23"/>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3"/>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3"/>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4" name="Google Shape;714;p23"/>
          <p:cNvSpPr txBox="1"/>
          <p:nvPr>
            <p:ph type="title"/>
          </p:nvPr>
        </p:nvSpPr>
        <p:spPr>
          <a:xfrm>
            <a:off x="2038200" y="2954058"/>
            <a:ext cx="5067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15" name="Google Shape;715;p23"/>
          <p:cNvSpPr txBox="1"/>
          <p:nvPr>
            <p:ph hasCustomPrompt="1" idx="2" type="title"/>
          </p:nvPr>
        </p:nvSpPr>
        <p:spPr>
          <a:xfrm>
            <a:off x="3480300" y="1745575"/>
            <a:ext cx="21834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16" name="Google Shape;716;p23"/>
          <p:cNvSpPr txBox="1"/>
          <p:nvPr>
            <p:ph idx="1" type="subTitle"/>
          </p:nvPr>
        </p:nvSpPr>
        <p:spPr>
          <a:xfrm>
            <a:off x="2038200" y="3837511"/>
            <a:ext cx="5067600" cy="27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HEADER_1_4">
    <p:spTree>
      <p:nvGrpSpPr>
        <p:cNvPr id="717" name="Shape 717"/>
        <p:cNvGrpSpPr/>
        <p:nvPr/>
      </p:nvGrpSpPr>
      <p:grpSpPr>
        <a:xfrm>
          <a:off x="0" y="0"/>
          <a:ext cx="0" cy="0"/>
          <a:chOff x="0" y="0"/>
          <a:chExt cx="0" cy="0"/>
        </a:xfrm>
      </p:grpSpPr>
      <p:grpSp>
        <p:nvGrpSpPr>
          <p:cNvPr id="718" name="Google Shape;718;p24"/>
          <p:cNvGrpSpPr/>
          <p:nvPr/>
        </p:nvGrpSpPr>
        <p:grpSpPr>
          <a:xfrm>
            <a:off x="-540125" y="-9525"/>
            <a:ext cx="10224238" cy="5148650"/>
            <a:chOff x="-540125" y="-9525"/>
            <a:chExt cx="10224238" cy="5148650"/>
          </a:xfrm>
        </p:grpSpPr>
        <p:sp>
          <p:nvSpPr>
            <p:cNvPr id="719" name="Google Shape;719;p24"/>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4"/>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4"/>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4"/>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4"/>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4"/>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4"/>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 name="Google Shape;726;p24"/>
            <p:cNvGrpSpPr/>
            <p:nvPr/>
          </p:nvGrpSpPr>
          <p:grpSpPr>
            <a:xfrm>
              <a:off x="-369550" y="247648"/>
              <a:ext cx="9889274" cy="4891477"/>
              <a:chOff x="-369550" y="247648"/>
              <a:chExt cx="9889274" cy="4891477"/>
            </a:xfrm>
          </p:grpSpPr>
          <p:sp>
            <p:nvSpPr>
              <p:cNvPr id="727" name="Google Shape;727;p24"/>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4"/>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 name="Google Shape;729;p24"/>
              <p:cNvGrpSpPr/>
              <p:nvPr/>
            </p:nvGrpSpPr>
            <p:grpSpPr>
              <a:xfrm>
                <a:off x="700362" y="4505452"/>
                <a:ext cx="7743276" cy="318714"/>
                <a:chOff x="700362" y="4505452"/>
                <a:chExt cx="7743276" cy="318714"/>
              </a:xfrm>
            </p:grpSpPr>
            <p:sp>
              <p:nvSpPr>
                <p:cNvPr id="730" name="Google Shape;730;p24"/>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4"/>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4"/>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 name="Google Shape;733;p24"/>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4"/>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4"/>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4"/>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4"/>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4"/>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24"/>
            <p:cNvGrpSpPr/>
            <p:nvPr/>
          </p:nvGrpSpPr>
          <p:grpSpPr>
            <a:xfrm>
              <a:off x="-10709" y="444378"/>
              <a:ext cx="448838" cy="860613"/>
              <a:chOff x="561117" y="628348"/>
              <a:chExt cx="448838" cy="855480"/>
            </a:xfrm>
          </p:grpSpPr>
          <p:sp>
            <p:nvSpPr>
              <p:cNvPr id="740" name="Google Shape;740;p24"/>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 name="Google Shape;743;p24"/>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 name="Google Shape;744;p24"/>
            <p:cNvGrpSpPr/>
            <p:nvPr/>
          </p:nvGrpSpPr>
          <p:grpSpPr>
            <a:xfrm>
              <a:off x="8694552" y="444361"/>
              <a:ext cx="448838" cy="855480"/>
              <a:chOff x="4189590" y="628348"/>
              <a:chExt cx="448838" cy="855480"/>
            </a:xfrm>
          </p:grpSpPr>
          <p:sp>
            <p:nvSpPr>
              <p:cNvPr id="745" name="Google Shape;745;p24"/>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8" name="Google Shape;748;p24"/>
          <p:cNvSpPr txBox="1"/>
          <p:nvPr>
            <p:ph type="title"/>
          </p:nvPr>
        </p:nvSpPr>
        <p:spPr>
          <a:xfrm>
            <a:off x="3721925" y="3064450"/>
            <a:ext cx="46764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49" name="Google Shape;749;p24"/>
          <p:cNvSpPr txBox="1"/>
          <p:nvPr>
            <p:ph hasCustomPrompt="1" idx="2" type="title"/>
          </p:nvPr>
        </p:nvSpPr>
        <p:spPr>
          <a:xfrm>
            <a:off x="5434325" y="1855391"/>
            <a:ext cx="1251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50" name="Google Shape;750;p24"/>
          <p:cNvSpPr txBox="1"/>
          <p:nvPr>
            <p:ph idx="1" type="subTitle"/>
          </p:nvPr>
        </p:nvSpPr>
        <p:spPr>
          <a:xfrm>
            <a:off x="3721925" y="3940676"/>
            <a:ext cx="4676400" cy="27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SECTION_HEADER_1_4_1">
    <p:spTree>
      <p:nvGrpSpPr>
        <p:cNvPr id="751" name="Shape 751"/>
        <p:cNvGrpSpPr/>
        <p:nvPr/>
      </p:nvGrpSpPr>
      <p:grpSpPr>
        <a:xfrm>
          <a:off x="0" y="0"/>
          <a:ext cx="0" cy="0"/>
          <a:chOff x="0" y="0"/>
          <a:chExt cx="0" cy="0"/>
        </a:xfrm>
      </p:grpSpPr>
      <p:sp>
        <p:nvSpPr>
          <p:cNvPr id="752" name="Google Shape;752;p25"/>
          <p:cNvSpPr txBox="1"/>
          <p:nvPr>
            <p:ph type="title"/>
          </p:nvPr>
        </p:nvSpPr>
        <p:spPr>
          <a:xfrm>
            <a:off x="2064925" y="2557100"/>
            <a:ext cx="33792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53" name="Google Shape;753;p25"/>
          <p:cNvSpPr txBox="1"/>
          <p:nvPr>
            <p:ph hasCustomPrompt="1" idx="2" type="title"/>
          </p:nvPr>
        </p:nvSpPr>
        <p:spPr>
          <a:xfrm>
            <a:off x="692937" y="2557091"/>
            <a:ext cx="1251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54" name="Google Shape;754;p25"/>
          <p:cNvSpPr txBox="1"/>
          <p:nvPr>
            <p:ph idx="1" type="subTitle"/>
          </p:nvPr>
        </p:nvSpPr>
        <p:spPr>
          <a:xfrm>
            <a:off x="2064925" y="3457700"/>
            <a:ext cx="2563800" cy="6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755" name="Google Shape;755;p25"/>
          <p:cNvGrpSpPr/>
          <p:nvPr/>
        </p:nvGrpSpPr>
        <p:grpSpPr>
          <a:xfrm>
            <a:off x="-540125" y="-9525"/>
            <a:ext cx="10224238" cy="5148650"/>
            <a:chOff x="-540125" y="-9525"/>
            <a:chExt cx="10224238" cy="5148650"/>
          </a:xfrm>
        </p:grpSpPr>
        <p:sp>
          <p:nvSpPr>
            <p:cNvPr id="756" name="Google Shape;756;p25"/>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5"/>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5"/>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5"/>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5"/>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5"/>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5"/>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 name="Google Shape;763;p25"/>
            <p:cNvGrpSpPr/>
            <p:nvPr/>
          </p:nvGrpSpPr>
          <p:grpSpPr>
            <a:xfrm>
              <a:off x="-369550" y="247648"/>
              <a:ext cx="9889274" cy="4891477"/>
              <a:chOff x="-369550" y="247648"/>
              <a:chExt cx="9889274" cy="4891477"/>
            </a:xfrm>
          </p:grpSpPr>
          <p:sp>
            <p:nvSpPr>
              <p:cNvPr id="764" name="Google Shape;764;p25"/>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5"/>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 name="Google Shape;766;p25"/>
              <p:cNvGrpSpPr/>
              <p:nvPr/>
            </p:nvGrpSpPr>
            <p:grpSpPr>
              <a:xfrm>
                <a:off x="700362" y="4505452"/>
                <a:ext cx="7743276" cy="318714"/>
                <a:chOff x="700362" y="4505452"/>
                <a:chExt cx="7743276" cy="318714"/>
              </a:xfrm>
            </p:grpSpPr>
            <p:sp>
              <p:nvSpPr>
                <p:cNvPr id="767" name="Google Shape;767;p25"/>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5"/>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5"/>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 name="Google Shape;770;p25"/>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5"/>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5"/>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5"/>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5"/>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5"/>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25"/>
            <p:cNvGrpSpPr/>
            <p:nvPr/>
          </p:nvGrpSpPr>
          <p:grpSpPr>
            <a:xfrm>
              <a:off x="-10709" y="444378"/>
              <a:ext cx="448838" cy="860613"/>
              <a:chOff x="561117" y="628348"/>
              <a:chExt cx="448838" cy="855480"/>
            </a:xfrm>
          </p:grpSpPr>
          <p:sp>
            <p:nvSpPr>
              <p:cNvPr id="777" name="Google Shape;777;p25"/>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5"/>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5"/>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 name="Google Shape;780;p25"/>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 name="Google Shape;781;p25"/>
            <p:cNvGrpSpPr/>
            <p:nvPr/>
          </p:nvGrpSpPr>
          <p:grpSpPr>
            <a:xfrm>
              <a:off x="8694552" y="444361"/>
              <a:ext cx="448838" cy="855480"/>
              <a:chOff x="4189590" y="628348"/>
              <a:chExt cx="448838" cy="855480"/>
            </a:xfrm>
          </p:grpSpPr>
          <p:sp>
            <p:nvSpPr>
              <p:cNvPr id="782" name="Google Shape;782;p25"/>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5"/>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5"/>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6">
  <p:cSld name="SECTION_HEADER_1_4_1_1">
    <p:spTree>
      <p:nvGrpSpPr>
        <p:cNvPr id="785" name="Shape 785"/>
        <p:cNvGrpSpPr/>
        <p:nvPr/>
      </p:nvGrpSpPr>
      <p:grpSpPr>
        <a:xfrm>
          <a:off x="0" y="0"/>
          <a:ext cx="0" cy="0"/>
          <a:chOff x="0" y="0"/>
          <a:chExt cx="0" cy="0"/>
        </a:xfrm>
      </p:grpSpPr>
      <p:sp>
        <p:nvSpPr>
          <p:cNvPr id="786" name="Google Shape;786;p26"/>
          <p:cNvSpPr txBox="1"/>
          <p:nvPr>
            <p:ph type="title"/>
          </p:nvPr>
        </p:nvSpPr>
        <p:spPr>
          <a:xfrm>
            <a:off x="1119025" y="2385600"/>
            <a:ext cx="31410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87" name="Google Shape;787;p26"/>
          <p:cNvSpPr txBox="1"/>
          <p:nvPr>
            <p:ph hasCustomPrompt="1" idx="2" type="title"/>
          </p:nvPr>
        </p:nvSpPr>
        <p:spPr>
          <a:xfrm>
            <a:off x="1098737" y="1438716"/>
            <a:ext cx="1251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88" name="Google Shape;788;p26"/>
          <p:cNvSpPr txBox="1"/>
          <p:nvPr>
            <p:ph idx="1" type="subTitle"/>
          </p:nvPr>
        </p:nvSpPr>
        <p:spPr>
          <a:xfrm>
            <a:off x="1119025" y="3227400"/>
            <a:ext cx="2644800" cy="6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789" name="Google Shape;789;p26"/>
          <p:cNvGrpSpPr/>
          <p:nvPr/>
        </p:nvGrpSpPr>
        <p:grpSpPr>
          <a:xfrm>
            <a:off x="-540125" y="-9525"/>
            <a:ext cx="10224238" cy="5148650"/>
            <a:chOff x="-540125" y="-9525"/>
            <a:chExt cx="10224238" cy="5148650"/>
          </a:xfrm>
        </p:grpSpPr>
        <p:sp>
          <p:nvSpPr>
            <p:cNvPr id="790" name="Google Shape;790;p26"/>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 name="Google Shape;791;p26"/>
            <p:cNvGrpSpPr/>
            <p:nvPr/>
          </p:nvGrpSpPr>
          <p:grpSpPr>
            <a:xfrm>
              <a:off x="-540125" y="-9525"/>
              <a:ext cx="10224238" cy="5148650"/>
              <a:chOff x="-540125" y="-9525"/>
              <a:chExt cx="10224238" cy="5148650"/>
            </a:xfrm>
          </p:grpSpPr>
          <p:sp>
            <p:nvSpPr>
              <p:cNvPr id="792" name="Google Shape;792;p26"/>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6"/>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6"/>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6"/>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6"/>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6"/>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 name="Google Shape;798;p26"/>
              <p:cNvGrpSpPr/>
              <p:nvPr/>
            </p:nvGrpSpPr>
            <p:grpSpPr>
              <a:xfrm>
                <a:off x="-369550" y="247648"/>
                <a:ext cx="9889274" cy="4891477"/>
                <a:chOff x="-369550" y="247648"/>
                <a:chExt cx="9889274" cy="4891477"/>
              </a:xfrm>
            </p:grpSpPr>
            <p:sp>
              <p:nvSpPr>
                <p:cNvPr id="799" name="Google Shape;799;p26"/>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6"/>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 name="Google Shape;801;p26"/>
                <p:cNvGrpSpPr/>
                <p:nvPr/>
              </p:nvGrpSpPr>
              <p:grpSpPr>
                <a:xfrm>
                  <a:off x="700362" y="4505452"/>
                  <a:ext cx="7743276" cy="318714"/>
                  <a:chOff x="700362" y="4505452"/>
                  <a:chExt cx="7743276" cy="318714"/>
                </a:xfrm>
              </p:grpSpPr>
              <p:sp>
                <p:nvSpPr>
                  <p:cNvPr id="802" name="Google Shape;802;p26"/>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6"/>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6"/>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 name="Google Shape;805;p26"/>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6"/>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6"/>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6"/>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6"/>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6"/>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26"/>
              <p:cNvGrpSpPr/>
              <p:nvPr/>
            </p:nvGrpSpPr>
            <p:grpSpPr>
              <a:xfrm>
                <a:off x="-10709" y="444378"/>
                <a:ext cx="448838" cy="860613"/>
                <a:chOff x="561117" y="628348"/>
                <a:chExt cx="448838" cy="855480"/>
              </a:xfrm>
            </p:grpSpPr>
            <p:sp>
              <p:nvSpPr>
                <p:cNvPr id="812" name="Google Shape;812;p26"/>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6"/>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6"/>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26"/>
              <p:cNvGrpSpPr/>
              <p:nvPr/>
            </p:nvGrpSpPr>
            <p:grpSpPr>
              <a:xfrm>
                <a:off x="8694552" y="444361"/>
                <a:ext cx="448838" cy="855480"/>
                <a:chOff x="4189590" y="628348"/>
                <a:chExt cx="448838" cy="855480"/>
              </a:xfrm>
            </p:grpSpPr>
            <p:sp>
              <p:nvSpPr>
                <p:cNvPr id="816" name="Google Shape;816;p26"/>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6"/>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6"/>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19" name="Google Shape;819;p26"/>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820" name="Shape 820"/>
        <p:cNvGrpSpPr/>
        <p:nvPr/>
      </p:nvGrpSpPr>
      <p:grpSpPr>
        <a:xfrm>
          <a:off x="0" y="0"/>
          <a:ext cx="0" cy="0"/>
          <a:chOff x="0" y="0"/>
          <a:chExt cx="0" cy="0"/>
        </a:xfrm>
      </p:grpSpPr>
      <p:sp>
        <p:nvSpPr>
          <p:cNvPr id="821" name="Google Shape;821;p27"/>
          <p:cNvSpPr txBox="1"/>
          <p:nvPr>
            <p:ph type="title"/>
          </p:nvPr>
        </p:nvSpPr>
        <p:spPr>
          <a:xfrm>
            <a:off x="1719100" y="2141113"/>
            <a:ext cx="5715300" cy="119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6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22" name="Google Shape;822;p27"/>
          <p:cNvSpPr txBox="1"/>
          <p:nvPr>
            <p:ph idx="1" type="subTitle"/>
          </p:nvPr>
        </p:nvSpPr>
        <p:spPr>
          <a:xfrm>
            <a:off x="2140300" y="3331638"/>
            <a:ext cx="4872900" cy="48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23" name="Google Shape;823;p27"/>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 name="Google Shape;824;p27"/>
          <p:cNvGrpSpPr/>
          <p:nvPr/>
        </p:nvGrpSpPr>
        <p:grpSpPr>
          <a:xfrm>
            <a:off x="-540125" y="-190500"/>
            <a:ext cx="10224238" cy="5634425"/>
            <a:chOff x="-540125" y="-190500"/>
            <a:chExt cx="10224238" cy="5634425"/>
          </a:xfrm>
        </p:grpSpPr>
        <p:grpSp>
          <p:nvGrpSpPr>
            <p:cNvPr id="825" name="Google Shape;825;p27"/>
            <p:cNvGrpSpPr/>
            <p:nvPr/>
          </p:nvGrpSpPr>
          <p:grpSpPr>
            <a:xfrm>
              <a:off x="-540125" y="-190500"/>
              <a:ext cx="10224238" cy="5634425"/>
              <a:chOff x="-540125" y="-190500"/>
              <a:chExt cx="10224238" cy="5634425"/>
            </a:xfrm>
          </p:grpSpPr>
          <p:grpSp>
            <p:nvGrpSpPr>
              <p:cNvPr id="826" name="Google Shape;826;p27"/>
              <p:cNvGrpSpPr/>
              <p:nvPr/>
            </p:nvGrpSpPr>
            <p:grpSpPr>
              <a:xfrm>
                <a:off x="-540125" y="-190500"/>
                <a:ext cx="10224238" cy="5634425"/>
                <a:chOff x="-540125" y="-190500"/>
                <a:chExt cx="10224238" cy="5634425"/>
              </a:xfrm>
            </p:grpSpPr>
            <p:grpSp>
              <p:nvGrpSpPr>
                <p:cNvPr id="827" name="Google Shape;827;p27"/>
                <p:cNvGrpSpPr/>
                <p:nvPr/>
              </p:nvGrpSpPr>
              <p:grpSpPr>
                <a:xfrm>
                  <a:off x="123150" y="4810250"/>
                  <a:ext cx="9020846" cy="318721"/>
                  <a:chOff x="66882" y="4401145"/>
                  <a:chExt cx="9060713" cy="305875"/>
                </a:xfrm>
              </p:grpSpPr>
              <p:sp>
                <p:nvSpPr>
                  <p:cNvPr id="828" name="Google Shape;828;p27"/>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7"/>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7"/>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 name="Google Shape;831;p27"/>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7"/>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7"/>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7"/>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7"/>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7"/>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7"/>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7"/>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7"/>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7"/>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 name="Google Shape;841;p27"/>
                <p:cNvGrpSpPr/>
                <p:nvPr/>
              </p:nvGrpSpPr>
              <p:grpSpPr>
                <a:xfrm>
                  <a:off x="8694552" y="444361"/>
                  <a:ext cx="448838" cy="855480"/>
                  <a:chOff x="4189590" y="628348"/>
                  <a:chExt cx="448838" cy="855480"/>
                </a:xfrm>
              </p:grpSpPr>
              <p:sp>
                <p:nvSpPr>
                  <p:cNvPr id="842" name="Google Shape;842;p27"/>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7"/>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7"/>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 name="Google Shape;845;p27"/>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 name="Google Shape;846;p27"/>
                <p:cNvGrpSpPr/>
                <p:nvPr/>
              </p:nvGrpSpPr>
              <p:grpSpPr>
                <a:xfrm>
                  <a:off x="-10709" y="444378"/>
                  <a:ext cx="448838" cy="860613"/>
                  <a:chOff x="561117" y="628348"/>
                  <a:chExt cx="448838" cy="855480"/>
                </a:xfrm>
              </p:grpSpPr>
              <p:sp>
                <p:nvSpPr>
                  <p:cNvPr id="847" name="Google Shape;847;p27"/>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7"/>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7"/>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50" name="Google Shape;850;p27"/>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 name="Google Shape;851;p27"/>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7"/>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_1">
    <p:spTree>
      <p:nvGrpSpPr>
        <p:cNvPr id="853" name="Shape 853"/>
        <p:cNvGrpSpPr/>
        <p:nvPr/>
      </p:nvGrpSpPr>
      <p:grpSpPr>
        <a:xfrm>
          <a:off x="0" y="0"/>
          <a:ext cx="0" cy="0"/>
          <a:chOff x="0" y="0"/>
          <a:chExt cx="0" cy="0"/>
        </a:xfrm>
      </p:grpSpPr>
      <p:grpSp>
        <p:nvGrpSpPr>
          <p:cNvPr id="854" name="Google Shape;854;p28"/>
          <p:cNvGrpSpPr/>
          <p:nvPr/>
        </p:nvGrpSpPr>
        <p:grpSpPr>
          <a:xfrm>
            <a:off x="-540125" y="-190500"/>
            <a:ext cx="10224238" cy="5634425"/>
            <a:chOff x="-540125" y="-190500"/>
            <a:chExt cx="10224238" cy="5634425"/>
          </a:xfrm>
        </p:grpSpPr>
        <p:grpSp>
          <p:nvGrpSpPr>
            <p:cNvPr id="855" name="Google Shape;855;p28"/>
            <p:cNvGrpSpPr/>
            <p:nvPr/>
          </p:nvGrpSpPr>
          <p:grpSpPr>
            <a:xfrm>
              <a:off x="-375736" y="5125200"/>
              <a:ext cx="9889274" cy="318725"/>
              <a:chOff x="-375736" y="5125200"/>
              <a:chExt cx="9889274" cy="318725"/>
            </a:xfrm>
          </p:grpSpPr>
          <p:sp>
            <p:nvSpPr>
              <p:cNvPr id="856" name="Google Shape;856;p28"/>
              <p:cNvSpPr/>
              <p:nvPr/>
            </p:nvSpPr>
            <p:spPr>
              <a:xfrm flipH="1">
                <a:off x="-135238"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8"/>
              <p:cNvSpPr/>
              <p:nvPr/>
            </p:nvSpPr>
            <p:spPr>
              <a:xfrm flipH="1">
                <a:off x="-375736"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8"/>
              <p:cNvSpPr/>
              <p:nvPr/>
            </p:nvSpPr>
            <p:spPr>
              <a:xfrm flipH="1">
                <a:off x="4369693"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8"/>
              <p:cNvSpPr/>
              <p:nvPr/>
            </p:nvSpPr>
            <p:spPr>
              <a:xfrm flipH="1">
                <a:off x="1764230"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28"/>
            <p:cNvGrpSpPr/>
            <p:nvPr/>
          </p:nvGrpSpPr>
          <p:grpSpPr>
            <a:xfrm>
              <a:off x="-540125" y="-190500"/>
              <a:ext cx="10224238" cy="644300"/>
              <a:chOff x="-540125" y="-190500"/>
              <a:chExt cx="10224238" cy="644300"/>
            </a:xfrm>
          </p:grpSpPr>
          <p:sp>
            <p:nvSpPr>
              <p:cNvPr id="861" name="Google Shape;861;p28"/>
              <p:cNvSpPr/>
              <p:nvPr/>
            </p:nvSpPr>
            <p:spPr>
              <a:xfrm flipH="1">
                <a:off x="-130835"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8"/>
              <p:cNvSpPr/>
              <p:nvPr/>
            </p:nvSpPr>
            <p:spPr>
              <a:xfrm flipH="1">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8"/>
              <p:cNvSpPr/>
              <p:nvPr/>
            </p:nvSpPr>
            <p:spPr>
              <a:xfrm flipH="1">
                <a:off x="-537003"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8"/>
              <p:cNvSpPr/>
              <p:nvPr/>
            </p:nvSpPr>
            <p:spPr>
              <a:xfrm flipH="1">
                <a:off x="4985805"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flipH="1">
                <a:off x="-33719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8"/>
              <p:cNvSpPr/>
              <p:nvPr/>
            </p:nvSpPr>
            <p:spPr>
              <a:xfrm flipH="1">
                <a:off x="-45733" y="247300"/>
                <a:ext cx="9230208"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7" name="Google Shape;867;p28"/>
          <p:cNvSpPr txBox="1"/>
          <p:nvPr>
            <p:ph type="title"/>
          </p:nvPr>
        </p:nvSpPr>
        <p:spPr>
          <a:xfrm>
            <a:off x="2368400" y="1407100"/>
            <a:ext cx="5265000" cy="97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6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68" name="Google Shape;868;p28"/>
          <p:cNvSpPr txBox="1"/>
          <p:nvPr>
            <p:ph idx="1" type="subTitle"/>
          </p:nvPr>
        </p:nvSpPr>
        <p:spPr>
          <a:xfrm>
            <a:off x="2368475" y="2378200"/>
            <a:ext cx="5265000" cy="48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dk1"/>
        </a:solidFill>
      </p:bgPr>
    </p:bg>
    <p:spTree>
      <p:nvGrpSpPr>
        <p:cNvPr id="869" name="Shape 869"/>
        <p:cNvGrpSpPr/>
        <p:nvPr/>
      </p:nvGrpSpPr>
      <p:grpSpPr>
        <a:xfrm>
          <a:off x="0" y="0"/>
          <a:ext cx="0" cy="0"/>
          <a:chOff x="0" y="0"/>
          <a:chExt cx="0" cy="0"/>
        </a:xfrm>
      </p:grpSpPr>
      <p:sp>
        <p:nvSpPr>
          <p:cNvPr id="870" name="Google Shape;870;p29"/>
          <p:cNvSpPr txBox="1"/>
          <p:nvPr>
            <p:ph type="title"/>
          </p:nvPr>
        </p:nvSpPr>
        <p:spPr>
          <a:xfrm>
            <a:off x="2391900" y="3425994"/>
            <a:ext cx="4360200" cy="531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71" name="Google Shape;871;p29"/>
          <p:cNvSpPr txBox="1"/>
          <p:nvPr>
            <p:ph idx="1" type="subTitle"/>
          </p:nvPr>
        </p:nvSpPr>
        <p:spPr>
          <a:xfrm>
            <a:off x="895950" y="1947606"/>
            <a:ext cx="7352100" cy="1478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500">
                <a:solidFill>
                  <a:schemeClr val="lt1"/>
                </a:solidFill>
              </a:defRPr>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872" name="Google Shape;872;p29"/>
          <p:cNvGrpSpPr/>
          <p:nvPr/>
        </p:nvGrpSpPr>
        <p:grpSpPr>
          <a:xfrm>
            <a:off x="-540125" y="-190500"/>
            <a:ext cx="10224238" cy="5634425"/>
            <a:chOff x="-540125" y="-190500"/>
            <a:chExt cx="10224238" cy="5634425"/>
          </a:xfrm>
        </p:grpSpPr>
        <p:grpSp>
          <p:nvGrpSpPr>
            <p:cNvPr id="873" name="Google Shape;873;p29"/>
            <p:cNvGrpSpPr/>
            <p:nvPr/>
          </p:nvGrpSpPr>
          <p:grpSpPr>
            <a:xfrm>
              <a:off x="123156" y="409580"/>
              <a:ext cx="262232" cy="352736"/>
              <a:chOff x="694982" y="773654"/>
              <a:chExt cx="262232" cy="350632"/>
            </a:xfrm>
          </p:grpSpPr>
          <p:sp>
            <p:nvSpPr>
              <p:cNvPr id="874" name="Google Shape;874;p2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29"/>
            <p:cNvGrpSpPr/>
            <p:nvPr/>
          </p:nvGrpSpPr>
          <p:grpSpPr>
            <a:xfrm>
              <a:off x="-540125" y="-190500"/>
              <a:ext cx="10224238" cy="5634425"/>
              <a:chOff x="-540125" y="-190500"/>
              <a:chExt cx="10224238" cy="5634425"/>
            </a:xfrm>
          </p:grpSpPr>
          <p:grpSp>
            <p:nvGrpSpPr>
              <p:cNvPr id="877" name="Google Shape;877;p29"/>
              <p:cNvGrpSpPr/>
              <p:nvPr/>
            </p:nvGrpSpPr>
            <p:grpSpPr>
              <a:xfrm>
                <a:off x="123150" y="4810250"/>
                <a:ext cx="9020846" cy="318721"/>
                <a:chOff x="66882" y="4401145"/>
                <a:chExt cx="9060713" cy="305875"/>
              </a:xfrm>
            </p:grpSpPr>
            <p:sp>
              <p:nvSpPr>
                <p:cNvPr id="878" name="Google Shape;878;p29"/>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9"/>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9"/>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 name="Google Shape;881;p29"/>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9"/>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9"/>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9"/>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9"/>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9"/>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9"/>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9"/>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9"/>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9"/>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 name="Google Shape;891;p29"/>
              <p:cNvGrpSpPr/>
              <p:nvPr/>
            </p:nvGrpSpPr>
            <p:grpSpPr>
              <a:xfrm>
                <a:off x="8694552" y="444361"/>
                <a:ext cx="448838" cy="855480"/>
                <a:chOff x="4189590" y="628348"/>
                <a:chExt cx="448838" cy="855480"/>
              </a:xfrm>
            </p:grpSpPr>
            <p:sp>
              <p:nvSpPr>
                <p:cNvPr id="892" name="Google Shape;892;p29"/>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9"/>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9"/>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 name="Google Shape;895;p29"/>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 name="Google Shape;896;p29"/>
              <p:cNvGrpSpPr/>
              <p:nvPr/>
            </p:nvGrpSpPr>
            <p:grpSpPr>
              <a:xfrm>
                <a:off x="-10709" y="444378"/>
                <a:ext cx="448838" cy="860613"/>
                <a:chOff x="561117" y="628348"/>
                <a:chExt cx="448838" cy="855480"/>
              </a:xfrm>
            </p:grpSpPr>
            <p:sp>
              <p:nvSpPr>
                <p:cNvPr id="897" name="Google Shape;897;p29"/>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0" name="Google Shape;900;p29"/>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bg>
      <p:bgPr>
        <a:solidFill>
          <a:schemeClr val="dk1"/>
        </a:solidFill>
      </p:bgPr>
    </p:bg>
    <p:spTree>
      <p:nvGrpSpPr>
        <p:cNvPr id="901" name="Shape 901"/>
        <p:cNvGrpSpPr/>
        <p:nvPr/>
      </p:nvGrpSpPr>
      <p:grpSpPr>
        <a:xfrm>
          <a:off x="0" y="0"/>
          <a:ext cx="0" cy="0"/>
          <a:chOff x="0" y="0"/>
          <a:chExt cx="0" cy="0"/>
        </a:xfrm>
      </p:grpSpPr>
      <p:sp>
        <p:nvSpPr>
          <p:cNvPr id="902" name="Google Shape;902;p30"/>
          <p:cNvSpPr txBox="1"/>
          <p:nvPr>
            <p:ph type="title"/>
          </p:nvPr>
        </p:nvSpPr>
        <p:spPr>
          <a:xfrm>
            <a:off x="1411800" y="2033213"/>
            <a:ext cx="3883200" cy="6135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a:solidFill>
                  <a:schemeClr val="lt1"/>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
        <p:nvSpPr>
          <p:cNvPr id="903" name="Google Shape;903;p30"/>
          <p:cNvSpPr txBox="1"/>
          <p:nvPr>
            <p:ph idx="1" type="subTitle"/>
          </p:nvPr>
        </p:nvSpPr>
        <p:spPr>
          <a:xfrm>
            <a:off x="1411728" y="2646838"/>
            <a:ext cx="3883200" cy="851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1600"/>
              </a:spcBef>
              <a:spcAft>
                <a:spcPts val="0"/>
              </a:spcAft>
              <a:buClr>
                <a:schemeClr val="lt1"/>
              </a:buClr>
              <a:buSzPts val="1400"/>
              <a:buNone/>
              <a:defRPr>
                <a:solidFill>
                  <a:schemeClr val="lt1"/>
                </a:solidFill>
              </a:defRPr>
            </a:lvl3pPr>
            <a:lvl4pPr lvl="3" rtl="0" algn="ctr">
              <a:lnSpc>
                <a:spcPct val="100000"/>
              </a:lnSpc>
              <a:spcBef>
                <a:spcPts val="1600"/>
              </a:spcBef>
              <a:spcAft>
                <a:spcPts val="0"/>
              </a:spcAft>
              <a:buClr>
                <a:schemeClr val="lt1"/>
              </a:buClr>
              <a:buSzPts val="1400"/>
              <a:buNone/>
              <a:defRPr>
                <a:solidFill>
                  <a:schemeClr val="lt1"/>
                </a:solidFill>
              </a:defRPr>
            </a:lvl4pPr>
            <a:lvl5pPr lvl="4" rtl="0" algn="ctr">
              <a:lnSpc>
                <a:spcPct val="100000"/>
              </a:lnSpc>
              <a:spcBef>
                <a:spcPts val="1600"/>
              </a:spcBef>
              <a:spcAft>
                <a:spcPts val="0"/>
              </a:spcAft>
              <a:buClr>
                <a:schemeClr val="lt1"/>
              </a:buClr>
              <a:buSzPts val="1400"/>
              <a:buNone/>
              <a:defRPr>
                <a:solidFill>
                  <a:schemeClr val="lt1"/>
                </a:solidFill>
              </a:defRPr>
            </a:lvl5pPr>
            <a:lvl6pPr lvl="5" rtl="0" algn="ctr">
              <a:lnSpc>
                <a:spcPct val="100000"/>
              </a:lnSpc>
              <a:spcBef>
                <a:spcPts val="1600"/>
              </a:spcBef>
              <a:spcAft>
                <a:spcPts val="0"/>
              </a:spcAft>
              <a:buClr>
                <a:schemeClr val="lt1"/>
              </a:buClr>
              <a:buSzPts val="1400"/>
              <a:buNone/>
              <a:defRPr>
                <a:solidFill>
                  <a:schemeClr val="lt1"/>
                </a:solidFill>
              </a:defRPr>
            </a:lvl6pPr>
            <a:lvl7pPr lvl="6" rtl="0" algn="ctr">
              <a:lnSpc>
                <a:spcPct val="100000"/>
              </a:lnSpc>
              <a:spcBef>
                <a:spcPts val="1600"/>
              </a:spcBef>
              <a:spcAft>
                <a:spcPts val="0"/>
              </a:spcAft>
              <a:buClr>
                <a:schemeClr val="lt1"/>
              </a:buClr>
              <a:buSzPts val="1400"/>
              <a:buNone/>
              <a:defRPr>
                <a:solidFill>
                  <a:schemeClr val="lt1"/>
                </a:solidFill>
              </a:defRPr>
            </a:lvl7pPr>
            <a:lvl8pPr lvl="7" rtl="0" algn="ctr">
              <a:lnSpc>
                <a:spcPct val="100000"/>
              </a:lnSpc>
              <a:spcBef>
                <a:spcPts val="1600"/>
              </a:spcBef>
              <a:spcAft>
                <a:spcPts val="0"/>
              </a:spcAft>
              <a:buClr>
                <a:schemeClr val="lt1"/>
              </a:buClr>
              <a:buSzPts val="1400"/>
              <a:buNone/>
              <a:defRPr>
                <a:solidFill>
                  <a:schemeClr val="lt1"/>
                </a:solidFill>
              </a:defRPr>
            </a:lvl8pPr>
            <a:lvl9pPr lvl="8" rtl="0" algn="ctr">
              <a:lnSpc>
                <a:spcPct val="100000"/>
              </a:lnSpc>
              <a:spcBef>
                <a:spcPts val="1600"/>
              </a:spcBef>
              <a:spcAft>
                <a:spcPts val="1600"/>
              </a:spcAft>
              <a:buClr>
                <a:schemeClr val="lt1"/>
              </a:buClr>
              <a:buSzPts val="1400"/>
              <a:buNone/>
              <a:defRPr>
                <a:solidFill>
                  <a:schemeClr val="lt1"/>
                </a:solidFill>
              </a:defRPr>
            </a:lvl9pPr>
          </a:lstStyle>
          <a:p/>
        </p:txBody>
      </p:sp>
      <p:grpSp>
        <p:nvGrpSpPr>
          <p:cNvPr id="904" name="Google Shape;904;p30"/>
          <p:cNvGrpSpPr/>
          <p:nvPr/>
        </p:nvGrpSpPr>
        <p:grpSpPr>
          <a:xfrm>
            <a:off x="-540125" y="-190500"/>
            <a:ext cx="10224238" cy="5634425"/>
            <a:chOff x="-540125" y="-190500"/>
            <a:chExt cx="10224238" cy="5634425"/>
          </a:xfrm>
        </p:grpSpPr>
        <p:grpSp>
          <p:nvGrpSpPr>
            <p:cNvPr id="905" name="Google Shape;905;p30"/>
            <p:cNvGrpSpPr/>
            <p:nvPr/>
          </p:nvGrpSpPr>
          <p:grpSpPr>
            <a:xfrm>
              <a:off x="123156" y="409580"/>
              <a:ext cx="262232" cy="352736"/>
              <a:chOff x="694982" y="773654"/>
              <a:chExt cx="262232" cy="350632"/>
            </a:xfrm>
          </p:grpSpPr>
          <p:sp>
            <p:nvSpPr>
              <p:cNvPr id="906" name="Google Shape;906;p3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30"/>
            <p:cNvGrpSpPr/>
            <p:nvPr/>
          </p:nvGrpSpPr>
          <p:grpSpPr>
            <a:xfrm>
              <a:off x="-540125" y="-190500"/>
              <a:ext cx="10224238" cy="5634425"/>
              <a:chOff x="-540125" y="-190500"/>
              <a:chExt cx="10224238" cy="5634425"/>
            </a:xfrm>
          </p:grpSpPr>
          <p:grpSp>
            <p:nvGrpSpPr>
              <p:cNvPr id="909" name="Google Shape;909;p30"/>
              <p:cNvGrpSpPr/>
              <p:nvPr/>
            </p:nvGrpSpPr>
            <p:grpSpPr>
              <a:xfrm>
                <a:off x="123150" y="4810250"/>
                <a:ext cx="9020846" cy="318721"/>
                <a:chOff x="66882" y="4401145"/>
                <a:chExt cx="9060713" cy="305875"/>
              </a:xfrm>
            </p:grpSpPr>
            <p:sp>
              <p:nvSpPr>
                <p:cNvPr id="910" name="Google Shape;910;p30"/>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0"/>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0"/>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 name="Google Shape;913;p30"/>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0"/>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0"/>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0"/>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0"/>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0"/>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0"/>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0"/>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0"/>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0"/>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 name="Google Shape;923;p30"/>
              <p:cNvGrpSpPr/>
              <p:nvPr/>
            </p:nvGrpSpPr>
            <p:grpSpPr>
              <a:xfrm>
                <a:off x="8694552" y="444361"/>
                <a:ext cx="448838" cy="855480"/>
                <a:chOff x="4189590" y="628348"/>
                <a:chExt cx="448838" cy="855480"/>
              </a:xfrm>
            </p:grpSpPr>
            <p:sp>
              <p:nvSpPr>
                <p:cNvPr id="924" name="Google Shape;924;p30"/>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0"/>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0"/>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 name="Google Shape;927;p30"/>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 name="Google Shape;928;p30"/>
              <p:cNvGrpSpPr/>
              <p:nvPr/>
            </p:nvGrpSpPr>
            <p:grpSpPr>
              <a:xfrm>
                <a:off x="-10709" y="444378"/>
                <a:ext cx="448838" cy="860613"/>
                <a:chOff x="561117" y="628348"/>
                <a:chExt cx="448838" cy="855480"/>
              </a:xfrm>
            </p:grpSpPr>
            <p:sp>
              <p:nvSpPr>
                <p:cNvPr id="929" name="Google Shape;929;p30"/>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2" name="Google Shape;932;p30"/>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4"/>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4" name="Google Shape;74;p4"/>
          <p:cNvSpPr txBox="1"/>
          <p:nvPr>
            <p:ph idx="1" type="body"/>
          </p:nvPr>
        </p:nvSpPr>
        <p:spPr>
          <a:xfrm>
            <a:off x="720000" y="1017700"/>
            <a:ext cx="7704000" cy="3586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AutoNum type="arabicPeriod"/>
              <a:defRPr sz="1200">
                <a:solidFill>
                  <a:schemeClr val="dk1"/>
                </a:solidFill>
              </a:defRPr>
            </a:lvl1pPr>
            <a:lvl2pPr indent="-304800" lvl="1" marL="914400" rtl="0">
              <a:lnSpc>
                <a:spcPct val="115000"/>
              </a:lnSpc>
              <a:spcBef>
                <a:spcPts val="0"/>
              </a:spcBef>
              <a:spcAft>
                <a:spcPts val="0"/>
              </a:spcAft>
              <a:buClr>
                <a:schemeClr val="dk1"/>
              </a:buClr>
              <a:buSzPts val="1200"/>
              <a:buFont typeface="Nunito Light"/>
              <a:buAutoNum type="alphaLcPeriod"/>
              <a:defRPr>
                <a:solidFill>
                  <a:schemeClr val="dk1"/>
                </a:solidFill>
              </a:defRPr>
            </a:lvl2pPr>
            <a:lvl3pPr indent="-304800" lvl="2" marL="1371600" rtl="0">
              <a:lnSpc>
                <a:spcPct val="115000"/>
              </a:lnSpc>
              <a:spcBef>
                <a:spcPts val="1600"/>
              </a:spcBef>
              <a:spcAft>
                <a:spcPts val="0"/>
              </a:spcAft>
              <a:buClr>
                <a:schemeClr val="dk1"/>
              </a:buClr>
              <a:buSzPts val="1200"/>
              <a:buFont typeface="Nunito Light"/>
              <a:buAutoNum type="romanLcPeriod"/>
              <a:defRPr>
                <a:solidFill>
                  <a:schemeClr val="dk1"/>
                </a:solidFill>
              </a:defRPr>
            </a:lvl3pPr>
            <a:lvl4pPr indent="-304800" lvl="3" marL="1828800" rtl="0">
              <a:lnSpc>
                <a:spcPct val="115000"/>
              </a:lnSpc>
              <a:spcBef>
                <a:spcPts val="1600"/>
              </a:spcBef>
              <a:spcAft>
                <a:spcPts val="0"/>
              </a:spcAft>
              <a:buClr>
                <a:schemeClr val="dk1"/>
              </a:buClr>
              <a:buSzPts val="1200"/>
              <a:buFont typeface="Nunito Light"/>
              <a:buAutoNum type="arabicPeriod"/>
              <a:defRPr>
                <a:solidFill>
                  <a:schemeClr val="dk1"/>
                </a:solidFill>
              </a:defRPr>
            </a:lvl4pPr>
            <a:lvl5pPr indent="-304800" lvl="4" marL="2286000" rtl="0">
              <a:lnSpc>
                <a:spcPct val="115000"/>
              </a:lnSpc>
              <a:spcBef>
                <a:spcPts val="1600"/>
              </a:spcBef>
              <a:spcAft>
                <a:spcPts val="0"/>
              </a:spcAft>
              <a:buClr>
                <a:schemeClr val="dk1"/>
              </a:buClr>
              <a:buSzPts val="1200"/>
              <a:buFont typeface="Nunito Light"/>
              <a:buAutoNum type="alphaLcPeriod"/>
              <a:defRPr>
                <a:solidFill>
                  <a:schemeClr val="dk1"/>
                </a:solidFill>
              </a:defRPr>
            </a:lvl5pPr>
            <a:lvl6pPr indent="-304800" lvl="5" marL="2743200" rtl="0">
              <a:lnSpc>
                <a:spcPct val="115000"/>
              </a:lnSpc>
              <a:spcBef>
                <a:spcPts val="1600"/>
              </a:spcBef>
              <a:spcAft>
                <a:spcPts val="0"/>
              </a:spcAft>
              <a:buClr>
                <a:schemeClr val="dk1"/>
              </a:buClr>
              <a:buSzPts val="1200"/>
              <a:buFont typeface="Nunito Light"/>
              <a:buAutoNum type="romanLcPeriod"/>
              <a:defRPr>
                <a:solidFill>
                  <a:schemeClr val="dk1"/>
                </a:solidFill>
              </a:defRPr>
            </a:lvl6pPr>
            <a:lvl7pPr indent="-304800" lvl="6" marL="3200400" rtl="0">
              <a:lnSpc>
                <a:spcPct val="115000"/>
              </a:lnSpc>
              <a:spcBef>
                <a:spcPts val="1600"/>
              </a:spcBef>
              <a:spcAft>
                <a:spcPts val="0"/>
              </a:spcAft>
              <a:buClr>
                <a:schemeClr val="dk1"/>
              </a:buClr>
              <a:buSzPts val="1200"/>
              <a:buFont typeface="Nunito Light"/>
              <a:buAutoNum type="arabicPeriod"/>
              <a:defRPr>
                <a:solidFill>
                  <a:schemeClr val="dk1"/>
                </a:solidFill>
              </a:defRPr>
            </a:lvl7pPr>
            <a:lvl8pPr indent="-304800" lvl="7" marL="3657600" rtl="0">
              <a:lnSpc>
                <a:spcPct val="115000"/>
              </a:lnSpc>
              <a:spcBef>
                <a:spcPts val="1600"/>
              </a:spcBef>
              <a:spcAft>
                <a:spcPts val="0"/>
              </a:spcAft>
              <a:buClr>
                <a:schemeClr val="dk1"/>
              </a:buClr>
              <a:buSzPts val="1200"/>
              <a:buFont typeface="Nunito Light"/>
              <a:buAutoNum type="alphaLcPeriod"/>
              <a:defRPr>
                <a:solidFill>
                  <a:schemeClr val="dk1"/>
                </a:solidFill>
              </a:defRPr>
            </a:lvl8pPr>
            <a:lvl9pPr indent="-304800" lvl="8" marL="4114800" rtl="0">
              <a:lnSpc>
                <a:spcPct val="115000"/>
              </a:lnSpc>
              <a:spcBef>
                <a:spcPts val="1600"/>
              </a:spcBef>
              <a:spcAft>
                <a:spcPts val="1600"/>
              </a:spcAft>
              <a:buClr>
                <a:schemeClr val="dk1"/>
              </a:buClr>
              <a:buSzPts val="1200"/>
              <a:buFont typeface="Nunito Light"/>
              <a:buAutoNum type="romanLcPeriod"/>
              <a:defRPr>
                <a:solidFill>
                  <a:schemeClr val="dk1"/>
                </a:solidFill>
              </a:defRPr>
            </a:lvl9pPr>
          </a:lstStyle>
          <a:p/>
        </p:txBody>
      </p:sp>
      <p:grpSp>
        <p:nvGrpSpPr>
          <p:cNvPr id="75" name="Google Shape;75;p4"/>
          <p:cNvGrpSpPr/>
          <p:nvPr/>
        </p:nvGrpSpPr>
        <p:grpSpPr>
          <a:xfrm>
            <a:off x="-540119" y="-190500"/>
            <a:ext cx="10224238" cy="5634425"/>
            <a:chOff x="-540125" y="-190500"/>
            <a:chExt cx="10224238" cy="5634425"/>
          </a:xfrm>
        </p:grpSpPr>
        <p:grpSp>
          <p:nvGrpSpPr>
            <p:cNvPr id="76" name="Google Shape;76;p4"/>
            <p:cNvGrpSpPr/>
            <p:nvPr/>
          </p:nvGrpSpPr>
          <p:grpSpPr>
            <a:xfrm>
              <a:off x="123156" y="409580"/>
              <a:ext cx="262232" cy="352736"/>
              <a:chOff x="694982" y="773654"/>
              <a:chExt cx="262232" cy="350632"/>
            </a:xfrm>
          </p:grpSpPr>
          <p:sp>
            <p:nvSpPr>
              <p:cNvPr id="77" name="Google Shape;77;p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 name="Google Shape;79;p4"/>
            <p:cNvGrpSpPr/>
            <p:nvPr/>
          </p:nvGrpSpPr>
          <p:grpSpPr>
            <a:xfrm>
              <a:off x="-540125" y="-190500"/>
              <a:ext cx="10224238" cy="5634425"/>
              <a:chOff x="-540125" y="-190500"/>
              <a:chExt cx="10224238" cy="5634425"/>
            </a:xfrm>
          </p:grpSpPr>
          <p:grpSp>
            <p:nvGrpSpPr>
              <p:cNvPr id="80" name="Google Shape;80;p4"/>
              <p:cNvGrpSpPr/>
              <p:nvPr/>
            </p:nvGrpSpPr>
            <p:grpSpPr>
              <a:xfrm>
                <a:off x="123150" y="4810250"/>
                <a:ext cx="9020846" cy="318721"/>
                <a:chOff x="66882" y="4401145"/>
                <a:chExt cx="9060713" cy="305875"/>
              </a:xfrm>
            </p:grpSpPr>
            <p:sp>
              <p:nvSpPr>
                <p:cNvPr id="81" name="Google Shape;81;p4"/>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4"/>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 name="Google Shape;94;p4"/>
              <p:cNvGrpSpPr/>
              <p:nvPr/>
            </p:nvGrpSpPr>
            <p:grpSpPr>
              <a:xfrm>
                <a:off x="8694552" y="444361"/>
                <a:ext cx="448838" cy="855480"/>
                <a:chOff x="4189590" y="628348"/>
                <a:chExt cx="448838" cy="855480"/>
              </a:xfrm>
            </p:grpSpPr>
            <p:sp>
              <p:nvSpPr>
                <p:cNvPr id="95" name="Google Shape;95;p4"/>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4"/>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4"/>
              <p:cNvGrpSpPr/>
              <p:nvPr/>
            </p:nvGrpSpPr>
            <p:grpSpPr>
              <a:xfrm>
                <a:off x="-10709" y="444378"/>
                <a:ext cx="448838" cy="860613"/>
                <a:chOff x="561117" y="628348"/>
                <a:chExt cx="448838" cy="855480"/>
              </a:xfrm>
            </p:grpSpPr>
            <p:sp>
              <p:nvSpPr>
                <p:cNvPr id="100" name="Google Shape;100;p4"/>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 name="Google Shape;103;p4"/>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4"/>
          <p:cNvGrpSpPr/>
          <p:nvPr/>
        </p:nvGrpSpPr>
        <p:grpSpPr>
          <a:xfrm>
            <a:off x="-540125" y="-190500"/>
            <a:ext cx="10224238" cy="5634425"/>
            <a:chOff x="-540125" y="-190500"/>
            <a:chExt cx="10224238" cy="5634425"/>
          </a:xfrm>
        </p:grpSpPr>
        <p:grpSp>
          <p:nvGrpSpPr>
            <p:cNvPr id="105" name="Google Shape;105;p4"/>
            <p:cNvGrpSpPr/>
            <p:nvPr/>
          </p:nvGrpSpPr>
          <p:grpSpPr>
            <a:xfrm>
              <a:off x="123156" y="409580"/>
              <a:ext cx="262232" cy="352736"/>
              <a:chOff x="694982" y="773654"/>
              <a:chExt cx="262232" cy="350632"/>
            </a:xfrm>
          </p:grpSpPr>
          <p:sp>
            <p:nvSpPr>
              <p:cNvPr id="106" name="Google Shape;106;p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 name="Google Shape;108;p4"/>
            <p:cNvGrpSpPr/>
            <p:nvPr/>
          </p:nvGrpSpPr>
          <p:grpSpPr>
            <a:xfrm>
              <a:off x="8736599" y="406611"/>
              <a:ext cx="274414" cy="353455"/>
              <a:chOff x="4231636" y="771574"/>
              <a:chExt cx="274414" cy="353455"/>
            </a:xfrm>
          </p:grpSpPr>
          <p:sp>
            <p:nvSpPr>
              <p:cNvPr id="109" name="Google Shape;109;p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4"/>
            <p:cNvGrpSpPr/>
            <p:nvPr/>
          </p:nvGrpSpPr>
          <p:grpSpPr>
            <a:xfrm>
              <a:off x="-540125" y="-190500"/>
              <a:ext cx="10224238" cy="5634425"/>
              <a:chOff x="-540125" y="-190500"/>
              <a:chExt cx="10224238" cy="5634425"/>
            </a:xfrm>
          </p:grpSpPr>
          <p:grpSp>
            <p:nvGrpSpPr>
              <p:cNvPr id="112" name="Google Shape;112;p4"/>
              <p:cNvGrpSpPr/>
              <p:nvPr/>
            </p:nvGrpSpPr>
            <p:grpSpPr>
              <a:xfrm>
                <a:off x="123150" y="4810250"/>
                <a:ext cx="9020846" cy="318721"/>
                <a:chOff x="66882" y="4401145"/>
                <a:chExt cx="9060713" cy="305875"/>
              </a:xfrm>
            </p:grpSpPr>
            <p:sp>
              <p:nvSpPr>
                <p:cNvPr id="113" name="Google Shape;113;p4"/>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4"/>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4"/>
              <p:cNvGrpSpPr/>
              <p:nvPr/>
            </p:nvGrpSpPr>
            <p:grpSpPr>
              <a:xfrm>
                <a:off x="8694552" y="444361"/>
                <a:ext cx="448838" cy="855480"/>
                <a:chOff x="4189590" y="628348"/>
                <a:chExt cx="448838" cy="855480"/>
              </a:xfrm>
            </p:grpSpPr>
            <p:sp>
              <p:nvSpPr>
                <p:cNvPr id="127" name="Google Shape;127;p4"/>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 name="Google Shape;130;p4"/>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4"/>
              <p:cNvGrpSpPr/>
              <p:nvPr/>
            </p:nvGrpSpPr>
            <p:grpSpPr>
              <a:xfrm>
                <a:off x="-10709" y="444378"/>
                <a:ext cx="448838" cy="860613"/>
                <a:chOff x="561117" y="628348"/>
                <a:chExt cx="448838" cy="855480"/>
              </a:xfrm>
            </p:grpSpPr>
            <p:sp>
              <p:nvSpPr>
                <p:cNvPr id="132" name="Google Shape;132;p4"/>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5" name="Google Shape;135;p4"/>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933" name="Shape 933"/>
        <p:cNvGrpSpPr/>
        <p:nvPr/>
      </p:nvGrpSpPr>
      <p:grpSpPr>
        <a:xfrm>
          <a:off x="0" y="0"/>
          <a:ext cx="0" cy="0"/>
          <a:chOff x="0" y="0"/>
          <a:chExt cx="0" cy="0"/>
        </a:xfrm>
      </p:grpSpPr>
      <p:sp>
        <p:nvSpPr>
          <p:cNvPr id="934" name="Google Shape;934;p31"/>
          <p:cNvSpPr txBox="1"/>
          <p:nvPr>
            <p:ph type="title"/>
          </p:nvPr>
        </p:nvSpPr>
        <p:spPr>
          <a:xfrm>
            <a:off x="4078661" y="2114461"/>
            <a:ext cx="37182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35" name="Google Shape;935;p31"/>
          <p:cNvSpPr txBox="1"/>
          <p:nvPr>
            <p:ph idx="1" type="subTitle"/>
          </p:nvPr>
        </p:nvSpPr>
        <p:spPr>
          <a:xfrm>
            <a:off x="4078838" y="2596744"/>
            <a:ext cx="3718200" cy="90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936" name="Google Shape;936;p31"/>
          <p:cNvGrpSpPr/>
          <p:nvPr/>
        </p:nvGrpSpPr>
        <p:grpSpPr>
          <a:xfrm flipH="1">
            <a:off x="-540125" y="-190500"/>
            <a:ext cx="10224238" cy="5634425"/>
            <a:chOff x="-540125" y="-190500"/>
            <a:chExt cx="10224238" cy="5634425"/>
          </a:xfrm>
        </p:grpSpPr>
        <p:grpSp>
          <p:nvGrpSpPr>
            <p:cNvPr id="937" name="Google Shape;937;p31"/>
            <p:cNvGrpSpPr/>
            <p:nvPr/>
          </p:nvGrpSpPr>
          <p:grpSpPr>
            <a:xfrm>
              <a:off x="123156" y="409580"/>
              <a:ext cx="262232" cy="352736"/>
              <a:chOff x="694982" y="773654"/>
              <a:chExt cx="262232" cy="350632"/>
            </a:xfrm>
          </p:grpSpPr>
          <p:sp>
            <p:nvSpPr>
              <p:cNvPr id="938" name="Google Shape;938;p3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31"/>
            <p:cNvGrpSpPr/>
            <p:nvPr/>
          </p:nvGrpSpPr>
          <p:grpSpPr>
            <a:xfrm>
              <a:off x="-540125" y="-190500"/>
              <a:ext cx="10224238" cy="5634425"/>
              <a:chOff x="-540125" y="-190500"/>
              <a:chExt cx="10224238" cy="5634425"/>
            </a:xfrm>
          </p:grpSpPr>
          <p:grpSp>
            <p:nvGrpSpPr>
              <p:cNvPr id="941" name="Google Shape;941;p31"/>
              <p:cNvGrpSpPr/>
              <p:nvPr/>
            </p:nvGrpSpPr>
            <p:grpSpPr>
              <a:xfrm>
                <a:off x="123150" y="4810250"/>
                <a:ext cx="9020846" cy="318721"/>
                <a:chOff x="66882" y="4401145"/>
                <a:chExt cx="9060713" cy="305875"/>
              </a:xfrm>
            </p:grpSpPr>
            <p:sp>
              <p:nvSpPr>
                <p:cNvPr id="942" name="Google Shape;942;p31"/>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1"/>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1"/>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 name="Google Shape;945;p31"/>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1"/>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1"/>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1"/>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1"/>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1"/>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1"/>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1"/>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1"/>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1"/>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 name="Google Shape;955;p31"/>
              <p:cNvGrpSpPr/>
              <p:nvPr/>
            </p:nvGrpSpPr>
            <p:grpSpPr>
              <a:xfrm>
                <a:off x="8694552" y="444361"/>
                <a:ext cx="448838" cy="855480"/>
                <a:chOff x="4189590" y="628348"/>
                <a:chExt cx="448838" cy="855480"/>
              </a:xfrm>
            </p:grpSpPr>
            <p:sp>
              <p:nvSpPr>
                <p:cNvPr id="956" name="Google Shape;956;p31"/>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1"/>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1"/>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 name="Google Shape;959;p31"/>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 name="Google Shape;960;p31"/>
              <p:cNvGrpSpPr/>
              <p:nvPr/>
            </p:nvGrpSpPr>
            <p:grpSpPr>
              <a:xfrm>
                <a:off x="-10709" y="444378"/>
                <a:ext cx="448838" cy="860613"/>
                <a:chOff x="561117" y="628348"/>
                <a:chExt cx="448838" cy="855480"/>
              </a:xfrm>
            </p:grpSpPr>
            <p:sp>
              <p:nvSpPr>
                <p:cNvPr id="961" name="Google Shape;961;p31"/>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4" name="Google Shape;964;p31"/>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2">
    <p:bg>
      <p:bgPr>
        <a:solidFill>
          <a:schemeClr val="dk1"/>
        </a:solidFill>
      </p:bgPr>
    </p:bg>
    <p:spTree>
      <p:nvGrpSpPr>
        <p:cNvPr id="965" name="Shape 965"/>
        <p:cNvGrpSpPr/>
        <p:nvPr/>
      </p:nvGrpSpPr>
      <p:grpSpPr>
        <a:xfrm>
          <a:off x="0" y="0"/>
          <a:ext cx="0" cy="0"/>
          <a:chOff x="0" y="0"/>
          <a:chExt cx="0" cy="0"/>
        </a:xfrm>
      </p:grpSpPr>
      <p:sp>
        <p:nvSpPr>
          <p:cNvPr id="966" name="Google Shape;966;p32"/>
          <p:cNvSpPr txBox="1"/>
          <p:nvPr>
            <p:ph type="title"/>
          </p:nvPr>
        </p:nvSpPr>
        <p:spPr>
          <a:xfrm>
            <a:off x="917638" y="2180611"/>
            <a:ext cx="37182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67" name="Google Shape;967;p32"/>
          <p:cNvSpPr txBox="1"/>
          <p:nvPr>
            <p:ph idx="1" type="subTitle"/>
          </p:nvPr>
        </p:nvSpPr>
        <p:spPr>
          <a:xfrm>
            <a:off x="917814" y="2662894"/>
            <a:ext cx="3718200" cy="90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968" name="Google Shape;968;p32"/>
          <p:cNvGrpSpPr/>
          <p:nvPr/>
        </p:nvGrpSpPr>
        <p:grpSpPr>
          <a:xfrm>
            <a:off x="-540125" y="-190500"/>
            <a:ext cx="10224238" cy="5634425"/>
            <a:chOff x="-540125" y="-190500"/>
            <a:chExt cx="10224238" cy="5634425"/>
          </a:xfrm>
        </p:grpSpPr>
        <p:grpSp>
          <p:nvGrpSpPr>
            <p:cNvPr id="969" name="Google Shape;969;p32"/>
            <p:cNvGrpSpPr/>
            <p:nvPr/>
          </p:nvGrpSpPr>
          <p:grpSpPr>
            <a:xfrm>
              <a:off x="-540125" y="-190500"/>
              <a:ext cx="10224238" cy="5634425"/>
              <a:chOff x="-540125" y="-190500"/>
              <a:chExt cx="10224238" cy="5634425"/>
            </a:xfrm>
          </p:grpSpPr>
          <p:grpSp>
            <p:nvGrpSpPr>
              <p:cNvPr id="970" name="Google Shape;970;p32"/>
              <p:cNvGrpSpPr/>
              <p:nvPr/>
            </p:nvGrpSpPr>
            <p:grpSpPr>
              <a:xfrm>
                <a:off x="123156" y="409580"/>
                <a:ext cx="262232" cy="352736"/>
                <a:chOff x="694982" y="773654"/>
                <a:chExt cx="262232" cy="350632"/>
              </a:xfrm>
            </p:grpSpPr>
            <p:sp>
              <p:nvSpPr>
                <p:cNvPr id="971" name="Google Shape;971;p32"/>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2"/>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32"/>
              <p:cNvGrpSpPr/>
              <p:nvPr/>
            </p:nvGrpSpPr>
            <p:grpSpPr>
              <a:xfrm>
                <a:off x="-540125" y="-190500"/>
                <a:ext cx="10224238" cy="5634425"/>
                <a:chOff x="-540125" y="-190500"/>
                <a:chExt cx="10224238" cy="5634425"/>
              </a:xfrm>
            </p:grpSpPr>
            <p:grpSp>
              <p:nvGrpSpPr>
                <p:cNvPr id="974" name="Google Shape;974;p32"/>
                <p:cNvGrpSpPr/>
                <p:nvPr/>
              </p:nvGrpSpPr>
              <p:grpSpPr>
                <a:xfrm>
                  <a:off x="123150" y="4810250"/>
                  <a:ext cx="9020846" cy="318721"/>
                  <a:chOff x="66882" y="4401145"/>
                  <a:chExt cx="9060713" cy="305875"/>
                </a:xfrm>
              </p:grpSpPr>
              <p:sp>
                <p:nvSpPr>
                  <p:cNvPr id="975" name="Google Shape;975;p32"/>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2"/>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2"/>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 name="Google Shape;978;p32"/>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2"/>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2"/>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2"/>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2"/>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2"/>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2"/>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2"/>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2"/>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2"/>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 name="Google Shape;988;p32"/>
                <p:cNvGrpSpPr/>
                <p:nvPr/>
              </p:nvGrpSpPr>
              <p:grpSpPr>
                <a:xfrm>
                  <a:off x="8694552" y="444361"/>
                  <a:ext cx="448838" cy="855480"/>
                  <a:chOff x="4189590" y="628348"/>
                  <a:chExt cx="448838" cy="855480"/>
                </a:xfrm>
              </p:grpSpPr>
              <p:sp>
                <p:nvSpPr>
                  <p:cNvPr id="989" name="Google Shape;989;p32"/>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2"/>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2"/>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 name="Google Shape;992;p32"/>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32"/>
                <p:cNvGrpSpPr/>
                <p:nvPr/>
              </p:nvGrpSpPr>
              <p:grpSpPr>
                <a:xfrm>
                  <a:off x="-10709" y="444378"/>
                  <a:ext cx="448838" cy="860613"/>
                  <a:chOff x="561117" y="628348"/>
                  <a:chExt cx="448838" cy="855480"/>
                </a:xfrm>
              </p:grpSpPr>
              <p:sp>
                <p:nvSpPr>
                  <p:cNvPr id="994" name="Google Shape;994;p32"/>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2"/>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2"/>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7" name="Google Shape;997;p32"/>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32"/>
            <p:cNvGrpSpPr/>
            <p:nvPr/>
          </p:nvGrpSpPr>
          <p:grpSpPr>
            <a:xfrm>
              <a:off x="384093" y="4954718"/>
              <a:ext cx="8375813" cy="57966"/>
              <a:chOff x="384093" y="4954718"/>
              <a:chExt cx="8375813" cy="57966"/>
            </a:xfrm>
          </p:grpSpPr>
          <p:sp>
            <p:nvSpPr>
              <p:cNvPr id="999" name="Google Shape;999;p32"/>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2"/>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3">
    <p:bg>
      <p:bgPr>
        <a:solidFill>
          <a:schemeClr val="dk1"/>
        </a:solidFill>
      </p:bgPr>
    </p:bg>
    <p:spTree>
      <p:nvGrpSpPr>
        <p:cNvPr id="1001" name="Shape 1001"/>
        <p:cNvGrpSpPr/>
        <p:nvPr/>
      </p:nvGrpSpPr>
      <p:grpSpPr>
        <a:xfrm>
          <a:off x="0" y="0"/>
          <a:ext cx="0" cy="0"/>
          <a:chOff x="0" y="0"/>
          <a:chExt cx="0" cy="0"/>
        </a:xfrm>
      </p:grpSpPr>
      <p:sp>
        <p:nvSpPr>
          <p:cNvPr id="1002" name="Google Shape;1002;p33"/>
          <p:cNvSpPr txBox="1"/>
          <p:nvPr>
            <p:ph idx="1" type="subTitle"/>
          </p:nvPr>
        </p:nvSpPr>
        <p:spPr>
          <a:xfrm>
            <a:off x="713250" y="1095700"/>
            <a:ext cx="3858900" cy="351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Char char="●"/>
              <a:defRPr>
                <a:solidFill>
                  <a:schemeClr val="lt1"/>
                </a:solidFill>
              </a:defRPr>
            </a:lvl1pPr>
            <a:lvl2pPr lvl="1" rtl="0" algn="ctr">
              <a:lnSpc>
                <a:spcPct val="100000"/>
              </a:lnSpc>
              <a:spcBef>
                <a:spcPts val="0"/>
              </a:spcBef>
              <a:spcAft>
                <a:spcPts val="0"/>
              </a:spcAft>
              <a:buClr>
                <a:schemeClr val="lt1"/>
              </a:buClr>
              <a:buSzPts val="1400"/>
              <a:buChar char="○"/>
              <a:defRPr>
                <a:solidFill>
                  <a:schemeClr val="lt1"/>
                </a:solidFill>
              </a:defRPr>
            </a:lvl2pPr>
            <a:lvl3pPr lvl="2" rtl="0" algn="ctr">
              <a:lnSpc>
                <a:spcPct val="100000"/>
              </a:lnSpc>
              <a:spcBef>
                <a:spcPts val="1600"/>
              </a:spcBef>
              <a:spcAft>
                <a:spcPts val="0"/>
              </a:spcAft>
              <a:buClr>
                <a:schemeClr val="lt1"/>
              </a:buClr>
              <a:buSzPts val="1400"/>
              <a:buChar char="■"/>
              <a:defRPr>
                <a:solidFill>
                  <a:schemeClr val="lt1"/>
                </a:solidFill>
              </a:defRPr>
            </a:lvl3pPr>
            <a:lvl4pPr lvl="3" rtl="0" algn="ctr">
              <a:lnSpc>
                <a:spcPct val="100000"/>
              </a:lnSpc>
              <a:spcBef>
                <a:spcPts val="1600"/>
              </a:spcBef>
              <a:spcAft>
                <a:spcPts val="0"/>
              </a:spcAft>
              <a:buClr>
                <a:schemeClr val="lt1"/>
              </a:buClr>
              <a:buSzPts val="1400"/>
              <a:buChar char="●"/>
              <a:defRPr>
                <a:solidFill>
                  <a:schemeClr val="lt1"/>
                </a:solidFill>
              </a:defRPr>
            </a:lvl4pPr>
            <a:lvl5pPr lvl="4" rtl="0" algn="ctr">
              <a:lnSpc>
                <a:spcPct val="100000"/>
              </a:lnSpc>
              <a:spcBef>
                <a:spcPts val="1600"/>
              </a:spcBef>
              <a:spcAft>
                <a:spcPts val="0"/>
              </a:spcAft>
              <a:buClr>
                <a:schemeClr val="lt1"/>
              </a:buClr>
              <a:buSzPts val="1400"/>
              <a:buChar char="○"/>
              <a:defRPr>
                <a:solidFill>
                  <a:schemeClr val="lt1"/>
                </a:solidFill>
              </a:defRPr>
            </a:lvl5pPr>
            <a:lvl6pPr lvl="5" rtl="0" algn="ctr">
              <a:lnSpc>
                <a:spcPct val="100000"/>
              </a:lnSpc>
              <a:spcBef>
                <a:spcPts val="1600"/>
              </a:spcBef>
              <a:spcAft>
                <a:spcPts val="0"/>
              </a:spcAft>
              <a:buClr>
                <a:schemeClr val="lt1"/>
              </a:buClr>
              <a:buSzPts val="1400"/>
              <a:buChar char="■"/>
              <a:defRPr>
                <a:solidFill>
                  <a:schemeClr val="lt1"/>
                </a:solidFill>
              </a:defRPr>
            </a:lvl6pPr>
            <a:lvl7pPr lvl="6" rtl="0" algn="ctr">
              <a:lnSpc>
                <a:spcPct val="100000"/>
              </a:lnSpc>
              <a:spcBef>
                <a:spcPts val="1600"/>
              </a:spcBef>
              <a:spcAft>
                <a:spcPts val="0"/>
              </a:spcAft>
              <a:buClr>
                <a:schemeClr val="lt1"/>
              </a:buClr>
              <a:buSzPts val="1400"/>
              <a:buChar char="●"/>
              <a:defRPr>
                <a:solidFill>
                  <a:schemeClr val="lt1"/>
                </a:solidFill>
              </a:defRPr>
            </a:lvl7pPr>
            <a:lvl8pPr lvl="7" rtl="0" algn="ctr">
              <a:lnSpc>
                <a:spcPct val="100000"/>
              </a:lnSpc>
              <a:spcBef>
                <a:spcPts val="1600"/>
              </a:spcBef>
              <a:spcAft>
                <a:spcPts val="0"/>
              </a:spcAft>
              <a:buClr>
                <a:schemeClr val="lt1"/>
              </a:buClr>
              <a:buSzPts val="1400"/>
              <a:buChar char="○"/>
              <a:defRPr>
                <a:solidFill>
                  <a:schemeClr val="lt1"/>
                </a:solidFill>
              </a:defRPr>
            </a:lvl8pPr>
            <a:lvl9pPr lvl="8" rtl="0" algn="ctr">
              <a:lnSpc>
                <a:spcPct val="100000"/>
              </a:lnSpc>
              <a:spcBef>
                <a:spcPts val="1600"/>
              </a:spcBef>
              <a:spcAft>
                <a:spcPts val="1600"/>
              </a:spcAft>
              <a:buClr>
                <a:schemeClr val="lt1"/>
              </a:buClr>
              <a:buSzPts val="1400"/>
              <a:buChar char="■"/>
              <a:defRPr>
                <a:solidFill>
                  <a:schemeClr val="lt1"/>
                </a:solidFill>
              </a:defRPr>
            </a:lvl9pPr>
          </a:lstStyle>
          <a:p/>
        </p:txBody>
      </p:sp>
      <p:grpSp>
        <p:nvGrpSpPr>
          <p:cNvPr id="1003" name="Google Shape;1003;p33"/>
          <p:cNvGrpSpPr/>
          <p:nvPr/>
        </p:nvGrpSpPr>
        <p:grpSpPr>
          <a:xfrm flipH="1">
            <a:off x="-540119" y="-190500"/>
            <a:ext cx="10224238" cy="5634425"/>
            <a:chOff x="-540125" y="-190500"/>
            <a:chExt cx="10224238" cy="5634425"/>
          </a:xfrm>
        </p:grpSpPr>
        <p:grpSp>
          <p:nvGrpSpPr>
            <p:cNvPr id="1004" name="Google Shape;1004;p33"/>
            <p:cNvGrpSpPr/>
            <p:nvPr/>
          </p:nvGrpSpPr>
          <p:grpSpPr>
            <a:xfrm>
              <a:off x="123156" y="409580"/>
              <a:ext cx="262232" cy="352736"/>
              <a:chOff x="694982" y="773654"/>
              <a:chExt cx="262232" cy="350632"/>
            </a:xfrm>
          </p:grpSpPr>
          <p:sp>
            <p:nvSpPr>
              <p:cNvPr id="1005" name="Google Shape;1005;p3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33"/>
            <p:cNvGrpSpPr/>
            <p:nvPr/>
          </p:nvGrpSpPr>
          <p:grpSpPr>
            <a:xfrm>
              <a:off x="-540125" y="-190500"/>
              <a:ext cx="10224238" cy="5634425"/>
              <a:chOff x="-540125" y="-190500"/>
              <a:chExt cx="10224238" cy="5634425"/>
            </a:xfrm>
          </p:grpSpPr>
          <p:grpSp>
            <p:nvGrpSpPr>
              <p:cNvPr id="1008" name="Google Shape;1008;p33"/>
              <p:cNvGrpSpPr/>
              <p:nvPr/>
            </p:nvGrpSpPr>
            <p:grpSpPr>
              <a:xfrm>
                <a:off x="123150" y="4810250"/>
                <a:ext cx="9020846" cy="318721"/>
                <a:chOff x="66882" y="4401145"/>
                <a:chExt cx="9060713" cy="305875"/>
              </a:xfrm>
            </p:grpSpPr>
            <p:sp>
              <p:nvSpPr>
                <p:cNvPr id="1009" name="Google Shape;1009;p33"/>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3"/>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3"/>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 name="Google Shape;1012;p33"/>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3"/>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3"/>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3"/>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3"/>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3"/>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3"/>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3"/>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3"/>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3"/>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 name="Google Shape;1022;p33"/>
              <p:cNvGrpSpPr/>
              <p:nvPr/>
            </p:nvGrpSpPr>
            <p:grpSpPr>
              <a:xfrm>
                <a:off x="8694552" y="444361"/>
                <a:ext cx="448838" cy="855480"/>
                <a:chOff x="4189590" y="628348"/>
                <a:chExt cx="448838" cy="855480"/>
              </a:xfrm>
            </p:grpSpPr>
            <p:sp>
              <p:nvSpPr>
                <p:cNvPr id="1023" name="Google Shape;1023;p33"/>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3"/>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3"/>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 name="Google Shape;1026;p33"/>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 name="Google Shape;1027;p33"/>
              <p:cNvGrpSpPr/>
              <p:nvPr/>
            </p:nvGrpSpPr>
            <p:grpSpPr>
              <a:xfrm>
                <a:off x="-10709" y="444378"/>
                <a:ext cx="448838" cy="860613"/>
                <a:chOff x="561117" y="628348"/>
                <a:chExt cx="448838" cy="855480"/>
              </a:xfrm>
            </p:grpSpPr>
            <p:sp>
              <p:nvSpPr>
                <p:cNvPr id="1028" name="Google Shape;1028;p33"/>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1" name="Google Shape;1031;p33"/>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 name="Google Shape;1032;p33"/>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_3_1">
    <p:spTree>
      <p:nvGrpSpPr>
        <p:cNvPr id="1033" name="Shape 1033"/>
        <p:cNvGrpSpPr/>
        <p:nvPr/>
      </p:nvGrpSpPr>
      <p:grpSpPr>
        <a:xfrm>
          <a:off x="0" y="0"/>
          <a:ext cx="0" cy="0"/>
          <a:chOff x="0" y="0"/>
          <a:chExt cx="0" cy="0"/>
        </a:xfrm>
      </p:grpSpPr>
      <p:sp>
        <p:nvSpPr>
          <p:cNvPr id="1034" name="Google Shape;1034;p34"/>
          <p:cNvSpPr txBox="1"/>
          <p:nvPr>
            <p:ph idx="1" type="subTitle"/>
          </p:nvPr>
        </p:nvSpPr>
        <p:spPr>
          <a:xfrm>
            <a:off x="713250" y="1095700"/>
            <a:ext cx="7717500" cy="350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solidFill>
                  <a:schemeClr val="dk1"/>
                </a:solidFill>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grpSp>
        <p:nvGrpSpPr>
          <p:cNvPr id="1035" name="Google Shape;1035;p34"/>
          <p:cNvGrpSpPr/>
          <p:nvPr/>
        </p:nvGrpSpPr>
        <p:grpSpPr>
          <a:xfrm flipH="1">
            <a:off x="-540119" y="-190500"/>
            <a:ext cx="10224238" cy="5634425"/>
            <a:chOff x="-540125" y="-190500"/>
            <a:chExt cx="10224238" cy="5634425"/>
          </a:xfrm>
        </p:grpSpPr>
        <p:grpSp>
          <p:nvGrpSpPr>
            <p:cNvPr id="1036" name="Google Shape;1036;p34"/>
            <p:cNvGrpSpPr/>
            <p:nvPr/>
          </p:nvGrpSpPr>
          <p:grpSpPr>
            <a:xfrm>
              <a:off x="123156" y="409580"/>
              <a:ext cx="262232" cy="352736"/>
              <a:chOff x="694982" y="773654"/>
              <a:chExt cx="262232" cy="350632"/>
            </a:xfrm>
          </p:grpSpPr>
          <p:sp>
            <p:nvSpPr>
              <p:cNvPr id="1037" name="Google Shape;1037;p3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34"/>
            <p:cNvGrpSpPr/>
            <p:nvPr/>
          </p:nvGrpSpPr>
          <p:grpSpPr>
            <a:xfrm>
              <a:off x="-540125" y="-190500"/>
              <a:ext cx="10224238" cy="5634425"/>
              <a:chOff x="-540125" y="-190500"/>
              <a:chExt cx="10224238" cy="5634425"/>
            </a:xfrm>
          </p:grpSpPr>
          <p:grpSp>
            <p:nvGrpSpPr>
              <p:cNvPr id="1040" name="Google Shape;1040;p34"/>
              <p:cNvGrpSpPr/>
              <p:nvPr/>
            </p:nvGrpSpPr>
            <p:grpSpPr>
              <a:xfrm>
                <a:off x="123150" y="4810250"/>
                <a:ext cx="9020846" cy="318721"/>
                <a:chOff x="66882" y="4401145"/>
                <a:chExt cx="9060713" cy="305875"/>
              </a:xfrm>
            </p:grpSpPr>
            <p:sp>
              <p:nvSpPr>
                <p:cNvPr id="1041" name="Google Shape;1041;p34"/>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4"/>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4"/>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34"/>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4"/>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4"/>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4"/>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4"/>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4"/>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4"/>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4"/>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4"/>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4"/>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 name="Google Shape;1054;p34"/>
              <p:cNvGrpSpPr/>
              <p:nvPr/>
            </p:nvGrpSpPr>
            <p:grpSpPr>
              <a:xfrm>
                <a:off x="8694552" y="444361"/>
                <a:ext cx="448838" cy="855480"/>
                <a:chOff x="4189590" y="628348"/>
                <a:chExt cx="448838" cy="855480"/>
              </a:xfrm>
            </p:grpSpPr>
            <p:sp>
              <p:nvSpPr>
                <p:cNvPr id="1055" name="Google Shape;1055;p34"/>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 name="Google Shape;1058;p34"/>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 name="Google Shape;1059;p34"/>
              <p:cNvGrpSpPr/>
              <p:nvPr/>
            </p:nvGrpSpPr>
            <p:grpSpPr>
              <a:xfrm>
                <a:off x="-10709" y="444378"/>
                <a:ext cx="448838" cy="860613"/>
                <a:chOff x="561117" y="628348"/>
                <a:chExt cx="448838" cy="855480"/>
              </a:xfrm>
            </p:grpSpPr>
            <p:sp>
              <p:nvSpPr>
                <p:cNvPr id="1060" name="Google Shape;1060;p34"/>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63" name="Google Shape;1063;p34"/>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 name="Google Shape;1064;p34"/>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4_1_1">
    <p:spTree>
      <p:nvGrpSpPr>
        <p:cNvPr id="1065" name="Shape 1065"/>
        <p:cNvGrpSpPr/>
        <p:nvPr/>
      </p:nvGrpSpPr>
      <p:grpSpPr>
        <a:xfrm>
          <a:off x="0" y="0"/>
          <a:ext cx="0" cy="0"/>
          <a:chOff x="0" y="0"/>
          <a:chExt cx="0" cy="0"/>
        </a:xfrm>
      </p:grpSpPr>
      <p:sp>
        <p:nvSpPr>
          <p:cNvPr id="1066" name="Google Shape;1066;p35"/>
          <p:cNvSpPr txBox="1"/>
          <p:nvPr>
            <p:ph idx="1" type="subTitle"/>
          </p:nvPr>
        </p:nvSpPr>
        <p:spPr>
          <a:xfrm>
            <a:off x="1184900" y="3867400"/>
            <a:ext cx="6774300" cy="732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67" name="Google Shape;1067;p35"/>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1068" name="Google Shape;1068;p35"/>
          <p:cNvGrpSpPr/>
          <p:nvPr/>
        </p:nvGrpSpPr>
        <p:grpSpPr>
          <a:xfrm flipH="1">
            <a:off x="-540125" y="-190500"/>
            <a:ext cx="10224238" cy="5634425"/>
            <a:chOff x="-540125" y="-190500"/>
            <a:chExt cx="10224238" cy="5634425"/>
          </a:xfrm>
        </p:grpSpPr>
        <p:grpSp>
          <p:nvGrpSpPr>
            <p:cNvPr id="1069" name="Google Shape;1069;p35"/>
            <p:cNvGrpSpPr/>
            <p:nvPr/>
          </p:nvGrpSpPr>
          <p:grpSpPr>
            <a:xfrm>
              <a:off x="123156" y="409580"/>
              <a:ext cx="262232" cy="352736"/>
              <a:chOff x="694982" y="773654"/>
              <a:chExt cx="262232" cy="350632"/>
            </a:xfrm>
          </p:grpSpPr>
          <p:sp>
            <p:nvSpPr>
              <p:cNvPr id="1070" name="Google Shape;1070;p35"/>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5"/>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35"/>
            <p:cNvGrpSpPr/>
            <p:nvPr/>
          </p:nvGrpSpPr>
          <p:grpSpPr>
            <a:xfrm>
              <a:off x="-540125" y="-190500"/>
              <a:ext cx="10224238" cy="5634425"/>
              <a:chOff x="-540125" y="-190500"/>
              <a:chExt cx="10224238" cy="5634425"/>
            </a:xfrm>
          </p:grpSpPr>
          <p:grpSp>
            <p:nvGrpSpPr>
              <p:cNvPr id="1073" name="Google Shape;1073;p35"/>
              <p:cNvGrpSpPr/>
              <p:nvPr/>
            </p:nvGrpSpPr>
            <p:grpSpPr>
              <a:xfrm>
                <a:off x="123150" y="4810250"/>
                <a:ext cx="9020846" cy="318721"/>
                <a:chOff x="66882" y="4401145"/>
                <a:chExt cx="9060713" cy="305875"/>
              </a:xfrm>
            </p:grpSpPr>
            <p:sp>
              <p:nvSpPr>
                <p:cNvPr id="1074" name="Google Shape;1074;p35"/>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5"/>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5"/>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 name="Google Shape;1077;p35"/>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5"/>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5"/>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5"/>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5"/>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5"/>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5"/>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5"/>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5"/>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5"/>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 name="Google Shape;1087;p35"/>
              <p:cNvGrpSpPr/>
              <p:nvPr/>
            </p:nvGrpSpPr>
            <p:grpSpPr>
              <a:xfrm>
                <a:off x="8694552" y="444361"/>
                <a:ext cx="448838" cy="855480"/>
                <a:chOff x="4189590" y="628348"/>
                <a:chExt cx="448838" cy="855480"/>
              </a:xfrm>
            </p:grpSpPr>
            <p:sp>
              <p:nvSpPr>
                <p:cNvPr id="1088" name="Google Shape;1088;p35"/>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5"/>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5"/>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 name="Google Shape;1091;p35"/>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 name="Google Shape;1092;p35"/>
              <p:cNvGrpSpPr/>
              <p:nvPr/>
            </p:nvGrpSpPr>
            <p:grpSpPr>
              <a:xfrm>
                <a:off x="-10709" y="444378"/>
                <a:ext cx="448838" cy="860613"/>
                <a:chOff x="561117" y="628348"/>
                <a:chExt cx="448838" cy="855480"/>
              </a:xfrm>
            </p:grpSpPr>
            <p:sp>
              <p:nvSpPr>
                <p:cNvPr id="1093" name="Google Shape;1093;p35"/>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5"/>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5"/>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96" name="Google Shape;1096;p35"/>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 name="Google Shape;1097;p35"/>
          <p:cNvSpPr txBox="1"/>
          <p:nvPr>
            <p:ph idx="2" type="title"/>
          </p:nvPr>
        </p:nvSpPr>
        <p:spPr>
          <a:xfrm>
            <a:off x="1182000" y="3346950"/>
            <a:ext cx="2126700" cy="333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b="0"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098" name="Google Shape;1098;p35"/>
          <p:cNvSpPr txBox="1"/>
          <p:nvPr>
            <p:ph idx="3" type="title"/>
          </p:nvPr>
        </p:nvSpPr>
        <p:spPr>
          <a:xfrm>
            <a:off x="3406700" y="3346950"/>
            <a:ext cx="2330700" cy="333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b="0"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099" name="Google Shape;1099;p35"/>
          <p:cNvSpPr txBox="1"/>
          <p:nvPr>
            <p:ph idx="4" type="title"/>
          </p:nvPr>
        </p:nvSpPr>
        <p:spPr>
          <a:xfrm>
            <a:off x="5835300" y="3346950"/>
            <a:ext cx="2126700" cy="333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b="0"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4_1_1_1">
    <p:spTree>
      <p:nvGrpSpPr>
        <p:cNvPr id="1100" name="Shape 1100"/>
        <p:cNvGrpSpPr/>
        <p:nvPr/>
      </p:nvGrpSpPr>
      <p:grpSpPr>
        <a:xfrm>
          <a:off x="0" y="0"/>
          <a:ext cx="0" cy="0"/>
          <a:chOff x="0" y="0"/>
          <a:chExt cx="0" cy="0"/>
        </a:xfrm>
      </p:grpSpPr>
      <p:sp>
        <p:nvSpPr>
          <p:cNvPr id="1101" name="Google Shape;1101;p36"/>
          <p:cNvSpPr txBox="1"/>
          <p:nvPr>
            <p:ph idx="1" type="subTitle"/>
          </p:nvPr>
        </p:nvSpPr>
        <p:spPr>
          <a:xfrm>
            <a:off x="751986" y="3079788"/>
            <a:ext cx="3611100" cy="119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02" name="Google Shape;1102;p36"/>
          <p:cNvSpPr txBox="1"/>
          <p:nvPr>
            <p:ph type="title"/>
          </p:nvPr>
        </p:nvSpPr>
        <p:spPr>
          <a:xfrm>
            <a:off x="749150" y="1441813"/>
            <a:ext cx="3611100" cy="16380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000"/>
              <a:buNone/>
              <a:defRPr b="0" sz="35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103" name="Google Shape;1103;p36"/>
          <p:cNvSpPr/>
          <p:nvPr>
            <p:ph idx="2" type="pic"/>
          </p:nvPr>
        </p:nvSpPr>
        <p:spPr>
          <a:xfrm>
            <a:off x="4597700" y="682225"/>
            <a:ext cx="4206300" cy="4245900"/>
          </a:xfrm>
          <a:prstGeom prst="rect">
            <a:avLst/>
          </a:prstGeom>
          <a:noFill/>
          <a:ln>
            <a:noFill/>
          </a:ln>
        </p:spPr>
      </p:sp>
      <p:grpSp>
        <p:nvGrpSpPr>
          <p:cNvPr id="1104" name="Google Shape;1104;p36"/>
          <p:cNvGrpSpPr/>
          <p:nvPr/>
        </p:nvGrpSpPr>
        <p:grpSpPr>
          <a:xfrm>
            <a:off x="-540125" y="-190500"/>
            <a:ext cx="10224238" cy="5634425"/>
            <a:chOff x="-540125" y="-190500"/>
            <a:chExt cx="10224238" cy="5634425"/>
          </a:xfrm>
        </p:grpSpPr>
        <p:grpSp>
          <p:nvGrpSpPr>
            <p:cNvPr id="1105" name="Google Shape;1105;p36"/>
            <p:cNvGrpSpPr/>
            <p:nvPr/>
          </p:nvGrpSpPr>
          <p:grpSpPr>
            <a:xfrm>
              <a:off x="-375736" y="5125200"/>
              <a:ext cx="9889274" cy="318725"/>
              <a:chOff x="-375736" y="5125200"/>
              <a:chExt cx="9889274" cy="318725"/>
            </a:xfrm>
          </p:grpSpPr>
          <p:sp>
            <p:nvSpPr>
              <p:cNvPr id="1106" name="Google Shape;1106;p36"/>
              <p:cNvSpPr/>
              <p:nvPr/>
            </p:nvSpPr>
            <p:spPr>
              <a:xfrm flipH="1">
                <a:off x="-135238"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6"/>
              <p:cNvSpPr/>
              <p:nvPr/>
            </p:nvSpPr>
            <p:spPr>
              <a:xfrm flipH="1">
                <a:off x="-375736"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6"/>
              <p:cNvSpPr/>
              <p:nvPr/>
            </p:nvSpPr>
            <p:spPr>
              <a:xfrm flipH="1">
                <a:off x="4369693"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6"/>
              <p:cNvSpPr/>
              <p:nvPr/>
            </p:nvSpPr>
            <p:spPr>
              <a:xfrm flipH="1">
                <a:off x="1764230"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36"/>
            <p:cNvGrpSpPr/>
            <p:nvPr/>
          </p:nvGrpSpPr>
          <p:grpSpPr>
            <a:xfrm>
              <a:off x="-540125" y="-190500"/>
              <a:ext cx="10224238" cy="644300"/>
              <a:chOff x="-540125" y="-190500"/>
              <a:chExt cx="10224238" cy="644300"/>
            </a:xfrm>
          </p:grpSpPr>
          <p:sp>
            <p:nvSpPr>
              <p:cNvPr id="1111" name="Google Shape;1111;p36"/>
              <p:cNvSpPr/>
              <p:nvPr/>
            </p:nvSpPr>
            <p:spPr>
              <a:xfrm flipH="1">
                <a:off x="-130835"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6"/>
              <p:cNvSpPr/>
              <p:nvPr/>
            </p:nvSpPr>
            <p:spPr>
              <a:xfrm flipH="1">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6"/>
              <p:cNvSpPr/>
              <p:nvPr/>
            </p:nvSpPr>
            <p:spPr>
              <a:xfrm flipH="1">
                <a:off x="-537003"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6"/>
              <p:cNvSpPr/>
              <p:nvPr/>
            </p:nvSpPr>
            <p:spPr>
              <a:xfrm flipH="1">
                <a:off x="4985805"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6"/>
              <p:cNvSpPr/>
              <p:nvPr/>
            </p:nvSpPr>
            <p:spPr>
              <a:xfrm flipH="1">
                <a:off x="-33719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6"/>
              <p:cNvSpPr/>
              <p:nvPr/>
            </p:nvSpPr>
            <p:spPr>
              <a:xfrm flipH="1">
                <a:off x="-45733" y="247300"/>
                <a:ext cx="9230208"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4_1_1_1_1">
    <p:spTree>
      <p:nvGrpSpPr>
        <p:cNvPr id="1117" name="Shape 1117"/>
        <p:cNvGrpSpPr/>
        <p:nvPr/>
      </p:nvGrpSpPr>
      <p:grpSpPr>
        <a:xfrm>
          <a:off x="0" y="0"/>
          <a:ext cx="0" cy="0"/>
          <a:chOff x="0" y="0"/>
          <a:chExt cx="0" cy="0"/>
        </a:xfrm>
      </p:grpSpPr>
      <p:grpSp>
        <p:nvGrpSpPr>
          <p:cNvPr id="1118" name="Google Shape;1118;p37"/>
          <p:cNvGrpSpPr/>
          <p:nvPr/>
        </p:nvGrpSpPr>
        <p:grpSpPr>
          <a:xfrm>
            <a:off x="-540125" y="-190500"/>
            <a:ext cx="10224238" cy="5634425"/>
            <a:chOff x="-540125" y="-190500"/>
            <a:chExt cx="10224238" cy="5634425"/>
          </a:xfrm>
        </p:grpSpPr>
        <p:grpSp>
          <p:nvGrpSpPr>
            <p:cNvPr id="1119" name="Google Shape;1119;p37"/>
            <p:cNvGrpSpPr/>
            <p:nvPr/>
          </p:nvGrpSpPr>
          <p:grpSpPr>
            <a:xfrm>
              <a:off x="-375736" y="5125200"/>
              <a:ext cx="9889274" cy="318725"/>
              <a:chOff x="-375736" y="5125200"/>
              <a:chExt cx="9889274" cy="318725"/>
            </a:xfrm>
          </p:grpSpPr>
          <p:sp>
            <p:nvSpPr>
              <p:cNvPr id="1120" name="Google Shape;1120;p37"/>
              <p:cNvSpPr/>
              <p:nvPr/>
            </p:nvSpPr>
            <p:spPr>
              <a:xfrm flipH="1">
                <a:off x="-135238"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7"/>
              <p:cNvSpPr/>
              <p:nvPr/>
            </p:nvSpPr>
            <p:spPr>
              <a:xfrm flipH="1">
                <a:off x="-375736"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7"/>
              <p:cNvSpPr/>
              <p:nvPr/>
            </p:nvSpPr>
            <p:spPr>
              <a:xfrm flipH="1">
                <a:off x="4369693"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7"/>
              <p:cNvSpPr/>
              <p:nvPr/>
            </p:nvSpPr>
            <p:spPr>
              <a:xfrm flipH="1">
                <a:off x="1764230"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37"/>
            <p:cNvGrpSpPr/>
            <p:nvPr/>
          </p:nvGrpSpPr>
          <p:grpSpPr>
            <a:xfrm>
              <a:off x="-540125" y="-190500"/>
              <a:ext cx="10224238" cy="644300"/>
              <a:chOff x="-540125" y="-190500"/>
              <a:chExt cx="10224238" cy="644300"/>
            </a:xfrm>
          </p:grpSpPr>
          <p:sp>
            <p:nvSpPr>
              <p:cNvPr id="1125" name="Google Shape;1125;p37"/>
              <p:cNvSpPr/>
              <p:nvPr/>
            </p:nvSpPr>
            <p:spPr>
              <a:xfrm flipH="1">
                <a:off x="-130835"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7"/>
              <p:cNvSpPr/>
              <p:nvPr/>
            </p:nvSpPr>
            <p:spPr>
              <a:xfrm flipH="1">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7"/>
              <p:cNvSpPr/>
              <p:nvPr/>
            </p:nvSpPr>
            <p:spPr>
              <a:xfrm flipH="1">
                <a:off x="-537003"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7"/>
              <p:cNvSpPr/>
              <p:nvPr/>
            </p:nvSpPr>
            <p:spPr>
              <a:xfrm flipH="1">
                <a:off x="4985805"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7"/>
              <p:cNvSpPr/>
              <p:nvPr/>
            </p:nvSpPr>
            <p:spPr>
              <a:xfrm flipH="1">
                <a:off x="-33719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7"/>
              <p:cNvSpPr/>
              <p:nvPr/>
            </p:nvSpPr>
            <p:spPr>
              <a:xfrm flipH="1">
                <a:off x="-45733" y="247300"/>
                <a:ext cx="9230208"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1" name="Google Shape;1131;p37"/>
          <p:cNvSpPr txBox="1"/>
          <p:nvPr>
            <p:ph idx="1" type="subTitle"/>
          </p:nvPr>
        </p:nvSpPr>
        <p:spPr>
          <a:xfrm>
            <a:off x="716061" y="3147675"/>
            <a:ext cx="3611100" cy="119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32" name="Google Shape;1132;p37"/>
          <p:cNvSpPr txBox="1"/>
          <p:nvPr>
            <p:ph type="title"/>
          </p:nvPr>
        </p:nvSpPr>
        <p:spPr>
          <a:xfrm>
            <a:off x="713225" y="1509700"/>
            <a:ext cx="3611100" cy="16380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000"/>
              <a:buNone/>
              <a:defRPr b="0" sz="35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133" name="Google Shape;1133;p37"/>
          <p:cNvSpPr/>
          <p:nvPr>
            <p:ph idx="2" type="pic"/>
          </p:nvPr>
        </p:nvSpPr>
        <p:spPr>
          <a:xfrm>
            <a:off x="4597700" y="1740550"/>
            <a:ext cx="4206300" cy="2868000"/>
          </a:xfrm>
          <a:prstGeom prst="rect">
            <a:avLst/>
          </a:prstGeom>
          <a:noFill/>
          <a:ln>
            <a:noFill/>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9">
  <p:cSld name="CUSTOM_13">
    <p:spTree>
      <p:nvGrpSpPr>
        <p:cNvPr id="1134" name="Shape 1134"/>
        <p:cNvGrpSpPr/>
        <p:nvPr/>
      </p:nvGrpSpPr>
      <p:grpSpPr>
        <a:xfrm>
          <a:off x="0" y="0"/>
          <a:ext cx="0" cy="0"/>
          <a:chOff x="0" y="0"/>
          <a:chExt cx="0" cy="0"/>
        </a:xfrm>
      </p:grpSpPr>
      <p:grpSp>
        <p:nvGrpSpPr>
          <p:cNvPr id="1135" name="Google Shape;1135;p38"/>
          <p:cNvGrpSpPr/>
          <p:nvPr/>
        </p:nvGrpSpPr>
        <p:grpSpPr>
          <a:xfrm flipH="1">
            <a:off x="-540119" y="-190500"/>
            <a:ext cx="10224238" cy="5634425"/>
            <a:chOff x="-540125" y="-190500"/>
            <a:chExt cx="10224238" cy="5634425"/>
          </a:xfrm>
        </p:grpSpPr>
        <p:grpSp>
          <p:nvGrpSpPr>
            <p:cNvPr id="1136" name="Google Shape;1136;p38"/>
            <p:cNvGrpSpPr/>
            <p:nvPr/>
          </p:nvGrpSpPr>
          <p:grpSpPr>
            <a:xfrm>
              <a:off x="123156" y="409580"/>
              <a:ext cx="262232" cy="352736"/>
              <a:chOff x="694982" y="773654"/>
              <a:chExt cx="262232" cy="350632"/>
            </a:xfrm>
          </p:grpSpPr>
          <p:sp>
            <p:nvSpPr>
              <p:cNvPr id="1137" name="Google Shape;1137;p3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38"/>
            <p:cNvGrpSpPr/>
            <p:nvPr/>
          </p:nvGrpSpPr>
          <p:grpSpPr>
            <a:xfrm>
              <a:off x="-540125" y="-190500"/>
              <a:ext cx="10224238" cy="5634425"/>
              <a:chOff x="-540125" y="-190500"/>
              <a:chExt cx="10224238" cy="5634425"/>
            </a:xfrm>
          </p:grpSpPr>
          <p:grpSp>
            <p:nvGrpSpPr>
              <p:cNvPr id="1140" name="Google Shape;1140;p38"/>
              <p:cNvGrpSpPr/>
              <p:nvPr/>
            </p:nvGrpSpPr>
            <p:grpSpPr>
              <a:xfrm>
                <a:off x="123150" y="4810250"/>
                <a:ext cx="9020846" cy="318721"/>
                <a:chOff x="66882" y="4401145"/>
                <a:chExt cx="9060713" cy="305875"/>
              </a:xfrm>
            </p:grpSpPr>
            <p:sp>
              <p:nvSpPr>
                <p:cNvPr id="1141" name="Google Shape;1141;p38"/>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8"/>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8"/>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 name="Google Shape;1144;p38"/>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8"/>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8"/>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8"/>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8"/>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8"/>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8"/>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8"/>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8"/>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8"/>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 name="Google Shape;1154;p38"/>
              <p:cNvGrpSpPr/>
              <p:nvPr/>
            </p:nvGrpSpPr>
            <p:grpSpPr>
              <a:xfrm>
                <a:off x="8694552" y="444361"/>
                <a:ext cx="448838" cy="855480"/>
                <a:chOff x="4189590" y="628348"/>
                <a:chExt cx="448838" cy="855480"/>
              </a:xfrm>
            </p:grpSpPr>
            <p:sp>
              <p:nvSpPr>
                <p:cNvPr id="1155" name="Google Shape;1155;p38"/>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8"/>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8"/>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 name="Google Shape;1158;p38"/>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 name="Google Shape;1159;p38"/>
              <p:cNvGrpSpPr/>
              <p:nvPr/>
            </p:nvGrpSpPr>
            <p:grpSpPr>
              <a:xfrm>
                <a:off x="-10709" y="444378"/>
                <a:ext cx="448838" cy="860613"/>
                <a:chOff x="561117" y="628348"/>
                <a:chExt cx="448838" cy="855480"/>
              </a:xfrm>
            </p:grpSpPr>
            <p:sp>
              <p:nvSpPr>
                <p:cNvPr id="1160" name="Google Shape;1160;p38"/>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3" name="Google Shape;1163;p38"/>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 name="Google Shape;1164;p38"/>
          <p:cNvSpPr txBox="1"/>
          <p:nvPr>
            <p:ph idx="1" type="subTitle"/>
          </p:nvPr>
        </p:nvSpPr>
        <p:spPr>
          <a:xfrm>
            <a:off x="713250" y="1095700"/>
            <a:ext cx="3858900" cy="351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solidFill>
                  <a:schemeClr val="dk1"/>
                </a:solidFill>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1165" name="Google Shape;1165;p38"/>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
        <p:nvSpPr>
          <p:cNvPr id="1166" name="Google Shape;1166;p38"/>
          <p:cNvSpPr txBox="1"/>
          <p:nvPr>
            <p:ph idx="2" type="subTitle"/>
          </p:nvPr>
        </p:nvSpPr>
        <p:spPr>
          <a:xfrm>
            <a:off x="4572150" y="1095700"/>
            <a:ext cx="3858900" cy="350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solidFill>
                  <a:schemeClr val="dk1"/>
                </a:solidFill>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0">
  <p:cSld name="CUSTOM_13_1">
    <p:bg>
      <p:bgPr>
        <a:solidFill>
          <a:schemeClr val="dk1"/>
        </a:solidFill>
      </p:bgPr>
    </p:bg>
    <p:spTree>
      <p:nvGrpSpPr>
        <p:cNvPr id="1167" name="Shape 1167"/>
        <p:cNvGrpSpPr/>
        <p:nvPr/>
      </p:nvGrpSpPr>
      <p:grpSpPr>
        <a:xfrm>
          <a:off x="0" y="0"/>
          <a:ext cx="0" cy="0"/>
          <a:chOff x="0" y="0"/>
          <a:chExt cx="0" cy="0"/>
        </a:xfrm>
      </p:grpSpPr>
      <p:grpSp>
        <p:nvGrpSpPr>
          <p:cNvPr id="1168" name="Google Shape;1168;p39"/>
          <p:cNvGrpSpPr/>
          <p:nvPr/>
        </p:nvGrpSpPr>
        <p:grpSpPr>
          <a:xfrm flipH="1">
            <a:off x="-540119" y="-190500"/>
            <a:ext cx="10224238" cy="5634425"/>
            <a:chOff x="-540125" y="-190500"/>
            <a:chExt cx="10224238" cy="5634425"/>
          </a:xfrm>
        </p:grpSpPr>
        <p:grpSp>
          <p:nvGrpSpPr>
            <p:cNvPr id="1169" name="Google Shape;1169;p39"/>
            <p:cNvGrpSpPr/>
            <p:nvPr/>
          </p:nvGrpSpPr>
          <p:grpSpPr>
            <a:xfrm>
              <a:off x="123156" y="409580"/>
              <a:ext cx="262232" cy="352736"/>
              <a:chOff x="694982" y="773654"/>
              <a:chExt cx="262232" cy="350632"/>
            </a:xfrm>
          </p:grpSpPr>
          <p:sp>
            <p:nvSpPr>
              <p:cNvPr id="1170" name="Google Shape;1170;p3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 name="Google Shape;1172;p39"/>
            <p:cNvGrpSpPr/>
            <p:nvPr/>
          </p:nvGrpSpPr>
          <p:grpSpPr>
            <a:xfrm>
              <a:off x="-540125" y="-190500"/>
              <a:ext cx="10224238" cy="5634425"/>
              <a:chOff x="-540125" y="-190500"/>
              <a:chExt cx="10224238" cy="5634425"/>
            </a:xfrm>
          </p:grpSpPr>
          <p:grpSp>
            <p:nvGrpSpPr>
              <p:cNvPr id="1173" name="Google Shape;1173;p39"/>
              <p:cNvGrpSpPr/>
              <p:nvPr/>
            </p:nvGrpSpPr>
            <p:grpSpPr>
              <a:xfrm>
                <a:off x="123150" y="4810250"/>
                <a:ext cx="9020846" cy="318721"/>
                <a:chOff x="66882" y="4401145"/>
                <a:chExt cx="9060713" cy="305875"/>
              </a:xfrm>
            </p:grpSpPr>
            <p:sp>
              <p:nvSpPr>
                <p:cNvPr id="1174" name="Google Shape;1174;p39"/>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9"/>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9"/>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 name="Google Shape;1177;p39"/>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9"/>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9"/>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9"/>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9"/>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9"/>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9"/>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9"/>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9"/>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9"/>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 name="Google Shape;1187;p39"/>
              <p:cNvGrpSpPr/>
              <p:nvPr/>
            </p:nvGrpSpPr>
            <p:grpSpPr>
              <a:xfrm>
                <a:off x="8694552" y="444361"/>
                <a:ext cx="448838" cy="855480"/>
                <a:chOff x="4189590" y="628348"/>
                <a:chExt cx="448838" cy="855480"/>
              </a:xfrm>
            </p:grpSpPr>
            <p:sp>
              <p:nvSpPr>
                <p:cNvPr id="1188" name="Google Shape;1188;p39"/>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9"/>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9"/>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 name="Google Shape;1191;p39"/>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 name="Google Shape;1192;p39"/>
              <p:cNvGrpSpPr/>
              <p:nvPr/>
            </p:nvGrpSpPr>
            <p:grpSpPr>
              <a:xfrm>
                <a:off x="-10709" y="444378"/>
                <a:ext cx="448838" cy="860613"/>
                <a:chOff x="561117" y="628348"/>
                <a:chExt cx="448838" cy="855480"/>
              </a:xfrm>
            </p:grpSpPr>
            <p:sp>
              <p:nvSpPr>
                <p:cNvPr id="1193" name="Google Shape;1193;p39"/>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96" name="Google Shape;1196;p39"/>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 name="Google Shape;1197;p39"/>
          <p:cNvSpPr txBox="1"/>
          <p:nvPr>
            <p:ph idx="1" type="subTitle"/>
          </p:nvPr>
        </p:nvSpPr>
        <p:spPr>
          <a:xfrm>
            <a:off x="713250" y="1095700"/>
            <a:ext cx="4514700" cy="351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solidFill>
                  <a:schemeClr val="dk1"/>
                </a:solidFill>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1198" name="Google Shape;1198;p39"/>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199" name="Shape 1199"/>
        <p:cNvGrpSpPr/>
        <p:nvPr/>
      </p:nvGrpSpPr>
      <p:grpSpPr>
        <a:xfrm>
          <a:off x="0" y="0"/>
          <a:ext cx="0" cy="0"/>
          <a:chOff x="0" y="0"/>
          <a:chExt cx="0" cy="0"/>
        </a:xfrm>
      </p:grpSpPr>
      <p:sp>
        <p:nvSpPr>
          <p:cNvPr id="1200" name="Google Shape;1200;p40"/>
          <p:cNvSpPr txBox="1"/>
          <p:nvPr>
            <p:ph type="title"/>
          </p:nvPr>
        </p:nvSpPr>
        <p:spPr>
          <a:xfrm>
            <a:off x="1394675" y="3270744"/>
            <a:ext cx="2725500" cy="333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b="0"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201" name="Google Shape;1201;p40"/>
          <p:cNvSpPr txBox="1"/>
          <p:nvPr>
            <p:ph idx="2" type="title"/>
          </p:nvPr>
        </p:nvSpPr>
        <p:spPr>
          <a:xfrm>
            <a:off x="5023825" y="3270750"/>
            <a:ext cx="2725500" cy="333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b="0"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202" name="Google Shape;1202;p40"/>
          <p:cNvSpPr txBox="1"/>
          <p:nvPr>
            <p:ph idx="1" type="subTitle"/>
          </p:nvPr>
        </p:nvSpPr>
        <p:spPr>
          <a:xfrm>
            <a:off x="5023825" y="3604650"/>
            <a:ext cx="2725500" cy="5523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03" name="Google Shape;1203;p40"/>
          <p:cNvSpPr txBox="1"/>
          <p:nvPr>
            <p:ph idx="3" type="subTitle"/>
          </p:nvPr>
        </p:nvSpPr>
        <p:spPr>
          <a:xfrm>
            <a:off x="1394675" y="3604656"/>
            <a:ext cx="2725500" cy="5523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04" name="Google Shape;1204;p40"/>
          <p:cNvSpPr txBox="1"/>
          <p:nvPr>
            <p:ph idx="4"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205" name="Google Shape;1205;p40"/>
          <p:cNvGrpSpPr/>
          <p:nvPr/>
        </p:nvGrpSpPr>
        <p:grpSpPr>
          <a:xfrm flipH="1">
            <a:off x="-540119" y="-190500"/>
            <a:ext cx="10224238" cy="5634425"/>
            <a:chOff x="-540125" y="-190500"/>
            <a:chExt cx="10224238" cy="5634425"/>
          </a:xfrm>
        </p:grpSpPr>
        <p:grpSp>
          <p:nvGrpSpPr>
            <p:cNvPr id="1206" name="Google Shape;1206;p40"/>
            <p:cNvGrpSpPr/>
            <p:nvPr/>
          </p:nvGrpSpPr>
          <p:grpSpPr>
            <a:xfrm>
              <a:off x="123156" y="409580"/>
              <a:ext cx="262232" cy="352736"/>
              <a:chOff x="694982" y="773654"/>
              <a:chExt cx="262232" cy="350632"/>
            </a:xfrm>
          </p:grpSpPr>
          <p:sp>
            <p:nvSpPr>
              <p:cNvPr id="1207" name="Google Shape;1207;p4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40"/>
            <p:cNvGrpSpPr/>
            <p:nvPr/>
          </p:nvGrpSpPr>
          <p:grpSpPr>
            <a:xfrm>
              <a:off x="-540125" y="-190500"/>
              <a:ext cx="10224238" cy="5634425"/>
              <a:chOff x="-540125" y="-190500"/>
              <a:chExt cx="10224238" cy="5634425"/>
            </a:xfrm>
          </p:grpSpPr>
          <p:grpSp>
            <p:nvGrpSpPr>
              <p:cNvPr id="1210" name="Google Shape;1210;p40"/>
              <p:cNvGrpSpPr/>
              <p:nvPr/>
            </p:nvGrpSpPr>
            <p:grpSpPr>
              <a:xfrm>
                <a:off x="123150" y="4810250"/>
                <a:ext cx="9020846" cy="318721"/>
                <a:chOff x="66882" y="4401145"/>
                <a:chExt cx="9060713" cy="305875"/>
              </a:xfrm>
            </p:grpSpPr>
            <p:sp>
              <p:nvSpPr>
                <p:cNvPr id="1211" name="Google Shape;1211;p40"/>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0"/>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0"/>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 name="Google Shape;1214;p40"/>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0"/>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0"/>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0"/>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0"/>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0"/>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0"/>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0"/>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0"/>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0"/>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 name="Google Shape;1224;p40"/>
              <p:cNvGrpSpPr/>
              <p:nvPr/>
            </p:nvGrpSpPr>
            <p:grpSpPr>
              <a:xfrm>
                <a:off x="8694552" y="444361"/>
                <a:ext cx="448838" cy="855480"/>
                <a:chOff x="4189590" y="628348"/>
                <a:chExt cx="448838" cy="855480"/>
              </a:xfrm>
            </p:grpSpPr>
            <p:sp>
              <p:nvSpPr>
                <p:cNvPr id="1225" name="Google Shape;1225;p40"/>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0"/>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0"/>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 name="Google Shape;1228;p40"/>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 name="Google Shape;1229;p40"/>
              <p:cNvGrpSpPr/>
              <p:nvPr/>
            </p:nvGrpSpPr>
            <p:grpSpPr>
              <a:xfrm>
                <a:off x="-10709" y="444378"/>
                <a:ext cx="448838" cy="860613"/>
                <a:chOff x="561117" y="628348"/>
                <a:chExt cx="448838" cy="855480"/>
              </a:xfrm>
            </p:grpSpPr>
            <p:sp>
              <p:nvSpPr>
                <p:cNvPr id="1230" name="Google Shape;1230;p40"/>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3" name="Google Shape;1233;p40"/>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8" name="Shape 138"/>
        <p:cNvGrpSpPr/>
        <p:nvPr/>
      </p:nvGrpSpPr>
      <p:grpSpPr>
        <a:xfrm>
          <a:off x="0" y="0"/>
          <a:ext cx="0" cy="0"/>
          <a:chOff x="0" y="0"/>
          <a:chExt cx="0" cy="0"/>
        </a:xfrm>
      </p:grpSpPr>
      <p:sp>
        <p:nvSpPr>
          <p:cNvPr id="139" name="Google Shape;139;p5"/>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0" name="Google Shape;140;p5"/>
          <p:cNvSpPr txBox="1"/>
          <p:nvPr>
            <p:ph idx="2" type="title"/>
          </p:nvPr>
        </p:nvSpPr>
        <p:spPr>
          <a:xfrm>
            <a:off x="1095263" y="2712821"/>
            <a:ext cx="3324300" cy="404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b="0"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41" name="Google Shape;141;p5"/>
          <p:cNvSpPr txBox="1"/>
          <p:nvPr>
            <p:ph idx="3" type="title"/>
          </p:nvPr>
        </p:nvSpPr>
        <p:spPr>
          <a:xfrm>
            <a:off x="4724437" y="2712821"/>
            <a:ext cx="3324300" cy="404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b="0"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42" name="Google Shape;142;p5"/>
          <p:cNvSpPr txBox="1"/>
          <p:nvPr>
            <p:ph idx="1" type="subTitle"/>
          </p:nvPr>
        </p:nvSpPr>
        <p:spPr>
          <a:xfrm>
            <a:off x="4724437" y="3023525"/>
            <a:ext cx="3324300" cy="853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800"/>
              <a:buNone/>
              <a:defRPr b="0" sz="14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143" name="Google Shape;143;p5"/>
          <p:cNvSpPr txBox="1"/>
          <p:nvPr>
            <p:ph idx="4" type="subTitle"/>
          </p:nvPr>
        </p:nvSpPr>
        <p:spPr>
          <a:xfrm>
            <a:off x="1095263" y="3023525"/>
            <a:ext cx="3324300" cy="853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800"/>
              <a:buNone/>
              <a:defRPr b="0" sz="14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grpSp>
        <p:nvGrpSpPr>
          <p:cNvPr id="144" name="Google Shape;144;p5"/>
          <p:cNvGrpSpPr/>
          <p:nvPr/>
        </p:nvGrpSpPr>
        <p:grpSpPr>
          <a:xfrm>
            <a:off x="-540125" y="-190500"/>
            <a:ext cx="10224238" cy="5634425"/>
            <a:chOff x="-540125" y="-190500"/>
            <a:chExt cx="10224238" cy="5634425"/>
          </a:xfrm>
        </p:grpSpPr>
        <p:sp>
          <p:nvSpPr>
            <p:cNvPr id="145" name="Google Shape;145;p5"/>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46" name="Google Shape;146;p5"/>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47" name="Google Shape;147;p5"/>
            <p:cNvGrpSpPr/>
            <p:nvPr/>
          </p:nvGrpSpPr>
          <p:grpSpPr>
            <a:xfrm>
              <a:off x="243846" y="4810252"/>
              <a:ext cx="8625625" cy="318713"/>
              <a:chOff x="188112" y="4401147"/>
              <a:chExt cx="8663745" cy="305867"/>
            </a:xfrm>
          </p:grpSpPr>
          <p:sp>
            <p:nvSpPr>
              <p:cNvPr id="148" name="Google Shape;148;p5"/>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49" name="Google Shape;149;p5"/>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0" name="Google Shape;150;p5"/>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151" name="Google Shape;151;p5"/>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2" name="Google Shape;152;p5"/>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3" name="Google Shape;153;p5"/>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4" name="Google Shape;154;p5"/>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5" name="Google Shape;155;p5"/>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6" name="Google Shape;156;p5"/>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7" name="Google Shape;157;p5"/>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8" name="Google Shape;158;p5"/>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9" name="Google Shape;159;p5"/>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60" name="Google Shape;160;p5"/>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61" name="Google Shape;161;p5"/>
            <p:cNvGrpSpPr/>
            <p:nvPr/>
          </p:nvGrpSpPr>
          <p:grpSpPr>
            <a:xfrm>
              <a:off x="-10709" y="263403"/>
              <a:ext cx="448838" cy="860613"/>
              <a:chOff x="561117" y="628348"/>
              <a:chExt cx="448838" cy="855480"/>
            </a:xfrm>
          </p:grpSpPr>
          <p:sp>
            <p:nvSpPr>
              <p:cNvPr id="162" name="Google Shape;162;p5"/>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63" name="Google Shape;163;p5"/>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64" name="Google Shape;164;p5"/>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165" name="Google Shape;165;p5"/>
            <p:cNvGrpSpPr/>
            <p:nvPr/>
          </p:nvGrpSpPr>
          <p:grpSpPr>
            <a:xfrm>
              <a:off x="8694552" y="263386"/>
              <a:ext cx="448838" cy="855480"/>
              <a:chOff x="4189590" y="628348"/>
              <a:chExt cx="448838" cy="855480"/>
            </a:xfrm>
          </p:grpSpPr>
          <p:sp>
            <p:nvSpPr>
              <p:cNvPr id="166" name="Google Shape;166;p5"/>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67" name="Google Shape;167;p5"/>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68" name="Google Shape;168;p5"/>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bg>
      <p:bgPr>
        <a:solidFill>
          <a:schemeClr val="dk1"/>
        </a:solidFill>
      </p:bgPr>
    </p:bg>
    <p:spTree>
      <p:nvGrpSpPr>
        <p:cNvPr id="1234" name="Shape 1234"/>
        <p:cNvGrpSpPr/>
        <p:nvPr/>
      </p:nvGrpSpPr>
      <p:grpSpPr>
        <a:xfrm>
          <a:off x="0" y="0"/>
          <a:ext cx="0" cy="0"/>
          <a:chOff x="0" y="0"/>
          <a:chExt cx="0" cy="0"/>
        </a:xfrm>
      </p:grpSpPr>
      <p:sp>
        <p:nvSpPr>
          <p:cNvPr id="1235" name="Google Shape;1235;p41"/>
          <p:cNvSpPr txBox="1"/>
          <p:nvPr>
            <p:ph type="title"/>
          </p:nvPr>
        </p:nvSpPr>
        <p:spPr>
          <a:xfrm>
            <a:off x="1470875" y="2172803"/>
            <a:ext cx="2725500" cy="338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b="0" sz="2000">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236" name="Google Shape;1236;p41"/>
          <p:cNvSpPr txBox="1"/>
          <p:nvPr>
            <p:ph idx="2" type="title"/>
          </p:nvPr>
        </p:nvSpPr>
        <p:spPr>
          <a:xfrm>
            <a:off x="4947625" y="2172803"/>
            <a:ext cx="2725500" cy="338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b="0" sz="2000">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237" name="Google Shape;1237;p41"/>
          <p:cNvSpPr txBox="1"/>
          <p:nvPr>
            <p:ph idx="1" type="subTitle"/>
          </p:nvPr>
        </p:nvSpPr>
        <p:spPr>
          <a:xfrm>
            <a:off x="4947625" y="2511653"/>
            <a:ext cx="2725500" cy="1847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400"/>
              <a:buChar char="●"/>
              <a:defRPr b="0" sz="1400">
                <a:solidFill>
                  <a:schemeClr val="lt1"/>
                </a:solidFill>
              </a:defRPr>
            </a:lvl1pPr>
            <a:lvl2pPr lvl="1" rtl="0" algn="ctr">
              <a:lnSpc>
                <a:spcPct val="100000"/>
              </a:lnSpc>
              <a:spcBef>
                <a:spcPts val="100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
        <p:nvSpPr>
          <p:cNvPr id="1238" name="Google Shape;1238;p41"/>
          <p:cNvSpPr txBox="1"/>
          <p:nvPr>
            <p:ph idx="3" type="subTitle"/>
          </p:nvPr>
        </p:nvSpPr>
        <p:spPr>
          <a:xfrm>
            <a:off x="1470875" y="2511653"/>
            <a:ext cx="2725500" cy="1847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400"/>
              <a:buChar char="●"/>
              <a:defRPr b="0" sz="1400">
                <a:solidFill>
                  <a:schemeClr val="lt1"/>
                </a:solidFill>
              </a:defRPr>
            </a:lvl1pPr>
            <a:lvl2pPr lvl="1" rtl="0" algn="ctr">
              <a:lnSpc>
                <a:spcPct val="100000"/>
              </a:lnSpc>
              <a:spcBef>
                <a:spcPts val="100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
        <p:nvSpPr>
          <p:cNvPr id="1239" name="Google Shape;1239;p41"/>
          <p:cNvSpPr txBox="1"/>
          <p:nvPr>
            <p:ph idx="4"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240" name="Google Shape;1240;p41"/>
          <p:cNvGrpSpPr/>
          <p:nvPr/>
        </p:nvGrpSpPr>
        <p:grpSpPr>
          <a:xfrm>
            <a:off x="-540119" y="-190500"/>
            <a:ext cx="10224238" cy="5634425"/>
            <a:chOff x="-540125" y="-190500"/>
            <a:chExt cx="10224238" cy="5634425"/>
          </a:xfrm>
        </p:grpSpPr>
        <p:grpSp>
          <p:nvGrpSpPr>
            <p:cNvPr id="1241" name="Google Shape;1241;p41"/>
            <p:cNvGrpSpPr/>
            <p:nvPr/>
          </p:nvGrpSpPr>
          <p:grpSpPr>
            <a:xfrm>
              <a:off x="123156" y="409580"/>
              <a:ext cx="262232" cy="352736"/>
              <a:chOff x="694982" y="773654"/>
              <a:chExt cx="262232" cy="350632"/>
            </a:xfrm>
          </p:grpSpPr>
          <p:sp>
            <p:nvSpPr>
              <p:cNvPr id="1242" name="Google Shape;1242;p4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 name="Google Shape;1244;p41"/>
            <p:cNvGrpSpPr/>
            <p:nvPr/>
          </p:nvGrpSpPr>
          <p:grpSpPr>
            <a:xfrm>
              <a:off x="-540125" y="-190500"/>
              <a:ext cx="10224238" cy="5634425"/>
              <a:chOff x="-540125" y="-190500"/>
              <a:chExt cx="10224238" cy="5634425"/>
            </a:xfrm>
          </p:grpSpPr>
          <p:grpSp>
            <p:nvGrpSpPr>
              <p:cNvPr id="1245" name="Google Shape;1245;p41"/>
              <p:cNvGrpSpPr/>
              <p:nvPr/>
            </p:nvGrpSpPr>
            <p:grpSpPr>
              <a:xfrm>
                <a:off x="123150" y="4810250"/>
                <a:ext cx="9020846" cy="318721"/>
                <a:chOff x="66882" y="4401145"/>
                <a:chExt cx="9060713" cy="305875"/>
              </a:xfrm>
            </p:grpSpPr>
            <p:sp>
              <p:nvSpPr>
                <p:cNvPr id="1246" name="Google Shape;1246;p41"/>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1"/>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1"/>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 name="Google Shape;1249;p41"/>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1"/>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1"/>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1"/>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1"/>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1"/>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1"/>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1"/>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1"/>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1"/>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 name="Google Shape;1259;p41"/>
              <p:cNvGrpSpPr/>
              <p:nvPr/>
            </p:nvGrpSpPr>
            <p:grpSpPr>
              <a:xfrm>
                <a:off x="8694552" y="444361"/>
                <a:ext cx="448838" cy="855480"/>
                <a:chOff x="4189590" y="628348"/>
                <a:chExt cx="448838" cy="855480"/>
              </a:xfrm>
            </p:grpSpPr>
            <p:sp>
              <p:nvSpPr>
                <p:cNvPr id="1260" name="Google Shape;1260;p41"/>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1"/>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1"/>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 name="Google Shape;1263;p41"/>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 name="Google Shape;1264;p41"/>
              <p:cNvGrpSpPr/>
              <p:nvPr/>
            </p:nvGrpSpPr>
            <p:grpSpPr>
              <a:xfrm>
                <a:off x="-10709" y="444378"/>
                <a:ext cx="448838" cy="860613"/>
                <a:chOff x="561117" y="628348"/>
                <a:chExt cx="448838" cy="855480"/>
              </a:xfrm>
            </p:grpSpPr>
            <p:sp>
              <p:nvSpPr>
                <p:cNvPr id="1265" name="Google Shape;1265;p41"/>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68" name="Google Shape;1268;p41"/>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bg>
      <p:bgPr>
        <a:solidFill>
          <a:schemeClr val="lt1"/>
        </a:solidFill>
      </p:bgPr>
    </p:bg>
    <p:spTree>
      <p:nvGrpSpPr>
        <p:cNvPr id="1269" name="Shape 1269"/>
        <p:cNvGrpSpPr/>
        <p:nvPr/>
      </p:nvGrpSpPr>
      <p:grpSpPr>
        <a:xfrm>
          <a:off x="0" y="0"/>
          <a:ext cx="0" cy="0"/>
          <a:chOff x="0" y="0"/>
          <a:chExt cx="0" cy="0"/>
        </a:xfrm>
      </p:grpSpPr>
      <p:sp>
        <p:nvSpPr>
          <p:cNvPr id="1270" name="Google Shape;1270;p42"/>
          <p:cNvSpPr txBox="1"/>
          <p:nvPr>
            <p:ph type="title"/>
          </p:nvPr>
        </p:nvSpPr>
        <p:spPr>
          <a:xfrm>
            <a:off x="941837" y="2585547"/>
            <a:ext cx="2767200" cy="4251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000"/>
              <a:buNone/>
              <a:defRPr b="0"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271" name="Google Shape;1271;p42"/>
          <p:cNvSpPr txBox="1"/>
          <p:nvPr>
            <p:ph idx="2" type="title"/>
          </p:nvPr>
        </p:nvSpPr>
        <p:spPr>
          <a:xfrm>
            <a:off x="5432256" y="2585550"/>
            <a:ext cx="2769900" cy="420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000"/>
              <a:buNone/>
              <a:defRPr b="0"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272" name="Google Shape;1272;p42"/>
          <p:cNvSpPr txBox="1"/>
          <p:nvPr>
            <p:ph idx="1" type="subTitle"/>
          </p:nvPr>
        </p:nvSpPr>
        <p:spPr>
          <a:xfrm>
            <a:off x="5432256" y="2888703"/>
            <a:ext cx="2769900" cy="1005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Char char="●"/>
              <a:defRPr b="0" sz="1400">
                <a:solidFill>
                  <a:schemeClr val="dk1"/>
                </a:solidFill>
              </a:defRPr>
            </a:lvl1pPr>
            <a:lvl2pPr lvl="1" rtl="0" algn="ctr">
              <a:lnSpc>
                <a:spcPct val="100000"/>
              </a:lnSpc>
              <a:spcBef>
                <a:spcPts val="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
        <p:nvSpPr>
          <p:cNvPr id="1273" name="Google Shape;1273;p42"/>
          <p:cNvSpPr txBox="1"/>
          <p:nvPr>
            <p:ph idx="3" type="subTitle"/>
          </p:nvPr>
        </p:nvSpPr>
        <p:spPr>
          <a:xfrm>
            <a:off x="941837" y="2888703"/>
            <a:ext cx="2767200" cy="1005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Char char="●"/>
              <a:defRPr b="0" sz="1400">
                <a:solidFill>
                  <a:schemeClr val="dk1"/>
                </a:solidFill>
              </a:defRPr>
            </a:lvl1pPr>
            <a:lvl2pPr lvl="1" rtl="0" algn="ctr">
              <a:lnSpc>
                <a:spcPct val="100000"/>
              </a:lnSpc>
              <a:spcBef>
                <a:spcPts val="100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
        <p:nvSpPr>
          <p:cNvPr id="1274" name="Google Shape;1274;p42"/>
          <p:cNvSpPr txBox="1"/>
          <p:nvPr>
            <p:ph idx="4"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275" name="Google Shape;1275;p42"/>
          <p:cNvGrpSpPr/>
          <p:nvPr/>
        </p:nvGrpSpPr>
        <p:grpSpPr>
          <a:xfrm>
            <a:off x="-540125" y="-190500"/>
            <a:ext cx="10224238" cy="5634425"/>
            <a:chOff x="-540125" y="-190500"/>
            <a:chExt cx="10224238" cy="5634425"/>
          </a:xfrm>
        </p:grpSpPr>
        <p:sp>
          <p:nvSpPr>
            <p:cNvPr id="1276" name="Google Shape;1276;p42"/>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77" name="Google Shape;1277;p42"/>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278" name="Google Shape;1278;p42"/>
            <p:cNvGrpSpPr/>
            <p:nvPr/>
          </p:nvGrpSpPr>
          <p:grpSpPr>
            <a:xfrm>
              <a:off x="243846" y="4810252"/>
              <a:ext cx="8625625" cy="318713"/>
              <a:chOff x="188112" y="4401147"/>
              <a:chExt cx="8663745" cy="305867"/>
            </a:xfrm>
          </p:grpSpPr>
          <p:sp>
            <p:nvSpPr>
              <p:cNvPr id="1279" name="Google Shape;1279;p42"/>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80" name="Google Shape;1280;p42"/>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81" name="Google Shape;1281;p42"/>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1282" name="Google Shape;1282;p42"/>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83" name="Google Shape;1283;p42"/>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84" name="Google Shape;1284;p42"/>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85" name="Google Shape;1285;p42"/>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86" name="Google Shape;1286;p42"/>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87" name="Google Shape;1287;p42"/>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88" name="Google Shape;1288;p42"/>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89" name="Google Shape;1289;p42"/>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90" name="Google Shape;1290;p42"/>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91" name="Google Shape;1291;p42"/>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292" name="Google Shape;1292;p42"/>
            <p:cNvGrpSpPr/>
            <p:nvPr/>
          </p:nvGrpSpPr>
          <p:grpSpPr>
            <a:xfrm>
              <a:off x="-10709" y="263403"/>
              <a:ext cx="448838" cy="860613"/>
              <a:chOff x="561117" y="628348"/>
              <a:chExt cx="448838" cy="855480"/>
            </a:xfrm>
          </p:grpSpPr>
          <p:sp>
            <p:nvSpPr>
              <p:cNvPr id="1293" name="Google Shape;1293;p42"/>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94" name="Google Shape;1294;p42"/>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95" name="Google Shape;1295;p42"/>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1296" name="Google Shape;1296;p42"/>
            <p:cNvGrpSpPr/>
            <p:nvPr/>
          </p:nvGrpSpPr>
          <p:grpSpPr>
            <a:xfrm>
              <a:off x="8694552" y="263386"/>
              <a:ext cx="448838" cy="855480"/>
              <a:chOff x="4189590" y="628348"/>
              <a:chExt cx="448838" cy="855480"/>
            </a:xfrm>
          </p:grpSpPr>
          <p:sp>
            <p:nvSpPr>
              <p:cNvPr id="1297" name="Google Shape;1297;p42"/>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98" name="Google Shape;1298;p42"/>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99" name="Google Shape;1299;p42"/>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TITLE_AND_TWO_COLUMNS_1_1_1_1">
    <p:bg>
      <p:bgPr>
        <a:solidFill>
          <a:schemeClr val="lt1"/>
        </a:solidFill>
      </p:bgPr>
    </p:bg>
    <p:spTree>
      <p:nvGrpSpPr>
        <p:cNvPr id="1300" name="Shape 1300"/>
        <p:cNvGrpSpPr/>
        <p:nvPr/>
      </p:nvGrpSpPr>
      <p:grpSpPr>
        <a:xfrm>
          <a:off x="0" y="0"/>
          <a:ext cx="0" cy="0"/>
          <a:chOff x="0" y="0"/>
          <a:chExt cx="0" cy="0"/>
        </a:xfrm>
      </p:grpSpPr>
      <p:sp>
        <p:nvSpPr>
          <p:cNvPr id="1301" name="Google Shape;1301;p43"/>
          <p:cNvSpPr txBox="1"/>
          <p:nvPr>
            <p:ph type="title"/>
          </p:nvPr>
        </p:nvSpPr>
        <p:spPr>
          <a:xfrm>
            <a:off x="3066009" y="1832463"/>
            <a:ext cx="2216400" cy="4251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302" name="Google Shape;1302;p43"/>
          <p:cNvSpPr txBox="1"/>
          <p:nvPr>
            <p:ph idx="1" type="subTitle"/>
          </p:nvPr>
        </p:nvSpPr>
        <p:spPr>
          <a:xfrm>
            <a:off x="3066000" y="2090516"/>
            <a:ext cx="2216400" cy="576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Char char="●"/>
              <a:defRPr b="0" sz="1400">
                <a:solidFill>
                  <a:schemeClr val="dk1"/>
                </a:solidFill>
              </a:defRPr>
            </a:lvl1pPr>
            <a:lvl2pPr lvl="1" rtl="0" algn="ctr">
              <a:lnSpc>
                <a:spcPct val="100000"/>
              </a:lnSpc>
              <a:spcBef>
                <a:spcPts val="100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
        <p:nvSpPr>
          <p:cNvPr id="1303" name="Google Shape;1303;p43"/>
          <p:cNvSpPr txBox="1"/>
          <p:nvPr>
            <p:ph idx="2"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304" name="Google Shape;1304;p43"/>
          <p:cNvGrpSpPr/>
          <p:nvPr/>
        </p:nvGrpSpPr>
        <p:grpSpPr>
          <a:xfrm>
            <a:off x="-540125" y="-190500"/>
            <a:ext cx="10224238" cy="5634425"/>
            <a:chOff x="-540125" y="-190500"/>
            <a:chExt cx="10224238" cy="5634425"/>
          </a:xfrm>
        </p:grpSpPr>
        <p:sp>
          <p:nvSpPr>
            <p:cNvPr id="1305" name="Google Shape;1305;p43"/>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06" name="Google Shape;1306;p43"/>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307" name="Google Shape;1307;p43"/>
            <p:cNvGrpSpPr/>
            <p:nvPr/>
          </p:nvGrpSpPr>
          <p:grpSpPr>
            <a:xfrm>
              <a:off x="243846" y="4810252"/>
              <a:ext cx="8625625" cy="318713"/>
              <a:chOff x="188112" y="4401147"/>
              <a:chExt cx="8663745" cy="305867"/>
            </a:xfrm>
          </p:grpSpPr>
          <p:sp>
            <p:nvSpPr>
              <p:cNvPr id="1308" name="Google Shape;1308;p43"/>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09" name="Google Shape;1309;p43"/>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10" name="Google Shape;1310;p43"/>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1311" name="Google Shape;1311;p43"/>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12" name="Google Shape;1312;p43"/>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13" name="Google Shape;1313;p43"/>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14" name="Google Shape;1314;p43"/>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15" name="Google Shape;1315;p43"/>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16" name="Google Shape;1316;p43"/>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17" name="Google Shape;1317;p43"/>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18" name="Google Shape;1318;p43"/>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19" name="Google Shape;1319;p43"/>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20" name="Google Shape;1320;p43"/>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321" name="Google Shape;1321;p43"/>
            <p:cNvGrpSpPr/>
            <p:nvPr/>
          </p:nvGrpSpPr>
          <p:grpSpPr>
            <a:xfrm>
              <a:off x="-10709" y="263403"/>
              <a:ext cx="448838" cy="860613"/>
              <a:chOff x="561117" y="628348"/>
              <a:chExt cx="448838" cy="855480"/>
            </a:xfrm>
          </p:grpSpPr>
          <p:sp>
            <p:nvSpPr>
              <p:cNvPr id="1322" name="Google Shape;1322;p43"/>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23" name="Google Shape;1323;p4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24" name="Google Shape;1324;p4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1325" name="Google Shape;1325;p43"/>
            <p:cNvGrpSpPr/>
            <p:nvPr/>
          </p:nvGrpSpPr>
          <p:grpSpPr>
            <a:xfrm>
              <a:off x="8694552" y="263386"/>
              <a:ext cx="448838" cy="855480"/>
              <a:chOff x="4189590" y="628348"/>
              <a:chExt cx="448838" cy="855480"/>
            </a:xfrm>
          </p:grpSpPr>
          <p:sp>
            <p:nvSpPr>
              <p:cNvPr id="1326" name="Google Shape;1326;p43"/>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27" name="Google Shape;1327;p43"/>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328" name="Google Shape;1328;p43"/>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sp>
        <p:nvSpPr>
          <p:cNvPr id="1329" name="Google Shape;1329;p43"/>
          <p:cNvSpPr txBox="1"/>
          <p:nvPr>
            <p:ph idx="3" type="title"/>
          </p:nvPr>
        </p:nvSpPr>
        <p:spPr>
          <a:xfrm>
            <a:off x="3850209" y="3144988"/>
            <a:ext cx="2216400" cy="4251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3000"/>
              <a:buNone/>
              <a:defRPr b="0"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330" name="Google Shape;1330;p43"/>
          <p:cNvSpPr txBox="1"/>
          <p:nvPr>
            <p:ph idx="4" type="subTitle"/>
          </p:nvPr>
        </p:nvSpPr>
        <p:spPr>
          <a:xfrm>
            <a:off x="3850200" y="3403041"/>
            <a:ext cx="2216400" cy="5763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400"/>
              <a:buChar char="●"/>
              <a:defRPr b="0" sz="1400">
                <a:solidFill>
                  <a:schemeClr val="dk1"/>
                </a:solidFill>
              </a:defRPr>
            </a:lvl1pPr>
            <a:lvl2pPr lvl="1" rtl="0" algn="ctr">
              <a:lnSpc>
                <a:spcPct val="100000"/>
              </a:lnSpc>
              <a:spcBef>
                <a:spcPts val="100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331" name="Shape 1331"/>
        <p:cNvGrpSpPr/>
        <p:nvPr/>
      </p:nvGrpSpPr>
      <p:grpSpPr>
        <a:xfrm>
          <a:off x="0" y="0"/>
          <a:ext cx="0" cy="0"/>
          <a:chOff x="0" y="0"/>
          <a:chExt cx="0" cy="0"/>
        </a:xfrm>
      </p:grpSpPr>
      <p:sp>
        <p:nvSpPr>
          <p:cNvPr id="1332" name="Google Shape;1332;p44"/>
          <p:cNvSpPr txBox="1"/>
          <p:nvPr>
            <p:ph type="title"/>
          </p:nvPr>
        </p:nvSpPr>
        <p:spPr>
          <a:xfrm>
            <a:off x="711300" y="2690819"/>
            <a:ext cx="2547000" cy="416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3" name="Google Shape;1333;p44"/>
          <p:cNvSpPr txBox="1"/>
          <p:nvPr>
            <p:ph idx="1" type="subTitle"/>
          </p:nvPr>
        </p:nvSpPr>
        <p:spPr>
          <a:xfrm>
            <a:off x="711306" y="3053418"/>
            <a:ext cx="2547000" cy="803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34" name="Google Shape;1334;p44"/>
          <p:cNvSpPr txBox="1"/>
          <p:nvPr>
            <p:ph idx="2" type="title"/>
          </p:nvPr>
        </p:nvSpPr>
        <p:spPr>
          <a:xfrm>
            <a:off x="3298461" y="2686231"/>
            <a:ext cx="2547000" cy="416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5" name="Google Shape;1335;p44"/>
          <p:cNvSpPr txBox="1"/>
          <p:nvPr>
            <p:ph idx="3" type="subTitle"/>
          </p:nvPr>
        </p:nvSpPr>
        <p:spPr>
          <a:xfrm>
            <a:off x="3298464" y="3048831"/>
            <a:ext cx="2547000" cy="803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36" name="Google Shape;1336;p44"/>
          <p:cNvSpPr txBox="1"/>
          <p:nvPr>
            <p:ph idx="4" type="title"/>
          </p:nvPr>
        </p:nvSpPr>
        <p:spPr>
          <a:xfrm>
            <a:off x="5885622" y="2690819"/>
            <a:ext cx="2547000" cy="416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7" name="Google Shape;1337;p44"/>
          <p:cNvSpPr txBox="1"/>
          <p:nvPr>
            <p:ph idx="5" type="subTitle"/>
          </p:nvPr>
        </p:nvSpPr>
        <p:spPr>
          <a:xfrm>
            <a:off x="5885622" y="3053418"/>
            <a:ext cx="2547000" cy="803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38" name="Google Shape;1338;p44"/>
          <p:cNvSpPr txBox="1"/>
          <p:nvPr>
            <p:ph idx="6" type="title"/>
          </p:nvPr>
        </p:nvSpPr>
        <p:spPr>
          <a:xfrm>
            <a:off x="720000" y="539500"/>
            <a:ext cx="7704000" cy="478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339" name="Google Shape;1339;p44"/>
          <p:cNvGrpSpPr/>
          <p:nvPr/>
        </p:nvGrpSpPr>
        <p:grpSpPr>
          <a:xfrm flipH="1">
            <a:off x="-540119" y="-190500"/>
            <a:ext cx="10224238" cy="5634425"/>
            <a:chOff x="-540125" y="-190500"/>
            <a:chExt cx="10224238" cy="5634425"/>
          </a:xfrm>
        </p:grpSpPr>
        <p:sp>
          <p:nvSpPr>
            <p:cNvPr id="1340" name="Google Shape;1340;p44"/>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 name="Google Shape;1342;p44"/>
            <p:cNvGrpSpPr/>
            <p:nvPr/>
          </p:nvGrpSpPr>
          <p:grpSpPr>
            <a:xfrm>
              <a:off x="243846" y="4810252"/>
              <a:ext cx="8625625" cy="318713"/>
              <a:chOff x="188112" y="4401147"/>
              <a:chExt cx="8663745" cy="305867"/>
            </a:xfrm>
          </p:grpSpPr>
          <p:sp>
            <p:nvSpPr>
              <p:cNvPr id="1343" name="Google Shape;1343;p44"/>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 name="Google Shape;1346;p44"/>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4"/>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4"/>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 name="Google Shape;1356;p44"/>
            <p:cNvGrpSpPr/>
            <p:nvPr/>
          </p:nvGrpSpPr>
          <p:grpSpPr>
            <a:xfrm>
              <a:off x="-10709" y="263403"/>
              <a:ext cx="448838" cy="860613"/>
              <a:chOff x="561117" y="628348"/>
              <a:chExt cx="448838" cy="855480"/>
            </a:xfrm>
          </p:grpSpPr>
          <p:sp>
            <p:nvSpPr>
              <p:cNvPr id="1357" name="Google Shape;1357;p44"/>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44"/>
            <p:cNvGrpSpPr/>
            <p:nvPr/>
          </p:nvGrpSpPr>
          <p:grpSpPr>
            <a:xfrm>
              <a:off x="8694552" y="263386"/>
              <a:ext cx="448838" cy="855480"/>
              <a:chOff x="4189590" y="628348"/>
              <a:chExt cx="448838" cy="855480"/>
            </a:xfrm>
          </p:grpSpPr>
          <p:sp>
            <p:nvSpPr>
              <p:cNvPr id="1361" name="Google Shape;1361;p44"/>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364" name="Shape 1364"/>
        <p:cNvGrpSpPr/>
        <p:nvPr/>
      </p:nvGrpSpPr>
      <p:grpSpPr>
        <a:xfrm>
          <a:off x="0" y="0"/>
          <a:ext cx="0" cy="0"/>
          <a:chOff x="0" y="0"/>
          <a:chExt cx="0" cy="0"/>
        </a:xfrm>
      </p:grpSpPr>
      <p:sp>
        <p:nvSpPr>
          <p:cNvPr id="1365" name="Google Shape;1365;p45"/>
          <p:cNvSpPr txBox="1"/>
          <p:nvPr>
            <p:ph type="title"/>
          </p:nvPr>
        </p:nvSpPr>
        <p:spPr>
          <a:xfrm>
            <a:off x="948919" y="2998598"/>
            <a:ext cx="1967400" cy="302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66" name="Google Shape;1366;p45"/>
          <p:cNvSpPr txBox="1"/>
          <p:nvPr>
            <p:ph idx="1" type="subTitle"/>
          </p:nvPr>
        </p:nvSpPr>
        <p:spPr>
          <a:xfrm>
            <a:off x="948919" y="3295650"/>
            <a:ext cx="1967400" cy="942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67" name="Google Shape;1367;p45"/>
          <p:cNvSpPr txBox="1"/>
          <p:nvPr>
            <p:ph idx="2" type="title"/>
          </p:nvPr>
        </p:nvSpPr>
        <p:spPr>
          <a:xfrm>
            <a:off x="720000" y="539500"/>
            <a:ext cx="7704000" cy="478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368" name="Google Shape;1368;p45"/>
          <p:cNvGrpSpPr/>
          <p:nvPr/>
        </p:nvGrpSpPr>
        <p:grpSpPr>
          <a:xfrm flipH="1">
            <a:off x="-540119" y="-190500"/>
            <a:ext cx="10224238" cy="5634425"/>
            <a:chOff x="-540125" y="-190500"/>
            <a:chExt cx="10224238" cy="5634425"/>
          </a:xfrm>
        </p:grpSpPr>
        <p:sp>
          <p:nvSpPr>
            <p:cNvPr id="1369" name="Google Shape;1369;p45"/>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5"/>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 name="Google Shape;1371;p45"/>
            <p:cNvGrpSpPr/>
            <p:nvPr/>
          </p:nvGrpSpPr>
          <p:grpSpPr>
            <a:xfrm>
              <a:off x="243846" y="4810252"/>
              <a:ext cx="8625625" cy="318713"/>
              <a:chOff x="188112" y="4401147"/>
              <a:chExt cx="8663745" cy="305867"/>
            </a:xfrm>
          </p:grpSpPr>
          <p:sp>
            <p:nvSpPr>
              <p:cNvPr id="1372" name="Google Shape;1372;p45"/>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5"/>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5"/>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 name="Google Shape;1375;p45"/>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5"/>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5"/>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5"/>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5"/>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5"/>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5"/>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5"/>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5"/>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5"/>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 name="Google Shape;1385;p45"/>
            <p:cNvGrpSpPr/>
            <p:nvPr/>
          </p:nvGrpSpPr>
          <p:grpSpPr>
            <a:xfrm>
              <a:off x="-10709" y="263403"/>
              <a:ext cx="448838" cy="860613"/>
              <a:chOff x="561117" y="628348"/>
              <a:chExt cx="448838" cy="855480"/>
            </a:xfrm>
          </p:grpSpPr>
          <p:sp>
            <p:nvSpPr>
              <p:cNvPr id="1386" name="Google Shape;1386;p45"/>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5"/>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5"/>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45"/>
            <p:cNvGrpSpPr/>
            <p:nvPr/>
          </p:nvGrpSpPr>
          <p:grpSpPr>
            <a:xfrm>
              <a:off x="8694552" y="263386"/>
              <a:ext cx="448838" cy="855480"/>
              <a:chOff x="4189590" y="628348"/>
              <a:chExt cx="448838" cy="855480"/>
            </a:xfrm>
          </p:grpSpPr>
          <p:sp>
            <p:nvSpPr>
              <p:cNvPr id="1390" name="Google Shape;1390;p45"/>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5"/>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5"/>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93" name="Google Shape;1393;p45"/>
          <p:cNvSpPr txBox="1"/>
          <p:nvPr>
            <p:ph idx="3" type="title"/>
          </p:nvPr>
        </p:nvSpPr>
        <p:spPr>
          <a:xfrm>
            <a:off x="3591691" y="3366824"/>
            <a:ext cx="1967400" cy="302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94" name="Google Shape;1394;p45"/>
          <p:cNvSpPr txBox="1"/>
          <p:nvPr>
            <p:ph idx="4" type="subTitle"/>
          </p:nvPr>
        </p:nvSpPr>
        <p:spPr>
          <a:xfrm>
            <a:off x="3591691" y="3663875"/>
            <a:ext cx="1967400" cy="942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95" name="Google Shape;1395;p45"/>
          <p:cNvSpPr txBox="1"/>
          <p:nvPr>
            <p:ph idx="5" type="title"/>
          </p:nvPr>
        </p:nvSpPr>
        <p:spPr>
          <a:xfrm>
            <a:off x="6225038" y="2998598"/>
            <a:ext cx="1967400" cy="302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96" name="Google Shape;1396;p45"/>
          <p:cNvSpPr txBox="1"/>
          <p:nvPr>
            <p:ph idx="6" type="subTitle"/>
          </p:nvPr>
        </p:nvSpPr>
        <p:spPr>
          <a:xfrm>
            <a:off x="6225038" y="3295650"/>
            <a:ext cx="1967400" cy="942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1397" name="Shape 1397"/>
        <p:cNvGrpSpPr/>
        <p:nvPr/>
      </p:nvGrpSpPr>
      <p:grpSpPr>
        <a:xfrm>
          <a:off x="0" y="0"/>
          <a:ext cx="0" cy="0"/>
          <a:chOff x="0" y="0"/>
          <a:chExt cx="0" cy="0"/>
        </a:xfrm>
      </p:grpSpPr>
      <p:sp>
        <p:nvSpPr>
          <p:cNvPr id="1398" name="Google Shape;1398;p46"/>
          <p:cNvSpPr txBox="1"/>
          <p:nvPr>
            <p:ph type="title"/>
          </p:nvPr>
        </p:nvSpPr>
        <p:spPr>
          <a:xfrm>
            <a:off x="1387608" y="1896510"/>
            <a:ext cx="3246600" cy="302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99" name="Google Shape;1399;p46"/>
          <p:cNvSpPr txBox="1"/>
          <p:nvPr>
            <p:ph idx="1" type="subTitle"/>
          </p:nvPr>
        </p:nvSpPr>
        <p:spPr>
          <a:xfrm>
            <a:off x="1387608" y="2193549"/>
            <a:ext cx="3246600" cy="595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0" name="Google Shape;1400;p46"/>
          <p:cNvSpPr txBox="1"/>
          <p:nvPr>
            <p:ph idx="2" type="title"/>
          </p:nvPr>
        </p:nvSpPr>
        <p:spPr>
          <a:xfrm>
            <a:off x="1387608" y="3705798"/>
            <a:ext cx="3246600" cy="301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01" name="Google Shape;1401;p46"/>
          <p:cNvSpPr txBox="1"/>
          <p:nvPr>
            <p:ph idx="3" type="subTitle"/>
          </p:nvPr>
        </p:nvSpPr>
        <p:spPr>
          <a:xfrm>
            <a:off x="1387608" y="4012776"/>
            <a:ext cx="3246600" cy="595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2" name="Google Shape;1402;p46"/>
          <p:cNvSpPr txBox="1"/>
          <p:nvPr>
            <p:ph idx="4" type="title"/>
          </p:nvPr>
        </p:nvSpPr>
        <p:spPr>
          <a:xfrm>
            <a:off x="4807023" y="1834424"/>
            <a:ext cx="3246600" cy="416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03" name="Google Shape;1403;p46"/>
          <p:cNvSpPr txBox="1"/>
          <p:nvPr>
            <p:ph idx="5" type="subTitle"/>
          </p:nvPr>
        </p:nvSpPr>
        <p:spPr>
          <a:xfrm>
            <a:off x="4807023" y="2193549"/>
            <a:ext cx="3246600" cy="595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4" name="Google Shape;1404;p46"/>
          <p:cNvSpPr txBox="1"/>
          <p:nvPr>
            <p:ph idx="6" type="title"/>
          </p:nvPr>
        </p:nvSpPr>
        <p:spPr>
          <a:xfrm>
            <a:off x="720000" y="539500"/>
            <a:ext cx="7704000" cy="478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405" name="Google Shape;1405;p46"/>
          <p:cNvGrpSpPr/>
          <p:nvPr/>
        </p:nvGrpSpPr>
        <p:grpSpPr>
          <a:xfrm flipH="1">
            <a:off x="-540119" y="-190500"/>
            <a:ext cx="10224238" cy="5634425"/>
            <a:chOff x="-540125" y="-190500"/>
            <a:chExt cx="10224238" cy="5634425"/>
          </a:xfrm>
        </p:grpSpPr>
        <p:sp>
          <p:nvSpPr>
            <p:cNvPr id="1406" name="Google Shape;1406;p46"/>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6"/>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8" name="Google Shape;1408;p46"/>
            <p:cNvGrpSpPr/>
            <p:nvPr/>
          </p:nvGrpSpPr>
          <p:grpSpPr>
            <a:xfrm>
              <a:off x="243846" y="4810252"/>
              <a:ext cx="8625625" cy="318713"/>
              <a:chOff x="188112" y="4401147"/>
              <a:chExt cx="8663745" cy="305867"/>
            </a:xfrm>
          </p:grpSpPr>
          <p:sp>
            <p:nvSpPr>
              <p:cNvPr id="1409" name="Google Shape;1409;p46"/>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6"/>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6"/>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2" name="Google Shape;1412;p46"/>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6"/>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6"/>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6"/>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6"/>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6"/>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6"/>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6"/>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6"/>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6"/>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 name="Google Shape;1422;p46"/>
            <p:cNvGrpSpPr/>
            <p:nvPr/>
          </p:nvGrpSpPr>
          <p:grpSpPr>
            <a:xfrm>
              <a:off x="-10709" y="263403"/>
              <a:ext cx="448838" cy="860613"/>
              <a:chOff x="561117" y="628348"/>
              <a:chExt cx="448838" cy="855480"/>
            </a:xfrm>
          </p:grpSpPr>
          <p:sp>
            <p:nvSpPr>
              <p:cNvPr id="1423" name="Google Shape;1423;p46"/>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6"/>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6"/>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 name="Google Shape;1426;p46"/>
            <p:cNvGrpSpPr/>
            <p:nvPr/>
          </p:nvGrpSpPr>
          <p:grpSpPr>
            <a:xfrm>
              <a:off x="8694552" y="263386"/>
              <a:ext cx="448838" cy="855480"/>
              <a:chOff x="4189590" y="628348"/>
              <a:chExt cx="448838" cy="855480"/>
            </a:xfrm>
          </p:grpSpPr>
          <p:sp>
            <p:nvSpPr>
              <p:cNvPr id="1427" name="Google Shape;1427;p46"/>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6"/>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6"/>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6_1_1_1">
    <p:spTree>
      <p:nvGrpSpPr>
        <p:cNvPr id="1430" name="Shape 1430"/>
        <p:cNvGrpSpPr/>
        <p:nvPr/>
      </p:nvGrpSpPr>
      <p:grpSpPr>
        <a:xfrm>
          <a:off x="0" y="0"/>
          <a:ext cx="0" cy="0"/>
          <a:chOff x="0" y="0"/>
          <a:chExt cx="0" cy="0"/>
        </a:xfrm>
      </p:grpSpPr>
      <p:sp>
        <p:nvSpPr>
          <p:cNvPr id="1431" name="Google Shape;1431;p47"/>
          <p:cNvSpPr txBox="1"/>
          <p:nvPr>
            <p:ph type="title"/>
          </p:nvPr>
        </p:nvSpPr>
        <p:spPr>
          <a:xfrm>
            <a:off x="720000" y="539500"/>
            <a:ext cx="7704000" cy="478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432" name="Google Shape;1432;p47"/>
          <p:cNvGrpSpPr/>
          <p:nvPr/>
        </p:nvGrpSpPr>
        <p:grpSpPr>
          <a:xfrm flipH="1">
            <a:off x="-540119" y="-190500"/>
            <a:ext cx="10224238" cy="5634425"/>
            <a:chOff x="-540125" y="-190500"/>
            <a:chExt cx="10224238" cy="5634425"/>
          </a:xfrm>
        </p:grpSpPr>
        <p:sp>
          <p:nvSpPr>
            <p:cNvPr id="1433" name="Google Shape;1433;p47"/>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7"/>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5" name="Google Shape;1435;p47"/>
            <p:cNvGrpSpPr/>
            <p:nvPr/>
          </p:nvGrpSpPr>
          <p:grpSpPr>
            <a:xfrm>
              <a:off x="243846" y="4810252"/>
              <a:ext cx="8625625" cy="318713"/>
              <a:chOff x="188112" y="4401147"/>
              <a:chExt cx="8663745" cy="305867"/>
            </a:xfrm>
          </p:grpSpPr>
          <p:sp>
            <p:nvSpPr>
              <p:cNvPr id="1436" name="Google Shape;1436;p47"/>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7"/>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7"/>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9" name="Google Shape;1439;p47"/>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7"/>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7"/>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7"/>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7"/>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7"/>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7"/>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7"/>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7"/>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7"/>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9" name="Google Shape;1449;p47"/>
            <p:cNvGrpSpPr/>
            <p:nvPr/>
          </p:nvGrpSpPr>
          <p:grpSpPr>
            <a:xfrm>
              <a:off x="-10709" y="263403"/>
              <a:ext cx="448838" cy="860613"/>
              <a:chOff x="561117" y="628348"/>
              <a:chExt cx="448838" cy="855480"/>
            </a:xfrm>
          </p:grpSpPr>
          <p:sp>
            <p:nvSpPr>
              <p:cNvPr id="1450" name="Google Shape;1450;p47"/>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7"/>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7"/>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47"/>
            <p:cNvGrpSpPr/>
            <p:nvPr/>
          </p:nvGrpSpPr>
          <p:grpSpPr>
            <a:xfrm>
              <a:off x="8694552" y="263386"/>
              <a:ext cx="448838" cy="855480"/>
              <a:chOff x="4189590" y="628348"/>
              <a:chExt cx="448838" cy="855480"/>
            </a:xfrm>
          </p:grpSpPr>
          <p:sp>
            <p:nvSpPr>
              <p:cNvPr id="1454" name="Google Shape;1454;p47"/>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7"/>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7"/>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57" name="Google Shape;1457;p47"/>
          <p:cNvSpPr txBox="1"/>
          <p:nvPr>
            <p:ph idx="2" type="title"/>
          </p:nvPr>
        </p:nvSpPr>
        <p:spPr>
          <a:xfrm>
            <a:off x="1406192" y="1887125"/>
            <a:ext cx="1967400" cy="574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58" name="Google Shape;1458;p47"/>
          <p:cNvSpPr txBox="1"/>
          <p:nvPr>
            <p:ph idx="1" type="subTitle"/>
          </p:nvPr>
        </p:nvSpPr>
        <p:spPr>
          <a:xfrm>
            <a:off x="1406187" y="2461800"/>
            <a:ext cx="1967400" cy="942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59" name="Google Shape;1459;p47"/>
          <p:cNvSpPr txBox="1"/>
          <p:nvPr>
            <p:ph idx="3" type="title"/>
          </p:nvPr>
        </p:nvSpPr>
        <p:spPr>
          <a:xfrm>
            <a:off x="3826070" y="1887125"/>
            <a:ext cx="1967400" cy="574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60" name="Google Shape;1460;p47"/>
          <p:cNvSpPr txBox="1"/>
          <p:nvPr>
            <p:ph idx="4" type="subTitle"/>
          </p:nvPr>
        </p:nvSpPr>
        <p:spPr>
          <a:xfrm>
            <a:off x="3826064" y="2461800"/>
            <a:ext cx="1967400" cy="942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61" name="Google Shape;1461;p47"/>
          <p:cNvSpPr txBox="1"/>
          <p:nvPr>
            <p:ph idx="5" type="title"/>
          </p:nvPr>
        </p:nvSpPr>
        <p:spPr>
          <a:xfrm>
            <a:off x="6245947" y="1887125"/>
            <a:ext cx="1967400" cy="574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62" name="Google Shape;1462;p47"/>
          <p:cNvSpPr txBox="1"/>
          <p:nvPr>
            <p:ph idx="6" type="subTitle"/>
          </p:nvPr>
        </p:nvSpPr>
        <p:spPr>
          <a:xfrm>
            <a:off x="6245941" y="2461800"/>
            <a:ext cx="1967400" cy="942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463" name="Shape 1463"/>
        <p:cNvGrpSpPr/>
        <p:nvPr/>
      </p:nvGrpSpPr>
      <p:grpSpPr>
        <a:xfrm>
          <a:off x="0" y="0"/>
          <a:ext cx="0" cy="0"/>
          <a:chOff x="0" y="0"/>
          <a:chExt cx="0" cy="0"/>
        </a:xfrm>
      </p:grpSpPr>
      <p:sp>
        <p:nvSpPr>
          <p:cNvPr id="1464" name="Google Shape;1464;p48"/>
          <p:cNvSpPr txBox="1"/>
          <p:nvPr>
            <p:ph type="title"/>
          </p:nvPr>
        </p:nvSpPr>
        <p:spPr>
          <a:xfrm>
            <a:off x="1374527" y="2055200"/>
            <a:ext cx="2208300" cy="39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65" name="Google Shape;1465;p48"/>
          <p:cNvSpPr txBox="1"/>
          <p:nvPr>
            <p:ph idx="1" type="subTitle"/>
          </p:nvPr>
        </p:nvSpPr>
        <p:spPr>
          <a:xfrm>
            <a:off x="1374527" y="2450750"/>
            <a:ext cx="2208300" cy="502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66" name="Google Shape;1466;p48"/>
          <p:cNvSpPr txBox="1"/>
          <p:nvPr>
            <p:ph idx="2" type="title"/>
          </p:nvPr>
        </p:nvSpPr>
        <p:spPr>
          <a:xfrm>
            <a:off x="5561173" y="2055200"/>
            <a:ext cx="2208300" cy="39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67" name="Google Shape;1467;p48"/>
          <p:cNvSpPr txBox="1"/>
          <p:nvPr>
            <p:ph idx="3" type="subTitle"/>
          </p:nvPr>
        </p:nvSpPr>
        <p:spPr>
          <a:xfrm>
            <a:off x="5561173" y="2450750"/>
            <a:ext cx="2208300" cy="502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68" name="Google Shape;1468;p48"/>
          <p:cNvSpPr txBox="1"/>
          <p:nvPr>
            <p:ph idx="4" type="title"/>
          </p:nvPr>
        </p:nvSpPr>
        <p:spPr>
          <a:xfrm>
            <a:off x="1374527" y="3717050"/>
            <a:ext cx="2208300" cy="39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69" name="Google Shape;1469;p48"/>
          <p:cNvSpPr txBox="1"/>
          <p:nvPr>
            <p:ph idx="5" type="subTitle"/>
          </p:nvPr>
        </p:nvSpPr>
        <p:spPr>
          <a:xfrm>
            <a:off x="1374527" y="4101525"/>
            <a:ext cx="2208300" cy="502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70" name="Google Shape;1470;p48"/>
          <p:cNvSpPr txBox="1"/>
          <p:nvPr>
            <p:ph idx="6" type="title"/>
          </p:nvPr>
        </p:nvSpPr>
        <p:spPr>
          <a:xfrm>
            <a:off x="5561173" y="3717050"/>
            <a:ext cx="2208300" cy="39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71" name="Google Shape;1471;p48"/>
          <p:cNvSpPr txBox="1"/>
          <p:nvPr>
            <p:ph idx="7" type="subTitle"/>
          </p:nvPr>
        </p:nvSpPr>
        <p:spPr>
          <a:xfrm>
            <a:off x="5561173" y="4101525"/>
            <a:ext cx="2208300" cy="502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72" name="Google Shape;1472;p48"/>
          <p:cNvSpPr txBox="1"/>
          <p:nvPr>
            <p:ph idx="8"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473" name="Google Shape;1473;p48"/>
          <p:cNvGrpSpPr/>
          <p:nvPr/>
        </p:nvGrpSpPr>
        <p:grpSpPr>
          <a:xfrm>
            <a:off x="-540125" y="-190500"/>
            <a:ext cx="10224238" cy="5634425"/>
            <a:chOff x="-540125" y="-190500"/>
            <a:chExt cx="10224238" cy="5634425"/>
          </a:xfrm>
        </p:grpSpPr>
        <p:grpSp>
          <p:nvGrpSpPr>
            <p:cNvPr id="1474" name="Google Shape;1474;p48"/>
            <p:cNvGrpSpPr/>
            <p:nvPr/>
          </p:nvGrpSpPr>
          <p:grpSpPr>
            <a:xfrm>
              <a:off x="123156" y="409580"/>
              <a:ext cx="262232" cy="352736"/>
              <a:chOff x="694982" y="773654"/>
              <a:chExt cx="262232" cy="350632"/>
            </a:xfrm>
          </p:grpSpPr>
          <p:sp>
            <p:nvSpPr>
              <p:cNvPr id="1475" name="Google Shape;1475;p4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 name="Google Shape;1477;p48"/>
            <p:cNvGrpSpPr/>
            <p:nvPr/>
          </p:nvGrpSpPr>
          <p:grpSpPr>
            <a:xfrm>
              <a:off x="-540125" y="-190500"/>
              <a:ext cx="10224238" cy="5634425"/>
              <a:chOff x="-540125" y="-190500"/>
              <a:chExt cx="10224238" cy="5634425"/>
            </a:xfrm>
          </p:grpSpPr>
          <p:grpSp>
            <p:nvGrpSpPr>
              <p:cNvPr id="1478" name="Google Shape;1478;p48"/>
              <p:cNvGrpSpPr/>
              <p:nvPr/>
            </p:nvGrpSpPr>
            <p:grpSpPr>
              <a:xfrm>
                <a:off x="123150" y="4810250"/>
                <a:ext cx="9020846" cy="318721"/>
                <a:chOff x="66882" y="4401145"/>
                <a:chExt cx="9060713" cy="305875"/>
              </a:xfrm>
            </p:grpSpPr>
            <p:sp>
              <p:nvSpPr>
                <p:cNvPr id="1479" name="Google Shape;1479;p48"/>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8"/>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8"/>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2" name="Google Shape;1482;p48"/>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8"/>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8"/>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8"/>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8"/>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8"/>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8"/>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8"/>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8"/>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8"/>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2" name="Google Shape;1492;p48"/>
              <p:cNvGrpSpPr/>
              <p:nvPr/>
            </p:nvGrpSpPr>
            <p:grpSpPr>
              <a:xfrm>
                <a:off x="8694552" y="444361"/>
                <a:ext cx="448838" cy="855480"/>
                <a:chOff x="4189590" y="628348"/>
                <a:chExt cx="448838" cy="855480"/>
              </a:xfrm>
            </p:grpSpPr>
            <p:sp>
              <p:nvSpPr>
                <p:cNvPr id="1493" name="Google Shape;1493;p48"/>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8"/>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8"/>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6" name="Google Shape;1496;p48"/>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7" name="Google Shape;1497;p48"/>
              <p:cNvGrpSpPr/>
              <p:nvPr/>
            </p:nvGrpSpPr>
            <p:grpSpPr>
              <a:xfrm>
                <a:off x="-10709" y="444378"/>
                <a:ext cx="448838" cy="860613"/>
                <a:chOff x="561117" y="628348"/>
                <a:chExt cx="448838" cy="855480"/>
              </a:xfrm>
            </p:grpSpPr>
            <p:sp>
              <p:nvSpPr>
                <p:cNvPr id="1498" name="Google Shape;1498;p48"/>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01" name="Google Shape;1501;p48"/>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1502" name="Shape 1502"/>
        <p:cNvGrpSpPr/>
        <p:nvPr/>
      </p:nvGrpSpPr>
      <p:grpSpPr>
        <a:xfrm>
          <a:off x="0" y="0"/>
          <a:ext cx="0" cy="0"/>
          <a:chOff x="0" y="0"/>
          <a:chExt cx="0" cy="0"/>
        </a:xfrm>
      </p:grpSpPr>
      <p:sp>
        <p:nvSpPr>
          <p:cNvPr id="1503" name="Google Shape;1503;p49"/>
          <p:cNvSpPr txBox="1"/>
          <p:nvPr>
            <p:ph type="title"/>
          </p:nvPr>
        </p:nvSpPr>
        <p:spPr>
          <a:xfrm>
            <a:off x="720002" y="2055200"/>
            <a:ext cx="2208300" cy="39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04" name="Google Shape;1504;p49"/>
          <p:cNvSpPr txBox="1"/>
          <p:nvPr>
            <p:ph idx="1" type="subTitle"/>
          </p:nvPr>
        </p:nvSpPr>
        <p:spPr>
          <a:xfrm>
            <a:off x="720002" y="2450750"/>
            <a:ext cx="2208300" cy="502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05" name="Google Shape;1505;p49"/>
          <p:cNvSpPr txBox="1"/>
          <p:nvPr>
            <p:ph idx="2" type="title"/>
          </p:nvPr>
        </p:nvSpPr>
        <p:spPr>
          <a:xfrm>
            <a:off x="3148198" y="2055200"/>
            <a:ext cx="2208300" cy="39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06" name="Google Shape;1506;p49"/>
          <p:cNvSpPr txBox="1"/>
          <p:nvPr>
            <p:ph idx="3" type="subTitle"/>
          </p:nvPr>
        </p:nvSpPr>
        <p:spPr>
          <a:xfrm>
            <a:off x="3148198" y="2450750"/>
            <a:ext cx="2208300" cy="502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07" name="Google Shape;1507;p49"/>
          <p:cNvSpPr txBox="1"/>
          <p:nvPr>
            <p:ph idx="4" type="title"/>
          </p:nvPr>
        </p:nvSpPr>
        <p:spPr>
          <a:xfrm>
            <a:off x="720002" y="3777920"/>
            <a:ext cx="2208300" cy="39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08" name="Google Shape;1508;p49"/>
          <p:cNvSpPr txBox="1"/>
          <p:nvPr>
            <p:ph idx="5" type="subTitle"/>
          </p:nvPr>
        </p:nvSpPr>
        <p:spPr>
          <a:xfrm>
            <a:off x="720002" y="4162395"/>
            <a:ext cx="2208300" cy="502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09" name="Google Shape;1509;p49"/>
          <p:cNvSpPr txBox="1"/>
          <p:nvPr>
            <p:ph idx="6" type="title"/>
          </p:nvPr>
        </p:nvSpPr>
        <p:spPr>
          <a:xfrm>
            <a:off x="3148198" y="3777920"/>
            <a:ext cx="2208300" cy="39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10" name="Google Shape;1510;p49"/>
          <p:cNvSpPr txBox="1"/>
          <p:nvPr>
            <p:ph idx="7" type="subTitle"/>
          </p:nvPr>
        </p:nvSpPr>
        <p:spPr>
          <a:xfrm>
            <a:off x="3148198" y="4162395"/>
            <a:ext cx="2208300" cy="502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11" name="Google Shape;1511;p49"/>
          <p:cNvSpPr txBox="1"/>
          <p:nvPr>
            <p:ph idx="8" type="title"/>
          </p:nvPr>
        </p:nvSpPr>
        <p:spPr>
          <a:xfrm>
            <a:off x="720000" y="539500"/>
            <a:ext cx="7704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512" name="Google Shape;1512;p49"/>
          <p:cNvGrpSpPr/>
          <p:nvPr/>
        </p:nvGrpSpPr>
        <p:grpSpPr>
          <a:xfrm>
            <a:off x="-540125" y="-190500"/>
            <a:ext cx="10224238" cy="5634425"/>
            <a:chOff x="-540125" y="-190500"/>
            <a:chExt cx="10224238" cy="5634425"/>
          </a:xfrm>
        </p:grpSpPr>
        <p:grpSp>
          <p:nvGrpSpPr>
            <p:cNvPr id="1513" name="Google Shape;1513;p49"/>
            <p:cNvGrpSpPr/>
            <p:nvPr/>
          </p:nvGrpSpPr>
          <p:grpSpPr>
            <a:xfrm>
              <a:off x="123156" y="409580"/>
              <a:ext cx="262232" cy="352736"/>
              <a:chOff x="694982" y="773654"/>
              <a:chExt cx="262232" cy="350632"/>
            </a:xfrm>
          </p:grpSpPr>
          <p:sp>
            <p:nvSpPr>
              <p:cNvPr id="1514" name="Google Shape;1514;p4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49"/>
            <p:cNvGrpSpPr/>
            <p:nvPr/>
          </p:nvGrpSpPr>
          <p:grpSpPr>
            <a:xfrm>
              <a:off x="-540125" y="-190500"/>
              <a:ext cx="10224238" cy="5634425"/>
              <a:chOff x="-540125" y="-190500"/>
              <a:chExt cx="10224238" cy="5634425"/>
            </a:xfrm>
          </p:grpSpPr>
          <p:grpSp>
            <p:nvGrpSpPr>
              <p:cNvPr id="1517" name="Google Shape;1517;p49"/>
              <p:cNvGrpSpPr/>
              <p:nvPr/>
            </p:nvGrpSpPr>
            <p:grpSpPr>
              <a:xfrm>
                <a:off x="123150" y="4810250"/>
                <a:ext cx="9020846" cy="318721"/>
                <a:chOff x="66882" y="4401145"/>
                <a:chExt cx="9060713" cy="305875"/>
              </a:xfrm>
            </p:grpSpPr>
            <p:sp>
              <p:nvSpPr>
                <p:cNvPr id="1518" name="Google Shape;1518;p49"/>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9"/>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9"/>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1" name="Google Shape;1521;p49"/>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9"/>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9"/>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9"/>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9"/>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9"/>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9"/>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9"/>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49"/>
              <p:cNvGrpSpPr/>
              <p:nvPr/>
            </p:nvGrpSpPr>
            <p:grpSpPr>
              <a:xfrm>
                <a:off x="8694552" y="444361"/>
                <a:ext cx="448838" cy="855480"/>
                <a:chOff x="4189590" y="628348"/>
                <a:chExt cx="448838" cy="855480"/>
              </a:xfrm>
            </p:grpSpPr>
            <p:sp>
              <p:nvSpPr>
                <p:cNvPr id="1532" name="Google Shape;1532;p49"/>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9"/>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9"/>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5" name="Google Shape;1535;p49"/>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6" name="Google Shape;1536;p49"/>
              <p:cNvGrpSpPr/>
              <p:nvPr/>
            </p:nvGrpSpPr>
            <p:grpSpPr>
              <a:xfrm>
                <a:off x="-10709" y="444378"/>
                <a:ext cx="448838" cy="860613"/>
                <a:chOff x="561117" y="628348"/>
                <a:chExt cx="448838" cy="855480"/>
              </a:xfrm>
            </p:grpSpPr>
            <p:sp>
              <p:nvSpPr>
                <p:cNvPr id="1537" name="Google Shape;1537;p49"/>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40" name="Google Shape;1540;p49"/>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solidFill>
          <a:schemeClr val="dk1"/>
        </a:solidFill>
      </p:bgPr>
    </p:bg>
    <p:spTree>
      <p:nvGrpSpPr>
        <p:cNvPr id="1541" name="Shape 1541"/>
        <p:cNvGrpSpPr/>
        <p:nvPr/>
      </p:nvGrpSpPr>
      <p:grpSpPr>
        <a:xfrm>
          <a:off x="0" y="0"/>
          <a:ext cx="0" cy="0"/>
          <a:chOff x="0" y="0"/>
          <a:chExt cx="0" cy="0"/>
        </a:xfrm>
      </p:grpSpPr>
      <p:sp>
        <p:nvSpPr>
          <p:cNvPr id="1542" name="Google Shape;1542;p50"/>
          <p:cNvSpPr txBox="1"/>
          <p:nvPr>
            <p:ph type="title"/>
          </p:nvPr>
        </p:nvSpPr>
        <p:spPr>
          <a:xfrm>
            <a:off x="706710" y="2015119"/>
            <a:ext cx="1986000" cy="388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43" name="Google Shape;1543;p50"/>
          <p:cNvSpPr txBox="1"/>
          <p:nvPr>
            <p:ph idx="1" type="subTitle"/>
          </p:nvPr>
        </p:nvSpPr>
        <p:spPr>
          <a:xfrm>
            <a:off x="706710" y="2329966"/>
            <a:ext cx="19860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44" name="Google Shape;1544;p50"/>
          <p:cNvSpPr txBox="1"/>
          <p:nvPr>
            <p:ph idx="2" type="title"/>
          </p:nvPr>
        </p:nvSpPr>
        <p:spPr>
          <a:xfrm>
            <a:off x="3579000" y="2015119"/>
            <a:ext cx="1986000" cy="388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45" name="Google Shape;1545;p50"/>
          <p:cNvSpPr txBox="1"/>
          <p:nvPr>
            <p:ph idx="3" type="subTitle"/>
          </p:nvPr>
        </p:nvSpPr>
        <p:spPr>
          <a:xfrm>
            <a:off x="3579000" y="2329966"/>
            <a:ext cx="19860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46" name="Google Shape;1546;p50"/>
          <p:cNvSpPr txBox="1"/>
          <p:nvPr>
            <p:ph idx="4" type="title"/>
          </p:nvPr>
        </p:nvSpPr>
        <p:spPr>
          <a:xfrm>
            <a:off x="706710" y="3699485"/>
            <a:ext cx="1986000" cy="388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47" name="Google Shape;1547;p50"/>
          <p:cNvSpPr txBox="1"/>
          <p:nvPr>
            <p:ph idx="5" type="subTitle"/>
          </p:nvPr>
        </p:nvSpPr>
        <p:spPr>
          <a:xfrm>
            <a:off x="706710" y="4014307"/>
            <a:ext cx="19860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48" name="Google Shape;1548;p50"/>
          <p:cNvSpPr txBox="1"/>
          <p:nvPr>
            <p:ph idx="6" type="title"/>
          </p:nvPr>
        </p:nvSpPr>
        <p:spPr>
          <a:xfrm>
            <a:off x="3572218" y="3699485"/>
            <a:ext cx="1986000" cy="388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49" name="Google Shape;1549;p50"/>
          <p:cNvSpPr txBox="1"/>
          <p:nvPr>
            <p:ph idx="7" type="subTitle"/>
          </p:nvPr>
        </p:nvSpPr>
        <p:spPr>
          <a:xfrm>
            <a:off x="3579000" y="4014307"/>
            <a:ext cx="19860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50" name="Google Shape;1550;p50"/>
          <p:cNvSpPr txBox="1"/>
          <p:nvPr>
            <p:ph idx="8" type="title"/>
          </p:nvPr>
        </p:nvSpPr>
        <p:spPr>
          <a:xfrm>
            <a:off x="6437726" y="2015119"/>
            <a:ext cx="1986000" cy="388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51" name="Google Shape;1551;p50"/>
          <p:cNvSpPr txBox="1"/>
          <p:nvPr>
            <p:ph idx="9" type="subTitle"/>
          </p:nvPr>
        </p:nvSpPr>
        <p:spPr>
          <a:xfrm>
            <a:off x="6437726" y="2329966"/>
            <a:ext cx="19860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52" name="Google Shape;1552;p50"/>
          <p:cNvSpPr txBox="1"/>
          <p:nvPr>
            <p:ph idx="13" type="title"/>
          </p:nvPr>
        </p:nvSpPr>
        <p:spPr>
          <a:xfrm>
            <a:off x="6437726" y="3699485"/>
            <a:ext cx="1986000" cy="388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53" name="Google Shape;1553;p50"/>
          <p:cNvSpPr txBox="1"/>
          <p:nvPr>
            <p:ph idx="14" type="subTitle"/>
          </p:nvPr>
        </p:nvSpPr>
        <p:spPr>
          <a:xfrm>
            <a:off x="6437726" y="4014307"/>
            <a:ext cx="19860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54" name="Google Shape;1554;p50"/>
          <p:cNvSpPr txBox="1"/>
          <p:nvPr>
            <p:ph idx="15" type="title"/>
          </p:nvPr>
        </p:nvSpPr>
        <p:spPr>
          <a:xfrm>
            <a:off x="720000" y="539500"/>
            <a:ext cx="7704000" cy="4782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555" name="Google Shape;1555;p50"/>
          <p:cNvGrpSpPr/>
          <p:nvPr/>
        </p:nvGrpSpPr>
        <p:grpSpPr>
          <a:xfrm>
            <a:off x="-540125" y="-190500"/>
            <a:ext cx="10224238" cy="5634425"/>
            <a:chOff x="-540125" y="-190500"/>
            <a:chExt cx="10224238" cy="5634425"/>
          </a:xfrm>
        </p:grpSpPr>
        <p:grpSp>
          <p:nvGrpSpPr>
            <p:cNvPr id="1556" name="Google Shape;1556;p50"/>
            <p:cNvGrpSpPr/>
            <p:nvPr/>
          </p:nvGrpSpPr>
          <p:grpSpPr>
            <a:xfrm>
              <a:off x="-540125" y="-190500"/>
              <a:ext cx="10224238" cy="5634425"/>
              <a:chOff x="-540125" y="-190500"/>
              <a:chExt cx="10224238" cy="5634425"/>
            </a:xfrm>
          </p:grpSpPr>
          <p:grpSp>
            <p:nvGrpSpPr>
              <p:cNvPr id="1557" name="Google Shape;1557;p50"/>
              <p:cNvGrpSpPr/>
              <p:nvPr/>
            </p:nvGrpSpPr>
            <p:grpSpPr>
              <a:xfrm>
                <a:off x="123156" y="409580"/>
                <a:ext cx="262232" cy="352736"/>
                <a:chOff x="694982" y="773654"/>
                <a:chExt cx="262232" cy="350632"/>
              </a:xfrm>
            </p:grpSpPr>
            <p:sp>
              <p:nvSpPr>
                <p:cNvPr id="1558" name="Google Shape;1558;p5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50"/>
              <p:cNvGrpSpPr/>
              <p:nvPr/>
            </p:nvGrpSpPr>
            <p:grpSpPr>
              <a:xfrm>
                <a:off x="-540125" y="-190500"/>
                <a:ext cx="10224238" cy="5634425"/>
                <a:chOff x="-540125" y="-190500"/>
                <a:chExt cx="10224238" cy="5634425"/>
              </a:xfrm>
            </p:grpSpPr>
            <p:grpSp>
              <p:nvGrpSpPr>
                <p:cNvPr id="1561" name="Google Shape;1561;p50"/>
                <p:cNvGrpSpPr/>
                <p:nvPr/>
              </p:nvGrpSpPr>
              <p:grpSpPr>
                <a:xfrm>
                  <a:off x="123150" y="4810250"/>
                  <a:ext cx="9020846" cy="318721"/>
                  <a:chOff x="66882" y="4401145"/>
                  <a:chExt cx="9060713" cy="305875"/>
                </a:xfrm>
              </p:grpSpPr>
              <p:sp>
                <p:nvSpPr>
                  <p:cNvPr id="1562" name="Google Shape;1562;p50"/>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0"/>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0"/>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5" name="Google Shape;1565;p50"/>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0"/>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0"/>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0"/>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0"/>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0"/>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0"/>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0"/>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0"/>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0"/>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5" name="Google Shape;1575;p50"/>
                <p:cNvGrpSpPr/>
                <p:nvPr/>
              </p:nvGrpSpPr>
              <p:grpSpPr>
                <a:xfrm>
                  <a:off x="8694552" y="444361"/>
                  <a:ext cx="448838" cy="855480"/>
                  <a:chOff x="4189590" y="628348"/>
                  <a:chExt cx="448838" cy="855480"/>
                </a:xfrm>
              </p:grpSpPr>
              <p:sp>
                <p:nvSpPr>
                  <p:cNvPr id="1576" name="Google Shape;1576;p50"/>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0"/>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0"/>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9" name="Google Shape;1579;p50"/>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0" name="Google Shape;1580;p50"/>
                <p:cNvGrpSpPr/>
                <p:nvPr/>
              </p:nvGrpSpPr>
              <p:grpSpPr>
                <a:xfrm>
                  <a:off x="-10709" y="444378"/>
                  <a:ext cx="448838" cy="860613"/>
                  <a:chOff x="561117" y="628348"/>
                  <a:chExt cx="448838" cy="855480"/>
                </a:xfrm>
              </p:grpSpPr>
              <p:sp>
                <p:nvSpPr>
                  <p:cNvPr id="1581" name="Google Shape;1581;p50"/>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84" name="Google Shape;1584;p50"/>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50"/>
            <p:cNvGrpSpPr/>
            <p:nvPr/>
          </p:nvGrpSpPr>
          <p:grpSpPr>
            <a:xfrm>
              <a:off x="384093" y="4954718"/>
              <a:ext cx="8375813" cy="57966"/>
              <a:chOff x="384093" y="4954718"/>
              <a:chExt cx="8375813" cy="57966"/>
            </a:xfrm>
          </p:grpSpPr>
          <p:sp>
            <p:nvSpPr>
              <p:cNvPr id="1586" name="Google Shape;1586;p50"/>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0"/>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9" name="Shape 169"/>
        <p:cNvGrpSpPr/>
        <p:nvPr/>
      </p:nvGrpSpPr>
      <p:grpSpPr>
        <a:xfrm>
          <a:off x="0" y="0"/>
          <a:ext cx="0" cy="0"/>
          <a:chOff x="0" y="0"/>
          <a:chExt cx="0" cy="0"/>
        </a:xfrm>
      </p:grpSpPr>
      <p:grpSp>
        <p:nvGrpSpPr>
          <p:cNvPr id="170" name="Google Shape;170;p6"/>
          <p:cNvGrpSpPr/>
          <p:nvPr/>
        </p:nvGrpSpPr>
        <p:grpSpPr>
          <a:xfrm>
            <a:off x="-540125" y="-190500"/>
            <a:ext cx="10224238" cy="5634425"/>
            <a:chOff x="-540125" y="-190500"/>
            <a:chExt cx="10224238" cy="5634425"/>
          </a:xfrm>
        </p:grpSpPr>
        <p:grpSp>
          <p:nvGrpSpPr>
            <p:cNvPr id="171" name="Google Shape;171;p6"/>
            <p:cNvGrpSpPr/>
            <p:nvPr/>
          </p:nvGrpSpPr>
          <p:grpSpPr>
            <a:xfrm flipH="1">
              <a:off x="-540125" y="-190500"/>
              <a:ext cx="10224238" cy="5634425"/>
              <a:chOff x="-540125" y="-190500"/>
              <a:chExt cx="10224238" cy="5634425"/>
            </a:xfrm>
          </p:grpSpPr>
          <p:grpSp>
            <p:nvGrpSpPr>
              <p:cNvPr id="172" name="Google Shape;172;p6"/>
              <p:cNvGrpSpPr/>
              <p:nvPr/>
            </p:nvGrpSpPr>
            <p:grpSpPr>
              <a:xfrm>
                <a:off x="123156" y="409580"/>
                <a:ext cx="262232" cy="352736"/>
                <a:chOff x="694982" y="773654"/>
                <a:chExt cx="262232" cy="350632"/>
              </a:xfrm>
            </p:grpSpPr>
            <p:sp>
              <p:nvSpPr>
                <p:cNvPr id="173" name="Google Shape;173;p6"/>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 name="Google Shape;175;p6"/>
              <p:cNvGrpSpPr/>
              <p:nvPr/>
            </p:nvGrpSpPr>
            <p:grpSpPr>
              <a:xfrm>
                <a:off x="-540125" y="-190500"/>
                <a:ext cx="10224238" cy="5634425"/>
                <a:chOff x="-540125" y="-190500"/>
                <a:chExt cx="10224238" cy="5634425"/>
              </a:xfrm>
            </p:grpSpPr>
            <p:grpSp>
              <p:nvGrpSpPr>
                <p:cNvPr id="176" name="Google Shape;176;p6"/>
                <p:cNvGrpSpPr/>
                <p:nvPr/>
              </p:nvGrpSpPr>
              <p:grpSpPr>
                <a:xfrm>
                  <a:off x="123150" y="4810250"/>
                  <a:ext cx="9020846" cy="318721"/>
                  <a:chOff x="66882" y="4401145"/>
                  <a:chExt cx="9060713" cy="305875"/>
                </a:xfrm>
              </p:grpSpPr>
              <p:sp>
                <p:nvSpPr>
                  <p:cNvPr id="177" name="Google Shape;177;p6"/>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6"/>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6"/>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 name="Google Shape;190;p6"/>
                <p:cNvGrpSpPr/>
                <p:nvPr/>
              </p:nvGrpSpPr>
              <p:grpSpPr>
                <a:xfrm>
                  <a:off x="8694552" y="444361"/>
                  <a:ext cx="448838" cy="855480"/>
                  <a:chOff x="4189590" y="628348"/>
                  <a:chExt cx="448838" cy="855480"/>
                </a:xfrm>
              </p:grpSpPr>
              <p:sp>
                <p:nvSpPr>
                  <p:cNvPr id="191" name="Google Shape;191;p6"/>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 name="Google Shape;194;p6"/>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 name="Google Shape;195;p6"/>
                <p:cNvGrpSpPr/>
                <p:nvPr/>
              </p:nvGrpSpPr>
              <p:grpSpPr>
                <a:xfrm>
                  <a:off x="-10709" y="444378"/>
                  <a:ext cx="448838" cy="860613"/>
                  <a:chOff x="561117" y="628348"/>
                  <a:chExt cx="448838" cy="855480"/>
                </a:xfrm>
              </p:grpSpPr>
              <p:sp>
                <p:nvSpPr>
                  <p:cNvPr id="196" name="Google Shape;196;p6"/>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6"/>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9" name="Google Shape;199;p6"/>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6"/>
            <p:cNvGrpSpPr/>
            <p:nvPr/>
          </p:nvGrpSpPr>
          <p:grpSpPr>
            <a:xfrm>
              <a:off x="384093" y="4954718"/>
              <a:ext cx="8375813" cy="57966"/>
              <a:chOff x="384093" y="4954718"/>
              <a:chExt cx="8375813" cy="57966"/>
            </a:xfrm>
          </p:grpSpPr>
          <p:sp>
            <p:nvSpPr>
              <p:cNvPr id="201" name="Google Shape;201;p6"/>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6"/>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3" name="Google Shape;203;p6"/>
          <p:cNvSpPr txBox="1"/>
          <p:nvPr>
            <p:ph type="title"/>
          </p:nvPr>
        </p:nvSpPr>
        <p:spPr>
          <a:xfrm>
            <a:off x="720000" y="539500"/>
            <a:ext cx="7704000" cy="478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bg>
      <p:bgPr>
        <a:solidFill>
          <a:schemeClr val="dk1"/>
        </a:solidFill>
      </p:bgPr>
    </p:bg>
    <p:spTree>
      <p:nvGrpSpPr>
        <p:cNvPr id="1588" name="Shape 1588"/>
        <p:cNvGrpSpPr/>
        <p:nvPr/>
      </p:nvGrpSpPr>
      <p:grpSpPr>
        <a:xfrm>
          <a:off x="0" y="0"/>
          <a:ext cx="0" cy="0"/>
          <a:chOff x="0" y="0"/>
          <a:chExt cx="0" cy="0"/>
        </a:xfrm>
      </p:grpSpPr>
      <p:sp>
        <p:nvSpPr>
          <p:cNvPr id="1589" name="Google Shape;1589;p51"/>
          <p:cNvSpPr txBox="1"/>
          <p:nvPr>
            <p:ph hasCustomPrompt="1" type="title"/>
          </p:nvPr>
        </p:nvSpPr>
        <p:spPr>
          <a:xfrm>
            <a:off x="1900025" y="757596"/>
            <a:ext cx="5343900" cy="768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90" name="Google Shape;1590;p51"/>
          <p:cNvSpPr txBox="1"/>
          <p:nvPr>
            <p:ph idx="1" type="subTitle"/>
          </p:nvPr>
        </p:nvSpPr>
        <p:spPr>
          <a:xfrm>
            <a:off x="1900025" y="1526496"/>
            <a:ext cx="5343900" cy="413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591" name="Google Shape;1591;p51"/>
          <p:cNvSpPr txBox="1"/>
          <p:nvPr>
            <p:ph hasCustomPrompt="1" idx="2" type="title"/>
          </p:nvPr>
        </p:nvSpPr>
        <p:spPr>
          <a:xfrm>
            <a:off x="1900025" y="2055303"/>
            <a:ext cx="5343900" cy="768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92" name="Google Shape;1592;p51"/>
          <p:cNvSpPr txBox="1"/>
          <p:nvPr>
            <p:ph idx="3" type="subTitle"/>
          </p:nvPr>
        </p:nvSpPr>
        <p:spPr>
          <a:xfrm>
            <a:off x="1900025" y="2825700"/>
            <a:ext cx="5343900" cy="413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593" name="Google Shape;1593;p51"/>
          <p:cNvSpPr txBox="1"/>
          <p:nvPr>
            <p:ph hasCustomPrompt="1" idx="4" type="title"/>
          </p:nvPr>
        </p:nvSpPr>
        <p:spPr>
          <a:xfrm>
            <a:off x="1900025" y="3353011"/>
            <a:ext cx="5343900" cy="768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94" name="Google Shape;1594;p51"/>
          <p:cNvSpPr txBox="1"/>
          <p:nvPr>
            <p:ph idx="5" type="subTitle"/>
          </p:nvPr>
        </p:nvSpPr>
        <p:spPr>
          <a:xfrm>
            <a:off x="1900025" y="4124904"/>
            <a:ext cx="5343900" cy="413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1595" name="Google Shape;1595;p51"/>
          <p:cNvGrpSpPr/>
          <p:nvPr/>
        </p:nvGrpSpPr>
        <p:grpSpPr>
          <a:xfrm>
            <a:off x="-540125" y="-190500"/>
            <a:ext cx="10224238" cy="5634425"/>
            <a:chOff x="-540125" y="-190500"/>
            <a:chExt cx="10224238" cy="5634425"/>
          </a:xfrm>
        </p:grpSpPr>
        <p:grpSp>
          <p:nvGrpSpPr>
            <p:cNvPr id="1596" name="Google Shape;1596;p51"/>
            <p:cNvGrpSpPr/>
            <p:nvPr/>
          </p:nvGrpSpPr>
          <p:grpSpPr>
            <a:xfrm>
              <a:off x="123156" y="409580"/>
              <a:ext cx="262232" cy="352736"/>
              <a:chOff x="694982" y="773654"/>
              <a:chExt cx="262232" cy="350632"/>
            </a:xfrm>
          </p:grpSpPr>
          <p:sp>
            <p:nvSpPr>
              <p:cNvPr id="1597" name="Google Shape;1597;p5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51"/>
            <p:cNvGrpSpPr/>
            <p:nvPr/>
          </p:nvGrpSpPr>
          <p:grpSpPr>
            <a:xfrm>
              <a:off x="-540125" y="-190500"/>
              <a:ext cx="10224238" cy="5634425"/>
              <a:chOff x="-540125" y="-190500"/>
              <a:chExt cx="10224238" cy="5634425"/>
            </a:xfrm>
          </p:grpSpPr>
          <p:grpSp>
            <p:nvGrpSpPr>
              <p:cNvPr id="1600" name="Google Shape;1600;p51"/>
              <p:cNvGrpSpPr/>
              <p:nvPr/>
            </p:nvGrpSpPr>
            <p:grpSpPr>
              <a:xfrm>
                <a:off x="123150" y="4810250"/>
                <a:ext cx="9020846" cy="318721"/>
                <a:chOff x="66882" y="4401145"/>
                <a:chExt cx="9060713" cy="305875"/>
              </a:xfrm>
            </p:grpSpPr>
            <p:sp>
              <p:nvSpPr>
                <p:cNvPr id="1601" name="Google Shape;1601;p51"/>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1"/>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1"/>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51"/>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1"/>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1"/>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1"/>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1"/>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1"/>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1"/>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1"/>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1"/>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1"/>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4" name="Google Shape;1614;p51"/>
              <p:cNvGrpSpPr/>
              <p:nvPr/>
            </p:nvGrpSpPr>
            <p:grpSpPr>
              <a:xfrm>
                <a:off x="8694552" y="444361"/>
                <a:ext cx="448838" cy="855480"/>
                <a:chOff x="4189590" y="628348"/>
                <a:chExt cx="448838" cy="855480"/>
              </a:xfrm>
            </p:grpSpPr>
            <p:sp>
              <p:nvSpPr>
                <p:cNvPr id="1615" name="Google Shape;1615;p51"/>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1"/>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1"/>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8" name="Google Shape;1618;p51"/>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9" name="Google Shape;1619;p51"/>
              <p:cNvGrpSpPr/>
              <p:nvPr/>
            </p:nvGrpSpPr>
            <p:grpSpPr>
              <a:xfrm>
                <a:off x="-10709" y="444378"/>
                <a:ext cx="448838" cy="860613"/>
                <a:chOff x="561117" y="628348"/>
                <a:chExt cx="448838" cy="855480"/>
              </a:xfrm>
            </p:grpSpPr>
            <p:sp>
              <p:nvSpPr>
                <p:cNvPr id="1620" name="Google Shape;1620;p51"/>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23" name="Google Shape;1623;p51"/>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624" name="Shape 1624"/>
        <p:cNvGrpSpPr/>
        <p:nvPr/>
      </p:nvGrpSpPr>
      <p:grpSpPr>
        <a:xfrm>
          <a:off x="0" y="0"/>
          <a:ext cx="0" cy="0"/>
          <a:chOff x="0" y="0"/>
          <a:chExt cx="0" cy="0"/>
        </a:xfrm>
      </p:grpSpPr>
      <p:sp>
        <p:nvSpPr>
          <p:cNvPr id="1625" name="Google Shape;1625;p52"/>
          <p:cNvSpPr txBox="1"/>
          <p:nvPr>
            <p:ph type="title"/>
          </p:nvPr>
        </p:nvSpPr>
        <p:spPr>
          <a:xfrm>
            <a:off x="2424600" y="539500"/>
            <a:ext cx="4294800" cy="935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26" name="Google Shape;1626;p52"/>
          <p:cNvSpPr txBox="1"/>
          <p:nvPr>
            <p:ph idx="1" type="subTitle"/>
          </p:nvPr>
        </p:nvSpPr>
        <p:spPr>
          <a:xfrm>
            <a:off x="2854650" y="2458362"/>
            <a:ext cx="3434700" cy="1273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27" name="Google Shape;1627;p52"/>
          <p:cNvSpPr txBox="1"/>
          <p:nvPr/>
        </p:nvSpPr>
        <p:spPr>
          <a:xfrm>
            <a:off x="2685600" y="3731546"/>
            <a:ext cx="3772800" cy="61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b="1" lang="en" sz="1000">
                <a:solidFill>
                  <a:schemeClr val="dk1"/>
                </a:solidFill>
                <a:latin typeface="Inter"/>
                <a:ea typeface="Inter"/>
                <a:cs typeface="Inter"/>
                <a:sym typeface="Inter"/>
              </a:rPr>
              <a:t>CREDITS:</a:t>
            </a:r>
            <a:r>
              <a:rPr lang="en" sz="1000">
                <a:solidFill>
                  <a:schemeClr val="dk1"/>
                </a:solidFill>
                <a:latin typeface="Inter"/>
                <a:ea typeface="Inter"/>
                <a:cs typeface="Inter"/>
                <a:sym typeface="Inter"/>
              </a:rPr>
              <a:t> This presentation template was created by </a:t>
            </a:r>
            <a:r>
              <a:rPr b="1" lang="en" sz="1000">
                <a:solidFill>
                  <a:schemeClr val="dk1"/>
                </a:solidFill>
                <a:uFill>
                  <a:noFill/>
                </a:uFill>
                <a:latin typeface="Inter"/>
                <a:ea typeface="Inter"/>
                <a:cs typeface="Inter"/>
                <a:sym typeface="Inter"/>
                <a:hlinkClick r:id="rId2">
                  <a:extLst>
                    <a:ext uri="{A12FA001-AC4F-418D-AE19-62706E023703}">
                      <ahyp:hlinkClr val="tx"/>
                    </a:ext>
                  </a:extLst>
                </a:hlinkClick>
              </a:rPr>
              <a:t>Slidesgo</a:t>
            </a:r>
            <a:r>
              <a:rPr lang="en" sz="1000">
                <a:solidFill>
                  <a:schemeClr val="dk1"/>
                </a:solidFill>
                <a:latin typeface="Inter"/>
                <a:ea typeface="Inter"/>
                <a:cs typeface="Inter"/>
                <a:sym typeface="Inter"/>
              </a:rPr>
              <a:t>, including icons by </a:t>
            </a:r>
            <a:r>
              <a:rPr b="1" lang="en" sz="1000">
                <a:solidFill>
                  <a:schemeClr val="dk1"/>
                </a:solidFill>
                <a:uFill>
                  <a:noFill/>
                </a:uFill>
                <a:latin typeface="Inter"/>
                <a:ea typeface="Inter"/>
                <a:cs typeface="Inter"/>
                <a:sym typeface="Inter"/>
                <a:hlinkClick r:id="rId3">
                  <a:extLst>
                    <a:ext uri="{A12FA001-AC4F-418D-AE19-62706E023703}">
                      <ahyp:hlinkClr val="tx"/>
                    </a:ext>
                  </a:extLst>
                </a:hlinkClick>
              </a:rPr>
              <a:t>Flaticon</a:t>
            </a:r>
            <a:r>
              <a:rPr b="1" lang="en" sz="1000">
                <a:solidFill>
                  <a:schemeClr val="dk1"/>
                </a:solidFill>
                <a:latin typeface="Inter"/>
                <a:ea typeface="Inter"/>
                <a:cs typeface="Inter"/>
                <a:sym typeface="Inter"/>
              </a:rPr>
              <a:t> </a:t>
            </a:r>
            <a:r>
              <a:rPr lang="en" sz="1000">
                <a:solidFill>
                  <a:schemeClr val="dk1"/>
                </a:solidFill>
                <a:latin typeface="Inter"/>
                <a:ea typeface="Inter"/>
                <a:cs typeface="Inter"/>
                <a:sym typeface="Inter"/>
              </a:rPr>
              <a:t>and infographics &amp; images by </a:t>
            </a:r>
            <a:r>
              <a:rPr b="1" lang="en" sz="1000">
                <a:solidFill>
                  <a:schemeClr val="dk1"/>
                </a:solidFill>
                <a:uFill>
                  <a:noFill/>
                </a:uFill>
                <a:latin typeface="Inter"/>
                <a:ea typeface="Inter"/>
                <a:cs typeface="Inter"/>
                <a:sym typeface="Inter"/>
                <a:hlinkClick r:id="rId4">
                  <a:extLst>
                    <a:ext uri="{A12FA001-AC4F-418D-AE19-62706E023703}">
                      <ahyp:hlinkClr val="tx"/>
                    </a:ext>
                  </a:extLst>
                </a:hlinkClick>
              </a:rPr>
              <a:t>Freepik</a:t>
            </a:r>
            <a:endParaRPr b="1" sz="1000">
              <a:solidFill>
                <a:schemeClr val="dk1"/>
              </a:solidFill>
              <a:latin typeface="Inter"/>
              <a:ea typeface="Inter"/>
              <a:cs typeface="Inter"/>
              <a:sym typeface="Inter"/>
            </a:endParaRPr>
          </a:p>
        </p:txBody>
      </p:sp>
      <p:grpSp>
        <p:nvGrpSpPr>
          <p:cNvPr id="1628" name="Google Shape;1628;p52"/>
          <p:cNvGrpSpPr/>
          <p:nvPr/>
        </p:nvGrpSpPr>
        <p:grpSpPr>
          <a:xfrm>
            <a:off x="-540119" y="-190500"/>
            <a:ext cx="10224238" cy="5634425"/>
            <a:chOff x="-540125" y="-190500"/>
            <a:chExt cx="10224238" cy="5634425"/>
          </a:xfrm>
        </p:grpSpPr>
        <p:grpSp>
          <p:nvGrpSpPr>
            <p:cNvPr id="1629" name="Google Shape;1629;p52"/>
            <p:cNvGrpSpPr/>
            <p:nvPr/>
          </p:nvGrpSpPr>
          <p:grpSpPr>
            <a:xfrm>
              <a:off x="123156" y="409580"/>
              <a:ext cx="262232" cy="352736"/>
              <a:chOff x="694982" y="773654"/>
              <a:chExt cx="262232" cy="350632"/>
            </a:xfrm>
          </p:grpSpPr>
          <p:sp>
            <p:nvSpPr>
              <p:cNvPr id="1630" name="Google Shape;1630;p52"/>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2"/>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52"/>
            <p:cNvGrpSpPr/>
            <p:nvPr/>
          </p:nvGrpSpPr>
          <p:grpSpPr>
            <a:xfrm>
              <a:off x="-540125" y="-190500"/>
              <a:ext cx="10224238" cy="5634425"/>
              <a:chOff x="-540125" y="-190500"/>
              <a:chExt cx="10224238" cy="5634425"/>
            </a:xfrm>
          </p:grpSpPr>
          <p:grpSp>
            <p:nvGrpSpPr>
              <p:cNvPr id="1633" name="Google Shape;1633;p52"/>
              <p:cNvGrpSpPr/>
              <p:nvPr/>
            </p:nvGrpSpPr>
            <p:grpSpPr>
              <a:xfrm>
                <a:off x="123150" y="4810250"/>
                <a:ext cx="9020846" cy="318721"/>
                <a:chOff x="66882" y="4401145"/>
                <a:chExt cx="9060713" cy="305875"/>
              </a:xfrm>
            </p:grpSpPr>
            <p:sp>
              <p:nvSpPr>
                <p:cNvPr id="1634" name="Google Shape;1634;p52"/>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2"/>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2"/>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7" name="Google Shape;1637;p52"/>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2"/>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2"/>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2"/>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2"/>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2"/>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2"/>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2"/>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2"/>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2"/>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7" name="Google Shape;1647;p52"/>
              <p:cNvGrpSpPr/>
              <p:nvPr/>
            </p:nvGrpSpPr>
            <p:grpSpPr>
              <a:xfrm>
                <a:off x="8694552" y="444361"/>
                <a:ext cx="448838" cy="855480"/>
                <a:chOff x="4189590" y="628348"/>
                <a:chExt cx="448838" cy="855480"/>
              </a:xfrm>
            </p:grpSpPr>
            <p:sp>
              <p:nvSpPr>
                <p:cNvPr id="1648" name="Google Shape;1648;p52"/>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2"/>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2"/>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1" name="Google Shape;1651;p52"/>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2" name="Google Shape;1652;p52"/>
              <p:cNvGrpSpPr/>
              <p:nvPr/>
            </p:nvGrpSpPr>
            <p:grpSpPr>
              <a:xfrm>
                <a:off x="-10709" y="444378"/>
                <a:ext cx="448838" cy="860613"/>
                <a:chOff x="561117" y="628348"/>
                <a:chExt cx="448838" cy="855480"/>
              </a:xfrm>
            </p:grpSpPr>
            <p:sp>
              <p:nvSpPr>
                <p:cNvPr id="1653" name="Google Shape;1653;p52"/>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2"/>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2"/>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56" name="Google Shape;1656;p52"/>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657" name="Shape 1657"/>
        <p:cNvGrpSpPr/>
        <p:nvPr/>
      </p:nvGrpSpPr>
      <p:grpSpPr>
        <a:xfrm>
          <a:off x="0" y="0"/>
          <a:ext cx="0" cy="0"/>
          <a:chOff x="0" y="0"/>
          <a:chExt cx="0" cy="0"/>
        </a:xfrm>
      </p:grpSpPr>
      <p:grpSp>
        <p:nvGrpSpPr>
          <p:cNvPr id="1658" name="Google Shape;1658;p53"/>
          <p:cNvGrpSpPr/>
          <p:nvPr/>
        </p:nvGrpSpPr>
        <p:grpSpPr>
          <a:xfrm>
            <a:off x="-540125" y="-190500"/>
            <a:ext cx="10224238" cy="5634425"/>
            <a:chOff x="-540125" y="-190500"/>
            <a:chExt cx="10224238" cy="5634425"/>
          </a:xfrm>
        </p:grpSpPr>
        <p:grpSp>
          <p:nvGrpSpPr>
            <p:cNvPr id="1659" name="Google Shape;1659;p53"/>
            <p:cNvGrpSpPr/>
            <p:nvPr/>
          </p:nvGrpSpPr>
          <p:grpSpPr>
            <a:xfrm>
              <a:off x="-540125" y="-190500"/>
              <a:ext cx="10224238" cy="5634425"/>
              <a:chOff x="-540125" y="-190500"/>
              <a:chExt cx="10224238" cy="5634425"/>
            </a:xfrm>
          </p:grpSpPr>
          <p:grpSp>
            <p:nvGrpSpPr>
              <p:cNvPr id="1660" name="Google Shape;1660;p53"/>
              <p:cNvGrpSpPr/>
              <p:nvPr/>
            </p:nvGrpSpPr>
            <p:grpSpPr>
              <a:xfrm>
                <a:off x="123156" y="409580"/>
                <a:ext cx="262232" cy="352736"/>
                <a:chOff x="694982" y="773654"/>
                <a:chExt cx="262232" cy="350632"/>
              </a:xfrm>
            </p:grpSpPr>
            <p:sp>
              <p:nvSpPr>
                <p:cNvPr id="1661" name="Google Shape;1661;p5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 name="Google Shape;1663;p53"/>
              <p:cNvGrpSpPr/>
              <p:nvPr/>
            </p:nvGrpSpPr>
            <p:grpSpPr>
              <a:xfrm>
                <a:off x="-540125" y="-190500"/>
                <a:ext cx="10224238" cy="5634425"/>
                <a:chOff x="-540125" y="-190500"/>
                <a:chExt cx="10224238" cy="5634425"/>
              </a:xfrm>
            </p:grpSpPr>
            <p:grpSp>
              <p:nvGrpSpPr>
                <p:cNvPr id="1664" name="Google Shape;1664;p53"/>
                <p:cNvGrpSpPr/>
                <p:nvPr/>
              </p:nvGrpSpPr>
              <p:grpSpPr>
                <a:xfrm>
                  <a:off x="123150" y="4810250"/>
                  <a:ext cx="9020846" cy="318721"/>
                  <a:chOff x="66882" y="4401145"/>
                  <a:chExt cx="9060713" cy="305875"/>
                </a:xfrm>
              </p:grpSpPr>
              <p:sp>
                <p:nvSpPr>
                  <p:cNvPr id="1665" name="Google Shape;1665;p53"/>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3"/>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3"/>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8" name="Google Shape;1668;p53"/>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3"/>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3"/>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3"/>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3"/>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3"/>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3"/>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3"/>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3"/>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3"/>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8" name="Google Shape;1678;p53"/>
                <p:cNvGrpSpPr/>
                <p:nvPr/>
              </p:nvGrpSpPr>
              <p:grpSpPr>
                <a:xfrm>
                  <a:off x="8694552" y="444361"/>
                  <a:ext cx="448838" cy="855480"/>
                  <a:chOff x="4189590" y="628348"/>
                  <a:chExt cx="448838" cy="855480"/>
                </a:xfrm>
              </p:grpSpPr>
              <p:sp>
                <p:nvSpPr>
                  <p:cNvPr id="1679" name="Google Shape;1679;p53"/>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3"/>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3"/>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2" name="Google Shape;1682;p53"/>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3" name="Google Shape;1683;p53"/>
                <p:cNvGrpSpPr/>
                <p:nvPr/>
              </p:nvGrpSpPr>
              <p:grpSpPr>
                <a:xfrm>
                  <a:off x="-10709" y="444378"/>
                  <a:ext cx="448838" cy="860613"/>
                  <a:chOff x="561117" y="628348"/>
                  <a:chExt cx="448838" cy="855480"/>
                </a:xfrm>
              </p:grpSpPr>
              <p:sp>
                <p:nvSpPr>
                  <p:cNvPr id="1684" name="Google Shape;1684;p53"/>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87" name="Google Shape;1687;p53"/>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 name="Google Shape;1688;p53"/>
            <p:cNvGrpSpPr/>
            <p:nvPr/>
          </p:nvGrpSpPr>
          <p:grpSpPr>
            <a:xfrm>
              <a:off x="384093" y="4954718"/>
              <a:ext cx="8375813" cy="57966"/>
              <a:chOff x="384093" y="4954718"/>
              <a:chExt cx="8375813" cy="57966"/>
            </a:xfrm>
          </p:grpSpPr>
          <p:sp>
            <p:nvSpPr>
              <p:cNvPr id="1689" name="Google Shape;1689;p53"/>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3"/>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1" name="Google Shape;1691;p53"/>
          <p:cNvGrpSpPr/>
          <p:nvPr/>
        </p:nvGrpSpPr>
        <p:grpSpPr>
          <a:xfrm>
            <a:off x="8106581" y="1095706"/>
            <a:ext cx="648376" cy="880878"/>
            <a:chOff x="638276" y="3526008"/>
            <a:chExt cx="714936" cy="971200"/>
          </a:xfrm>
        </p:grpSpPr>
        <p:sp>
          <p:nvSpPr>
            <p:cNvPr id="1692" name="Google Shape;1692;p53"/>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3" name="Google Shape;1693;p53"/>
            <p:cNvGrpSpPr/>
            <p:nvPr/>
          </p:nvGrpSpPr>
          <p:grpSpPr>
            <a:xfrm>
              <a:off x="638276" y="3526008"/>
              <a:ext cx="714936" cy="971200"/>
              <a:chOff x="9141124" y="2771118"/>
              <a:chExt cx="319239" cy="433649"/>
            </a:xfrm>
          </p:grpSpPr>
          <p:sp>
            <p:nvSpPr>
              <p:cNvPr id="1694" name="Google Shape;1694;p53"/>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3"/>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3"/>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3"/>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3"/>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3"/>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3"/>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3"/>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3"/>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3"/>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3"/>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3"/>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3"/>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3"/>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3"/>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3"/>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3"/>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3"/>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3"/>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3"/>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3"/>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3"/>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3"/>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3"/>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3"/>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3"/>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20" name="Google Shape;1720;p53"/>
          <p:cNvSpPr/>
          <p:nvPr/>
        </p:nvSpPr>
        <p:spPr>
          <a:xfrm>
            <a:off x="4" y="10177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1" name="Google Shape;1721;p53"/>
          <p:cNvGrpSpPr/>
          <p:nvPr/>
        </p:nvGrpSpPr>
        <p:grpSpPr>
          <a:xfrm>
            <a:off x="389043" y="1095706"/>
            <a:ext cx="648376" cy="880878"/>
            <a:chOff x="638276" y="3526008"/>
            <a:chExt cx="714936" cy="971200"/>
          </a:xfrm>
        </p:grpSpPr>
        <p:sp>
          <p:nvSpPr>
            <p:cNvPr id="1722" name="Google Shape;1722;p53"/>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3" name="Google Shape;1723;p53"/>
            <p:cNvGrpSpPr/>
            <p:nvPr/>
          </p:nvGrpSpPr>
          <p:grpSpPr>
            <a:xfrm>
              <a:off x="638276" y="3526008"/>
              <a:ext cx="714936" cy="971200"/>
              <a:chOff x="9141124" y="2771118"/>
              <a:chExt cx="319239" cy="433649"/>
            </a:xfrm>
          </p:grpSpPr>
          <p:sp>
            <p:nvSpPr>
              <p:cNvPr id="1724" name="Google Shape;1724;p53"/>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3"/>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3"/>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3"/>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3"/>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3"/>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3"/>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3"/>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3"/>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3"/>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3"/>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3"/>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3"/>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3"/>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3"/>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3"/>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3"/>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3"/>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3"/>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3"/>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3"/>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3"/>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3"/>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3"/>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3"/>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3"/>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0" name="Google Shape;1750;p53"/>
          <p:cNvGrpSpPr/>
          <p:nvPr/>
        </p:nvGrpSpPr>
        <p:grpSpPr>
          <a:xfrm flipH="1" rot="1321491">
            <a:off x="8028423" y="3186133"/>
            <a:ext cx="714934" cy="378491"/>
            <a:chOff x="-1074225" y="4512538"/>
            <a:chExt cx="714950" cy="378500"/>
          </a:xfrm>
        </p:grpSpPr>
        <p:sp>
          <p:nvSpPr>
            <p:cNvPr id="1751" name="Google Shape;1751;p53"/>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3"/>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3"/>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3"/>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3"/>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3"/>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3"/>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3"/>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3"/>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3"/>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3"/>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 name="Google Shape;1762;p53"/>
          <p:cNvGrpSpPr/>
          <p:nvPr/>
        </p:nvGrpSpPr>
        <p:grpSpPr>
          <a:xfrm flipH="1">
            <a:off x="310883" y="4091175"/>
            <a:ext cx="714950" cy="378500"/>
            <a:chOff x="-1074225" y="4512538"/>
            <a:chExt cx="714950" cy="378500"/>
          </a:xfrm>
        </p:grpSpPr>
        <p:sp>
          <p:nvSpPr>
            <p:cNvPr id="1763" name="Google Shape;1763;p53"/>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3"/>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3"/>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3"/>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3"/>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3"/>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3"/>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3"/>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3"/>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3"/>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3"/>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3"/>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dk1"/>
        </a:solidFill>
      </p:bgPr>
    </p:bg>
    <p:spTree>
      <p:nvGrpSpPr>
        <p:cNvPr id="1775" name="Shape 1775"/>
        <p:cNvGrpSpPr/>
        <p:nvPr/>
      </p:nvGrpSpPr>
      <p:grpSpPr>
        <a:xfrm>
          <a:off x="0" y="0"/>
          <a:ext cx="0" cy="0"/>
          <a:chOff x="0" y="0"/>
          <a:chExt cx="0" cy="0"/>
        </a:xfrm>
      </p:grpSpPr>
      <p:grpSp>
        <p:nvGrpSpPr>
          <p:cNvPr id="1776" name="Google Shape;1776;p54"/>
          <p:cNvGrpSpPr/>
          <p:nvPr/>
        </p:nvGrpSpPr>
        <p:grpSpPr>
          <a:xfrm flipH="1">
            <a:off x="-540125" y="-190500"/>
            <a:ext cx="10224238" cy="5634425"/>
            <a:chOff x="-540125" y="-190500"/>
            <a:chExt cx="10224238" cy="5634425"/>
          </a:xfrm>
        </p:grpSpPr>
        <p:grpSp>
          <p:nvGrpSpPr>
            <p:cNvPr id="1777" name="Google Shape;1777;p54"/>
            <p:cNvGrpSpPr/>
            <p:nvPr/>
          </p:nvGrpSpPr>
          <p:grpSpPr>
            <a:xfrm>
              <a:off x="-540125" y="-190500"/>
              <a:ext cx="10224238" cy="5634425"/>
              <a:chOff x="-540125" y="-190500"/>
              <a:chExt cx="10224238" cy="5634425"/>
            </a:xfrm>
          </p:grpSpPr>
          <p:grpSp>
            <p:nvGrpSpPr>
              <p:cNvPr id="1778" name="Google Shape;1778;p54"/>
              <p:cNvGrpSpPr/>
              <p:nvPr/>
            </p:nvGrpSpPr>
            <p:grpSpPr>
              <a:xfrm>
                <a:off x="123156" y="409580"/>
                <a:ext cx="262232" cy="352736"/>
                <a:chOff x="694982" y="773654"/>
                <a:chExt cx="262232" cy="350632"/>
              </a:xfrm>
            </p:grpSpPr>
            <p:sp>
              <p:nvSpPr>
                <p:cNvPr id="1779" name="Google Shape;1779;p5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 name="Google Shape;1781;p54"/>
              <p:cNvGrpSpPr/>
              <p:nvPr/>
            </p:nvGrpSpPr>
            <p:grpSpPr>
              <a:xfrm>
                <a:off x="-540125" y="-190500"/>
                <a:ext cx="10224238" cy="5634425"/>
                <a:chOff x="-540125" y="-190500"/>
                <a:chExt cx="10224238" cy="5634425"/>
              </a:xfrm>
            </p:grpSpPr>
            <p:grpSp>
              <p:nvGrpSpPr>
                <p:cNvPr id="1782" name="Google Shape;1782;p54"/>
                <p:cNvGrpSpPr/>
                <p:nvPr/>
              </p:nvGrpSpPr>
              <p:grpSpPr>
                <a:xfrm>
                  <a:off x="123150" y="4810250"/>
                  <a:ext cx="9020846" cy="318721"/>
                  <a:chOff x="66882" y="4401145"/>
                  <a:chExt cx="9060713" cy="305875"/>
                </a:xfrm>
              </p:grpSpPr>
              <p:sp>
                <p:nvSpPr>
                  <p:cNvPr id="1783" name="Google Shape;1783;p54"/>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4"/>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4"/>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6" name="Google Shape;1786;p54"/>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4"/>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4"/>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4"/>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4"/>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4"/>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4"/>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4"/>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4"/>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4"/>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6" name="Google Shape;1796;p54"/>
                <p:cNvGrpSpPr/>
                <p:nvPr/>
              </p:nvGrpSpPr>
              <p:grpSpPr>
                <a:xfrm>
                  <a:off x="8694552" y="444361"/>
                  <a:ext cx="448838" cy="855480"/>
                  <a:chOff x="4189590" y="628348"/>
                  <a:chExt cx="448838" cy="855480"/>
                </a:xfrm>
              </p:grpSpPr>
              <p:sp>
                <p:nvSpPr>
                  <p:cNvPr id="1797" name="Google Shape;1797;p54"/>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0" name="Google Shape;1800;p54"/>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1" name="Google Shape;1801;p54"/>
                <p:cNvGrpSpPr/>
                <p:nvPr/>
              </p:nvGrpSpPr>
              <p:grpSpPr>
                <a:xfrm>
                  <a:off x="-10709" y="444378"/>
                  <a:ext cx="448838" cy="860613"/>
                  <a:chOff x="561117" y="628348"/>
                  <a:chExt cx="448838" cy="855480"/>
                </a:xfrm>
              </p:grpSpPr>
              <p:sp>
                <p:nvSpPr>
                  <p:cNvPr id="1802" name="Google Shape;1802;p54"/>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05" name="Google Shape;1805;p54"/>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54"/>
            <p:cNvGrpSpPr/>
            <p:nvPr/>
          </p:nvGrpSpPr>
          <p:grpSpPr>
            <a:xfrm>
              <a:off x="384093" y="4954718"/>
              <a:ext cx="8375813" cy="57966"/>
              <a:chOff x="384093" y="4954718"/>
              <a:chExt cx="8375813" cy="57966"/>
            </a:xfrm>
          </p:grpSpPr>
          <p:sp>
            <p:nvSpPr>
              <p:cNvPr id="1807" name="Google Shape;1807;p54"/>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4"/>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9" name="Google Shape;1809;p54"/>
          <p:cNvGrpSpPr/>
          <p:nvPr/>
        </p:nvGrpSpPr>
        <p:grpSpPr>
          <a:xfrm>
            <a:off x="8106580" y="1095706"/>
            <a:ext cx="648376" cy="880878"/>
            <a:chOff x="638276" y="3526008"/>
            <a:chExt cx="714936" cy="971200"/>
          </a:xfrm>
        </p:grpSpPr>
        <p:sp>
          <p:nvSpPr>
            <p:cNvPr id="1810" name="Google Shape;1810;p54"/>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1" name="Google Shape;1811;p54"/>
            <p:cNvGrpSpPr/>
            <p:nvPr/>
          </p:nvGrpSpPr>
          <p:grpSpPr>
            <a:xfrm>
              <a:off x="638276" y="3526008"/>
              <a:ext cx="714936" cy="971200"/>
              <a:chOff x="9141124" y="2771118"/>
              <a:chExt cx="319239" cy="433649"/>
            </a:xfrm>
          </p:grpSpPr>
          <p:sp>
            <p:nvSpPr>
              <p:cNvPr id="1812" name="Google Shape;1812;p54"/>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4"/>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4"/>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4"/>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4"/>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4"/>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4"/>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4"/>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4"/>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4"/>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4"/>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4"/>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4"/>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4"/>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4"/>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4"/>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4"/>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4"/>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4"/>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4"/>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4"/>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4"/>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4"/>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4"/>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4"/>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4"/>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8" name="Google Shape;1838;p54"/>
          <p:cNvGrpSpPr/>
          <p:nvPr/>
        </p:nvGrpSpPr>
        <p:grpSpPr>
          <a:xfrm flipH="1" rot="1321491">
            <a:off x="355764" y="3186133"/>
            <a:ext cx="714934" cy="378491"/>
            <a:chOff x="-1074225" y="4512538"/>
            <a:chExt cx="714950" cy="378500"/>
          </a:xfrm>
        </p:grpSpPr>
        <p:sp>
          <p:nvSpPr>
            <p:cNvPr id="1839" name="Google Shape;1839;p5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 name="Google Shape;1850;p54"/>
          <p:cNvGrpSpPr/>
          <p:nvPr/>
        </p:nvGrpSpPr>
        <p:grpSpPr>
          <a:xfrm>
            <a:off x="8073288" y="4091175"/>
            <a:ext cx="714950" cy="378500"/>
            <a:chOff x="-1074225" y="4512538"/>
            <a:chExt cx="714950" cy="378500"/>
          </a:xfrm>
        </p:grpSpPr>
        <p:sp>
          <p:nvSpPr>
            <p:cNvPr id="1851" name="Google Shape;1851;p5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4"/>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3" name="Google Shape;1863;p54"/>
          <p:cNvSpPr/>
          <p:nvPr/>
        </p:nvSpPr>
        <p:spPr>
          <a:xfrm>
            <a:off x="4" y="10177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67" name="Shape 1867"/>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868" name="Shape 1868"/>
        <p:cNvGrpSpPr/>
        <p:nvPr/>
      </p:nvGrpSpPr>
      <p:grpSpPr>
        <a:xfrm>
          <a:off x="0" y="0"/>
          <a:ext cx="0" cy="0"/>
          <a:chOff x="0" y="0"/>
          <a:chExt cx="0" cy="0"/>
        </a:xfrm>
      </p:grpSpPr>
      <p:sp>
        <p:nvSpPr>
          <p:cNvPr id="1869" name="Google Shape;1869;p5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73" name="Shape 187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1"/>
        </a:solidFill>
      </p:bgPr>
    </p:bg>
    <p:spTree>
      <p:nvGrpSpPr>
        <p:cNvPr id="204" name="Shape 204"/>
        <p:cNvGrpSpPr/>
        <p:nvPr/>
      </p:nvGrpSpPr>
      <p:grpSpPr>
        <a:xfrm>
          <a:off x="0" y="0"/>
          <a:ext cx="0" cy="0"/>
          <a:chOff x="0" y="0"/>
          <a:chExt cx="0" cy="0"/>
        </a:xfrm>
      </p:grpSpPr>
      <p:sp>
        <p:nvSpPr>
          <p:cNvPr id="205" name="Google Shape;205;p7"/>
          <p:cNvSpPr txBox="1"/>
          <p:nvPr>
            <p:ph type="title"/>
          </p:nvPr>
        </p:nvSpPr>
        <p:spPr>
          <a:xfrm>
            <a:off x="720000" y="454800"/>
            <a:ext cx="77109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
        <p:nvSpPr>
          <p:cNvPr id="206" name="Google Shape;206;p7"/>
          <p:cNvSpPr txBox="1"/>
          <p:nvPr>
            <p:ph idx="1" type="subTitle"/>
          </p:nvPr>
        </p:nvSpPr>
        <p:spPr>
          <a:xfrm>
            <a:off x="720000" y="1307775"/>
            <a:ext cx="5675700" cy="3296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600"/>
              <a:buFont typeface="Nunito Light"/>
              <a:buChar char="●"/>
              <a:defRPr sz="1600">
                <a:solidFill>
                  <a:schemeClr val="lt1"/>
                </a:solidFill>
              </a:defRPr>
            </a:lvl1pPr>
            <a:lvl2pPr lvl="1" rtl="0" algn="ctr">
              <a:lnSpc>
                <a:spcPct val="100000"/>
              </a:lnSpc>
              <a:spcBef>
                <a:spcPts val="0"/>
              </a:spcBef>
              <a:spcAft>
                <a:spcPts val="0"/>
              </a:spcAft>
              <a:buClr>
                <a:schemeClr val="lt1"/>
              </a:buClr>
              <a:buSzPts val="1600"/>
              <a:buFont typeface="Nunito Light"/>
              <a:buChar char="○"/>
              <a:defRPr>
                <a:solidFill>
                  <a:schemeClr val="lt1"/>
                </a:solidFill>
              </a:defRPr>
            </a:lvl2pPr>
            <a:lvl3pPr lvl="2" rtl="0" algn="ctr">
              <a:lnSpc>
                <a:spcPct val="100000"/>
              </a:lnSpc>
              <a:spcBef>
                <a:spcPts val="1600"/>
              </a:spcBef>
              <a:spcAft>
                <a:spcPts val="0"/>
              </a:spcAft>
              <a:buClr>
                <a:schemeClr val="lt1"/>
              </a:buClr>
              <a:buSzPts val="1500"/>
              <a:buFont typeface="Nunito Light"/>
              <a:buChar char="■"/>
              <a:defRPr>
                <a:solidFill>
                  <a:schemeClr val="lt1"/>
                </a:solidFill>
              </a:defRPr>
            </a:lvl3pPr>
            <a:lvl4pPr lvl="3" rtl="0" algn="ctr">
              <a:lnSpc>
                <a:spcPct val="100000"/>
              </a:lnSpc>
              <a:spcBef>
                <a:spcPts val="1600"/>
              </a:spcBef>
              <a:spcAft>
                <a:spcPts val="0"/>
              </a:spcAft>
              <a:buClr>
                <a:schemeClr val="lt1"/>
              </a:buClr>
              <a:buSzPts val="1500"/>
              <a:buFont typeface="Nunito Light"/>
              <a:buChar char="●"/>
              <a:defRPr>
                <a:solidFill>
                  <a:schemeClr val="lt1"/>
                </a:solidFill>
              </a:defRPr>
            </a:lvl4pPr>
            <a:lvl5pPr lvl="4" rtl="0" algn="ctr">
              <a:lnSpc>
                <a:spcPct val="100000"/>
              </a:lnSpc>
              <a:spcBef>
                <a:spcPts val="1600"/>
              </a:spcBef>
              <a:spcAft>
                <a:spcPts val="0"/>
              </a:spcAft>
              <a:buClr>
                <a:schemeClr val="lt1"/>
              </a:buClr>
              <a:buSzPts val="1400"/>
              <a:buFont typeface="Nunito Light"/>
              <a:buChar char="○"/>
              <a:defRPr>
                <a:solidFill>
                  <a:schemeClr val="lt1"/>
                </a:solidFill>
              </a:defRPr>
            </a:lvl5pPr>
            <a:lvl6pPr lvl="5" rtl="0" algn="ctr">
              <a:lnSpc>
                <a:spcPct val="100000"/>
              </a:lnSpc>
              <a:spcBef>
                <a:spcPts val="1600"/>
              </a:spcBef>
              <a:spcAft>
                <a:spcPts val="0"/>
              </a:spcAft>
              <a:buClr>
                <a:schemeClr val="lt1"/>
              </a:buClr>
              <a:buSzPts val="1400"/>
              <a:buFont typeface="Nunito Light"/>
              <a:buChar char="■"/>
              <a:defRPr>
                <a:solidFill>
                  <a:schemeClr val="lt1"/>
                </a:solidFill>
              </a:defRPr>
            </a:lvl6pPr>
            <a:lvl7pPr lvl="6" rtl="0" algn="ctr">
              <a:lnSpc>
                <a:spcPct val="100000"/>
              </a:lnSpc>
              <a:spcBef>
                <a:spcPts val="1600"/>
              </a:spcBef>
              <a:spcAft>
                <a:spcPts val="0"/>
              </a:spcAft>
              <a:buClr>
                <a:schemeClr val="lt1"/>
              </a:buClr>
              <a:buSzPts val="1300"/>
              <a:buFont typeface="Nunito Light"/>
              <a:buChar char="●"/>
              <a:defRPr>
                <a:solidFill>
                  <a:schemeClr val="lt1"/>
                </a:solidFill>
              </a:defRPr>
            </a:lvl7pPr>
            <a:lvl8pPr lvl="7" rtl="0" algn="ctr">
              <a:lnSpc>
                <a:spcPct val="100000"/>
              </a:lnSpc>
              <a:spcBef>
                <a:spcPts val="1600"/>
              </a:spcBef>
              <a:spcAft>
                <a:spcPts val="0"/>
              </a:spcAft>
              <a:buClr>
                <a:schemeClr val="lt1"/>
              </a:buClr>
              <a:buSzPts val="1300"/>
              <a:buFont typeface="Nunito Light"/>
              <a:buChar char="○"/>
              <a:defRPr>
                <a:solidFill>
                  <a:schemeClr val="lt1"/>
                </a:solidFill>
              </a:defRPr>
            </a:lvl8pPr>
            <a:lvl9pPr lvl="8" rtl="0" algn="ctr">
              <a:lnSpc>
                <a:spcPct val="100000"/>
              </a:lnSpc>
              <a:spcBef>
                <a:spcPts val="1600"/>
              </a:spcBef>
              <a:spcAft>
                <a:spcPts val="1600"/>
              </a:spcAft>
              <a:buClr>
                <a:schemeClr val="lt1"/>
              </a:buClr>
              <a:buSzPts val="1400"/>
              <a:buFont typeface="Nunito Light"/>
              <a:buChar char="■"/>
              <a:defRPr>
                <a:solidFill>
                  <a:schemeClr val="lt1"/>
                </a:solidFill>
              </a:defRPr>
            </a:lvl9pPr>
          </a:lstStyle>
          <a:p/>
        </p:txBody>
      </p:sp>
      <p:grpSp>
        <p:nvGrpSpPr>
          <p:cNvPr id="207" name="Google Shape;207;p7"/>
          <p:cNvGrpSpPr/>
          <p:nvPr/>
        </p:nvGrpSpPr>
        <p:grpSpPr>
          <a:xfrm>
            <a:off x="-540125" y="-190500"/>
            <a:ext cx="10224238" cy="5634425"/>
            <a:chOff x="-540125" y="-190500"/>
            <a:chExt cx="10224238" cy="5634425"/>
          </a:xfrm>
        </p:grpSpPr>
        <p:grpSp>
          <p:nvGrpSpPr>
            <p:cNvPr id="208" name="Google Shape;208;p7"/>
            <p:cNvGrpSpPr/>
            <p:nvPr/>
          </p:nvGrpSpPr>
          <p:grpSpPr>
            <a:xfrm>
              <a:off x="-540125" y="-190500"/>
              <a:ext cx="10224238" cy="5634425"/>
              <a:chOff x="-540125" y="-190500"/>
              <a:chExt cx="10224238" cy="5634425"/>
            </a:xfrm>
          </p:grpSpPr>
          <p:grpSp>
            <p:nvGrpSpPr>
              <p:cNvPr id="209" name="Google Shape;209;p7"/>
              <p:cNvGrpSpPr/>
              <p:nvPr/>
            </p:nvGrpSpPr>
            <p:grpSpPr>
              <a:xfrm>
                <a:off x="123156" y="409580"/>
                <a:ext cx="262232" cy="352736"/>
                <a:chOff x="694982" y="773654"/>
                <a:chExt cx="262232" cy="350632"/>
              </a:xfrm>
            </p:grpSpPr>
            <p:sp>
              <p:nvSpPr>
                <p:cNvPr id="210" name="Google Shape;210;p7"/>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 name="Google Shape;212;p7"/>
              <p:cNvGrpSpPr/>
              <p:nvPr/>
            </p:nvGrpSpPr>
            <p:grpSpPr>
              <a:xfrm>
                <a:off x="-540125" y="-190500"/>
                <a:ext cx="10224238" cy="5634425"/>
                <a:chOff x="-540125" y="-190500"/>
                <a:chExt cx="10224238" cy="5634425"/>
              </a:xfrm>
            </p:grpSpPr>
            <p:grpSp>
              <p:nvGrpSpPr>
                <p:cNvPr id="213" name="Google Shape;213;p7"/>
                <p:cNvGrpSpPr/>
                <p:nvPr/>
              </p:nvGrpSpPr>
              <p:grpSpPr>
                <a:xfrm>
                  <a:off x="123150" y="4810250"/>
                  <a:ext cx="9020846" cy="318721"/>
                  <a:chOff x="66882" y="4401145"/>
                  <a:chExt cx="9060713" cy="305875"/>
                </a:xfrm>
              </p:grpSpPr>
              <p:sp>
                <p:nvSpPr>
                  <p:cNvPr id="214" name="Google Shape;214;p7"/>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 name="Google Shape;217;p7"/>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7"/>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 name="Google Shape;227;p7"/>
                <p:cNvGrpSpPr/>
                <p:nvPr/>
              </p:nvGrpSpPr>
              <p:grpSpPr>
                <a:xfrm>
                  <a:off x="8694552" y="444361"/>
                  <a:ext cx="448838" cy="855480"/>
                  <a:chOff x="4189590" y="628348"/>
                  <a:chExt cx="448838" cy="855480"/>
                </a:xfrm>
              </p:grpSpPr>
              <p:sp>
                <p:nvSpPr>
                  <p:cNvPr id="228" name="Google Shape;228;p7"/>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 name="Google Shape;231;p7"/>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7"/>
                <p:cNvGrpSpPr/>
                <p:nvPr/>
              </p:nvGrpSpPr>
              <p:grpSpPr>
                <a:xfrm>
                  <a:off x="-10709" y="444378"/>
                  <a:ext cx="448838" cy="860613"/>
                  <a:chOff x="561117" y="628348"/>
                  <a:chExt cx="448838" cy="855480"/>
                </a:xfrm>
              </p:grpSpPr>
              <p:sp>
                <p:nvSpPr>
                  <p:cNvPr id="233" name="Google Shape;233;p7"/>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7"/>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6" name="Google Shape;236;p7"/>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 name="Google Shape;237;p7"/>
            <p:cNvGrpSpPr/>
            <p:nvPr/>
          </p:nvGrpSpPr>
          <p:grpSpPr>
            <a:xfrm>
              <a:off x="700362" y="4963698"/>
              <a:ext cx="7743276" cy="57966"/>
              <a:chOff x="700362" y="4658898"/>
              <a:chExt cx="7743276" cy="57966"/>
            </a:xfrm>
          </p:grpSpPr>
          <p:sp>
            <p:nvSpPr>
              <p:cNvPr id="238" name="Google Shape;238;p7"/>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7"/>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40" name="Shape 240"/>
        <p:cNvGrpSpPr/>
        <p:nvPr/>
      </p:nvGrpSpPr>
      <p:grpSpPr>
        <a:xfrm>
          <a:off x="0" y="0"/>
          <a:ext cx="0" cy="0"/>
          <a:chOff x="0" y="0"/>
          <a:chExt cx="0" cy="0"/>
        </a:xfrm>
      </p:grpSpPr>
      <p:sp>
        <p:nvSpPr>
          <p:cNvPr id="241" name="Google Shape;241;p8"/>
          <p:cNvSpPr txBox="1"/>
          <p:nvPr>
            <p:ph type="title"/>
          </p:nvPr>
        </p:nvSpPr>
        <p:spPr>
          <a:xfrm>
            <a:off x="1289700" y="1652300"/>
            <a:ext cx="65646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242" name="Google Shape;242;p8"/>
          <p:cNvGrpSpPr/>
          <p:nvPr/>
        </p:nvGrpSpPr>
        <p:grpSpPr>
          <a:xfrm>
            <a:off x="-540125" y="-9525"/>
            <a:ext cx="10224238" cy="5148650"/>
            <a:chOff x="-540125" y="-9525"/>
            <a:chExt cx="10224238" cy="5148650"/>
          </a:xfrm>
        </p:grpSpPr>
        <p:sp>
          <p:nvSpPr>
            <p:cNvPr id="243" name="Google Shape;243;p8"/>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8"/>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8"/>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8"/>
            <p:cNvGrpSpPr/>
            <p:nvPr/>
          </p:nvGrpSpPr>
          <p:grpSpPr>
            <a:xfrm>
              <a:off x="-369550" y="247648"/>
              <a:ext cx="9889274" cy="4891477"/>
              <a:chOff x="-369550" y="247648"/>
              <a:chExt cx="9889274" cy="4891477"/>
            </a:xfrm>
          </p:grpSpPr>
          <p:sp>
            <p:nvSpPr>
              <p:cNvPr id="252" name="Google Shape;252;p8"/>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8"/>
              <p:cNvGrpSpPr/>
              <p:nvPr/>
            </p:nvGrpSpPr>
            <p:grpSpPr>
              <a:xfrm>
                <a:off x="700362" y="4505452"/>
                <a:ext cx="7743276" cy="318714"/>
                <a:chOff x="700362" y="4505452"/>
                <a:chExt cx="7743276" cy="318714"/>
              </a:xfrm>
            </p:grpSpPr>
            <p:sp>
              <p:nvSpPr>
                <p:cNvPr id="254" name="Google Shape;254;p8"/>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8"/>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8"/>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8"/>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8"/>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8"/>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8"/>
            <p:cNvGrpSpPr/>
            <p:nvPr/>
          </p:nvGrpSpPr>
          <p:grpSpPr>
            <a:xfrm>
              <a:off x="-10709" y="444378"/>
              <a:ext cx="448838" cy="860613"/>
              <a:chOff x="561117" y="628348"/>
              <a:chExt cx="448838" cy="855480"/>
            </a:xfrm>
          </p:grpSpPr>
          <p:sp>
            <p:nvSpPr>
              <p:cNvPr id="264" name="Google Shape;264;p8"/>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 name="Google Shape;267;p8"/>
            <p:cNvGrpSpPr/>
            <p:nvPr/>
          </p:nvGrpSpPr>
          <p:grpSpPr>
            <a:xfrm>
              <a:off x="8694552" y="444361"/>
              <a:ext cx="448838" cy="855480"/>
              <a:chOff x="4189590" y="628348"/>
              <a:chExt cx="448838" cy="855480"/>
            </a:xfrm>
          </p:grpSpPr>
          <p:sp>
            <p:nvSpPr>
              <p:cNvPr id="268" name="Google Shape;268;p8"/>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1" name="Shape 271"/>
        <p:cNvGrpSpPr/>
        <p:nvPr/>
      </p:nvGrpSpPr>
      <p:grpSpPr>
        <a:xfrm>
          <a:off x="0" y="0"/>
          <a:ext cx="0" cy="0"/>
          <a:chOff x="0" y="0"/>
          <a:chExt cx="0" cy="0"/>
        </a:xfrm>
      </p:grpSpPr>
      <p:sp>
        <p:nvSpPr>
          <p:cNvPr id="272" name="Google Shape;272;p9"/>
          <p:cNvSpPr txBox="1"/>
          <p:nvPr>
            <p:ph type="title"/>
          </p:nvPr>
        </p:nvSpPr>
        <p:spPr>
          <a:xfrm>
            <a:off x="905444" y="1474475"/>
            <a:ext cx="5211300" cy="1558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3" name="Google Shape;273;p9"/>
          <p:cNvSpPr txBox="1"/>
          <p:nvPr>
            <p:ph idx="1" type="subTitle"/>
          </p:nvPr>
        </p:nvSpPr>
        <p:spPr>
          <a:xfrm>
            <a:off x="905469" y="3032975"/>
            <a:ext cx="4591800" cy="10047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74" name="Google Shape;274;p9"/>
          <p:cNvGrpSpPr/>
          <p:nvPr/>
        </p:nvGrpSpPr>
        <p:grpSpPr>
          <a:xfrm>
            <a:off x="-540119" y="-190500"/>
            <a:ext cx="10224238" cy="5634425"/>
            <a:chOff x="-540119" y="-190500"/>
            <a:chExt cx="10224238" cy="5634425"/>
          </a:xfrm>
        </p:grpSpPr>
        <p:grpSp>
          <p:nvGrpSpPr>
            <p:cNvPr id="275" name="Google Shape;275;p9"/>
            <p:cNvGrpSpPr/>
            <p:nvPr/>
          </p:nvGrpSpPr>
          <p:grpSpPr>
            <a:xfrm flipH="1">
              <a:off x="-540119" y="-190500"/>
              <a:ext cx="10224238" cy="5634425"/>
              <a:chOff x="-540125" y="-190500"/>
              <a:chExt cx="10224238" cy="5634425"/>
            </a:xfrm>
          </p:grpSpPr>
          <p:sp>
            <p:nvSpPr>
              <p:cNvPr id="276" name="Google Shape;276;p9"/>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9"/>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 name="Google Shape;278;p9"/>
              <p:cNvGrpSpPr/>
              <p:nvPr/>
            </p:nvGrpSpPr>
            <p:grpSpPr>
              <a:xfrm>
                <a:off x="243846" y="4810252"/>
                <a:ext cx="8625625" cy="318713"/>
                <a:chOff x="188112" y="4401147"/>
                <a:chExt cx="8663745" cy="305867"/>
              </a:xfrm>
            </p:grpSpPr>
            <p:sp>
              <p:nvSpPr>
                <p:cNvPr id="279" name="Google Shape;279;p9"/>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9"/>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9"/>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9"/>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9"/>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9"/>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9"/>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9"/>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9"/>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9"/>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9"/>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9"/>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 name="Google Shape;291;p9"/>
              <p:cNvGrpSpPr/>
              <p:nvPr/>
            </p:nvGrpSpPr>
            <p:grpSpPr>
              <a:xfrm>
                <a:off x="-10709" y="263403"/>
                <a:ext cx="448838" cy="860613"/>
                <a:chOff x="561117" y="628348"/>
                <a:chExt cx="448838" cy="855480"/>
              </a:xfrm>
            </p:grpSpPr>
            <p:sp>
              <p:nvSpPr>
                <p:cNvPr id="292" name="Google Shape;292;p9"/>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9"/>
              <p:cNvGrpSpPr/>
              <p:nvPr/>
            </p:nvGrpSpPr>
            <p:grpSpPr>
              <a:xfrm>
                <a:off x="8694552" y="263386"/>
                <a:ext cx="448838" cy="855480"/>
                <a:chOff x="4189590" y="628348"/>
                <a:chExt cx="448838" cy="855480"/>
              </a:xfrm>
            </p:grpSpPr>
            <p:sp>
              <p:nvSpPr>
                <p:cNvPr id="296" name="Google Shape;296;p9"/>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9"/>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9"/>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9" name="Google Shape;299;p9"/>
            <p:cNvGrpSpPr/>
            <p:nvPr/>
          </p:nvGrpSpPr>
          <p:grpSpPr>
            <a:xfrm>
              <a:off x="384093" y="4954718"/>
              <a:ext cx="8375813" cy="57966"/>
              <a:chOff x="384093" y="4954718"/>
              <a:chExt cx="8375813" cy="57966"/>
            </a:xfrm>
          </p:grpSpPr>
          <p:sp>
            <p:nvSpPr>
              <p:cNvPr id="300" name="Google Shape;300;p9"/>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9"/>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2" name="Shape 302"/>
        <p:cNvGrpSpPr/>
        <p:nvPr/>
      </p:nvGrpSpPr>
      <p:grpSpPr>
        <a:xfrm>
          <a:off x="0" y="0"/>
          <a:ext cx="0" cy="0"/>
          <a:chOff x="0" y="0"/>
          <a:chExt cx="0" cy="0"/>
        </a:xfrm>
      </p:grpSpPr>
      <p:grpSp>
        <p:nvGrpSpPr>
          <p:cNvPr id="303" name="Google Shape;303;p10"/>
          <p:cNvGrpSpPr/>
          <p:nvPr/>
        </p:nvGrpSpPr>
        <p:grpSpPr>
          <a:xfrm>
            <a:off x="-540125" y="-190500"/>
            <a:ext cx="10224238" cy="5353274"/>
            <a:chOff x="-540125" y="-190500"/>
            <a:chExt cx="10224238" cy="5353274"/>
          </a:xfrm>
        </p:grpSpPr>
        <p:sp>
          <p:nvSpPr>
            <p:cNvPr id="304" name="Google Shape;304;p10"/>
            <p:cNvSpPr/>
            <p:nvPr/>
          </p:nvSpPr>
          <p:spPr>
            <a:xfrm>
              <a:off x="243850" y="3862077"/>
              <a:ext cx="8625638" cy="1266918"/>
            </a:xfrm>
            <a:custGeom>
              <a:rect b="b" l="l" r="r" t="t"/>
              <a:pathLst>
                <a:path extrusionOk="0" h="3178" w="27171">
                  <a:moveTo>
                    <a:pt x="1" y="0"/>
                  </a:moveTo>
                  <a:lnTo>
                    <a:pt x="1" y="3177"/>
                  </a:lnTo>
                  <a:lnTo>
                    <a:pt x="27171" y="3177"/>
                  </a:lnTo>
                  <a:lnTo>
                    <a:pt x="271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0"/>
            <p:cNvSpPr/>
            <p:nvPr/>
          </p:nvSpPr>
          <p:spPr>
            <a:xfrm>
              <a:off x="100" y="247650"/>
              <a:ext cx="274225" cy="4891350"/>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0"/>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0"/>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0"/>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0"/>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0"/>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0"/>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0"/>
            <p:cNvSpPr/>
            <p:nvPr/>
          </p:nvSpPr>
          <p:spPr>
            <a:xfrm>
              <a:off x="-10709" y="263403"/>
              <a:ext cx="448838" cy="860613"/>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0"/>
            <p:cNvSpPr/>
            <p:nvPr/>
          </p:nvSpPr>
          <p:spPr>
            <a:xfrm>
              <a:off x="314816" y="409580"/>
              <a:ext cx="70572" cy="5694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0"/>
            <p:cNvSpPr/>
            <p:nvPr/>
          </p:nvSpPr>
          <p:spPr>
            <a:xfrm rot="5400000">
              <a:off x="4432055" y="721429"/>
              <a:ext cx="249250" cy="8633441"/>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0"/>
            <p:cNvSpPr/>
            <p:nvPr/>
          </p:nvSpPr>
          <p:spPr>
            <a:xfrm>
              <a:off x="8868499" y="257687"/>
              <a:ext cx="274226" cy="488147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0"/>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0"/>
            <p:cNvSpPr/>
            <p:nvPr/>
          </p:nvSpPr>
          <p:spPr>
            <a:xfrm>
              <a:off x="-369550" y="4999626"/>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0"/>
            <p:cNvSpPr/>
            <p:nvPr/>
          </p:nvSpPr>
          <p:spPr>
            <a:xfrm>
              <a:off x="1170769" y="4999626"/>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0"/>
            <p:cNvSpPr/>
            <p:nvPr/>
          </p:nvSpPr>
          <p:spPr>
            <a:xfrm>
              <a:off x="5524907" y="4999626"/>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0"/>
            <p:cNvSpPr/>
            <p:nvPr/>
          </p:nvSpPr>
          <p:spPr>
            <a:xfrm>
              <a:off x="123156" y="557700"/>
              <a:ext cx="187201" cy="20461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0"/>
            <p:cNvSpPr/>
            <p:nvPr/>
          </p:nvSpPr>
          <p:spPr>
            <a:xfrm>
              <a:off x="8694552" y="263386"/>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0"/>
            <p:cNvSpPr/>
            <p:nvPr/>
          </p:nvSpPr>
          <p:spPr>
            <a:xfrm>
              <a:off x="8736599" y="406611"/>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0"/>
            <p:cNvSpPr/>
            <p:nvPr/>
          </p:nvSpPr>
          <p:spPr>
            <a:xfrm>
              <a:off x="8827080" y="556522"/>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0"/>
            <p:cNvSpPr/>
            <p:nvPr/>
          </p:nvSpPr>
          <p:spPr>
            <a:xfrm>
              <a:off x="384093" y="4254042"/>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0"/>
            <p:cNvSpPr/>
            <p:nvPr/>
          </p:nvSpPr>
          <p:spPr>
            <a:xfrm>
              <a:off x="8540543" y="4254042"/>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10"/>
          <p:cNvSpPr txBox="1"/>
          <p:nvPr>
            <p:ph type="title"/>
          </p:nvPr>
        </p:nvSpPr>
        <p:spPr>
          <a:xfrm>
            <a:off x="1209033" y="4092925"/>
            <a:ext cx="6724800" cy="462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54"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slideLayout" Target="../slideLayouts/slideLayout55.xml"/><Relationship Id="rId3"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1pPr>
            <a:lvl2pPr lvl="1"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indent="-317500" lvl="1" marL="9144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lnSpc>
                <a:spcPct val="115000"/>
              </a:lnSpc>
              <a:spcBef>
                <a:spcPts val="1600"/>
              </a:spcBef>
              <a:spcAft>
                <a:spcPts val="1600"/>
              </a:spcAft>
              <a:buClr>
                <a:schemeClr val="dk1"/>
              </a:buClr>
              <a:buSzPts val="1400"/>
              <a:buFont typeface="Inter"/>
              <a:buChar char="■"/>
              <a:defRPr>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64" name="Shape 1864"/>
        <p:cNvGrpSpPr/>
        <p:nvPr/>
      </p:nvGrpSpPr>
      <p:grpSpPr>
        <a:xfrm>
          <a:off x="0" y="0"/>
          <a:ext cx="0" cy="0"/>
          <a:chOff x="0" y="0"/>
          <a:chExt cx="0" cy="0"/>
        </a:xfrm>
      </p:grpSpPr>
      <p:sp>
        <p:nvSpPr>
          <p:cNvPr id="1865" name="Google Shape;1865;p5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866" name="Google Shape;1866;p5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701" r:id="rId1"/>
    <p:sldLayoutId id="214748370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70" name="Shape 1870"/>
        <p:cNvGrpSpPr/>
        <p:nvPr/>
      </p:nvGrpSpPr>
      <p:grpSpPr>
        <a:xfrm>
          <a:off x="0" y="0"/>
          <a:ext cx="0" cy="0"/>
          <a:chOff x="0" y="0"/>
          <a:chExt cx="0" cy="0"/>
        </a:xfrm>
      </p:grpSpPr>
      <p:sp>
        <p:nvSpPr>
          <p:cNvPr id="1871" name="Google Shape;1871;p5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872" name="Google Shape;1872;p5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703"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60.xml"/><Relationship Id="rId5" Type="http://schemas.openxmlformats.org/officeDocument/2006/relationships/hyperlink" Target="http://bit.ly/33VAFh3" TargetMode="External"/><Relationship Id="rId6" Type="http://schemas.openxmlformats.org/officeDocument/2006/relationships/slide" Target="/ppt/slides/slide70.xml"/><Relationship Id="rId7"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8" Type="http://schemas.openxmlformats.org/officeDocument/2006/relationships/slide" Target="/ppt/slides/slide64.xml"/><Relationship Id="rId11" Type="http://schemas.openxmlformats.org/officeDocument/2006/relationships/slide" Target="/ppt/slides/slide70.xml"/><Relationship Id="rId10" Type="http://schemas.openxmlformats.org/officeDocument/2006/relationships/slide" Target="/ppt/slides/slide66.xml"/><Relationship Id="rId13" Type="http://schemas.openxmlformats.org/officeDocument/2006/relationships/slide" Target="/ppt/slides/slide71.xml"/><Relationship Id="rId12" Type="http://schemas.openxmlformats.org/officeDocument/2006/relationships/slide" Target="/ppt/slides/slide70.xml"/><Relationship Id="rId15" Type="http://schemas.openxmlformats.org/officeDocument/2006/relationships/slide" Target="/ppt/slides/slide72.xml"/><Relationship Id="rId14" Type="http://schemas.openxmlformats.org/officeDocument/2006/relationships/hyperlink" Target="https://storyset.com/?utm_source=slidesgo_template&amp;utm_medium=referral-link&amp;utm_campaign=slidesgo_contents_of_this_template&amp;utm_term=storyset&amp;utm_content=storyset" TargetMode="External"/><Relationship Id="rId17" Type="http://schemas.openxmlformats.org/officeDocument/2006/relationships/slide" Target="/ppt/slides/slide78.xml"/><Relationship Id="rId16" Type="http://schemas.openxmlformats.org/officeDocument/2006/relationships/slide" Target="/ppt/slides/slide7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9.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2.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6.xml"/><Relationship Id="rId3" Type="http://schemas.openxmlformats.org/officeDocument/2006/relationships/image" Target="../media/image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27.xml"/><Relationship Id="rId3" Type="http://schemas.openxmlformats.org/officeDocument/2006/relationships/image" Target="../media/image22.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8.xml"/><Relationship Id="rId3" Type="http://schemas.openxmlformats.org/officeDocument/2006/relationships/image" Target="../media/image26.jpg"/><Relationship Id="rId4" Type="http://schemas.openxmlformats.org/officeDocument/2006/relationships/image" Target="../media/image24.jpg"/><Relationship Id="rId5" Type="http://schemas.openxmlformats.org/officeDocument/2006/relationships/image" Target="../media/image20.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39.xml"/><Relationship Id="rId3" Type="http://schemas.openxmlformats.org/officeDocument/2006/relationships/image" Target="../media/image18.jpg"/><Relationship Id="rId4" Type="http://schemas.openxmlformats.org/officeDocument/2006/relationships/image" Target="../media/image17.jpg"/><Relationship Id="rId5" Type="http://schemas.openxmlformats.org/officeDocument/2006/relationships/image" Target="../media/image1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17.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ZBW40R7EMYK2_EJc4ErDL4cSj3gFpvO6kja4O9oEVaE/copy" TargetMode="External"/><Relationship Id="rId5" Type="http://schemas.openxmlformats.org/officeDocument/2006/relationships/image" Target="../media/image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ZBW40R7EMYK2_EJc4ErDL4cSj3gFpvO6kja4O9oEVaE/copy" TargetMode="External"/><Relationship Id="rId5" Type="http://schemas.openxmlformats.org/officeDocument/2006/relationships/image" Target="../media/image5.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4.xml"/><Relationship Id="rId3" Type="http://schemas.openxmlformats.org/officeDocument/2006/relationships/image" Target="../media/image25.jpg"/><Relationship Id="rId4" Type="http://schemas.openxmlformats.org/officeDocument/2006/relationships/image" Target="../media/image27.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5.xml"/><Relationship Id="rId3" Type="http://schemas.openxmlformats.org/officeDocument/2006/relationships/image" Target="../media/image21.jpg"/><Relationship Id="rId4" Type="http://schemas.openxmlformats.org/officeDocument/2006/relationships/image" Target="../media/image16.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7.xml"/><Relationship Id="rId3" Type="http://schemas.openxmlformats.org/officeDocument/2006/relationships/image" Target="../media/image13.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8.xml"/><Relationship Id="rId3" Type="http://schemas.openxmlformats.org/officeDocument/2006/relationships/image" Target="../media/image14.jp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9.xml"/><Relationship Id="rId3" Type="http://schemas.openxmlformats.org/officeDocument/2006/relationships/image" Target="../media/image1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64.xml"/><Relationship Id="rId3" Type="http://schemas.openxmlformats.org/officeDocument/2006/relationships/hyperlink" Target="https://www.freepik.com/free-photo/close-up-different-people-studying-together_20942020.htm/?utm_source=slidesgo_template&amp;utm_medium=referral-link&amp;utm_campaign=sg_resources&amp;utm_content=freepik" TargetMode="External"/><Relationship Id="rId4" Type="http://schemas.openxmlformats.org/officeDocument/2006/relationships/hyperlink" Target="https://www.freepik.com/free-photo/medium-shot-people-sitting-library_20942917.htm/?utm_source=slidesgo_template&amp;utm_medium=referral-link&amp;utm_campaign=sg_resources&amp;utm_content=freepik" TargetMode="External"/><Relationship Id="rId9" Type="http://schemas.openxmlformats.org/officeDocument/2006/relationships/hyperlink" Target="https://www.freepik.com/free-vector/old-library-interior-composition-with-isolated-image-vintage-cabinet-with-colorful-books_13741292.htm/?utm_source=slidesgo_template&amp;utm_medium=referral-link&amp;utm_campaign=sg_resources&amp;utm_content=freepik" TargetMode="External"/><Relationship Id="rId5" Type="http://schemas.openxmlformats.org/officeDocument/2006/relationships/hyperlink" Target="https://www.freepik.com/free-photo/close-up-people-studying-together_20941987.htm/?utm_source=slidesgo_template&amp;utm_medium=referral-link&amp;utm_campaign=sg_resources&amp;utm_content=freepik" TargetMode="External"/><Relationship Id="rId6" Type="http://schemas.openxmlformats.org/officeDocument/2006/relationships/hyperlink" Target="https://www.freepik.com/free-photo/medium-shot-man-holding-notebook_20940900.htm/?utm_source=slidesgo_template&amp;utm_medium=referral-link&amp;utm_campaign=sg_resources&amp;utm_content=freepik" TargetMode="External"/><Relationship Id="rId7" Type="http://schemas.openxmlformats.org/officeDocument/2006/relationships/hyperlink" Target="https://www.freepik.com/free-photo/young-student-looking-book-library_21138959.htm/?utm_source=slidesgo_template&amp;utm_medium=referral-link&amp;utm_campaign=sg_resources&amp;utm_content=freepik" TargetMode="External"/><Relationship Id="rId8" Type="http://schemas.openxmlformats.org/officeDocument/2006/relationships/hyperlink" Target="https://www.freepik.com/free-vector/old-library-book-composition-with-view-gallery-with-bookcases-vintage-characters-librarian-readers_14657732.htm/?utm_source=slidesgo_template&amp;utm_medium=referral-link&amp;utm_campaign=sg_resources&amp;utm_content=freepik" TargetMode="Externa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65.xml"/><Relationship Id="rId3" Type="http://schemas.openxmlformats.org/officeDocument/2006/relationships/hyperlink" Target="https://www.freepik.com/premium-photo/ancient-books-glasses-library_1465208.htm/?utm_source=slidesgo_template&amp;utm_medium=referral-link&amp;utm_campaign=sg_resources&amp;utm_content=freepik" TargetMode="External"/><Relationship Id="rId4" Type="http://schemas.openxmlformats.org/officeDocument/2006/relationships/hyperlink" Target="https://www.freepik.com/premium-photo/side-view-woman-library-magic-school_31278702.htm/?utm_source=slidesgo_template&amp;utm_medium=referral-link&amp;utm_campaign=sg_resources&amp;utm_content=freepik" TargetMode="External"/><Relationship Id="rId9" Type="http://schemas.openxmlformats.org/officeDocument/2006/relationships/hyperlink" Target="https://www.freepik.com/premium-vector/old-library-book-interior-composition-with-indoor-scenery-hall-with-book-cabinets-lamp-ladder_14657725.htm/?utm_source=slidesgo_template&amp;utm_medium=referral-link&amp;utm_campaign=sg_resources&amp;utm_content=freepik" TargetMode="External"/><Relationship Id="rId5" Type="http://schemas.openxmlformats.org/officeDocument/2006/relationships/hyperlink" Target="https://www.freepik.com/premium-photo/students-working-study-group_22894106.htm/?utm_source=slidesgo_template&amp;utm_medium=referral-link&amp;utm_campaign=sg_resources&amp;utm_content=freepik" TargetMode="External"/><Relationship Id="rId6" Type="http://schemas.openxmlformats.org/officeDocument/2006/relationships/hyperlink" Target="https://www.freepik.com/premium-photo/boy-putting-back-book-shelf_10351879.htm/?utm_source=slidesgo_template&amp;utm_medium=referral-link&amp;utm_campaign=sg_resources&amp;utm_content=freepik" TargetMode="External"/><Relationship Id="rId7" Type="http://schemas.openxmlformats.org/officeDocument/2006/relationships/hyperlink" Target="https://www.freepik.com/premium-photo/teen-schoolgirl-picking-book-from-shelf_4892632.htm#query=bookstore&amp;position=42&amp;from_view=author/?utm_source=slidesgo_template&amp;utm_medium=referral-link&amp;utm_campaign=sg_resources&amp;utm_content=freepik" TargetMode="External"/><Relationship Id="rId8" Type="http://schemas.openxmlformats.org/officeDocument/2006/relationships/hyperlink" Target="https://www.freepik.com/premium-vector/old-library-interior-icons-set-with-pieces-furniture-librarian-visitor-cartoon-isolated-vector-illustration_26765849.htm/?utm_source=slidesgo_template&amp;utm_medium=referral-link&amp;utm_campaign=sg_resources&amp;utm_content=freepik" TargetMode="Externa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6.xml"/><Relationship Id="rId3" Type="http://schemas.openxmlformats.org/officeDocument/2006/relationships/hyperlink" Target="https://www.freepik.com/free-photo/young-student-working-assignment_22377287.htm/?utm_source=slidesgo_template&amp;utm_medium=referral-link&amp;utm_campaign=sg_resources&amp;utm_content=freepik" TargetMode="External"/><Relationship Id="rId4" Type="http://schemas.openxmlformats.org/officeDocument/2006/relationships/hyperlink" Target="https://www.freepik.com/free-photo/close-up-students-library_20940886.htm/?utm_source=slidesgo_template&amp;utm_medium=referral-link&amp;utm_campaign=sg_resources&amp;utm_content=freepik" TargetMode="External"/><Relationship Id="rId9" Type="http://schemas.openxmlformats.org/officeDocument/2006/relationships/hyperlink" Target="https://www.freepik.com/free-photo/young-student-learning-library_21138963.htm/?utm_source=slidesgo_template&amp;utm_medium=referral-link&amp;utm_campaign=sg_resources&amp;utm_content=freepik" TargetMode="External"/><Relationship Id="rId5" Type="http://schemas.openxmlformats.org/officeDocument/2006/relationships/hyperlink" Target="https://www.freepik.com/free-photo/medium-shot-smiley-woman-library_20940935.htm/?utm_source=slidesgo_template&amp;utm_medium=referral-link&amp;utm_campaign=sg_resources&amp;utm_content=freepik" TargetMode="External"/><Relationship Id="rId6" Type="http://schemas.openxmlformats.org/officeDocument/2006/relationships/hyperlink" Target="https://www.freepik.com/free-photo/close-up-people-learning-together_20943726.htm/?utm_source=slidesgo_template&amp;utm_medium=referral-link&amp;utm_campaign=sg_resources&amp;utm_content=freepik" TargetMode="External"/><Relationship Id="rId7" Type="http://schemas.openxmlformats.org/officeDocument/2006/relationships/hyperlink" Target="https://www.freepik.com/free-photo/close-up-smiley-student-holding-books_20940877.htm/?utm_source=slidesgo_template&amp;utm_medium=referral-link&amp;utm_campaign=sg_resources&amp;utm_content=freepik" TargetMode="External"/><Relationship Id="rId8" Type="http://schemas.openxmlformats.org/officeDocument/2006/relationships/hyperlink" Target="https://www.freepik.com/free-photo/medium-shot-woman-holding-books-cup_20940879.htm/?utm_source=slidesgo_template&amp;utm_medium=referral-link&amp;utm_campaign=sg_resources&amp;utm_content=freepik" TargetMode="External"/><Relationship Id="rId11" Type="http://schemas.openxmlformats.org/officeDocument/2006/relationships/hyperlink" Target="https://www.freepik.com/free-vector/old-library-book-set-isolated-compositions-with-doodle-characters-public-visitors-librarian-bookcases_14657723.htm/?utm_source=slidesgo_template&amp;utm_medium=referral-link&amp;utm_campaign=sg_resources&amp;utm_content=freepik" TargetMode="External"/><Relationship Id="rId10" Type="http://schemas.openxmlformats.org/officeDocument/2006/relationships/hyperlink" Target="https://www.freepik.com/free-vector/old-library-book-composition-with-view-gallery-with-bookcases-vintage-characters-librarian-readers_14657732.htm/?utm_source=slidesgo_template&amp;utm_medium=referral-link&amp;utm_campaign=sg_resources&amp;utm_content=freepik" TargetMode="External"/><Relationship Id="rId13" Type="http://schemas.openxmlformats.org/officeDocument/2006/relationships/hyperlink" Target="https://www.freepik.com/free-vector/old-library-interior-composition-with-human-character-bearded-man-reading-book-table_13741290.htm/?utm_source=slidesgo_template&amp;utm_medium=referral-link&amp;utm_campaign=sg_resources&amp;utm_content=freepik" TargetMode="External"/><Relationship Id="rId12" Type="http://schemas.openxmlformats.org/officeDocument/2006/relationships/hyperlink" Target="https://www.freepik.com/free-vector/old-library-interior-composition-with-isolated-image-vintage-cabinet-with-colorful-books_13741292.htm/?utm_source=slidesgo_template&amp;utm_medium=referral-link&amp;utm_campaign=sg_resources&amp;utm_content=freepik" TargetMode="External"/><Relationship Id="rId14" Type="http://schemas.openxmlformats.org/officeDocument/2006/relationships/hyperlink" Target="https://www.freepik.com/free-photo/young-student-learning-library_21138963.htm" TargetMode="Externa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67.xml"/><Relationship Id="rId3" Type="http://schemas.openxmlformats.org/officeDocument/2006/relationships/hyperlink" Target="https://www.freepik.com/premium-photo/opened-books-table-with-copy-space_6950292.htm/?utm_source=slidesgo_template&amp;utm_medium=referral-link&amp;utm_campaign=sg_resources&amp;utm_content=freepik" TargetMode="External"/><Relationship Id="rId4" Type="http://schemas.openxmlformats.org/officeDocument/2006/relationships/hyperlink" Target="https://www.freepik.com/premium-photo/little-girl-reading-from-magic-book_19061188.htm/?utm_source=slidesgo_template&amp;utm_medium=referral-link&amp;utm_campaign=sg_resources&amp;utm_content=freepik" TargetMode="External"/><Relationship Id="rId9" Type="http://schemas.openxmlformats.org/officeDocument/2006/relationships/hyperlink" Target="https://www.freepik.com/premium-photo/medium-shot-smiley-woman-holding-book_10226093.htm/?utm_source=slidesgo_template&amp;utm_medium=referral-link&amp;utm_campaign=sg_resources&amp;utm_content=freepik" TargetMode="External"/><Relationship Id="rId5" Type="http://schemas.openxmlformats.org/officeDocument/2006/relationships/hyperlink" Target="https://www.freepik.com/premium-photo/young-student-learning-library_21138912.htm/?utm_source=slidesgo_template&amp;utm_medium=referral-link&amp;utm_campaign=sg_resources&amp;utm_content=freepik" TargetMode="External"/><Relationship Id="rId6" Type="http://schemas.openxmlformats.org/officeDocument/2006/relationships/hyperlink" Target="https://www.freepik.com/premium-photo/study-group-african-people_20147892.htm/?utm_source=slidesgo_template&amp;utm_medium=referral-link&amp;utm_campaign=sg_resources&amp;utm_content=freepik" TargetMode="External"/><Relationship Id="rId7" Type="http://schemas.openxmlformats.org/officeDocument/2006/relationships/hyperlink" Target="https://www.freepik.com/premium-photo/young-students-abroad_12975329.htm/?utm_source=slidesgo_template&amp;utm_medium=referral-link&amp;utm_campaign=sg_resources&amp;utm_content=freepik" TargetMode="External"/><Relationship Id="rId8" Type="http://schemas.openxmlformats.org/officeDocument/2006/relationships/hyperlink" Target="https://www.freepik.com/premium-photo/businesswoman-posing_4337298.htm/?utm_source=slidesgo_template&amp;utm_medium=referral-link&amp;utm_campaign=sg_resources&amp;utm_content=freepik" TargetMode="External"/><Relationship Id="rId11" Type="http://schemas.openxmlformats.org/officeDocument/2006/relationships/hyperlink" Target="https://www.freepik.com/premium-photo/business-man-banner-concept-with-copy-space_30589109.htm/?utm_source=slidesgo_template&amp;utm_medium=referral-link&amp;utm_campaign=sg_resources&amp;utm_content=freepik" TargetMode="External"/><Relationship Id="rId10" Type="http://schemas.openxmlformats.org/officeDocument/2006/relationships/hyperlink" Target="https://www.freepik.com/premium-photo/young-librarian-organising-books_26296791.htm/?utm_source=slidesgo_template&amp;utm_medium=referral-link&amp;utm_campaign=sg_resources&amp;utm_content=freepik" TargetMode="External"/><Relationship Id="rId13" Type="http://schemas.openxmlformats.org/officeDocument/2006/relationships/hyperlink" Target="https://www.freepik.com/premium-vector/old-library-interior-icons-set-with-pieces-furniture-librarian-visitor-cartoon-isolated-vector-illustration_26765849.htm/?utm_source=slidesgo_template&amp;utm_medium=referral-link&amp;utm_campaign=sg_resources&amp;utm_content=freepik" TargetMode="External"/><Relationship Id="rId12" Type="http://schemas.openxmlformats.org/officeDocument/2006/relationships/hyperlink" Target="https://www.flaticon.com/packs/library-17?word=library&amp;style_id=1&amp;family_id=1&amp;group_id=1/?utm_source=slidesgo_template&amp;utm_medium=referral-link&amp;utm_campaign=sg_resources&amp;utm_content=flaticon" TargetMode="External"/><Relationship Id="rId15" Type="http://schemas.openxmlformats.org/officeDocument/2006/relationships/hyperlink" Target="https://www.freepik.com/premium-vector/old-library-interior-composition-with-human-character-woman-reading-book-soft-chair_13741291.htm/?utm_source=slidesgo_template&amp;utm_medium=referral-link&amp;utm_campaign=sg_resources&amp;utm_content=freepik" TargetMode="External"/><Relationship Id="rId14" Type="http://schemas.openxmlformats.org/officeDocument/2006/relationships/hyperlink" Target="https://www.freepik.com/premium-vector/old-library-book-composition-with-tall-wooden-cabinet-racks-doodle-characters-librarian-with-employee_14657735.htm/?utm_source=slidesgo_template&amp;utm_medium=referral-link&amp;utm_campaign=sg_resources&amp;utm_content=freepik" TargetMode="Externa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6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69.xml"/><Relationship Id="rId3" Type="http://schemas.openxmlformats.org/officeDocument/2006/relationships/hyperlink" Target="http://bit.ly/2PfT4lq" TargetMode="External"/><Relationship Id="rId4" Type="http://schemas.openxmlformats.org/officeDocument/2006/relationships/slide" Target="/ppt/slides/slide6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70.xml"/><Relationship Id="rId3" Type="http://schemas.openxmlformats.org/officeDocument/2006/relationships/hyperlink" Target="https://fonts.google.com/specimen/Abril+Fatface" TargetMode="External"/><Relationship Id="rId4" Type="http://schemas.openxmlformats.org/officeDocument/2006/relationships/hyperlink" Target="https://fonts.google.com/specimen/Abril+Fatface" TargetMode="External"/><Relationship Id="rId5" Type="http://schemas.openxmlformats.org/officeDocument/2006/relationships/hyperlink" Target="https://fonts.google.com/specimen/Abril+Fatface" TargetMode="External"/><Relationship Id="rId6" Type="http://schemas.openxmlformats.org/officeDocument/2006/relationships/hyperlink" Target="https://fonts.google.com/specimen/Inter" TargetMode="External"/><Relationship Id="rId7" Type="http://schemas.openxmlformats.org/officeDocument/2006/relationships/hyperlink" Target="https://fonts.google.com/specimen/Inter" TargetMode="External"/><Relationship Id="rId8" Type="http://schemas.openxmlformats.org/officeDocument/2006/relationships/hyperlink" Target="https://fonts.google.com/specimen/Inter"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7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7.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8.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0.gif"/><Relationship Id="rId14" Type="http://schemas.openxmlformats.org/officeDocument/2006/relationships/image" Target="../media/image11.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5.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72.xml"/><Relationship Id="rId3" Type="http://schemas.openxmlformats.org/officeDocument/2006/relationships/hyperlink" Target="https://bit.ly/2ZjL1pd"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78.xml"/><Relationship Id="rId3" Type="http://schemas.openxmlformats.org/officeDocument/2006/relationships/hyperlink" Target="https://www.google.com/url?q=https://workspace.google.com/marketplace/app/icons_for_slides_docs/381578326502&amp;sa=D&amp;source=editors&amp;ust=1658299895735088&amp;usg=AOvVaw1rKFlopJQ56tuB1nsKeqao" TargetMode="Externa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85.xml"/><Relationship Id="rId3" Type="http://schemas.openxmlformats.org/officeDocument/2006/relationships/hyperlink" Target="http://bit.ly/2PfT4lq" TargetMode="External"/><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77" name="Shape 1877"/>
        <p:cNvGrpSpPr/>
        <p:nvPr/>
      </p:nvGrpSpPr>
      <p:grpSpPr>
        <a:xfrm>
          <a:off x="0" y="0"/>
          <a:ext cx="0" cy="0"/>
          <a:chOff x="0" y="0"/>
          <a:chExt cx="0" cy="0"/>
        </a:xfrm>
      </p:grpSpPr>
      <p:sp>
        <p:nvSpPr>
          <p:cNvPr id="1878" name="Google Shape;1878;p60"/>
          <p:cNvSpPr txBox="1"/>
          <p:nvPr>
            <p:ph type="ctrTitle"/>
          </p:nvPr>
        </p:nvSpPr>
        <p:spPr>
          <a:xfrm>
            <a:off x="1181700" y="1784775"/>
            <a:ext cx="6780600" cy="17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solidFill>
                  <a:schemeClr val="lt1"/>
                </a:solidFill>
              </a:rPr>
              <a:t>National Library</a:t>
            </a:r>
            <a:r>
              <a:rPr lang="en">
                <a:solidFill>
                  <a:schemeClr val="lt1"/>
                </a:solidFill>
              </a:rPr>
              <a:t> </a:t>
            </a:r>
            <a:r>
              <a:rPr lang="en" sz="7000">
                <a:solidFill>
                  <a:schemeClr val="lt1"/>
                </a:solidFill>
              </a:rPr>
              <a:t>Workers Day</a:t>
            </a:r>
            <a:endParaRPr sz="7000">
              <a:solidFill>
                <a:schemeClr val="lt1"/>
              </a:solidFill>
            </a:endParaRPr>
          </a:p>
        </p:txBody>
      </p:sp>
      <p:sp>
        <p:nvSpPr>
          <p:cNvPr id="1879" name="Google Shape;1879;p60"/>
          <p:cNvSpPr txBox="1"/>
          <p:nvPr>
            <p:ph idx="1" type="subTitle"/>
          </p:nvPr>
        </p:nvSpPr>
        <p:spPr>
          <a:xfrm>
            <a:off x="2307600" y="3618619"/>
            <a:ext cx="4528800" cy="24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1880" name="Google Shape;1880;p60"/>
          <p:cNvGrpSpPr/>
          <p:nvPr/>
        </p:nvGrpSpPr>
        <p:grpSpPr>
          <a:xfrm>
            <a:off x="713263" y="852042"/>
            <a:ext cx="3268775" cy="380199"/>
            <a:chOff x="975489" y="863689"/>
            <a:chExt cx="3268775" cy="380199"/>
          </a:xfrm>
        </p:grpSpPr>
        <p:grpSp>
          <p:nvGrpSpPr>
            <p:cNvPr id="1881" name="Google Shape;1881;p60"/>
            <p:cNvGrpSpPr/>
            <p:nvPr/>
          </p:nvGrpSpPr>
          <p:grpSpPr>
            <a:xfrm>
              <a:off x="975489" y="863689"/>
              <a:ext cx="3268775" cy="380199"/>
              <a:chOff x="975489" y="863689"/>
              <a:chExt cx="3268775" cy="380199"/>
            </a:xfrm>
          </p:grpSpPr>
          <p:sp>
            <p:nvSpPr>
              <p:cNvPr id="1882" name="Google Shape;1882;p60"/>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0"/>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0"/>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0"/>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0"/>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0"/>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0"/>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0"/>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0"/>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0"/>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0"/>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0"/>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0"/>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0"/>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0"/>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0"/>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0"/>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0"/>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0"/>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0"/>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0"/>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0"/>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0"/>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0"/>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0"/>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0"/>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0"/>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0"/>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0"/>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0"/>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0"/>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0"/>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0"/>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0"/>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0"/>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0"/>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0"/>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0"/>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0"/>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0"/>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0"/>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0"/>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0"/>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0"/>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0"/>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0"/>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0"/>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0"/>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0"/>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0"/>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0"/>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0"/>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0"/>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0"/>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0"/>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0"/>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0"/>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0"/>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0"/>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0"/>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0"/>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0"/>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0"/>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0"/>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0"/>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0"/>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0"/>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0"/>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0"/>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0"/>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0"/>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0"/>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0"/>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0"/>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0"/>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0"/>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0"/>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0"/>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0"/>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0"/>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0"/>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0"/>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0"/>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0"/>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0"/>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0"/>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0"/>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0"/>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0"/>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0"/>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0"/>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0"/>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0"/>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0"/>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0"/>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0"/>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0"/>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0"/>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0"/>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0"/>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0"/>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0"/>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0"/>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0"/>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0"/>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0"/>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8" name="Google Shape;1988;p60"/>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0"/>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0"/>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0"/>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0"/>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0"/>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0"/>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0"/>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0"/>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0"/>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 name="Google Shape;1998;p60"/>
          <p:cNvGrpSpPr/>
          <p:nvPr/>
        </p:nvGrpSpPr>
        <p:grpSpPr>
          <a:xfrm>
            <a:off x="638276" y="3531757"/>
            <a:ext cx="714936" cy="971200"/>
            <a:chOff x="638276" y="3526008"/>
            <a:chExt cx="714936" cy="971200"/>
          </a:xfrm>
        </p:grpSpPr>
        <p:sp>
          <p:nvSpPr>
            <p:cNvPr id="1999" name="Google Shape;1999;p60"/>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0" name="Google Shape;2000;p60"/>
            <p:cNvGrpSpPr/>
            <p:nvPr/>
          </p:nvGrpSpPr>
          <p:grpSpPr>
            <a:xfrm>
              <a:off x="638276" y="3526008"/>
              <a:ext cx="714936" cy="971200"/>
              <a:chOff x="9141124" y="2771118"/>
              <a:chExt cx="319239" cy="433649"/>
            </a:xfrm>
          </p:grpSpPr>
          <p:sp>
            <p:nvSpPr>
              <p:cNvPr id="2001" name="Google Shape;2001;p60"/>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0"/>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0"/>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0"/>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0"/>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0"/>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0"/>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0"/>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0"/>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0"/>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0"/>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0"/>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0"/>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0"/>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0"/>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0"/>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0"/>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0"/>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0"/>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0"/>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0"/>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0"/>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0"/>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0"/>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0"/>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0"/>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27" name="Google Shape;2027;p60"/>
          <p:cNvSpPr/>
          <p:nvPr/>
        </p:nvSpPr>
        <p:spPr>
          <a:xfrm>
            <a:off x="8057887" y="3784087"/>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8" name="Google Shape;2028;p60"/>
          <p:cNvGrpSpPr/>
          <p:nvPr/>
        </p:nvGrpSpPr>
        <p:grpSpPr>
          <a:xfrm>
            <a:off x="7894651" y="3533367"/>
            <a:ext cx="714936" cy="971200"/>
            <a:chOff x="9141124" y="2771118"/>
            <a:chExt cx="319239" cy="433649"/>
          </a:xfrm>
        </p:grpSpPr>
        <p:sp>
          <p:nvSpPr>
            <p:cNvPr id="2029" name="Google Shape;2029;p60"/>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0"/>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0"/>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0"/>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0"/>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0"/>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0"/>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0"/>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0"/>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0"/>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0"/>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0"/>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0"/>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0"/>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0"/>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0"/>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0"/>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0"/>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0"/>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0"/>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0"/>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0"/>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0"/>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0"/>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0"/>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0"/>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60"/>
          <p:cNvGrpSpPr/>
          <p:nvPr/>
        </p:nvGrpSpPr>
        <p:grpSpPr>
          <a:xfrm>
            <a:off x="6596730" y="4103536"/>
            <a:ext cx="795165" cy="401643"/>
            <a:chOff x="760658" y="4632187"/>
            <a:chExt cx="795165" cy="401643"/>
          </a:xfrm>
        </p:grpSpPr>
        <p:sp>
          <p:nvSpPr>
            <p:cNvPr id="2056" name="Google Shape;2056;p60"/>
            <p:cNvSpPr/>
            <p:nvPr/>
          </p:nvSpPr>
          <p:spPr>
            <a:xfrm>
              <a:off x="932345" y="4784242"/>
              <a:ext cx="301263" cy="21157"/>
            </a:xfrm>
            <a:custGeom>
              <a:rect b="b" l="l" r="r" t="t"/>
              <a:pathLst>
                <a:path extrusionOk="0" h="305" w="4343">
                  <a:moveTo>
                    <a:pt x="85" y="0"/>
                  </a:moveTo>
                  <a:cubicBezTo>
                    <a:pt x="43" y="0"/>
                    <a:pt x="1" y="63"/>
                    <a:pt x="1" y="147"/>
                  </a:cubicBezTo>
                  <a:cubicBezTo>
                    <a:pt x="1" y="231"/>
                    <a:pt x="43" y="304"/>
                    <a:pt x="85" y="304"/>
                  </a:cubicBezTo>
                  <a:lnTo>
                    <a:pt x="4342" y="304"/>
                  </a:lnTo>
                  <a:lnTo>
                    <a:pt x="43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7" name="Google Shape;2057;p60"/>
            <p:cNvGrpSpPr/>
            <p:nvPr/>
          </p:nvGrpSpPr>
          <p:grpSpPr>
            <a:xfrm>
              <a:off x="932345" y="4632187"/>
              <a:ext cx="623479" cy="173211"/>
              <a:chOff x="932345" y="4632187"/>
              <a:chExt cx="623479" cy="173211"/>
            </a:xfrm>
          </p:grpSpPr>
          <p:sp>
            <p:nvSpPr>
              <p:cNvPr id="2058" name="Google Shape;2058;p60"/>
              <p:cNvSpPr/>
              <p:nvPr/>
            </p:nvSpPr>
            <p:spPr>
              <a:xfrm>
                <a:off x="949826" y="4642384"/>
                <a:ext cx="312847" cy="153510"/>
              </a:xfrm>
              <a:custGeom>
                <a:rect b="b" l="l" r="r" t="t"/>
                <a:pathLst>
                  <a:path extrusionOk="0" h="2213" w="4510">
                    <a:moveTo>
                      <a:pt x="0" y="0"/>
                    </a:moveTo>
                    <a:cubicBezTo>
                      <a:pt x="483" y="588"/>
                      <a:pt x="462" y="1657"/>
                      <a:pt x="0" y="2213"/>
                    </a:cubicBezTo>
                    <a:lnTo>
                      <a:pt x="4237" y="2213"/>
                    </a:lnTo>
                    <a:cubicBezTo>
                      <a:pt x="4510" y="2213"/>
                      <a:pt x="4510" y="0"/>
                      <a:pt x="4237"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0"/>
              <p:cNvSpPr/>
              <p:nvPr/>
            </p:nvSpPr>
            <p:spPr>
              <a:xfrm>
                <a:off x="1194974" y="4632187"/>
                <a:ext cx="360850" cy="173211"/>
              </a:xfrm>
              <a:custGeom>
                <a:rect b="b" l="l" r="r" t="t"/>
                <a:pathLst>
                  <a:path extrusionOk="0" h="2497" w="5202">
                    <a:moveTo>
                      <a:pt x="126" y="1"/>
                    </a:moveTo>
                    <a:cubicBezTo>
                      <a:pt x="53" y="1"/>
                      <a:pt x="0" y="74"/>
                      <a:pt x="11" y="147"/>
                    </a:cubicBezTo>
                    <a:cubicBezTo>
                      <a:pt x="0" y="221"/>
                      <a:pt x="53" y="284"/>
                      <a:pt x="126" y="294"/>
                    </a:cubicBezTo>
                    <a:lnTo>
                      <a:pt x="262" y="294"/>
                    </a:lnTo>
                    <a:cubicBezTo>
                      <a:pt x="619" y="294"/>
                      <a:pt x="619" y="2192"/>
                      <a:pt x="262" y="2192"/>
                    </a:cubicBezTo>
                    <a:lnTo>
                      <a:pt x="126" y="2192"/>
                    </a:lnTo>
                    <a:cubicBezTo>
                      <a:pt x="53" y="2203"/>
                      <a:pt x="0" y="2266"/>
                      <a:pt x="11" y="2339"/>
                    </a:cubicBezTo>
                    <a:cubicBezTo>
                      <a:pt x="0" y="2412"/>
                      <a:pt x="53" y="2486"/>
                      <a:pt x="126" y="2496"/>
                    </a:cubicBezTo>
                    <a:lnTo>
                      <a:pt x="4258" y="2496"/>
                    </a:lnTo>
                    <a:cubicBezTo>
                      <a:pt x="5202" y="2496"/>
                      <a:pt x="5202" y="1"/>
                      <a:pt x="4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0"/>
              <p:cNvSpPr/>
              <p:nvPr/>
            </p:nvSpPr>
            <p:spPr>
              <a:xfrm>
                <a:off x="932345" y="4632187"/>
                <a:ext cx="301263" cy="20463"/>
              </a:xfrm>
              <a:custGeom>
                <a:rect b="b" l="l" r="r" t="t"/>
                <a:pathLst>
                  <a:path extrusionOk="0" h="295" w="4343">
                    <a:moveTo>
                      <a:pt x="85" y="1"/>
                    </a:moveTo>
                    <a:cubicBezTo>
                      <a:pt x="43" y="1"/>
                      <a:pt x="1" y="63"/>
                      <a:pt x="1" y="147"/>
                    </a:cubicBezTo>
                    <a:cubicBezTo>
                      <a:pt x="1" y="231"/>
                      <a:pt x="43" y="294"/>
                      <a:pt x="85" y="294"/>
                    </a:cubicBezTo>
                    <a:lnTo>
                      <a:pt x="4342" y="294"/>
                    </a:lnTo>
                    <a:lnTo>
                      <a:pt x="4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0"/>
              <p:cNvSpPr/>
              <p:nvPr/>
            </p:nvSpPr>
            <p:spPr>
              <a:xfrm>
                <a:off x="963630" y="4696214"/>
                <a:ext cx="211016" cy="79773"/>
              </a:xfrm>
              <a:custGeom>
                <a:rect b="b" l="l" r="r" t="t"/>
                <a:pathLst>
                  <a:path extrusionOk="0" h="1150" w="3042">
                    <a:moveTo>
                      <a:pt x="127" y="0"/>
                    </a:moveTo>
                    <a:cubicBezTo>
                      <a:pt x="189" y="367"/>
                      <a:pt x="147" y="745"/>
                      <a:pt x="1" y="1091"/>
                    </a:cubicBezTo>
                    <a:lnTo>
                      <a:pt x="231" y="1112"/>
                    </a:lnTo>
                    <a:cubicBezTo>
                      <a:pt x="570" y="1138"/>
                      <a:pt x="896" y="1150"/>
                      <a:pt x="1197" y="1150"/>
                    </a:cubicBezTo>
                    <a:cubicBezTo>
                      <a:pt x="2247" y="1150"/>
                      <a:pt x="3004" y="1002"/>
                      <a:pt x="3021" y="766"/>
                    </a:cubicBezTo>
                    <a:cubicBezTo>
                      <a:pt x="3042" y="462"/>
                      <a:pt x="1836" y="126"/>
                      <a:pt x="315" y="11"/>
                    </a:cubicBezTo>
                    <a:lnTo>
                      <a:pt x="127" y="0"/>
                    </a:ln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0"/>
              <p:cNvSpPr/>
              <p:nvPr/>
            </p:nvSpPr>
            <p:spPr>
              <a:xfrm>
                <a:off x="1043681" y="4671449"/>
                <a:ext cx="157187" cy="6659"/>
              </a:xfrm>
              <a:custGeom>
                <a:rect b="b" l="l" r="r" t="t"/>
                <a:pathLst>
                  <a:path extrusionOk="0" h="96" w="2266">
                    <a:moveTo>
                      <a:pt x="1133" y="1"/>
                    </a:moveTo>
                    <a:cubicBezTo>
                      <a:pt x="504" y="1"/>
                      <a:pt x="0" y="22"/>
                      <a:pt x="0" y="53"/>
                    </a:cubicBezTo>
                    <a:cubicBezTo>
                      <a:pt x="0" y="74"/>
                      <a:pt x="504" y="95"/>
                      <a:pt x="1133" y="95"/>
                    </a:cubicBezTo>
                    <a:cubicBezTo>
                      <a:pt x="1751" y="95"/>
                      <a:pt x="2265" y="74"/>
                      <a:pt x="2265" y="53"/>
                    </a:cubicBezTo>
                    <a:cubicBezTo>
                      <a:pt x="2265" y="22"/>
                      <a:pt x="1751" y="1"/>
                      <a:pt x="1133" y="1"/>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0"/>
              <p:cNvSpPr/>
              <p:nvPr/>
            </p:nvSpPr>
            <p:spPr>
              <a:xfrm>
                <a:off x="1008026" y="4730413"/>
                <a:ext cx="203039" cy="4440"/>
              </a:xfrm>
              <a:custGeom>
                <a:rect b="b" l="l" r="r" t="t"/>
                <a:pathLst>
                  <a:path extrusionOk="0" h="64" w="2927">
                    <a:moveTo>
                      <a:pt x="1458" y="0"/>
                    </a:moveTo>
                    <a:cubicBezTo>
                      <a:pt x="650" y="0"/>
                      <a:pt x="0" y="11"/>
                      <a:pt x="0" y="32"/>
                    </a:cubicBezTo>
                    <a:cubicBezTo>
                      <a:pt x="0" y="42"/>
                      <a:pt x="650" y="63"/>
                      <a:pt x="1458" y="63"/>
                    </a:cubicBezTo>
                    <a:cubicBezTo>
                      <a:pt x="2265" y="63"/>
                      <a:pt x="2926" y="42"/>
                      <a:pt x="2926" y="32"/>
                    </a:cubicBezTo>
                    <a:cubicBezTo>
                      <a:pt x="2926" y="11"/>
                      <a:pt x="2265" y="0"/>
                      <a:pt x="1458" y="0"/>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4" name="Google Shape;2064;p60"/>
            <p:cNvSpPr/>
            <p:nvPr/>
          </p:nvSpPr>
          <p:spPr>
            <a:xfrm>
              <a:off x="760658" y="4803874"/>
              <a:ext cx="271435" cy="17550"/>
            </a:xfrm>
            <a:custGeom>
              <a:rect b="b" l="l" r="r" t="t"/>
              <a:pathLst>
                <a:path extrusionOk="0" h="253" w="3913">
                  <a:moveTo>
                    <a:pt x="116" y="0"/>
                  </a:moveTo>
                  <a:cubicBezTo>
                    <a:pt x="1" y="42"/>
                    <a:pt x="1" y="210"/>
                    <a:pt x="116" y="252"/>
                  </a:cubicBezTo>
                  <a:lnTo>
                    <a:pt x="3912" y="252"/>
                  </a:lnTo>
                  <a:lnTo>
                    <a:pt x="3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5" name="Google Shape;2065;p60"/>
            <p:cNvGrpSpPr/>
            <p:nvPr/>
          </p:nvGrpSpPr>
          <p:grpSpPr>
            <a:xfrm>
              <a:off x="760658" y="4803874"/>
              <a:ext cx="700615" cy="229956"/>
              <a:chOff x="760658" y="4803874"/>
              <a:chExt cx="700615" cy="229956"/>
            </a:xfrm>
          </p:grpSpPr>
          <p:sp>
            <p:nvSpPr>
              <p:cNvPr id="2066" name="Google Shape;2066;p60"/>
              <p:cNvSpPr/>
              <p:nvPr/>
            </p:nvSpPr>
            <p:spPr>
              <a:xfrm>
                <a:off x="786186" y="4821355"/>
                <a:ext cx="283019" cy="200819"/>
              </a:xfrm>
              <a:custGeom>
                <a:rect b="b" l="l" r="r" t="t"/>
                <a:pathLst>
                  <a:path extrusionOk="0" h="2895" w="4080">
                    <a:moveTo>
                      <a:pt x="0" y="0"/>
                    </a:moveTo>
                    <a:cubicBezTo>
                      <a:pt x="325" y="923"/>
                      <a:pt x="262" y="1898"/>
                      <a:pt x="0" y="2894"/>
                    </a:cubicBezTo>
                    <a:lnTo>
                      <a:pt x="3775" y="2894"/>
                    </a:lnTo>
                    <a:cubicBezTo>
                      <a:pt x="3776" y="2894"/>
                      <a:pt x="3776" y="2894"/>
                      <a:pt x="3777" y="2894"/>
                    </a:cubicBezTo>
                    <a:cubicBezTo>
                      <a:pt x="4079" y="2894"/>
                      <a:pt x="4079" y="0"/>
                      <a:pt x="3775"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0"/>
              <p:cNvSpPr/>
              <p:nvPr/>
            </p:nvSpPr>
            <p:spPr>
              <a:xfrm>
                <a:off x="781052" y="4812614"/>
                <a:ext cx="283019" cy="213166"/>
              </a:xfrm>
              <a:custGeom>
                <a:rect b="b" l="l" r="r" t="t"/>
                <a:pathLst>
                  <a:path extrusionOk="0" h="3073" w="4080">
                    <a:moveTo>
                      <a:pt x="1" y="0"/>
                    </a:moveTo>
                    <a:cubicBezTo>
                      <a:pt x="126" y="294"/>
                      <a:pt x="221" y="598"/>
                      <a:pt x="263" y="913"/>
                    </a:cubicBezTo>
                    <a:cubicBezTo>
                      <a:pt x="1825" y="1122"/>
                      <a:pt x="3000" y="1668"/>
                      <a:pt x="2947" y="2181"/>
                    </a:cubicBezTo>
                    <a:cubicBezTo>
                      <a:pt x="2901" y="2642"/>
                      <a:pt x="1925" y="2932"/>
                      <a:pt x="622" y="2932"/>
                    </a:cubicBezTo>
                    <a:cubicBezTo>
                      <a:pt x="442" y="2932"/>
                      <a:pt x="255" y="2927"/>
                      <a:pt x="64" y="2915"/>
                    </a:cubicBezTo>
                    <a:cubicBezTo>
                      <a:pt x="53" y="2968"/>
                      <a:pt x="32" y="3020"/>
                      <a:pt x="11" y="3073"/>
                    </a:cubicBezTo>
                    <a:lnTo>
                      <a:pt x="3786" y="3073"/>
                    </a:lnTo>
                    <a:cubicBezTo>
                      <a:pt x="4080" y="3073"/>
                      <a:pt x="4080" y="0"/>
                      <a:pt x="3776"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0"/>
              <p:cNvSpPr/>
              <p:nvPr/>
            </p:nvSpPr>
            <p:spPr>
              <a:xfrm>
                <a:off x="989088" y="4803874"/>
                <a:ext cx="472185" cy="229953"/>
              </a:xfrm>
              <a:custGeom>
                <a:rect b="b" l="l" r="r" t="t"/>
                <a:pathLst>
                  <a:path extrusionOk="0" h="3315" w="6807">
                    <a:moveTo>
                      <a:pt x="137" y="0"/>
                    </a:moveTo>
                    <a:cubicBezTo>
                      <a:pt x="64" y="0"/>
                      <a:pt x="1" y="53"/>
                      <a:pt x="1" y="126"/>
                    </a:cubicBezTo>
                    <a:cubicBezTo>
                      <a:pt x="1" y="200"/>
                      <a:pt x="64" y="252"/>
                      <a:pt x="137" y="252"/>
                    </a:cubicBezTo>
                    <a:lnTo>
                      <a:pt x="284" y="252"/>
                    </a:lnTo>
                    <a:cubicBezTo>
                      <a:pt x="693" y="252"/>
                      <a:pt x="693" y="3062"/>
                      <a:pt x="284" y="3062"/>
                    </a:cubicBezTo>
                    <a:lnTo>
                      <a:pt x="137" y="3062"/>
                    </a:lnTo>
                    <a:cubicBezTo>
                      <a:pt x="64" y="3062"/>
                      <a:pt x="1" y="3115"/>
                      <a:pt x="1" y="3188"/>
                    </a:cubicBezTo>
                    <a:cubicBezTo>
                      <a:pt x="1" y="3262"/>
                      <a:pt x="64" y="3314"/>
                      <a:pt x="137" y="3314"/>
                    </a:cubicBezTo>
                    <a:lnTo>
                      <a:pt x="5737" y="3314"/>
                    </a:lnTo>
                    <a:cubicBezTo>
                      <a:pt x="6806" y="3304"/>
                      <a:pt x="6806" y="0"/>
                      <a:pt x="57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0"/>
              <p:cNvSpPr/>
              <p:nvPr/>
            </p:nvSpPr>
            <p:spPr>
              <a:xfrm>
                <a:off x="761421" y="5016280"/>
                <a:ext cx="270672" cy="17550"/>
              </a:xfrm>
              <a:custGeom>
                <a:rect b="b" l="l" r="r" t="t"/>
                <a:pathLst>
                  <a:path extrusionOk="0" h="253" w="3902">
                    <a:moveTo>
                      <a:pt x="105" y="0"/>
                    </a:moveTo>
                    <a:cubicBezTo>
                      <a:pt x="42" y="0"/>
                      <a:pt x="0" y="63"/>
                      <a:pt x="11" y="126"/>
                    </a:cubicBezTo>
                    <a:cubicBezTo>
                      <a:pt x="0" y="189"/>
                      <a:pt x="42" y="242"/>
                      <a:pt x="105" y="252"/>
                    </a:cubicBezTo>
                    <a:lnTo>
                      <a:pt x="3901" y="252"/>
                    </a:lnTo>
                    <a:lnTo>
                      <a:pt x="39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0"/>
              <p:cNvSpPr/>
              <p:nvPr/>
            </p:nvSpPr>
            <p:spPr>
              <a:xfrm>
                <a:off x="760658" y="4803874"/>
                <a:ext cx="483838" cy="149903"/>
              </a:xfrm>
              <a:custGeom>
                <a:rect b="b" l="l" r="r" t="t"/>
                <a:pathLst>
                  <a:path extrusionOk="0" h="2161" w="6975">
                    <a:moveTo>
                      <a:pt x="116" y="0"/>
                    </a:moveTo>
                    <a:cubicBezTo>
                      <a:pt x="1" y="42"/>
                      <a:pt x="1" y="210"/>
                      <a:pt x="116" y="252"/>
                    </a:cubicBezTo>
                    <a:lnTo>
                      <a:pt x="3577" y="252"/>
                    </a:lnTo>
                    <a:cubicBezTo>
                      <a:pt x="3828" y="252"/>
                      <a:pt x="3933" y="1343"/>
                      <a:pt x="3870" y="2161"/>
                    </a:cubicBezTo>
                    <a:cubicBezTo>
                      <a:pt x="5045" y="1888"/>
                      <a:pt x="6094" y="1206"/>
                      <a:pt x="6807" y="231"/>
                    </a:cubicBezTo>
                    <a:cubicBezTo>
                      <a:pt x="6870" y="158"/>
                      <a:pt x="6922" y="74"/>
                      <a:pt x="69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0"/>
              <p:cNvSpPr/>
              <p:nvPr/>
            </p:nvSpPr>
            <p:spPr>
              <a:xfrm>
                <a:off x="1072053" y="4857704"/>
                <a:ext cx="48072" cy="122295"/>
              </a:xfrm>
              <a:custGeom>
                <a:rect b="b" l="l" r="r" t="t"/>
                <a:pathLst>
                  <a:path extrusionOk="0" h="1763" w="693">
                    <a:moveTo>
                      <a:pt x="0" y="0"/>
                    </a:moveTo>
                    <a:cubicBezTo>
                      <a:pt x="84" y="0"/>
                      <a:pt x="84" y="1762"/>
                      <a:pt x="0" y="1762"/>
                    </a:cubicBezTo>
                    <a:lnTo>
                      <a:pt x="598" y="1762"/>
                    </a:lnTo>
                    <a:cubicBezTo>
                      <a:pt x="692" y="1762"/>
                      <a:pt x="692" y="0"/>
                      <a:pt x="59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0"/>
              <p:cNvSpPr/>
              <p:nvPr/>
            </p:nvSpPr>
            <p:spPr>
              <a:xfrm>
                <a:off x="1138230" y="4878792"/>
                <a:ext cx="31354" cy="80050"/>
              </a:xfrm>
              <a:custGeom>
                <a:rect b="b" l="l" r="r" t="t"/>
                <a:pathLst>
                  <a:path extrusionOk="0" h="1154" w="452">
                    <a:moveTo>
                      <a:pt x="0" y="0"/>
                    </a:moveTo>
                    <a:cubicBezTo>
                      <a:pt x="53" y="0"/>
                      <a:pt x="53" y="1154"/>
                      <a:pt x="0" y="1154"/>
                    </a:cubicBezTo>
                    <a:lnTo>
                      <a:pt x="388" y="1154"/>
                    </a:lnTo>
                    <a:cubicBezTo>
                      <a:pt x="451" y="1154"/>
                      <a:pt x="451" y="0"/>
                      <a:pt x="38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73" name="Google Shape;2073;p60"/>
          <p:cNvGrpSpPr/>
          <p:nvPr/>
        </p:nvGrpSpPr>
        <p:grpSpPr>
          <a:xfrm flipH="1">
            <a:off x="5161963" y="852042"/>
            <a:ext cx="3268775" cy="380199"/>
            <a:chOff x="975489" y="863689"/>
            <a:chExt cx="3268775" cy="380199"/>
          </a:xfrm>
        </p:grpSpPr>
        <p:grpSp>
          <p:nvGrpSpPr>
            <p:cNvPr id="2074" name="Google Shape;2074;p60"/>
            <p:cNvGrpSpPr/>
            <p:nvPr/>
          </p:nvGrpSpPr>
          <p:grpSpPr>
            <a:xfrm>
              <a:off x="975489" y="863689"/>
              <a:ext cx="3268775" cy="380199"/>
              <a:chOff x="975489" y="863689"/>
              <a:chExt cx="3268775" cy="380199"/>
            </a:xfrm>
          </p:grpSpPr>
          <p:sp>
            <p:nvSpPr>
              <p:cNvPr id="2075" name="Google Shape;2075;p60"/>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0"/>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0"/>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0"/>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0"/>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0"/>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0"/>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0"/>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0"/>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0"/>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0"/>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0"/>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0"/>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0"/>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0"/>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0"/>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0"/>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0"/>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0"/>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0"/>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0"/>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0"/>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0"/>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0"/>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0"/>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0"/>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0"/>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0"/>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0"/>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0"/>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0"/>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0"/>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0"/>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0"/>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0"/>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0"/>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0"/>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0"/>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0"/>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0"/>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0"/>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0"/>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0"/>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0"/>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0"/>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0"/>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0"/>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0"/>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0"/>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0"/>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0"/>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0"/>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0"/>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0"/>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0"/>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0"/>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0"/>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0"/>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0"/>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0"/>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0"/>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0"/>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0"/>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0"/>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0"/>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0"/>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0"/>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0"/>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0"/>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0"/>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0"/>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0"/>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0"/>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0"/>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0"/>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0"/>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0"/>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0"/>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0"/>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0"/>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0"/>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0"/>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0"/>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0"/>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0"/>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0"/>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0"/>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0"/>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0"/>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0"/>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0"/>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0"/>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0"/>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0"/>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0"/>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0"/>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0"/>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0"/>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0"/>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0"/>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0"/>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0"/>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0"/>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0"/>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0"/>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0"/>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1" name="Google Shape;2181;p60"/>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0"/>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0"/>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0"/>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0"/>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0"/>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0"/>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0"/>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0"/>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0"/>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1" name="Google Shape;2191;p60"/>
          <p:cNvSpPr/>
          <p:nvPr/>
        </p:nvSpPr>
        <p:spPr>
          <a:xfrm>
            <a:off x="8550" y="1229775"/>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2" name="Google Shape;2192;p60"/>
          <p:cNvGrpSpPr/>
          <p:nvPr/>
        </p:nvGrpSpPr>
        <p:grpSpPr>
          <a:xfrm flipH="1">
            <a:off x="1752105" y="4101620"/>
            <a:ext cx="795165" cy="401643"/>
            <a:chOff x="760658" y="4632187"/>
            <a:chExt cx="795165" cy="401643"/>
          </a:xfrm>
        </p:grpSpPr>
        <p:sp>
          <p:nvSpPr>
            <p:cNvPr id="2193" name="Google Shape;2193;p60"/>
            <p:cNvSpPr/>
            <p:nvPr/>
          </p:nvSpPr>
          <p:spPr>
            <a:xfrm>
              <a:off x="932345" y="4784242"/>
              <a:ext cx="301263" cy="21157"/>
            </a:xfrm>
            <a:custGeom>
              <a:rect b="b" l="l" r="r" t="t"/>
              <a:pathLst>
                <a:path extrusionOk="0" h="305" w="4343">
                  <a:moveTo>
                    <a:pt x="85" y="0"/>
                  </a:moveTo>
                  <a:cubicBezTo>
                    <a:pt x="43" y="0"/>
                    <a:pt x="1" y="63"/>
                    <a:pt x="1" y="147"/>
                  </a:cubicBezTo>
                  <a:cubicBezTo>
                    <a:pt x="1" y="231"/>
                    <a:pt x="43" y="304"/>
                    <a:pt x="85" y="304"/>
                  </a:cubicBezTo>
                  <a:lnTo>
                    <a:pt x="4342" y="304"/>
                  </a:lnTo>
                  <a:lnTo>
                    <a:pt x="43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4" name="Google Shape;2194;p60"/>
            <p:cNvGrpSpPr/>
            <p:nvPr/>
          </p:nvGrpSpPr>
          <p:grpSpPr>
            <a:xfrm>
              <a:off x="932345" y="4632187"/>
              <a:ext cx="623479" cy="173211"/>
              <a:chOff x="932345" y="4632187"/>
              <a:chExt cx="623479" cy="173211"/>
            </a:xfrm>
          </p:grpSpPr>
          <p:sp>
            <p:nvSpPr>
              <p:cNvPr id="2195" name="Google Shape;2195;p60"/>
              <p:cNvSpPr/>
              <p:nvPr/>
            </p:nvSpPr>
            <p:spPr>
              <a:xfrm>
                <a:off x="949826" y="4642384"/>
                <a:ext cx="312847" cy="153510"/>
              </a:xfrm>
              <a:custGeom>
                <a:rect b="b" l="l" r="r" t="t"/>
                <a:pathLst>
                  <a:path extrusionOk="0" h="2213" w="4510">
                    <a:moveTo>
                      <a:pt x="0" y="0"/>
                    </a:moveTo>
                    <a:cubicBezTo>
                      <a:pt x="483" y="588"/>
                      <a:pt x="462" y="1657"/>
                      <a:pt x="0" y="2213"/>
                    </a:cubicBezTo>
                    <a:lnTo>
                      <a:pt x="4237" y="2213"/>
                    </a:lnTo>
                    <a:cubicBezTo>
                      <a:pt x="4510" y="2213"/>
                      <a:pt x="4510" y="0"/>
                      <a:pt x="4237"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0"/>
              <p:cNvSpPr/>
              <p:nvPr/>
            </p:nvSpPr>
            <p:spPr>
              <a:xfrm>
                <a:off x="1194974" y="4632187"/>
                <a:ext cx="360850" cy="173211"/>
              </a:xfrm>
              <a:custGeom>
                <a:rect b="b" l="l" r="r" t="t"/>
                <a:pathLst>
                  <a:path extrusionOk="0" h="2497" w="5202">
                    <a:moveTo>
                      <a:pt x="126" y="1"/>
                    </a:moveTo>
                    <a:cubicBezTo>
                      <a:pt x="53" y="1"/>
                      <a:pt x="0" y="74"/>
                      <a:pt x="11" y="147"/>
                    </a:cubicBezTo>
                    <a:cubicBezTo>
                      <a:pt x="0" y="221"/>
                      <a:pt x="53" y="284"/>
                      <a:pt x="126" y="294"/>
                    </a:cubicBezTo>
                    <a:lnTo>
                      <a:pt x="262" y="294"/>
                    </a:lnTo>
                    <a:cubicBezTo>
                      <a:pt x="619" y="294"/>
                      <a:pt x="619" y="2192"/>
                      <a:pt x="262" y="2192"/>
                    </a:cubicBezTo>
                    <a:lnTo>
                      <a:pt x="126" y="2192"/>
                    </a:lnTo>
                    <a:cubicBezTo>
                      <a:pt x="53" y="2203"/>
                      <a:pt x="0" y="2266"/>
                      <a:pt x="11" y="2339"/>
                    </a:cubicBezTo>
                    <a:cubicBezTo>
                      <a:pt x="0" y="2412"/>
                      <a:pt x="53" y="2486"/>
                      <a:pt x="126" y="2496"/>
                    </a:cubicBezTo>
                    <a:lnTo>
                      <a:pt x="4258" y="2496"/>
                    </a:lnTo>
                    <a:cubicBezTo>
                      <a:pt x="5202" y="2496"/>
                      <a:pt x="5202" y="1"/>
                      <a:pt x="4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0"/>
              <p:cNvSpPr/>
              <p:nvPr/>
            </p:nvSpPr>
            <p:spPr>
              <a:xfrm>
                <a:off x="932345" y="4632187"/>
                <a:ext cx="301263" cy="20463"/>
              </a:xfrm>
              <a:custGeom>
                <a:rect b="b" l="l" r="r" t="t"/>
                <a:pathLst>
                  <a:path extrusionOk="0" h="295" w="4343">
                    <a:moveTo>
                      <a:pt x="85" y="1"/>
                    </a:moveTo>
                    <a:cubicBezTo>
                      <a:pt x="43" y="1"/>
                      <a:pt x="1" y="63"/>
                      <a:pt x="1" y="147"/>
                    </a:cubicBezTo>
                    <a:cubicBezTo>
                      <a:pt x="1" y="231"/>
                      <a:pt x="43" y="294"/>
                      <a:pt x="85" y="294"/>
                    </a:cubicBezTo>
                    <a:lnTo>
                      <a:pt x="4342" y="294"/>
                    </a:lnTo>
                    <a:lnTo>
                      <a:pt x="4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0"/>
              <p:cNvSpPr/>
              <p:nvPr/>
            </p:nvSpPr>
            <p:spPr>
              <a:xfrm>
                <a:off x="963630" y="4696214"/>
                <a:ext cx="211016" cy="79773"/>
              </a:xfrm>
              <a:custGeom>
                <a:rect b="b" l="l" r="r" t="t"/>
                <a:pathLst>
                  <a:path extrusionOk="0" h="1150" w="3042">
                    <a:moveTo>
                      <a:pt x="127" y="0"/>
                    </a:moveTo>
                    <a:cubicBezTo>
                      <a:pt x="189" y="367"/>
                      <a:pt x="147" y="745"/>
                      <a:pt x="1" y="1091"/>
                    </a:cubicBezTo>
                    <a:lnTo>
                      <a:pt x="231" y="1112"/>
                    </a:lnTo>
                    <a:cubicBezTo>
                      <a:pt x="570" y="1138"/>
                      <a:pt x="896" y="1150"/>
                      <a:pt x="1197" y="1150"/>
                    </a:cubicBezTo>
                    <a:cubicBezTo>
                      <a:pt x="2247" y="1150"/>
                      <a:pt x="3004" y="1002"/>
                      <a:pt x="3021" y="766"/>
                    </a:cubicBezTo>
                    <a:cubicBezTo>
                      <a:pt x="3042" y="462"/>
                      <a:pt x="1836" y="126"/>
                      <a:pt x="315" y="11"/>
                    </a:cubicBezTo>
                    <a:lnTo>
                      <a:pt x="127" y="0"/>
                    </a:ln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0"/>
              <p:cNvSpPr/>
              <p:nvPr/>
            </p:nvSpPr>
            <p:spPr>
              <a:xfrm>
                <a:off x="1043681" y="4671449"/>
                <a:ext cx="157187" cy="6659"/>
              </a:xfrm>
              <a:custGeom>
                <a:rect b="b" l="l" r="r" t="t"/>
                <a:pathLst>
                  <a:path extrusionOk="0" h="96" w="2266">
                    <a:moveTo>
                      <a:pt x="1133" y="1"/>
                    </a:moveTo>
                    <a:cubicBezTo>
                      <a:pt x="504" y="1"/>
                      <a:pt x="0" y="22"/>
                      <a:pt x="0" y="53"/>
                    </a:cubicBezTo>
                    <a:cubicBezTo>
                      <a:pt x="0" y="74"/>
                      <a:pt x="504" y="95"/>
                      <a:pt x="1133" y="95"/>
                    </a:cubicBezTo>
                    <a:cubicBezTo>
                      <a:pt x="1751" y="95"/>
                      <a:pt x="2265" y="74"/>
                      <a:pt x="2265" y="53"/>
                    </a:cubicBezTo>
                    <a:cubicBezTo>
                      <a:pt x="2265" y="22"/>
                      <a:pt x="1751" y="1"/>
                      <a:pt x="1133" y="1"/>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0"/>
              <p:cNvSpPr/>
              <p:nvPr/>
            </p:nvSpPr>
            <p:spPr>
              <a:xfrm>
                <a:off x="1008026" y="4730413"/>
                <a:ext cx="203039" cy="4440"/>
              </a:xfrm>
              <a:custGeom>
                <a:rect b="b" l="l" r="r" t="t"/>
                <a:pathLst>
                  <a:path extrusionOk="0" h="64" w="2927">
                    <a:moveTo>
                      <a:pt x="1458" y="0"/>
                    </a:moveTo>
                    <a:cubicBezTo>
                      <a:pt x="650" y="0"/>
                      <a:pt x="0" y="11"/>
                      <a:pt x="0" y="32"/>
                    </a:cubicBezTo>
                    <a:cubicBezTo>
                      <a:pt x="0" y="42"/>
                      <a:pt x="650" y="63"/>
                      <a:pt x="1458" y="63"/>
                    </a:cubicBezTo>
                    <a:cubicBezTo>
                      <a:pt x="2265" y="63"/>
                      <a:pt x="2926" y="42"/>
                      <a:pt x="2926" y="32"/>
                    </a:cubicBezTo>
                    <a:cubicBezTo>
                      <a:pt x="2926" y="11"/>
                      <a:pt x="2265" y="0"/>
                      <a:pt x="1458" y="0"/>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1" name="Google Shape;2201;p60"/>
            <p:cNvSpPr/>
            <p:nvPr/>
          </p:nvSpPr>
          <p:spPr>
            <a:xfrm>
              <a:off x="760658" y="4803874"/>
              <a:ext cx="271435" cy="17550"/>
            </a:xfrm>
            <a:custGeom>
              <a:rect b="b" l="l" r="r" t="t"/>
              <a:pathLst>
                <a:path extrusionOk="0" h="253" w="3913">
                  <a:moveTo>
                    <a:pt x="116" y="0"/>
                  </a:moveTo>
                  <a:cubicBezTo>
                    <a:pt x="1" y="42"/>
                    <a:pt x="1" y="210"/>
                    <a:pt x="116" y="252"/>
                  </a:cubicBezTo>
                  <a:lnTo>
                    <a:pt x="3912" y="252"/>
                  </a:lnTo>
                  <a:lnTo>
                    <a:pt x="3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2" name="Google Shape;2202;p60"/>
            <p:cNvGrpSpPr/>
            <p:nvPr/>
          </p:nvGrpSpPr>
          <p:grpSpPr>
            <a:xfrm>
              <a:off x="760658" y="4803874"/>
              <a:ext cx="700615" cy="229956"/>
              <a:chOff x="760658" y="4803874"/>
              <a:chExt cx="700615" cy="229956"/>
            </a:xfrm>
          </p:grpSpPr>
          <p:sp>
            <p:nvSpPr>
              <p:cNvPr id="2203" name="Google Shape;2203;p60"/>
              <p:cNvSpPr/>
              <p:nvPr/>
            </p:nvSpPr>
            <p:spPr>
              <a:xfrm>
                <a:off x="786186" y="4821355"/>
                <a:ext cx="283019" cy="200819"/>
              </a:xfrm>
              <a:custGeom>
                <a:rect b="b" l="l" r="r" t="t"/>
                <a:pathLst>
                  <a:path extrusionOk="0" h="2895" w="4080">
                    <a:moveTo>
                      <a:pt x="0" y="0"/>
                    </a:moveTo>
                    <a:cubicBezTo>
                      <a:pt x="325" y="923"/>
                      <a:pt x="262" y="1898"/>
                      <a:pt x="0" y="2894"/>
                    </a:cubicBezTo>
                    <a:lnTo>
                      <a:pt x="3775" y="2894"/>
                    </a:lnTo>
                    <a:cubicBezTo>
                      <a:pt x="3776" y="2894"/>
                      <a:pt x="3776" y="2894"/>
                      <a:pt x="3777" y="2894"/>
                    </a:cubicBezTo>
                    <a:cubicBezTo>
                      <a:pt x="4079" y="2894"/>
                      <a:pt x="4079" y="0"/>
                      <a:pt x="3775"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0"/>
              <p:cNvSpPr/>
              <p:nvPr/>
            </p:nvSpPr>
            <p:spPr>
              <a:xfrm>
                <a:off x="781052" y="4812614"/>
                <a:ext cx="283019" cy="213166"/>
              </a:xfrm>
              <a:custGeom>
                <a:rect b="b" l="l" r="r" t="t"/>
                <a:pathLst>
                  <a:path extrusionOk="0" h="3073" w="4080">
                    <a:moveTo>
                      <a:pt x="1" y="0"/>
                    </a:moveTo>
                    <a:cubicBezTo>
                      <a:pt x="126" y="294"/>
                      <a:pt x="221" y="598"/>
                      <a:pt x="263" y="913"/>
                    </a:cubicBezTo>
                    <a:cubicBezTo>
                      <a:pt x="1825" y="1122"/>
                      <a:pt x="3000" y="1668"/>
                      <a:pt x="2947" y="2181"/>
                    </a:cubicBezTo>
                    <a:cubicBezTo>
                      <a:pt x="2901" y="2642"/>
                      <a:pt x="1925" y="2932"/>
                      <a:pt x="622" y="2932"/>
                    </a:cubicBezTo>
                    <a:cubicBezTo>
                      <a:pt x="442" y="2932"/>
                      <a:pt x="255" y="2927"/>
                      <a:pt x="64" y="2915"/>
                    </a:cubicBezTo>
                    <a:cubicBezTo>
                      <a:pt x="53" y="2968"/>
                      <a:pt x="32" y="3020"/>
                      <a:pt x="11" y="3073"/>
                    </a:cubicBezTo>
                    <a:lnTo>
                      <a:pt x="3786" y="3073"/>
                    </a:lnTo>
                    <a:cubicBezTo>
                      <a:pt x="4080" y="3073"/>
                      <a:pt x="4080" y="0"/>
                      <a:pt x="3776"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0"/>
              <p:cNvSpPr/>
              <p:nvPr/>
            </p:nvSpPr>
            <p:spPr>
              <a:xfrm>
                <a:off x="989088" y="4803874"/>
                <a:ext cx="472185" cy="229953"/>
              </a:xfrm>
              <a:custGeom>
                <a:rect b="b" l="l" r="r" t="t"/>
                <a:pathLst>
                  <a:path extrusionOk="0" h="3315" w="6807">
                    <a:moveTo>
                      <a:pt x="137" y="0"/>
                    </a:moveTo>
                    <a:cubicBezTo>
                      <a:pt x="64" y="0"/>
                      <a:pt x="1" y="53"/>
                      <a:pt x="1" y="126"/>
                    </a:cubicBezTo>
                    <a:cubicBezTo>
                      <a:pt x="1" y="200"/>
                      <a:pt x="64" y="252"/>
                      <a:pt x="137" y="252"/>
                    </a:cubicBezTo>
                    <a:lnTo>
                      <a:pt x="284" y="252"/>
                    </a:lnTo>
                    <a:cubicBezTo>
                      <a:pt x="693" y="252"/>
                      <a:pt x="693" y="3062"/>
                      <a:pt x="284" y="3062"/>
                    </a:cubicBezTo>
                    <a:lnTo>
                      <a:pt x="137" y="3062"/>
                    </a:lnTo>
                    <a:cubicBezTo>
                      <a:pt x="64" y="3062"/>
                      <a:pt x="1" y="3115"/>
                      <a:pt x="1" y="3188"/>
                    </a:cubicBezTo>
                    <a:cubicBezTo>
                      <a:pt x="1" y="3262"/>
                      <a:pt x="64" y="3314"/>
                      <a:pt x="137" y="3314"/>
                    </a:cubicBezTo>
                    <a:lnTo>
                      <a:pt x="5737" y="3314"/>
                    </a:lnTo>
                    <a:cubicBezTo>
                      <a:pt x="6806" y="3304"/>
                      <a:pt x="6806" y="0"/>
                      <a:pt x="57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0"/>
              <p:cNvSpPr/>
              <p:nvPr/>
            </p:nvSpPr>
            <p:spPr>
              <a:xfrm>
                <a:off x="761421" y="5016280"/>
                <a:ext cx="270672" cy="17550"/>
              </a:xfrm>
              <a:custGeom>
                <a:rect b="b" l="l" r="r" t="t"/>
                <a:pathLst>
                  <a:path extrusionOk="0" h="253" w="3902">
                    <a:moveTo>
                      <a:pt x="105" y="0"/>
                    </a:moveTo>
                    <a:cubicBezTo>
                      <a:pt x="42" y="0"/>
                      <a:pt x="0" y="63"/>
                      <a:pt x="11" y="126"/>
                    </a:cubicBezTo>
                    <a:cubicBezTo>
                      <a:pt x="0" y="189"/>
                      <a:pt x="42" y="242"/>
                      <a:pt x="105" y="252"/>
                    </a:cubicBezTo>
                    <a:lnTo>
                      <a:pt x="3901" y="252"/>
                    </a:lnTo>
                    <a:lnTo>
                      <a:pt x="39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0"/>
              <p:cNvSpPr/>
              <p:nvPr/>
            </p:nvSpPr>
            <p:spPr>
              <a:xfrm>
                <a:off x="760658" y="4803874"/>
                <a:ext cx="483838" cy="149903"/>
              </a:xfrm>
              <a:custGeom>
                <a:rect b="b" l="l" r="r" t="t"/>
                <a:pathLst>
                  <a:path extrusionOk="0" h="2161" w="6975">
                    <a:moveTo>
                      <a:pt x="116" y="0"/>
                    </a:moveTo>
                    <a:cubicBezTo>
                      <a:pt x="1" y="42"/>
                      <a:pt x="1" y="210"/>
                      <a:pt x="116" y="252"/>
                    </a:cubicBezTo>
                    <a:lnTo>
                      <a:pt x="3577" y="252"/>
                    </a:lnTo>
                    <a:cubicBezTo>
                      <a:pt x="3828" y="252"/>
                      <a:pt x="3933" y="1343"/>
                      <a:pt x="3870" y="2161"/>
                    </a:cubicBezTo>
                    <a:cubicBezTo>
                      <a:pt x="5045" y="1888"/>
                      <a:pt x="6094" y="1206"/>
                      <a:pt x="6807" y="231"/>
                    </a:cubicBezTo>
                    <a:cubicBezTo>
                      <a:pt x="6870" y="158"/>
                      <a:pt x="6922" y="74"/>
                      <a:pt x="69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0"/>
              <p:cNvSpPr/>
              <p:nvPr/>
            </p:nvSpPr>
            <p:spPr>
              <a:xfrm>
                <a:off x="1072053" y="4857704"/>
                <a:ext cx="48072" cy="122295"/>
              </a:xfrm>
              <a:custGeom>
                <a:rect b="b" l="l" r="r" t="t"/>
                <a:pathLst>
                  <a:path extrusionOk="0" h="1763" w="693">
                    <a:moveTo>
                      <a:pt x="0" y="0"/>
                    </a:moveTo>
                    <a:cubicBezTo>
                      <a:pt x="84" y="0"/>
                      <a:pt x="84" y="1762"/>
                      <a:pt x="0" y="1762"/>
                    </a:cubicBezTo>
                    <a:lnTo>
                      <a:pt x="598" y="1762"/>
                    </a:lnTo>
                    <a:cubicBezTo>
                      <a:pt x="692" y="1762"/>
                      <a:pt x="692" y="0"/>
                      <a:pt x="59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0"/>
              <p:cNvSpPr/>
              <p:nvPr/>
            </p:nvSpPr>
            <p:spPr>
              <a:xfrm>
                <a:off x="1138230" y="4878792"/>
                <a:ext cx="31354" cy="80050"/>
              </a:xfrm>
              <a:custGeom>
                <a:rect b="b" l="l" r="r" t="t"/>
                <a:pathLst>
                  <a:path extrusionOk="0" h="1154" w="452">
                    <a:moveTo>
                      <a:pt x="0" y="0"/>
                    </a:moveTo>
                    <a:cubicBezTo>
                      <a:pt x="53" y="0"/>
                      <a:pt x="53" y="1154"/>
                      <a:pt x="0" y="1154"/>
                    </a:cubicBezTo>
                    <a:lnTo>
                      <a:pt x="388" y="1154"/>
                    </a:lnTo>
                    <a:cubicBezTo>
                      <a:pt x="451" y="1154"/>
                      <a:pt x="451" y="0"/>
                      <a:pt x="38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7" name="Shape 3407"/>
        <p:cNvGrpSpPr/>
        <p:nvPr/>
      </p:nvGrpSpPr>
      <p:grpSpPr>
        <a:xfrm>
          <a:off x="0" y="0"/>
          <a:ext cx="0" cy="0"/>
          <a:chOff x="0" y="0"/>
          <a:chExt cx="0" cy="0"/>
        </a:xfrm>
      </p:grpSpPr>
      <p:sp>
        <p:nvSpPr>
          <p:cNvPr id="3408" name="Google Shape;3408;p69"/>
          <p:cNvSpPr/>
          <p:nvPr/>
        </p:nvSpPr>
        <p:spPr>
          <a:xfrm>
            <a:off x="2351607" y="1801925"/>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9"/>
          <p:cNvSpPr/>
          <p:nvPr/>
        </p:nvSpPr>
        <p:spPr>
          <a:xfrm>
            <a:off x="5980781" y="1801974"/>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9"/>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a:t>
            </a:r>
            <a:r>
              <a:rPr lang="en"/>
              <a:t>irst bookstores</a:t>
            </a:r>
            <a:endParaRPr/>
          </a:p>
        </p:txBody>
      </p:sp>
      <p:sp>
        <p:nvSpPr>
          <p:cNvPr id="3411" name="Google Shape;3411;p69"/>
          <p:cNvSpPr txBox="1"/>
          <p:nvPr>
            <p:ph idx="2" type="title"/>
          </p:nvPr>
        </p:nvSpPr>
        <p:spPr>
          <a:xfrm>
            <a:off x="1095263" y="2712821"/>
            <a:ext cx="3324300" cy="40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2004</a:t>
            </a:r>
            <a:endParaRPr/>
          </a:p>
        </p:txBody>
      </p:sp>
      <p:sp>
        <p:nvSpPr>
          <p:cNvPr id="3412" name="Google Shape;3412;p69"/>
          <p:cNvSpPr txBox="1"/>
          <p:nvPr>
            <p:ph idx="3" type="title"/>
          </p:nvPr>
        </p:nvSpPr>
        <p:spPr>
          <a:xfrm>
            <a:off x="4724437" y="2712821"/>
            <a:ext cx="3324300" cy="40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2600 a.c</a:t>
            </a:r>
            <a:endParaRPr/>
          </a:p>
        </p:txBody>
      </p:sp>
      <p:sp>
        <p:nvSpPr>
          <p:cNvPr id="3413" name="Google Shape;3413;p69"/>
          <p:cNvSpPr txBox="1"/>
          <p:nvPr>
            <p:ph idx="1" type="subTitle"/>
          </p:nvPr>
        </p:nvSpPr>
        <p:spPr>
          <a:xfrm>
            <a:off x="4724437" y="3023525"/>
            <a:ext cx="3324300" cy="85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3414" name="Google Shape;3414;p69"/>
          <p:cNvSpPr txBox="1"/>
          <p:nvPr>
            <p:ph idx="4" type="subTitle"/>
          </p:nvPr>
        </p:nvSpPr>
        <p:spPr>
          <a:xfrm>
            <a:off x="1095263" y="3023525"/>
            <a:ext cx="3324300" cy="85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one in the Solar System—it’s only a bit larger</a:t>
            </a:r>
            <a:endParaRPr/>
          </a:p>
        </p:txBody>
      </p:sp>
      <p:grpSp>
        <p:nvGrpSpPr>
          <p:cNvPr id="3415" name="Google Shape;3415;p69"/>
          <p:cNvGrpSpPr/>
          <p:nvPr/>
        </p:nvGrpSpPr>
        <p:grpSpPr>
          <a:xfrm>
            <a:off x="2549103" y="2018021"/>
            <a:ext cx="416620" cy="379475"/>
            <a:chOff x="-40745125" y="3632900"/>
            <a:chExt cx="318225" cy="289875"/>
          </a:xfrm>
        </p:grpSpPr>
        <p:sp>
          <p:nvSpPr>
            <p:cNvPr id="3416" name="Google Shape;3416;p6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3" name="Google Shape;3423;p69"/>
          <p:cNvGrpSpPr/>
          <p:nvPr/>
        </p:nvGrpSpPr>
        <p:grpSpPr>
          <a:xfrm>
            <a:off x="6178832" y="2018773"/>
            <a:ext cx="415509" cy="378399"/>
            <a:chOff x="-40378075" y="3267450"/>
            <a:chExt cx="317425" cy="289075"/>
          </a:xfrm>
        </p:grpSpPr>
        <p:sp>
          <p:nvSpPr>
            <p:cNvPr id="3424" name="Google Shape;3424;p6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8" name="Google Shape;3428;p69"/>
          <p:cNvGrpSpPr/>
          <p:nvPr/>
        </p:nvGrpSpPr>
        <p:grpSpPr>
          <a:xfrm flipH="1" rot="1321491">
            <a:off x="7978064" y="4248133"/>
            <a:ext cx="714934" cy="378491"/>
            <a:chOff x="-1074225" y="4512538"/>
            <a:chExt cx="714950" cy="378500"/>
          </a:xfrm>
        </p:grpSpPr>
        <p:sp>
          <p:nvSpPr>
            <p:cNvPr id="3429" name="Google Shape;3429;p69"/>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9"/>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9"/>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9"/>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9"/>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9"/>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9"/>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9"/>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9"/>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9"/>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9"/>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0" name="Google Shape;3440;p69"/>
          <p:cNvGrpSpPr/>
          <p:nvPr/>
        </p:nvGrpSpPr>
        <p:grpSpPr>
          <a:xfrm>
            <a:off x="713225" y="960550"/>
            <a:ext cx="714950" cy="378500"/>
            <a:chOff x="-1074225" y="4512538"/>
            <a:chExt cx="714950" cy="378500"/>
          </a:xfrm>
        </p:grpSpPr>
        <p:sp>
          <p:nvSpPr>
            <p:cNvPr id="3441" name="Google Shape;3441;p69"/>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9"/>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9"/>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9"/>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9"/>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9"/>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9"/>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9"/>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9"/>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9"/>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9"/>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9"/>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3" name="Google Shape;3453;p69"/>
          <p:cNvGrpSpPr/>
          <p:nvPr/>
        </p:nvGrpSpPr>
        <p:grpSpPr>
          <a:xfrm>
            <a:off x="7715851" y="445296"/>
            <a:ext cx="714936" cy="971200"/>
            <a:chOff x="638276" y="3526008"/>
            <a:chExt cx="714936" cy="971200"/>
          </a:xfrm>
        </p:grpSpPr>
        <p:sp>
          <p:nvSpPr>
            <p:cNvPr id="3454" name="Google Shape;3454;p69"/>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5" name="Google Shape;3455;p69"/>
            <p:cNvGrpSpPr/>
            <p:nvPr/>
          </p:nvGrpSpPr>
          <p:grpSpPr>
            <a:xfrm>
              <a:off x="638276" y="3526008"/>
              <a:ext cx="714936" cy="971200"/>
              <a:chOff x="9141124" y="2771118"/>
              <a:chExt cx="319239" cy="433649"/>
            </a:xfrm>
          </p:grpSpPr>
          <p:sp>
            <p:nvSpPr>
              <p:cNvPr id="3456" name="Google Shape;3456;p69"/>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9"/>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9"/>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9"/>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9"/>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9"/>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9"/>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9"/>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9"/>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9"/>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9"/>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9"/>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9"/>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9"/>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9"/>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9"/>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9"/>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9"/>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9"/>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9"/>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9"/>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9"/>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9"/>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9"/>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9"/>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9"/>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5" name="Shape 3485"/>
        <p:cNvGrpSpPr/>
        <p:nvPr/>
      </p:nvGrpSpPr>
      <p:grpSpPr>
        <a:xfrm>
          <a:off x="0" y="0"/>
          <a:ext cx="0" cy="0"/>
          <a:chOff x="0" y="0"/>
          <a:chExt cx="0" cy="0"/>
        </a:xfrm>
      </p:grpSpPr>
      <p:grpSp>
        <p:nvGrpSpPr>
          <p:cNvPr id="3486" name="Google Shape;3486;p70"/>
          <p:cNvGrpSpPr/>
          <p:nvPr/>
        </p:nvGrpSpPr>
        <p:grpSpPr>
          <a:xfrm>
            <a:off x="3833087" y="1225426"/>
            <a:ext cx="1367338" cy="3587144"/>
            <a:chOff x="2458218" y="139012"/>
            <a:chExt cx="607787" cy="1594428"/>
          </a:xfrm>
        </p:grpSpPr>
        <p:sp>
          <p:nvSpPr>
            <p:cNvPr id="3487" name="Google Shape;3487;p70"/>
            <p:cNvSpPr/>
            <p:nvPr/>
          </p:nvSpPr>
          <p:spPr>
            <a:xfrm>
              <a:off x="2519575" y="199763"/>
              <a:ext cx="481403" cy="1501070"/>
            </a:xfrm>
            <a:custGeom>
              <a:rect b="b" l="l" r="r" t="t"/>
              <a:pathLst>
                <a:path extrusionOk="0" h="44986" w="14185">
                  <a:moveTo>
                    <a:pt x="0" y="0"/>
                  </a:moveTo>
                  <a:lnTo>
                    <a:pt x="0" y="44985"/>
                  </a:lnTo>
                  <a:lnTo>
                    <a:pt x="14184" y="44985"/>
                  </a:lnTo>
                  <a:lnTo>
                    <a:pt x="14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8" name="Google Shape;3488;p70"/>
            <p:cNvGrpSpPr/>
            <p:nvPr/>
          </p:nvGrpSpPr>
          <p:grpSpPr>
            <a:xfrm>
              <a:off x="2783045" y="516049"/>
              <a:ext cx="175345" cy="96127"/>
              <a:chOff x="3262678" y="550088"/>
              <a:chExt cx="239510" cy="131303"/>
            </a:xfrm>
          </p:grpSpPr>
          <p:sp>
            <p:nvSpPr>
              <p:cNvPr id="3489" name="Google Shape;3489;p70"/>
              <p:cNvSpPr/>
              <p:nvPr/>
            </p:nvSpPr>
            <p:spPr>
              <a:xfrm>
                <a:off x="3438826" y="571086"/>
                <a:ext cx="45239" cy="110297"/>
              </a:xfrm>
              <a:custGeom>
                <a:rect b="b" l="l" r="r" t="t"/>
                <a:pathLst>
                  <a:path extrusionOk="0" h="3250" w="1333">
                    <a:moveTo>
                      <a:pt x="77" y="1"/>
                    </a:moveTo>
                    <a:lnTo>
                      <a:pt x="0" y="3250"/>
                    </a:lnTo>
                    <a:lnTo>
                      <a:pt x="1332" y="3250"/>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0" name="Google Shape;3490;p70"/>
              <p:cNvGrpSpPr/>
              <p:nvPr/>
            </p:nvGrpSpPr>
            <p:grpSpPr>
              <a:xfrm>
                <a:off x="3440251" y="598168"/>
                <a:ext cx="35465" cy="83215"/>
                <a:chOff x="4010214" y="1172156"/>
                <a:chExt cx="35465" cy="83215"/>
              </a:xfrm>
            </p:grpSpPr>
            <p:sp>
              <p:nvSpPr>
                <p:cNvPr id="3491" name="Google Shape;3491;p70"/>
                <p:cNvSpPr/>
                <p:nvPr/>
              </p:nvSpPr>
              <p:spPr>
                <a:xfrm>
                  <a:off x="4010214" y="1172156"/>
                  <a:ext cx="18462" cy="83215"/>
                </a:xfrm>
                <a:custGeom>
                  <a:rect b="b" l="l" r="r" t="t"/>
                  <a:pathLst>
                    <a:path extrusionOk="0" h="2452" w="544">
                      <a:moveTo>
                        <a:pt x="1" y="0"/>
                      </a:moveTo>
                      <a:lnTo>
                        <a:pt x="52" y="2452"/>
                      </a:lnTo>
                      <a:lnTo>
                        <a:pt x="544" y="2452"/>
                      </a:lnTo>
                      <a:lnTo>
                        <a:pt x="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0"/>
                <p:cNvSpPr/>
                <p:nvPr/>
              </p:nvSpPr>
              <p:spPr>
                <a:xfrm>
                  <a:off x="4023483" y="1172156"/>
                  <a:ext cx="22195" cy="83215"/>
                </a:xfrm>
                <a:custGeom>
                  <a:rect b="b" l="l" r="r" t="t"/>
                  <a:pathLst>
                    <a:path extrusionOk="0" h="2452" w="654">
                      <a:moveTo>
                        <a:pt x="34" y="0"/>
                      </a:moveTo>
                      <a:lnTo>
                        <a:pt x="0" y="2452"/>
                      </a:lnTo>
                      <a:lnTo>
                        <a:pt x="585" y="2452"/>
                      </a:lnTo>
                      <a:lnTo>
                        <a:pt x="6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3" name="Google Shape;3493;p70"/>
              <p:cNvSpPr/>
              <p:nvPr/>
            </p:nvSpPr>
            <p:spPr>
              <a:xfrm>
                <a:off x="3478838" y="571086"/>
                <a:ext cx="23349" cy="110297"/>
              </a:xfrm>
              <a:custGeom>
                <a:rect b="b" l="l" r="r" t="t"/>
                <a:pathLst>
                  <a:path extrusionOk="0" h="3250" w="688">
                    <a:moveTo>
                      <a:pt x="68" y="1"/>
                    </a:moveTo>
                    <a:lnTo>
                      <a:pt x="1" y="3250"/>
                    </a:lnTo>
                    <a:lnTo>
                      <a:pt x="688" y="3250"/>
                    </a:lnTo>
                    <a:lnTo>
                      <a:pt x="688" y="86"/>
                    </a:lnTo>
                    <a:lnTo>
                      <a:pt x="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0"/>
              <p:cNvSpPr/>
              <p:nvPr/>
            </p:nvSpPr>
            <p:spPr>
              <a:xfrm>
                <a:off x="3431181" y="567398"/>
                <a:ext cx="17580" cy="113148"/>
              </a:xfrm>
              <a:custGeom>
                <a:rect b="b" l="l" r="r" t="t"/>
                <a:pathLst>
                  <a:path extrusionOk="0" h="3334" w="518">
                    <a:moveTo>
                      <a:pt x="60" y="0"/>
                    </a:moveTo>
                    <a:lnTo>
                      <a:pt x="0" y="3334"/>
                    </a:lnTo>
                    <a:lnTo>
                      <a:pt x="501" y="3334"/>
                    </a:lnTo>
                    <a:lnTo>
                      <a:pt x="518" y="17"/>
                    </a:ln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0"/>
              <p:cNvSpPr/>
              <p:nvPr/>
            </p:nvSpPr>
            <p:spPr>
              <a:xfrm>
                <a:off x="3406585" y="674460"/>
                <a:ext cx="7806" cy="4344"/>
              </a:xfrm>
              <a:custGeom>
                <a:rect b="b" l="l" r="r" t="t"/>
                <a:pathLst>
                  <a:path extrusionOk="0" h="128" w="230">
                    <a:moveTo>
                      <a:pt x="0" y="0"/>
                    </a:moveTo>
                    <a:lnTo>
                      <a:pt x="0" y="128"/>
                    </a:lnTo>
                    <a:lnTo>
                      <a:pt x="229" y="128"/>
                    </a:lnTo>
                    <a:lnTo>
                      <a:pt x="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0"/>
              <p:cNvSpPr/>
              <p:nvPr/>
            </p:nvSpPr>
            <p:spPr>
              <a:xfrm>
                <a:off x="3375488" y="550088"/>
                <a:ext cx="46942" cy="131303"/>
              </a:xfrm>
              <a:custGeom>
                <a:rect b="b" l="l" r="r" t="t"/>
                <a:pathLst>
                  <a:path extrusionOk="0" h="3606" w="1383">
                    <a:moveTo>
                      <a:pt x="0" y="1"/>
                    </a:moveTo>
                    <a:lnTo>
                      <a:pt x="51" y="3606"/>
                    </a:lnTo>
                    <a:lnTo>
                      <a:pt x="1315" y="3606"/>
                    </a:lnTo>
                    <a:lnTo>
                      <a:pt x="13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0"/>
              <p:cNvSpPr/>
              <p:nvPr/>
            </p:nvSpPr>
            <p:spPr>
              <a:xfrm>
                <a:off x="3418391" y="550088"/>
                <a:ext cx="13272" cy="131303"/>
              </a:xfrm>
              <a:custGeom>
                <a:rect b="b" l="l" r="r" t="t"/>
                <a:pathLst>
                  <a:path extrusionOk="0" h="3606" w="391">
                    <a:moveTo>
                      <a:pt x="77" y="1"/>
                    </a:moveTo>
                    <a:lnTo>
                      <a:pt x="0" y="3606"/>
                    </a:lnTo>
                    <a:lnTo>
                      <a:pt x="373" y="3606"/>
                    </a:lnTo>
                    <a:lnTo>
                      <a:pt x="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0"/>
              <p:cNvSpPr/>
              <p:nvPr/>
            </p:nvSpPr>
            <p:spPr>
              <a:xfrm>
                <a:off x="3345837" y="562194"/>
                <a:ext cx="50974" cy="119189"/>
              </a:xfrm>
              <a:custGeom>
                <a:rect b="b" l="l" r="r" t="t"/>
                <a:pathLst>
                  <a:path extrusionOk="0" h="3512" w="1502">
                    <a:moveTo>
                      <a:pt x="0" y="0"/>
                    </a:moveTo>
                    <a:lnTo>
                      <a:pt x="43" y="3512"/>
                    </a:lnTo>
                    <a:lnTo>
                      <a:pt x="1502" y="3512"/>
                    </a:lnTo>
                    <a:lnTo>
                      <a:pt x="13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0"/>
              <p:cNvSpPr/>
              <p:nvPr/>
            </p:nvSpPr>
            <p:spPr>
              <a:xfrm>
                <a:off x="3388157" y="562194"/>
                <a:ext cx="26811" cy="119189"/>
              </a:xfrm>
              <a:custGeom>
                <a:rect b="b" l="l" r="r" t="t"/>
                <a:pathLst>
                  <a:path extrusionOk="0" h="3512" w="790">
                    <a:moveTo>
                      <a:pt x="85" y="0"/>
                    </a:moveTo>
                    <a:lnTo>
                      <a:pt x="0" y="3512"/>
                    </a:lnTo>
                    <a:lnTo>
                      <a:pt x="764" y="3512"/>
                    </a:lnTo>
                    <a:lnTo>
                      <a:pt x="789" y="85"/>
                    </a:lnTo>
                    <a:lnTo>
                      <a:pt x="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0"/>
              <p:cNvSpPr/>
              <p:nvPr/>
            </p:nvSpPr>
            <p:spPr>
              <a:xfrm>
                <a:off x="3395081" y="659188"/>
                <a:ext cx="17308" cy="4649"/>
              </a:xfrm>
              <a:custGeom>
                <a:rect b="b" l="l" r="r" t="t"/>
                <a:pathLst>
                  <a:path extrusionOk="0" h="137" w="510">
                    <a:moveTo>
                      <a:pt x="0" y="1"/>
                    </a:moveTo>
                    <a:lnTo>
                      <a:pt x="0" y="137"/>
                    </a:lnTo>
                    <a:lnTo>
                      <a:pt x="509" y="137"/>
                    </a:lnTo>
                    <a:lnTo>
                      <a:pt x="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0"/>
              <p:cNvSpPr/>
              <p:nvPr/>
            </p:nvSpPr>
            <p:spPr>
              <a:xfrm>
                <a:off x="3400239" y="567930"/>
                <a:ext cx="12150" cy="4649"/>
              </a:xfrm>
              <a:custGeom>
                <a:rect b="b" l="l" r="r" t="t"/>
                <a:pathLst>
                  <a:path extrusionOk="0" h="137" w="358">
                    <a:moveTo>
                      <a:pt x="1" y="1"/>
                    </a:moveTo>
                    <a:lnTo>
                      <a:pt x="1" y="136"/>
                    </a:lnTo>
                    <a:lnTo>
                      <a:pt x="357" y="136"/>
                    </a:lnTo>
                    <a:lnTo>
                      <a:pt x="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0"/>
              <p:cNvSpPr/>
              <p:nvPr/>
            </p:nvSpPr>
            <p:spPr>
              <a:xfrm>
                <a:off x="3397931" y="578586"/>
                <a:ext cx="14457" cy="4649"/>
              </a:xfrm>
              <a:custGeom>
                <a:rect b="b" l="l" r="r" t="t"/>
                <a:pathLst>
                  <a:path extrusionOk="0" h="137" w="426">
                    <a:moveTo>
                      <a:pt x="1" y="1"/>
                    </a:moveTo>
                    <a:lnTo>
                      <a:pt x="1" y="136"/>
                    </a:lnTo>
                    <a:lnTo>
                      <a:pt x="425" y="136"/>
                    </a:lnTo>
                    <a:lnTo>
                      <a:pt x="4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0"/>
              <p:cNvSpPr/>
              <p:nvPr/>
            </p:nvSpPr>
            <p:spPr>
              <a:xfrm>
                <a:off x="3424131" y="666688"/>
                <a:ext cx="3496" cy="4344"/>
              </a:xfrm>
              <a:custGeom>
                <a:rect b="b" l="l" r="r" t="t"/>
                <a:pathLst>
                  <a:path extrusionOk="0" h="128" w="103">
                    <a:moveTo>
                      <a:pt x="1" y="0"/>
                    </a:moveTo>
                    <a:lnTo>
                      <a:pt x="1" y="128"/>
                    </a:lnTo>
                    <a:lnTo>
                      <a:pt x="103" y="128"/>
                    </a:lnTo>
                    <a:lnTo>
                      <a:pt x="1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0"/>
              <p:cNvSpPr/>
              <p:nvPr/>
            </p:nvSpPr>
            <p:spPr>
              <a:xfrm>
                <a:off x="3322794" y="561889"/>
                <a:ext cx="40929" cy="119494"/>
              </a:xfrm>
              <a:custGeom>
                <a:rect b="b" l="l" r="r" t="t"/>
                <a:pathLst>
                  <a:path extrusionOk="0" h="3521" w="1206">
                    <a:moveTo>
                      <a:pt x="1" y="1"/>
                    </a:moveTo>
                    <a:lnTo>
                      <a:pt x="52" y="3521"/>
                    </a:lnTo>
                    <a:lnTo>
                      <a:pt x="1205" y="3521"/>
                    </a:lnTo>
                    <a:lnTo>
                      <a:pt x="1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0"/>
              <p:cNvSpPr/>
              <p:nvPr/>
            </p:nvSpPr>
            <p:spPr>
              <a:xfrm>
                <a:off x="3357342" y="561889"/>
                <a:ext cx="22195" cy="119494"/>
              </a:xfrm>
              <a:custGeom>
                <a:rect b="b" l="l" r="r" t="t"/>
                <a:pathLst>
                  <a:path extrusionOk="0" h="3521" w="654">
                    <a:moveTo>
                      <a:pt x="137" y="1"/>
                    </a:moveTo>
                    <a:lnTo>
                      <a:pt x="1" y="3521"/>
                    </a:lnTo>
                    <a:lnTo>
                      <a:pt x="629" y="3521"/>
                    </a:lnTo>
                    <a:lnTo>
                      <a:pt x="6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0"/>
              <p:cNvSpPr/>
              <p:nvPr/>
            </p:nvSpPr>
            <p:spPr>
              <a:xfrm>
                <a:off x="3395081" y="671880"/>
                <a:ext cx="17308" cy="6346"/>
              </a:xfrm>
              <a:custGeom>
                <a:rect b="b" l="l" r="r" t="t"/>
                <a:pathLst>
                  <a:path extrusionOk="0" h="187" w="510">
                    <a:moveTo>
                      <a:pt x="0" y="0"/>
                    </a:moveTo>
                    <a:lnTo>
                      <a:pt x="0" y="187"/>
                    </a:lnTo>
                    <a:lnTo>
                      <a:pt x="509" y="187"/>
                    </a:lnTo>
                    <a:lnTo>
                      <a:pt x="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0"/>
              <p:cNvSpPr/>
              <p:nvPr/>
            </p:nvSpPr>
            <p:spPr>
              <a:xfrm>
                <a:off x="3262678" y="598137"/>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8" name="Google Shape;3508;p70"/>
            <p:cNvGrpSpPr/>
            <p:nvPr/>
          </p:nvGrpSpPr>
          <p:grpSpPr>
            <a:xfrm>
              <a:off x="2545762" y="320428"/>
              <a:ext cx="237277" cy="136395"/>
              <a:chOff x="3220874" y="332628"/>
              <a:chExt cx="237277" cy="136395"/>
            </a:xfrm>
          </p:grpSpPr>
          <p:sp>
            <p:nvSpPr>
              <p:cNvPr id="3509" name="Google Shape;3509;p70"/>
              <p:cNvSpPr/>
              <p:nvPr/>
            </p:nvSpPr>
            <p:spPr>
              <a:xfrm>
                <a:off x="3408496" y="332628"/>
                <a:ext cx="35866" cy="136395"/>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0"/>
              <p:cNvSpPr/>
              <p:nvPr/>
            </p:nvSpPr>
            <p:spPr>
              <a:xfrm>
                <a:off x="3381228" y="346070"/>
                <a:ext cx="34201" cy="122953"/>
              </a:xfrm>
              <a:custGeom>
                <a:rect b="b" l="l" r="r" t="t"/>
                <a:pathLst>
                  <a:path extrusionOk="0" h="3174" w="883">
                    <a:moveTo>
                      <a:pt x="128" y="1"/>
                    </a:moveTo>
                    <a:lnTo>
                      <a:pt x="0" y="3174"/>
                    </a:lnTo>
                    <a:lnTo>
                      <a:pt x="883" y="3174"/>
                    </a:lnTo>
                    <a:lnTo>
                      <a:pt x="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0"/>
              <p:cNvSpPr/>
              <p:nvPr/>
            </p:nvSpPr>
            <p:spPr>
              <a:xfrm>
                <a:off x="3303995" y="332628"/>
                <a:ext cx="76613" cy="136395"/>
              </a:xfrm>
              <a:custGeom>
                <a:rect b="b" l="l" r="r" t="t"/>
                <a:pathLst>
                  <a:path extrusionOk="0" h="3521" w="1978">
                    <a:moveTo>
                      <a:pt x="69" y="0"/>
                    </a:moveTo>
                    <a:lnTo>
                      <a:pt x="1" y="3521"/>
                    </a:lnTo>
                    <a:lnTo>
                      <a:pt x="1799" y="3521"/>
                    </a:lnTo>
                    <a:lnTo>
                      <a:pt x="19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0"/>
              <p:cNvSpPr/>
              <p:nvPr/>
            </p:nvSpPr>
            <p:spPr>
              <a:xfrm>
                <a:off x="3254068" y="343126"/>
                <a:ext cx="73321" cy="125897"/>
              </a:xfrm>
              <a:custGeom>
                <a:rect b="b" l="l" r="r" t="t"/>
                <a:pathLst>
                  <a:path extrusionOk="0" h="3250" w="1893">
                    <a:moveTo>
                      <a:pt x="85" y="1"/>
                    </a:moveTo>
                    <a:lnTo>
                      <a:pt x="1" y="3250"/>
                    </a:lnTo>
                    <a:lnTo>
                      <a:pt x="1892" y="3250"/>
                    </a:lnTo>
                    <a:lnTo>
                      <a:pt x="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0"/>
              <p:cNvSpPr/>
              <p:nvPr/>
            </p:nvSpPr>
            <p:spPr>
              <a:xfrm>
                <a:off x="3438747" y="332628"/>
                <a:ext cx="19405" cy="136395"/>
              </a:xfrm>
              <a:custGeom>
                <a:rect b="b" l="l" r="r" t="t"/>
                <a:pathLst>
                  <a:path extrusionOk="0" h="3521" w="501">
                    <a:moveTo>
                      <a:pt x="102" y="0"/>
                    </a:moveTo>
                    <a:lnTo>
                      <a:pt x="0" y="3521"/>
                    </a:lnTo>
                    <a:lnTo>
                      <a:pt x="475" y="3521"/>
                    </a:lnTo>
                    <a:lnTo>
                      <a:pt x="5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0"/>
              <p:cNvSpPr/>
              <p:nvPr/>
            </p:nvSpPr>
            <p:spPr>
              <a:xfrm>
                <a:off x="3411130" y="346070"/>
                <a:ext cx="25331" cy="122953"/>
              </a:xfrm>
              <a:custGeom>
                <a:rect b="b" l="l" r="r" t="t"/>
                <a:pathLst>
                  <a:path extrusionOk="0" h="3174" w="654">
                    <a:moveTo>
                      <a:pt x="60" y="1"/>
                    </a:moveTo>
                    <a:lnTo>
                      <a:pt x="0" y="3174"/>
                    </a:lnTo>
                    <a:lnTo>
                      <a:pt x="628" y="3174"/>
                    </a:lnTo>
                    <a:lnTo>
                      <a:pt x="6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0"/>
              <p:cNvSpPr/>
              <p:nvPr/>
            </p:nvSpPr>
            <p:spPr>
              <a:xfrm>
                <a:off x="3359887" y="332628"/>
                <a:ext cx="40437" cy="136395"/>
              </a:xfrm>
              <a:custGeom>
                <a:rect b="b" l="l" r="r" t="t"/>
                <a:pathLst>
                  <a:path extrusionOk="0" h="3521" w="1044">
                    <a:moveTo>
                      <a:pt x="0" y="0"/>
                    </a:moveTo>
                    <a:lnTo>
                      <a:pt x="93" y="3521"/>
                    </a:lnTo>
                    <a:lnTo>
                      <a:pt x="1043" y="3521"/>
                    </a:lnTo>
                    <a:lnTo>
                      <a:pt x="10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0"/>
              <p:cNvSpPr/>
              <p:nvPr/>
            </p:nvSpPr>
            <p:spPr>
              <a:xfrm>
                <a:off x="3320457" y="343126"/>
                <a:ext cx="31877" cy="125897"/>
              </a:xfrm>
              <a:custGeom>
                <a:rect b="b" l="l" r="r" t="t"/>
                <a:pathLst>
                  <a:path extrusionOk="0" h="3250" w="823">
                    <a:moveTo>
                      <a:pt x="76" y="1"/>
                    </a:moveTo>
                    <a:lnTo>
                      <a:pt x="0" y="3250"/>
                    </a:lnTo>
                    <a:lnTo>
                      <a:pt x="823" y="3250"/>
                    </a:lnTo>
                    <a:lnTo>
                      <a:pt x="823" y="85"/>
                    </a:lnTo>
                    <a:lnTo>
                      <a:pt x="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0"/>
              <p:cNvSpPr/>
              <p:nvPr/>
            </p:nvSpPr>
            <p:spPr>
              <a:xfrm>
                <a:off x="3220874" y="374347"/>
                <a:ext cx="71694" cy="94674"/>
              </a:xfrm>
              <a:custGeom>
                <a:rect b="b" l="l" r="r" t="t"/>
                <a:pathLst>
                  <a:path extrusionOk="0" h="2444" w="1851">
                    <a:moveTo>
                      <a:pt x="60" y="1"/>
                    </a:moveTo>
                    <a:lnTo>
                      <a:pt x="1" y="2444"/>
                    </a:lnTo>
                    <a:lnTo>
                      <a:pt x="1850" y="2444"/>
                    </a:lnTo>
                    <a:lnTo>
                      <a:pt x="18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0"/>
              <p:cNvSpPr/>
              <p:nvPr/>
            </p:nvSpPr>
            <p:spPr>
              <a:xfrm>
                <a:off x="3285597" y="374347"/>
                <a:ext cx="27306" cy="94674"/>
              </a:xfrm>
              <a:custGeom>
                <a:rect b="b" l="l" r="r" t="t"/>
                <a:pathLst>
                  <a:path extrusionOk="0" h="2444" w="705">
                    <a:moveTo>
                      <a:pt x="35" y="1"/>
                    </a:moveTo>
                    <a:lnTo>
                      <a:pt x="1" y="2444"/>
                    </a:lnTo>
                    <a:lnTo>
                      <a:pt x="705" y="2444"/>
                    </a:lnTo>
                    <a:lnTo>
                      <a:pt x="7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0"/>
              <p:cNvSpPr/>
              <p:nvPr/>
            </p:nvSpPr>
            <p:spPr>
              <a:xfrm>
                <a:off x="3414732" y="443027"/>
                <a:ext cx="18785" cy="8251"/>
              </a:xfrm>
              <a:custGeom>
                <a:rect b="b" l="l" r="r" t="t"/>
                <a:pathLst>
                  <a:path extrusionOk="0" h="213" w="485">
                    <a:moveTo>
                      <a:pt x="1" y="0"/>
                    </a:moveTo>
                    <a:lnTo>
                      <a:pt x="1" y="213"/>
                    </a:lnTo>
                    <a:lnTo>
                      <a:pt x="484" y="213"/>
                    </a:lnTo>
                    <a:lnTo>
                      <a:pt x="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0"/>
              <p:cNvSpPr/>
              <p:nvPr/>
            </p:nvSpPr>
            <p:spPr>
              <a:xfrm>
                <a:off x="3365774" y="335572"/>
                <a:ext cx="29630" cy="14178"/>
              </a:xfrm>
              <a:custGeom>
                <a:rect b="b" l="l" r="r" t="t"/>
                <a:pathLst>
                  <a:path extrusionOk="0" h="366" w="765">
                    <a:moveTo>
                      <a:pt x="764" y="1"/>
                    </a:moveTo>
                    <a:lnTo>
                      <a:pt x="1" y="17"/>
                    </a:lnTo>
                    <a:lnTo>
                      <a:pt x="1" y="365"/>
                    </a:lnTo>
                    <a:lnTo>
                      <a:pt x="764" y="348"/>
                    </a:lnTo>
                    <a:lnTo>
                      <a:pt x="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0"/>
              <p:cNvSpPr/>
              <p:nvPr/>
            </p:nvSpPr>
            <p:spPr>
              <a:xfrm>
                <a:off x="3369725" y="450270"/>
                <a:ext cx="25990" cy="14139"/>
              </a:xfrm>
              <a:custGeom>
                <a:rect b="b" l="l" r="r" t="t"/>
                <a:pathLst>
                  <a:path extrusionOk="0" h="365" w="671">
                    <a:moveTo>
                      <a:pt x="671" y="0"/>
                    </a:moveTo>
                    <a:lnTo>
                      <a:pt x="1" y="26"/>
                    </a:lnTo>
                    <a:lnTo>
                      <a:pt x="1" y="365"/>
                    </a:lnTo>
                    <a:lnTo>
                      <a:pt x="671" y="348"/>
                    </a:lnTo>
                    <a:lnTo>
                      <a:pt x="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0"/>
              <p:cNvSpPr/>
              <p:nvPr/>
            </p:nvSpPr>
            <p:spPr>
              <a:xfrm>
                <a:off x="3420968" y="354321"/>
                <a:ext cx="7282" cy="11505"/>
              </a:xfrm>
              <a:custGeom>
                <a:rect b="b" l="l" r="r" t="t"/>
                <a:pathLst>
                  <a:path extrusionOk="0" h="297" w="188">
                    <a:moveTo>
                      <a:pt x="94" y="0"/>
                    </a:moveTo>
                    <a:cubicBezTo>
                      <a:pt x="43" y="0"/>
                      <a:pt x="1" y="59"/>
                      <a:pt x="1" y="144"/>
                    </a:cubicBezTo>
                    <a:cubicBezTo>
                      <a:pt x="1" y="229"/>
                      <a:pt x="43" y="297"/>
                      <a:pt x="94" y="297"/>
                    </a:cubicBezTo>
                    <a:cubicBezTo>
                      <a:pt x="145" y="297"/>
                      <a:pt x="188" y="229"/>
                      <a:pt x="188" y="144"/>
                    </a:cubicBezTo>
                    <a:cubicBezTo>
                      <a:pt x="188" y="59"/>
                      <a:pt x="145" y="0"/>
                      <a:pt x="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3" name="Google Shape;3523;p70"/>
            <p:cNvGrpSpPr/>
            <p:nvPr/>
          </p:nvGrpSpPr>
          <p:grpSpPr>
            <a:xfrm>
              <a:off x="2783043" y="334496"/>
              <a:ext cx="201555" cy="121802"/>
              <a:chOff x="3410268" y="831871"/>
              <a:chExt cx="201555" cy="121802"/>
            </a:xfrm>
          </p:grpSpPr>
          <p:sp>
            <p:nvSpPr>
              <p:cNvPr id="3524" name="Google Shape;3524;p70"/>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0"/>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0"/>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0"/>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0"/>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0"/>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0"/>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0"/>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0"/>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70"/>
            <p:cNvGrpSpPr/>
            <p:nvPr/>
          </p:nvGrpSpPr>
          <p:grpSpPr>
            <a:xfrm>
              <a:off x="2544653" y="484563"/>
              <a:ext cx="239510" cy="131303"/>
              <a:chOff x="3262678" y="550088"/>
              <a:chExt cx="239510" cy="131303"/>
            </a:xfrm>
          </p:grpSpPr>
          <p:sp>
            <p:nvSpPr>
              <p:cNvPr id="3534" name="Google Shape;3534;p70"/>
              <p:cNvSpPr/>
              <p:nvPr/>
            </p:nvSpPr>
            <p:spPr>
              <a:xfrm>
                <a:off x="3438826" y="571086"/>
                <a:ext cx="45239" cy="110297"/>
              </a:xfrm>
              <a:custGeom>
                <a:rect b="b" l="l" r="r" t="t"/>
                <a:pathLst>
                  <a:path extrusionOk="0" h="3250" w="1333">
                    <a:moveTo>
                      <a:pt x="77" y="1"/>
                    </a:moveTo>
                    <a:lnTo>
                      <a:pt x="0" y="3250"/>
                    </a:lnTo>
                    <a:lnTo>
                      <a:pt x="1332" y="3250"/>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5" name="Google Shape;3535;p70"/>
              <p:cNvGrpSpPr/>
              <p:nvPr/>
            </p:nvGrpSpPr>
            <p:grpSpPr>
              <a:xfrm>
                <a:off x="3440251" y="598168"/>
                <a:ext cx="35465" cy="83215"/>
                <a:chOff x="4010214" y="1172156"/>
                <a:chExt cx="35465" cy="83215"/>
              </a:xfrm>
            </p:grpSpPr>
            <p:sp>
              <p:nvSpPr>
                <p:cNvPr id="3536" name="Google Shape;3536;p70"/>
                <p:cNvSpPr/>
                <p:nvPr/>
              </p:nvSpPr>
              <p:spPr>
                <a:xfrm>
                  <a:off x="4010214" y="1172156"/>
                  <a:ext cx="18462" cy="83215"/>
                </a:xfrm>
                <a:custGeom>
                  <a:rect b="b" l="l" r="r" t="t"/>
                  <a:pathLst>
                    <a:path extrusionOk="0" h="2452" w="544">
                      <a:moveTo>
                        <a:pt x="1" y="0"/>
                      </a:moveTo>
                      <a:lnTo>
                        <a:pt x="52" y="2452"/>
                      </a:lnTo>
                      <a:lnTo>
                        <a:pt x="544" y="2452"/>
                      </a:lnTo>
                      <a:lnTo>
                        <a:pt x="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0"/>
                <p:cNvSpPr/>
                <p:nvPr/>
              </p:nvSpPr>
              <p:spPr>
                <a:xfrm>
                  <a:off x="4023483" y="1172156"/>
                  <a:ext cx="22195" cy="83215"/>
                </a:xfrm>
                <a:custGeom>
                  <a:rect b="b" l="l" r="r" t="t"/>
                  <a:pathLst>
                    <a:path extrusionOk="0" h="2452" w="654">
                      <a:moveTo>
                        <a:pt x="34" y="0"/>
                      </a:moveTo>
                      <a:lnTo>
                        <a:pt x="0" y="2452"/>
                      </a:lnTo>
                      <a:lnTo>
                        <a:pt x="585" y="2452"/>
                      </a:lnTo>
                      <a:lnTo>
                        <a:pt x="6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8" name="Google Shape;3538;p70"/>
              <p:cNvSpPr/>
              <p:nvPr/>
            </p:nvSpPr>
            <p:spPr>
              <a:xfrm>
                <a:off x="3478838" y="571086"/>
                <a:ext cx="23349" cy="110297"/>
              </a:xfrm>
              <a:custGeom>
                <a:rect b="b" l="l" r="r" t="t"/>
                <a:pathLst>
                  <a:path extrusionOk="0" h="3250" w="688">
                    <a:moveTo>
                      <a:pt x="68" y="1"/>
                    </a:moveTo>
                    <a:lnTo>
                      <a:pt x="1" y="3250"/>
                    </a:lnTo>
                    <a:lnTo>
                      <a:pt x="688" y="3250"/>
                    </a:lnTo>
                    <a:lnTo>
                      <a:pt x="688" y="86"/>
                    </a:lnTo>
                    <a:lnTo>
                      <a:pt x="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0"/>
              <p:cNvSpPr/>
              <p:nvPr/>
            </p:nvSpPr>
            <p:spPr>
              <a:xfrm>
                <a:off x="3431181" y="567398"/>
                <a:ext cx="17580" cy="113148"/>
              </a:xfrm>
              <a:custGeom>
                <a:rect b="b" l="l" r="r" t="t"/>
                <a:pathLst>
                  <a:path extrusionOk="0" h="3334" w="518">
                    <a:moveTo>
                      <a:pt x="60" y="0"/>
                    </a:moveTo>
                    <a:lnTo>
                      <a:pt x="0" y="3334"/>
                    </a:lnTo>
                    <a:lnTo>
                      <a:pt x="501" y="3334"/>
                    </a:lnTo>
                    <a:lnTo>
                      <a:pt x="518" y="17"/>
                    </a:ln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0"/>
              <p:cNvSpPr/>
              <p:nvPr/>
            </p:nvSpPr>
            <p:spPr>
              <a:xfrm>
                <a:off x="3406585" y="674460"/>
                <a:ext cx="7806" cy="4344"/>
              </a:xfrm>
              <a:custGeom>
                <a:rect b="b" l="l" r="r" t="t"/>
                <a:pathLst>
                  <a:path extrusionOk="0" h="128" w="230">
                    <a:moveTo>
                      <a:pt x="0" y="0"/>
                    </a:moveTo>
                    <a:lnTo>
                      <a:pt x="0" y="128"/>
                    </a:lnTo>
                    <a:lnTo>
                      <a:pt x="229" y="128"/>
                    </a:lnTo>
                    <a:lnTo>
                      <a:pt x="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0"/>
              <p:cNvSpPr/>
              <p:nvPr/>
            </p:nvSpPr>
            <p:spPr>
              <a:xfrm>
                <a:off x="3375488" y="550088"/>
                <a:ext cx="46942" cy="131303"/>
              </a:xfrm>
              <a:custGeom>
                <a:rect b="b" l="l" r="r" t="t"/>
                <a:pathLst>
                  <a:path extrusionOk="0" h="3606" w="1383">
                    <a:moveTo>
                      <a:pt x="0" y="1"/>
                    </a:moveTo>
                    <a:lnTo>
                      <a:pt x="51" y="3606"/>
                    </a:lnTo>
                    <a:lnTo>
                      <a:pt x="1315" y="3606"/>
                    </a:lnTo>
                    <a:lnTo>
                      <a:pt x="13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0"/>
              <p:cNvSpPr/>
              <p:nvPr/>
            </p:nvSpPr>
            <p:spPr>
              <a:xfrm>
                <a:off x="3418391" y="550088"/>
                <a:ext cx="13272" cy="131303"/>
              </a:xfrm>
              <a:custGeom>
                <a:rect b="b" l="l" r="r" t="t"/>
                <a:pathLst>
                  <a:path extrusionOk="0" h="3606" w="391">
                    <a:moveTo>
                      <a:pt x="77" y="1"/>
                    </a:moveTo>
                    <a:lnTo>
                      <a:pt x="0" y="3606"/>
                    </a:lnTo>
                    <a:lnTo>
                      <a:pt x="373" y="3606"/>
                    </a:lnTo>
                    <a:lnTo>
                      <a:pt x="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0"/>
              <p:cNvSpPr/>
              <p:nvPr/>
            </p:nvSpPr>
            <p:spPr>
              <a:xfrm>
                <a:off x="3345837" y="562194"/>
                <a:ext cx="50974" cy="119189"/>
              </a:xfrm>
              <a:custGeom>
                <a:rect b="b" l="l" r="r" t="t"/>
                <a:pathLst>
                  <a:path extrusionOk="0" h="3512" w="1502">
                    <a:moveTo>
                      <a:pt x="0" y="0"/>
                    </a:moveTo>
                    <a:lnTo>
                      <a:pt x="43" y="3512"/>
                    </a:lnTo>
                    <a:lnTo>
                      <a:pt x="1502" y="3512"/>
                    </a:lnTo>
                    <a:lnTo>
                      <a:pt x="13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0"/>
              <p:cNvSpPr/>
              <p:nvPr/>
            </p:nvSpPr>
            <p:spPr>
              <a:xfrm>
                <a:off x="3388157" y="562194"/>
                <a:ext cx="26811" cy="119189"/>
              </a:xfrm>
              <a:custGeom>
                <a:rect b="b" l="l" r="r" t="t"/>
                <a:pathLst>
                  <a:path extrusionOk="0" h="3512" w="790">
                    <a:moveTo>
                      <a:pt x="85" y="0"/>
                    </a:moveTo>
                    <a:lnTo>
                      <a:pt x="0" y="3512"/>
                    </a:lnTo>
                    <a:lnTo>
                      <a:pt x="764" y="3512"/>
                    </a:lnTo>
                    <a:lnTo>
                      <a:pt x="789" y="85"/>
                    </a:lnTo>
                    <a:lnTo>
                      <a:pt x="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0"/>
              <p:cNvSpPr/>
              <p:nvPr/>
            </p:nvSpPr>
            <p:spPr>
              <a:xfrm>
                <a:off x="3395081" y="659188"/>
                <a:ext cx="17308" cy="4649"/>
              </a:xfrm>
              <a:custGeom>
                <a:rect b="b" l="l" r="r" t="t"/>
                <a:pathLst>
                  <a:path extrusionOk="0" h="137" w="510">
                    <a:moveTo>
                      <a:pt x="0" y="1"/>
                    </a:moveTo>
                    <a:lnTo>
                      <a:pt x="0" y="137"/>
                    </a:lnTo>
                    <a:lnTo>
                      <a:pt x="509" y="137"/>
                    </a:lnTo>
                    <a:lnTo>
                      <a:pt x="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0"/>
              <p:cNvSpPr/>
              <p:nvPr/>
            </p:nvSpPr>
            <p:spPr>
              <a:xfrm>
                <a:off x="3400239" y="567930"/>
                <a:ext cx="12150" cy="4649"/>
              </a:xfrm>
              <a:custGeom>
                <a:rect b="b" l="l" r="r" t="t"/>
                <a:pathLst>
                  <a:path extrusionOk="0" h="137" w="358">
                    <a:moveTo>
                      <a:pt x="1" y="1"/>
                    </a:moveTo>
                    <a:lnTo>
                      <a:pt x="1" y="136"/>
                    </a:lnTo>
                    <a:lnTo>
                      <a:pt x="357" y="136"/>
                    </a:lnTo>
                    <a:lnTo>
                      <a:pt x="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0"/>
              <p:cNvSpPr/>
              <p:nvPr/>
            </p:nvSpPr>
            <p:spPr>
              <a:xfrm>
                <a:off x="3397931" y="578586"/>
                <a:ext cx="14457" cy="4649"/>
              </a:xfrm>
              <a:custGeom>
                <a:rect b="b" l="l" r="r" t="t"/>
                <a:pathLst>
                  <a:path extrusionOk="0" h="137" w="426">
                    <a:moveTo>
                      <a:pt x="1" y="1"/>
                    </a:moveTo>
                    <a:lnTo>
                      <a:pt x="1" y="136"/>
                    </a:lnTo>
                    <a:lnTo>
                      <a:pt x="425" y="136"/>
                    </a:lnTo>
                    <a:lnTo>
                      <a:pt x="4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0"/>
              <p:cNvSpPr/>
              <p:nvPr/>
            </p:nvSpPr>
            <p:spPr>
              <a:xfrm>
                <a:off x="3424131" y="666688"/>
                <a:ext cx="3496" cy="4344"/>
              </a:xfrm>
              <a:custGeom>
                <a:rect b="b" l="l" r="r" t="t"/>
                <a:pathLst>
                  <a:path extrusionOk="0" h="128" w="103">
                    <a:moveTo>
                      <a:pt x="1" y="0"/>
                    </a:moveTo>
                    <a:lnTo>
                      <a:pt x="1" y="128"/>
                    </a:lnTo>
                    <a:lnTo>
                      <a:pt x="103" y="128"/>
                    </a:lnTo>
                    <a:lnTo>
                      <a:pt x="1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0"/>
              <p:cNvSpPr/>
              <p:nvPr/>
            </p:nvSpPr>
            <p:spPr>
              <a:xfrm>
                <a:off x="3322794" y="561889"/>
                <a:ext cx="40929" cy="119494"/>
              </a:xfrm>
              <a:custGeom>
                <a:rect b="b" l="l" r="r" t="t"/>
                <a:pathLst>
                  <a:path extrusionOk="0" h="3521" w="1206">
                    <a:moveTo>
                      <a:pt x="1" y="1"/>
                    </a:moveTo>
                    <a:lnTo>
                      <a:pt x="52" y="3521"/>
                    </a:lnTo>
                    <a:lnTo>
                      <a:pt x="1205" y="3521"/>
                    </a:lnTo>
                    <a:lnTo>
                      <a:pt x="1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0"/>
              <p:cNvSpPr/>
              <p:nvPr/>
            </p:nvSpPr>
            <p:spPr>
              <a:xfrm>
                <a:off x="3357342" y="561889"/>
                <a:ext cx="22195" cy="119494"/>
              </a:xfrm>
              <a:custGeom>
                <a:rect b="b" l="l" r="r" t="t"/>
                <a:pathLst>
                  <a:path extrusionOk="0" h="3521" w="654">
                    <a:moveTo>
                      <a:pt x="137" y="1"/>
                    </a:moveTo>
                    <a:lnTo>
                      <a:pt x="1" y="3521"/>
                    </a:lnTo>
                    <a:lnTo>
                      <a:pt x="629" y="3521"/>
                    </a:lnTo>
                    <a:lnTo>
                      <a:pt x="6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0"/>
              <p:cNvSpPr/>
              <p:nvPr/>
            </p:nvSpPr>
            <p:spPr>
              <a:xfrm>
                <a:off x="3395081" y="671880"/>
                <a:ext cx="17308" cy="6346"/>
              </a:xfrm>
              <a:custGeom>
                <a:rect b="b" l="l" r="r" t="t"/>
                <a:pathLst>
                  <a:path extrusionOk="0" h="187" w="510">
                    <a:moveTo>
                      <a:pt x="0" y="0"/>
                    </a:moveTo>
                    <a:lnTo>
                      <a:pt x="0" y="187"/>
                    </a:lnTo>
                    <a:lnTo>
                      <a:pt x="509" y="187"/>
                    </a:lnTo>
                    <a:lnTo>
                      <a:pt x="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0"/>
              <p:cNvSpPr/>
              <p:nvPr/>
            </p:nvSpPr>
            <p:spPr>
              <a:xfrm>
                <a:off x="3262678" y="598137"/>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3" name="Google Shape;3553;p70"/>
            <p:cNvGrpSpPr/>
            <p:nvPr/>
          </p:nvGrpSpPr>
          <p:grpSpPr>
            <a:xfrm flipH="1">
              <a:off x="2758253" y="643619"/>
              <a:ext cx="239510" cy="131303"/>
              <a:chOff x="3262678" y="550088"/>
              <a:chExt cx="239510" cy="131303"/>
            </a:xfrm>
          </p:grpSpPr>
          <p:sp>
            <p:nvSpPr>
              <p:cNvPr id="3554" name="Google Shape;3554;p70"/>
              <p:cNvSpPr/>
              <p:nvPr/>
            </p:nvSpPr>
            <p:spPr>
              <a:xfrm>
                <a:off x="3438826" y="571086"/>
                <a:ext cx="45239" cy="110297"/>
              </a:xfrm>
              <a:custGeom>
                <a:rect b="b" l="l" r="r" t="t"/>
                <a:pathLst>
                  <a:path extrusionOk="0" h="3250" w="1333">
                    <a:moveTo>
                      <a:pt x="77" y="1"/>
                    </a:moveTo>
                    <a:lnTo>
                      <a:pt x="0" y="3250"/>
                    </a:lnTo>
                    <a:lnTo>
                      <a:pt x="1332" y="3250"/>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5" name="Google Shape;3555;p70"/>
              <p:cNvGrpSpPr/>
              <p:nvPr/>
            </p:nvGrpSpPr>
            <p:grpSpPr>
              <a:xfrm>
                <a:off x="3440251" y="598168"/>
                <a:ext cx="35465" cy="83215"/>
                <a:chOff x="4010214" y="1172156"/>
                <a:chExt cx="35465" cy="83215"/>
              </a:xfrm>
            </p:grpSpPr>
            <p:sp>
              <p:nvSpPr>
                <p:cNvPr id="3556" name="Google Shape;3556;p70"/>
                <p:cNvSpPr/>
                <p:nvPr/>
              </p:nvSpPr>
              <p:spPr>
                <a:xfrm>
                  <a:off x="4010214" y="1172156"/>
                  <a:ext cx="18462" cy="83215"/>
                </a:xfrm>
                <a:custGeom>
                  <a:rect b="b" l="l" r="r" t="t"/>
                  <a:pathLst>
                    <a:path extrusionOk="0" h="2452" w="544">
                      <a:moveTo>
                        <a:pt x="1" y="0"/>
                      </a:moveTo>
                      <a:lnTo>
                        <a:pt x="52" y="2452"/>
                      </a:lnTo>
                      <a:lnTo>
                        <a:pt x="544" y="2452"/>
                      </a:lnTo>
                      <a:lnTo>
                        <a:pt x="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0"/>
                <p:cNvSpPr/>
                <p:nvPr/>
              </p:nvSpPr>
              <p:spPr>
                <a:xfrm>
                  <a:off x="4023483" y="1172156"/>
                  <a:ext cx="22195" cy="83215"/>
                </a:xfrm>
                <a:custGeom>
                  <a:rect b="b" l="l" r="r" t="t"/>
                  <a:pathLst>
                    <a:path extrusionOk="0" h="2452" w="654">
                      <a:moveTo>
                        <a:pt x="34" y="0"/>
                      </a:moveTo>
                      <a:lnTo>
                        <a:pt x="0" y="2452"/>
                      </a:lnTo>
                      <a:lnTo>
                        <a:pt x="585" y="2452"/>
                      </a:lnTo>
                      <a:lnTo>
                        <a:pt x="6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8" name="Google Shape;3558;p70"/>
              <p:cNvSpPr/>
              <p:nvPr/>
            </p:nvSpPr>
            <p:spPr>
              <a:xfrm>
                <a:off x="3478838" y="571086"/>
                <a:ext cx="23349" cy="110297"/>
              </a:xfrm>
              <a:custGeom>
                <a:rect b="b" l="l" r="r" t="t"/>
                <a:pathLst>
                  <a:path extrusionOk="0" h="3250" w="688">
                    <a:moveTo>
                      <a:pt x="68" y="1"/>
                    </a:moveTo>
                    <a:lnTo>
                      <a:pt x="1" y="3250"/>
                    </a:lnTo>
                    <a:lnTo>
                      <a:pt x="688" y="3250"/>
                    </a:lnTo>
                    <a:lnTo>
                      <a:pt x="688" y="86"/>
                    </a:lnTo>
                    <a:lnTo>
                      <a:pt x="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0"/>
              <p:cNvSpPr/>
              <p:nvPr/>
            </p:nvSpPr>
            <p:spPr>
              <a:xfrm>
                <a:off x="3431181" y="567398"/>
                <a:ext cx="17580" cy="113148"/>
              </a:xfrm>
              <a:custGeom>
                <a:rect b="b" l="l" r="r" t="t"/>
                <a:pathLst>
                  <a:path extrusionOk="0" h="3334" w="518">
                    <a:moveTo>
                      <a:pt x="60" y="0"/>
                    </a:moveTo>
                    <a:lnTo>
                      <a:pt x="0" y="3334"/>
                    </a:lnTo>
                    <a:lnTo>
                      <a:pt x="501" y="3334"/>
                    </a:lnTo>
                    <a:lnTo>
                      <a:pt x="518" y="17"/>
                    </a:ln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0"/>
              <p:cNvSpPr/>
              <p:nvPr/>
            </p:nvSpPr>
            <p:spPr>
              <a:xfrm>
                <a:off x="3406585" y="674460"/>
                <a:ext cx="7806" cy="4344"/>
              </a:xfrm>
              <a:custGeom>
                <a:rect b="b" l="l" r="r" t="t"/>
                <a:pathLst>
                  <a:path extrusionOk="0" h="128" w="230">
                    <a:moveTo>
                      <a:pt x="0" y="0"/>
                    </a:moveTo>
                    <a:lnTo>
                      <a:pt x="0" y="128"/>
                    </a:lnTo>
                    <a:lnTo>
                      <a:pt x="229" y="128"/>
                    </a:lnTo>
                    <a:lnTo>
                      <a:pt x="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0"/>
              <p:cNvSpPr/>
              <p:nvPr/>
            </p:nvSpPr>
            <p:spPr>
              <a:xfrm>
                <a:off x="3375488" y="550088"/>
                <a:ext cx="46942" cy="131303"/>
              </a:xfrm>
              <a:custGeom>
                <a:rect b="b" l="l" r="r" t="t"/>
                <a:pathLst>
                  <a:path extrusionOk="0" h="3606" w="1383">
                    <a:moveTo>
                      <a:pt x="0" y="1"/>
                    </a:moveTo>
                    <a:lnTo>
                      <a:pt x="51" y="3606"/>
                    </a:lnTo>
                    <a:lnTo>
                      <a:pt x="1315" y="3606"/>
                    </a:lnTo>
                    <a:lnTo>
                      <a:pt x="13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0"/>
              <p:cNvSpPr/>
              <p:nvPr/>
            </p:nvSpPr>
            <p:spPr>
              <a:xfrm>
                <a:off x="3418391" y="550088"/>
                <a:ext cx="13272" cy="131303"/>
              </a:xfrm>
              <a:custGeom>
                <a:rect b="b" l="l" r="r" t="t"/>
                <a:pathLst>
                  <a:path extrusionOk="0" h="3606" w="391">
                    <a:moveTo>
                      <a:pt x="77" y="1"/>
                    </a:moveTo>
                    <a:lnTo>
                      <a:pt x="0" y="3606"/>
                    </a:lnTo>
                    <a:lnTo>
                      <a:pt x="373" y="3606"/>
                    </a:lnTo>
                    <a:lnTo>
                      <a:pt x="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0"/>
              <p:cNvSpPr/>
              <p:nvPr/>
            </p:nvSpPr>
            <p:spPr>
              <a:xfrm>
                <a:off x="3345837" y="562194"/>
                <a:ext cx="50974" cy="119189"/>
              </a:xfrm>
              <a:custGeom>
                <a:rect b="b" l="l" r="r" t="t"/>
                <a:pathLst>
                  <a:path extrusionOk="0" h="3512" w="1502">
                    <a:moveTo>
                      <a:pt x="0" y="0"/>
                    </a:moveTo>
                    <a:lnTo>
                      <a:pt x="43" y="3512"/>
                    </a:lnTo>
                    <a:lnTo>
                      <a:pt x="1502" y="3512"/>
                    </a:lnTo>
                    <a:lnTo>
                      <a:pt x="13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0"/>
              <p:cNvSpPr/>
              <p:nvPr/>
            </p:nvSpPr>
            <p:spPr>
              <a:xfrm>
                <a:off x="3388157" y="562194"/>
                <a:ext cx="26811" cy="119189"/>
              </a:xfrm>
              <a:custGeom>
                <a:rect b="b" l="l" r="r" t="t"/>
                <a:pathLst>
                  <a:path extrusionOk="0" h="3512" w="790">
                    <a:moveTo>
                      <a:pt x="85" y="0"/>
                    </a:moveTo>
                    <a:lnTo>
                      <a:pt x="0" y="3512"/>
                    </a:lnTo>
                    <a:lnTo>
                      <a:pt x="764" y="3512"/>
                    </a:lnTo>
                    <a:lnTo>
                      <a:pt x="789" y="85"/>
                    </a:lnTo>
                    <a:lnTo>
                      <a:pt x="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0"/>
              <p:cNvSpPr/>
              <p:nvPr/>
            </p:nvSpPr>
            <p:spPr>
              <a:xfrm>
                <a:off x="3395081" y="659188"/>
                <a:ext cx="17308" cy="4649"/>
              </a:xfrm>
              <a:custGeom>
                <a:rect b="b" l="l" r="r" t="t"/>
                <a:pathLst>
                  <a:path extrusionOk="0" h="137" w="510">
                    <a:moveTo>
                      <a:pt x="0" y="1"/>
                    </a:moveTo>
                    <a:lnTo>
                      <a:pt x="0" y="137"/>
                    </a:lnTo>
                    <a:lnTo>
                      <a:pt x="509" y="137"/>
                    </a:lnTo>
                    <a:lnTo>
                      <a:pt x="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0"/>
              <p:cNvSpPr/>
              <p:nvPr/>
            </p:nvSpPr>
            <p:spPr>
              <a:xfrm>
                <a:off x="3400239" y="567930"/>
                <a:ext cx="12150" cy="4649"/>
              </a:xfrm>
              <a:custGeom>
                <a:rect b="b" l="l" r="r" t="t"/>
                <a:pathLst>
                  <a:path extrusionOk="0" h="137" w="358">
                    <a:moveTo>
                      <a:pt x="1" y="1"/>
                    </a:moveTo>
                    <a:lnTo>
                      <a:pt x="1" y="136"/>
                    </a:lnTo>
                    <a:lnTo>
                      <a:pt x="357" y="136"/>
                    </a:lnTo>
                    <a:lnTo>
                      <a:pt x="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0"/>
              <p:cNvSpPr/>
              <p:nvPr/>
            </p:nvSpPr>
            <p:spPr>
              <a:xfrm>
                <a:off x="3397931" y="578586"/>
                <a:ext cx="14457" cy="4649"/>
              </a:xfrm>
              <a:custGeom>
                <a:rect b="b" l="l" r="r" t="t"/>
                <a:pathLst>
                  <a:path extrusionOk="0" h="137" w="426">
                    <a:moveTo>
                      <a:pt x="1" y="1"/>
                    </a:moveTo>
                    <a:lnTo>
                      <a:pt x="1" y="136"/>
                    </a:lnTo>
                    <a:lnTo>
                      <a:pt x="425" y="136"/>
                    </a:lnTo>
                    <a:lnTo>
                      <a:pt x="4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0"/>
              <p:cNvSpPr/>
              <p:nvPr/>
            </p:nvSpPr>
            <p:spPr>
              <a:xfrm>
                <a:off x="3424131" y="666688"/>
                <a:ext cx="3496" cy="4344"/>
              </a:xfrm>
              <a:custGeom>
                <a:rect b="b" l="l" r="r" t="t"/>
                <a:pathLst>
                  <a:path extrusionOk="0" h="128" w="103">
                    <a:moveTo>
                      <a:pt x="1" y="0"/>
                    </a:moveTo>
                    <a:lnTo>
                      <a:pt x="1" y="128"/>
                    </a:lnTo>
                    <a:lnTo>
                      <a:pt x="103" y="128"/>
                    </a:lnTo>
                    <a:lnTo>
                      <a:pt x="1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0"/>
              <p:cNvSpPr/>
              <p:nvPr/>
            </p:nvSpPr>
            <p:spPr>
              <a:xfrm>
                <a:off x="3322794" y="561889"/>
                <a:ext cx="40929" cy="119494"/>
              </a:xfrm>
              <a:custGeom>
                <a:rect b="b" l="l" r="r" t="t"/>
                <a:pathLst>
                  <a:path extrusionOk="0" h="3521" w="1206">
                    <a:moveTo>
                      <a:pt x="1" y="1"/>
                    </a:moveTo>
                    <a:lnTo>
                      <a:pt x="52" y="3521"/>
                    </a:lnTo>
                    <a:lnTo>
                      <a:pt x="1205" y="3521"/>
                    </a:lnTo>
                    <a:lnTo>
                      <a:pt x="1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0"/>
              <p:cNvSpPr/>
              <p:nvPr/>
            </p:nvSpPr>
            <p:spPr>
              <a:xfrm>
                <a:off x="3357342" y="561889"/>
                <a:ext cx="22195" cy="119494"/>
              </a:xfrm>
              <a:custGeom>
                <a:rect b="b" l="l" r="r" t="t"/>
                <a:pathLst>
                  <a:path extrusionOk="0" h="3521" w="654">
                    <a:moveTo>
                      <a:pt x="137" y="1"/>
                    </a:moveTo>
                    <a:lnTo>
                      <a:pt x="1" y="3521"/>
                    </a:lnTo>
                    <a:lnTo>
                      <a:pt x="629" y="3521"/>
                    </a:lnTo>
                    <a:lnTo>
                      <a:pt x="6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0"/>
              <p:cNvSpPr/>
              <p:nvPr/>
            </p:nvSpPr>
            <p:spPr>
              <a:xfrm>
                <a:off x="3395081" y="671880"/>
                <a:ext cx="17308" cy="6346"/>
              </a:xfrm>
              <a:custGeom>
                <a:rect b="b" l="l" r="r" t="t"/>
                <a:pathLst>
                  <a:path extrusionOk="0" h="187" w="510">
                    <a:moveTo>
                      <a:pt x="0" y="0"/>
                    </a:moveTo>
                    <a:lnTo>
                      <a:pt x="0" y="187"/>
                    </a:lnTo>
                    <a:lnTo>
                      <a:pt x="509" y="187"/>
                    </a:lnTo>
                    <a:lnTo>
                      <a:pt x="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0"/>
              <p:cNvSpPr/>
              <p:nvPr/>
            </p:nvSpPr>
            <p:spPr>
              <a:xfrm>
                <a:off x="3262678" y="598137"/>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70"/>
            <p:cNvGrpSpPr/>
            <p:nvPr/>
          </p:nvGrpSpPr>
          <p:grpSpPr>
            <a:xfrm>
              <a:off x="2570106" y="648377"/>
              <a:ext cx="201555" cy="121802"/>
              <a:chOff x="3410268" y="831871"/>
              <a:chExt cx="201555" cy="121802"/>
            </a:xfrm>
          </p:grpSpPr>
          <p:sp>
            <p:nvSpPr>
              <p:cNvPr id="3574" name="Google Shape;3574;p70"/>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0"/>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0"/>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0"/>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0"/>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0"/>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0"/>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0"/>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0"/>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3" name="Google Shape;3583;p70"/>
            <p:cNvGrpSpPr/>
            <p:nvPr/>
          </p:nvGrpSpPr>
          <p:grpSpPr>
            <a:xfrm flipH="1">
              <a:off x="2783043" y="1108371"/>
              <a:ext cx="201555" cy="121802"/>
              <a:chOff x="3410268" y="831871"/>
              <a:chExt cx="201555" cy="121802"/>
            </a:xfrm>
          </p:grpSpPr>
          <p:sp>
            <p:nvSpPr>
              <p:cNvPr id="3584" name="Google Shape;3584;p70"/>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0"/>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0"/>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0"/>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0"/>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0"/>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0"/>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0"/>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0"/>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3" name="Google Shape;3593;p70"/>
            <p:cNvGrpSpPr/>
            <p:nvPr/>
          </p:nvGrpSpPr>
          <p:grpSpPr>
            <a:xfrm>
              <a:off x="2764078" y="941213"/>
              <a:ext cx="239510" cy="131303"/>
              <a:chOff x="3262678" y="550088"/>
              <a:chExt cx="239510" cy="131303"/>
            </a:xfrm>
          </p:grpSpPr>
          <p:sp>
            <p:nvSpPr>
              <p:cNvPr id="3594" name="Google Shape;3594;p70"/>
              <p:cNvSpPr/>
              <p:nvPr/>
            </p:nvSpPr>
            <p:spPr>
              <a:xfrm>
                <a:off x="3438826" y="571086"/>
                <a:ext cx="45239" cy="110297"/>
              </a:xfrm>
              <a:custGeom>
                <a:rect b="b" l="l" r="r" t="t"/>
                <a:pathLst>
                  <a:path extrusionOk="0" h="3250" w="1333">
                    <a:moveTo>
                      <a:pt x="77" y="1"/>
                    </a:moveTo>
                    <a:lnTo>
                      <a:pt x="0" y="3250"/>
                    </a:lnTo>
                    <a:lnTo>
                      <a:pt x="1332" y="3250"/>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5" name="Google Shape;3595;p70"/>
              <p:cNvGrpSpPr/>
              <p:nvPr/>
            </p:nvGrpSpPr>
            <p:grpSpPr>
              <a:xfrm>
                <a:off x="3440251" y="598168"/>
                <a:ext cx="35465" cy="83215"/>
                <a:chOff x="4010214" y="1172156"/>
                <a:chExt cx="35465" cy="83215"/>
              </a:xfrm>
            </p:grpSpPr>
            <p:sp>
              <p:nvSpPr>
                <p:cNvPr id="3596" name="Google Shape;3596;p70"/>
                <p:cNvSpPr/>
                <p:nvPr/>
              </p:nvSpPr>
              <p:spPr>
                <a:xfrm>
                  <a:off x="4010214" y="1172156"/>
                  <a:ext cx="18462" cy="83215"/>
                </a:xfrm>
                <a:custGeom>
                  <a:rect b="b" l="l" r="r" t="t"/>
                  <a:pathLst>
                    <a:path extrusionOk="0" h="2452" w="544">
                      <a:moveTo>
                        <a:pt x="1" y="0"/>
                      </a:moveTo>
                      <a:lnTo>
                        <a:pt x="52" y="2452"/>
                      </a:lnTo>
                      <a:lnTo>
                        <a:pt x="544" y="2452"/>
                      </a:lnTo>
                      <a:lnTo>
                        <a:pt x="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0"/>
                <p:cNvSpPr/>
                <p:nvPr/>
              </p:nvSpPr>
              <p:spPr>
                <a:xfrm>
                  <a:off x="4023483" y="1172156"/>
                  <a:ext cx="22195" cy="83215"/>
                </a:xfrm>
                <a:custGeom>
                  <a:rect b="b" l="l" r="r" t="t"/>
                  <a:pathLst>
                    <a:path extrusionOk="0" h="2452" w="654">
                      <a:moveTo>
                        <a:pt x="34" y="0"/>
                      </a:moveTo>
                      <a:lnTo>
                        <a:pt x="0" y="2452"/>
                      </a:lnTo>
                      <a:lnTo>
                        <a:pt x="585" y="2452"/>
                      </a:lnTo>
                      <a:lnTo>
                        <a:pt x="6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8" name="Google Shape;3598;p70"/>
              <p:cNvSpPr/>
              <p:nvPr/>
            </p:nvSpPr>
            <p:spPr>
              <a:xfrm>
                <a:off x="3478838" y="571086"/>
                <a:ext cx="23349" cy="110297"/>
              </a:xfrm>
              <a:custGeom>
                <a:rect b="b" l="l" r="r" t="t"/>
                <a:pathLst>
                  <a:path extrusionOk="0" h="3250" w="688">
                    <a:moveTo>
                      <a:pt x="68" y="1"/>
                    </a:moveTo>
                    <a:lnTo>
                      <a:pt x="1" y="3250"/>
                    </a:lnTo>
                    <a:lnTo>
                      <a:pt x="688" y="3250"/>
                    </a:lnTo>
                    <a:lnTo>
                      <a:pt x="688" y="86"/>
                    </a:lnTo>
                    <a:lnTo>
                      <a:pt x="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0"/>
              <p:cNvSpPr/>
              <p:nvPr/>
            </p:nvSpPr>
            <p:spPr>
              <a:xfrm>
                <a:off x="3431181" y="567398"/>
                <a:ext cx="17580" cy="113148"/>
              </a:xfrm>
              <a:custGeom>
                <a:rect b="b" l="l" r="r" t="t"/>
                <a:pathLst>
                  <a:path extrusionOk="0" h="3334" w="518">
                    <a:moveTo>
                      <a:pt x="60" y="0"/>
                    </a:moveTo>
                    <a:lnTo>
                      <a:pt x="0" y="3334"/>
                    </a:lnTo>
                    <a:lnTo>
                      <a:pt x="501" y="3334"/>
                    </a:lnTo>
                    <a:lnTo>
                      <a:pt x="518" y="17"/>
                    </a:ln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0"/>
              <p:cNvSpPr/>
              <p:nvPr/>
            </p:nvSpPr>
            <p:spPr>
              <a:xfrm>
                <a:off x="3406585" y="674460"/>
                <a:ext cx="7806" cy="4344"/>
              </a:xfrm>
              <a:custGeom>
                <a:rect b="b" l="l" r="r" t="t"/>
                <a:pathLst>
                  <a:path extrusionOk="0" h="128" w="230">
                    <a:moveTo>
                      <a:pt x="0" y="0"/>
                    </a:moveTo>
                    <a:lnTo>
                      <a:pt x="0" y="128"/>
                    </a:lnTo>
                    <a:lnTo>
                      <a:pt x="229" y="128"/>
                    </a:lnTo>
                    <a:lnTo>
                      <a:pt x="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0"/>
              <p:cNvSpPr/>
              <p:nvPr/>
            </p:nvSpPr>
            <p:spPr>
              <a:xfrm>
                <a:off x="3375488" y="550088"/>
                <a:ext cx="46942" cy="131303"/>
              </a:xfrm>
              <a:custGeom>
                <a:rect b="b" l="l" r="r" t="t"/>
                <a:pathLst>
                  <a:path extrusionOk="0" h="3606" w="1383">
                    <a:moveTo>
                      <a:pt x="0" y="1"/>
                    </a:moveTo>
                    <a:lnTo>
                      <a:pt x="51" y="3606"/>
                    </a:lnTo>
                    <a:lnTo>
                      <a:pt x="1315" y="3606"/>
                    </a:lnTo>
                    <a:lnTo>
                      <a:pt x="13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0"/>
              <p:cNvSpPr/>
              <p:nvPr/>
            </p:nvSpPr>
            <p:spPr>
              <a:xfrm>
                <a:off x="3418391" y="550088"/>
                <a:ext cx="13272" cy="131303"/>
              </a:xfrm>
              <a:custGeom>
                <a:rect b="b" l="l" r="r" t="t"/>
                <a:pathLst>
                  <a:path extrusionOk="0" h="3606" w="391">
                    <a:moveTo>
                      <a:pt x="77" y="1"/>
                    </a:moveTo>
                    <a:lnTo>
                      <a:pt x="0" y="3606"/>
                    </a:lnTo>
                    <a:lnTo>
                      <a:pt x="373" y="3606"/>
                    </a:lnTo>
                    <a:lnTo>
                      <a:pt x="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0"/>
              <p:cNvSpPr/>
              <p:nvPr/>
            </p:nvSpPr>
            <p:spPr>
              <a:xfrm>
                <a:off x="3345837" y="562194"/>
                <a:ext cx="50974" cy="119189"/>
              </a:xfrm>
              <a:custGeom>
                <a:rect b="b" l="l" r="r" t="t"/>
                <a:pathLst>
                  <a:path extrusionOk="0" h="3512" w="1502">
                    <a:moveTo>
                      <a:pt x="0" y="0"/>
                    </a:moveTo>
                    <a:lnTo>
                      <a:pt x="43" y="3512"/>
                    </a:lnTo>
                    <a:lnTo>
                      <a:pt x="1502" y="3512"/>
                    </a:lnTo>
                    <a:lnTo>
                      <a:pt x="13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0"/>
              <p:cNvSpPr/>
              <p:nvPr/>
            </p:nvSpPr>
            <p:spPr>
              <a:xfrm>
                <a:off x="3388157" y="562194"/>
                <a:ext cx="26811" cy="119189"/>
              </a:xfrm>
              <a:custGeom>
                <a:rect b="b" l="l" r="r" t="t"/>
                <a:pathLst>
                  <a:path extrusionOk="0" h="3512" w="790">
                    <a:moveTo>
                      <a:pt x="85" y="0"/>
                    </a:moveTo>
                    <a:lnTo>
                      <a:pt x="0" y="3512"/>
                    </a:lnTo>
                    <a:lnTo>
                      <a:pt x="764" y="3512"/>
                    </a:lnTo>
                    <a:lnTo>
                      <a:pt x="789" y="85"/>
                    </a:lnTo>
                    <a:lnTo>
                      <a:pt x="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0"/>
              <p:cNvSpPr/>
              <p:nvPr/>
            </p:nvSpPr>
            <p:spPr>
              <a:xfrm>
                <a:off x="3395081" y="659188"/>
                <a:ext cx="17308" cy="4649"/>
              </a:xfrm>
              <a:custGeom>
                <a:rect b="b" l="l" r="r" t="t"/>
                <a:pathLst>
                  <a:path extrusionOk="0" h="137" w="510">
                    <a:moveTo>
                      <a:pt x="0" y="1"/>
                    </a:moveTo>
                    <a:lnTo>
                      <a:pt x="0" y="137"/>
                    </a:lnTo>
                    <a:lnTo>
                      <a:pt x="509" y="137"/>
                    </a:lnTo>
                    <a:lnTo>
                      <a:pt x="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0"/>
              <p:cNvSpPr/>
              <p:nvPr/>
            </p:nvSpPr>
            <p:spPr>
              <a:xfrm>
                <a:off x="3400239" y="567930"/>
                <a:ext cx="12150" cy="4649"/>
              </a:xfrm>
              <a:custGeom>
                <a:rect b="b" l="l" r="r" t="t"/>
                <a:pathLst>
                  <a:path extrusionOk="0" h="137" w="358">
                    <a:moveTo>
                      <a:pt x="1" y="1"/>
                    </a:moveTo>
                    <a:lnTo>
                      <a:pt x="1" y="136"/>
                    </a:lnTo>
                    <a:lnTo>
                      <a:pt x="357" y="136"/>
                    </a:lnTo>
                    <a:lnTo>
                      <a:pt x="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0"/>
              <p:cNvSpPr/>
              <p:nvPr/>
            </p:nvSpPr>
            <p:spPr>
              <a:xfrm>
                <a:off x="3397931" y="578586"/>
                <a:ext cx="14457" cy="4649"/>
              </a:xfrm>
              <a:custGeom>
                <a:rect b="b" l="l" r="r" t="t"/>
                <a:pathLst>
                  <a:path extrusionOk="0" h="137" w="426">
                    <a:moveTo>
                      <a:pt x="1" y="1"/>
                    </a:moveTo>
                    <a:lnTo>
                      <a:pt x="1" y="136"/>
                    </a:lnTo>
                    <a:lnTo>
                      <a:pt x="425" y="136"/>
                    </a:lnTo>
                    <a:lnTo>
                      <a:pt x="4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0"/>
              <p:cNvSpPr/>
              <p:nvPr/>
            </p:nvSpPr>
            <p:spPr>
              <a:xfrm>
                <a:off x="3424131" y="666688"/>
                <a:ext cx="3496" cy="4344"/>
              </a:xfrm>
              <a:custGeom>
                <a:rect b="b" l="l" r="r" t="t"/>
                <a:pathLst>
                  <a:path extrusionOk="0" h="128" w="103">
                    <a:moveTo>
                      <a:pt x="1" y="0"/>
                    </a:moveTo>
                    <a:lnTo>
                      <a:pt x="1" y="128"/>
                    </a:lnTo>
                    <a:lnTo>
                      <a:pt x="103" y="128"/>
                    </a:lnTo>
                    <a:lnTo>
                      <a:pt x="1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0"/>
              <p:cNvSpPr/>
              <p:nvPr/>
            </p:nvSpPr>
            <p:spPr>
              <a:xfrm>
                <a:off x="3322794" y="561889"/>
                <a:ext cx="40929" cy="119494"/>
              </a:xfrm>
              <a:custGeom>
                <a:rect b="b" l="l" r="r" t="t"/>
                <a:pathLst>
                  <a:path extrusionOk="0" h="3521" w="1206">
                    <a:moveTo>
                      <a:pt x="1" y="1"/>
                    </a:moveTo>
                    <a:lnTo>
                      <a:pt x="52" y="3521"/>
                    </a:lnTo>
                    <a:lnTo>
                      <a:pt x="1205" y="3521"/>
                    </a:lnTo>
                    <a:lnTo>
                      <a:pt x="1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0"/>
              <p:cNvSpPr/>
              <p:nvPr/>
            </p:nvSpPr>
            <p:spPr>
              <a:xfrm>
                <a:off x="3357342" y="561889"/>
                <a:ext cx="22195" cy="119494"/>
              </a:xfrm>
              <a:custGeom>
                <a:rect b="b" l="l" r="r" t="t"/>
                <a:pathLst>
                  <a:path extrusionOk="0" h="3521" w="654">
                    <a:moveTo>
                      <a:pt x="137" y="1"/>
                    </a:moveTo>
                    <a:lnTo>
                      <a:pt x="1" y="3521"/>
                    </a:lnTo>
                    <a:lnTo>
                      <a:pt x="629" y="3521"/>
                    </a:lnTo>
                    <a:lnTo>
                      <a:pt x="6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0"/>
              <p:cNvSpPr/>
              <p:nvPr/>
            </p:nvSpPr>
            <p:spPr>
              <a:xfrm>
                <a:off x="3395081" y="671880"/>
                <a:ext cx="17308" cy="6346"/>
              </a:xfrm>
              <a:custGeom>
                <a:rect b="b" l="l" r="r" t="t"/>
                <a:pathLst>
                  <a:path extrusionOk="0" h="187" w="510">
                    <a:moveTo>
                      <a:pt x="0" y="0"/>
                    </a:moveTo>
                    <a:lnTo>
                      <a:pt x="0" y="187"/>
                    </a:lnTo>
                    <a:lnTo>
                      <a:pt x="509" y="187"/>
                    </a:lnTo>
                    <a:lnTo>
                      <a:pt x="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0"/>
              <p:cNvSpPr/>
              <p:nvPr/>
            </p:nvSpPr>
            <p:spPr>
              <a:xfrm>
                <a:off x="3262678" y="598137"/>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3" name="Google Shape;3613;p70"/>
            <p:cNvGrpSpPr/>
            <p:nvPr/>
          </p:nvGrpSpPr>
          <p:grpSpPr>
            <a:xfrm>
              <a:off x="2558028" y="941232"/>
              <a:ext cx="239510" cy="131303"/>
              <a:chOff x="3262678" y="550088"/>
              <a:chExt cx="239510" cy="131303"/>
            </a:xfrm>
          </p:grpSpPr>
          <p:sp>
            <p:nvSpPr>
              <p:cNvPr id="3614" name="Google Shape;3614;p70"/>
              <p:cNvSpPr/>
              <p:nvPr/>
            </p:nvSpPr>
            <p:spPr>
              <a:xfrm>
                <a:off x="3438826" y="571086"/>
                <a:ext cx="45239" cy="110297"/>
              </a:xfrm>
              <a:custGeom>
                <a:rect b="b" l="l" r="r" t="t"/>
                <a:pathLst>
                  <a:path extrusionOk="0" h="3250" w="1333">
                    <a:moveTo>
                      <a:pt x="77" y="1"/>
                    </a:moveTo>
                    <a:lnTo>
                      <a:pt x="0" y="3250"/>
                    </a:lnTo>
                    <a:lnTo>
                      <a:pt x="1332" y="3250"/>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5" name="Google Shape;3615;p70"/>
              <p:cNvGrpSpPr/>
              <p:nvPr/>
            </p:nvGrpSpPr>
            <p:grpSpPr>
              <a:xfrm>
                <a:off x="3440251" y="598168"/>
                <a:ext cx="35465" cy="83215"/>
                <a:chOff x="4010214" y="1172156"/>
                <a:chExt cx="35465" cy="83215"/>
              </a:xfrm>
            </p:grpSpPr>
            <p:sp>
              <p:nvSpPr>
                <p:cNvPr id="3616" name="Google Shape;3616;p70"/>
                <p:cNvSpPr/>
                <p:nvPr/>
              </p:nvSpPr>
              <p:spPr>
                <a:xfrm>
                  <a:off x="4010214" y="1172156"/>
                  <a:ext cx="18462" cy="83215"/>
                </a:xfrm>
                <a:custGeom>
                  <a:rect b="b" l="l" r="r" t="t"/>
                  <a:pathLst>
                    <a:path extrusionOk="0" h="2452" w="544">
                      <a:moveTo>
                        <a:pt x="1" y="0"/>
                      </a:moveTo>
                      <a:lnTo>
                        <a:pt x="52" y="2452"/>
                      </a:lnTo>
                      <a:lnTo>
                        <a:pt x="544" y="2452"/>
                      </a:lnTo>
                      <a:lnTo>
                        <a:pt x="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0"/>
                <p:cNvSpPr/>
                <p:nvPr/>
              </p:nvSpPr>
              <p:spPr>
                <a:xfrm>
                  <a:off x="4023483" y="1172156"/>
                  <a:ext cx="22195" cy="83215"/>
                </a:xfrm>
                <a:custGeom>
                  <a:rect b="b" l="l" r="r" t="t"/>
                  <a:pathLst>
                    <a:path extrusionOk="0" h="2452" w="654">
                      <a:moveTo>
                        <a:pt x="34" y="0"/>
                      </a:moveTo>
                      <a:lnTo>
                        <a:pt x="0" y="2452"/>
                      </a:lnTo>
                      <a:lnTo>
                        <a:pt x="585" y="2452"/>
                      </a:lnTo>
                      <a:lnTo>
                        <a:pt x="6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8" name="Google Shape;3618;p70"/>
              <p:cNvSpPr/>
              <p:nvPr/>
            </p:nvSpPr>
            <p:spPr>
              <a:xfrm>
                <a:off x="3478838" y="571086"/>
                <a:ext cx="23349" cy="110297"/>
              </a:xfrm>
              <a:custGeom>
                <a:rect b="b" l="l" r="r" t="t"/>
                <a:pathLst>
                  <a:path extrusionOk="0" h="3250" w="688">
                    <a:moveTo>
                      <a:pt x="68" y="1"/>
                    </a:moveTo>
                    <a:lnTo>
                      <a:pt x="1" y="3250"/>
                    </a:lnTo>
                    <a:lnTo>
                      <a:pt x="688" y="3250"/>
                    </a:lnTo>
                    <a:lnTo>
                      <a:pt x="688" y="86"/>
                    </a:lnTo>
                    <a:lnTo>
                      <a:pt x="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0"/>
              <p:cNvSpPr/>
              <p:nvPr/>
            </p:nvSpPr>
            <p:spPr>
              <a:xfrm>
                <a:off x="3431181" y="567398"/>
                <a:ext cx="17580" cy="113148"/>
              </a:xfrm>
              <a:custGeom>
                <a:rect b="b" l="l" r="r" t="t"/>
                <a:pathLst>
                  <a:path extrusionOk="0" h="3334" w="518">
                    <a:moveTo>
                      <a:pt x="60" y="0"/>
                    </a:moveTo>
                    <a:lnTo>
                      <a:pt x="0" y="3334"/>
                    </a:lnTo>
                    <a:lnTo>
                      <a:pt x="501" y="3334"/>
                    </a:lnTo>
                    <a:lnTo>
                      <a:pt x="518" y="17"/>
                    </a:ln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0"/>
              <p:cNvSpPr/>
              <p:nvPr/>
            </p:nvSpPr>
            <p:spPr>
              <a:xfrm>
                <a:off x="3406585" y="674460"/>
                <a:ext cx="7806" cy="4344"/>
              </a:xfrm>
              <a:custGeom>
                <a:rect b="b" l="l" r="r" t="t"/>
                <a:pathLst>
                  <a:path extrusionOk="0" h="128" w="230">
                    <a:moveTo>
                      <a:pt x="0" y="0"/>
                    </a:moveTo>
                    <a:lnTo>
                      <a:pt x="0" y="128"/>
                    </a:lnTo>
                    <a:lnTo>
                      <a:pt x="229" y="128"/>
                    </a:lnTo>
                    <a:lnTo>
                      <a:pt x="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0"/>
              <p:cNvSpPr/>
              <p:nvPr/>
            </p:nvSpPr>
            <p:spPr>
              <a:xfrm>
                <a:off x="3375488" y="550088"/>
                <a:ext cx="46942" cy="131303"/>
              </a:xfrm>
              <a:custGeom>
                <a:rect b="b" l="l" r="r" t="t"/>
                <a:pathLst>
                  <a:path extrusionOk="0" h="3606" w="1383">
                    <a:moveTo>
                      <a:pt x="0" y="1"/>
                    </a:moveTo>
                    <a:lnTo>
                      <a:pt x="51" y="3606"/>
                    </a:lnTo>
                    <a:lnTo>
                      <a:pt x="1315" y="3606"/>
                    </a:lnTo>
                    <a:lnTo>
                      <a:pt x="13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0"/>
              <p:cNvSpPr/>
              <p:nvPr/>
            </p:nvSpPr>
            <p:spPr>
              <a:xfrm>
                <a:off x="3418391" y="550088"/>
                <a:ext cx="13272" cy="131303"/>
              </a:xfrm>
              <a:custGeom>
                <a:rect b="b" l="l" r="r" t="t"/>
                <a:pathLst>
                  <a:path extrusionOk="0" h="3606" w="391">
                    <a:moveTo>
                      <a:pt x="77" y="1"/>
                    </a:moveTo>
                    <a:lnTo>
                      <a:pt x="0" y="3606"/>
                    </a:lnTo>
                    <a:lnTo>
                      <a:pt x="373" y="3606"/>
                    </a:lnTo>
                    <a:lnTo>
                      <a:pt x="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0"/>
              <p:cNvSpPr/>
              <p:nvPr/>
            </p:nvSpPr>
            <p:spPr>
              <a:xfrm>
                <a:off x="3345837" y="562194"/>
                <a:ext cx="50974" cy="119189"/>
              </a:xfrm>
              <a:custGeom>
                <a:rect b="b" l="l" r="r" t="t"/>
                <a:pathLst>
                  <a:path extrusionOk="0" h="3512" w="1502">
                    <a:moveTo>
                      <a:pt x="0" y="0"/>
                    </a:moveTo>
                    <a:lnTo>
                      <a:pt x="43" y="3512"/>
                    </a:lnTo>
                    <a:lnTo>
                      <a:pt x="1502" y="3512"/>
                    </a:lnTo>
                    <a:lnTo>
                      <a:pt x="13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0"/>
              <p:cNvSpPr/>
              <p:nvPr/>
            </p:nvSpPr>
            <p:spPr>
              <a:xfrm>
                <a:off x="3388157" y="562194"/>
                <a:ext cx="26811" cy="119189"/>
              </a:xfrm>
              <a:custGeom>
                <a:rect b="b" l="l" r="r" t="t"/>
                <a:pathLst>
                  <a:path extrusionOk="0" h="3512" w="790">
                    <a:moveTo>
                      <a:pt x="85" y="0"/>
                    </a:moveTo>
                    <a:lnTo>
                      <a:pt x="0" y="3512"/>
                    </a:lnTo>
                    <a:lnTo>
                      <a:pt x="764" y="3512"/>
                    </a:lnTo>
                    <a:lnTo>
                      <a:pt x="789" y="85"/>
                    </a:lnTo>
                    <a:lnTo>
                      <a:pt x="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0"/>
              <p:cNvSpPr/>
              <p:nvPr/>
            </p:nvSpPr>
            <p:spPr>
              <a:xfrm>
                <a:off x="3395081" y="659188"/>
                <a:ext cx="17308" cy="4649"/>
              </a:xfrm>
              <a:custGeom>
                <a:rect b="b" l="l" r="r" t="t"/>
                <a:pathLst>
                  <a:path extrusionOk="0" h="137" w="510">
                    <a:moveTo>
                      <a:pt x="0" y="1"/>
                    </a:moveTo>
                    <a:lnTo>
                      <a:pt x="0" y="137"/>
                    </a:lnTo>
                    <a:lnTo>
                      <a:pt x="509" y="137"/>
                    </a:lnTo>
                    <a:lnTo>
                      <a:pt x="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0"/>
              <p:cNvSpPr/>
              <p:nvPr/>
            </p:nvSpPr>
            <p:spPr>
              <a:xfrm>
                <a:off x="3400239" y="567930"/>
                <a:ext cx="12150" cy="4649"/>
              </a:xfrm>
              <a:custGeom>
                <a:rect b="b" l="l" r="r" t="t"/>
                <a:pathLst>
                  <a:path extrusionOk="0" h="137" w="358">
                    <a:moveTo>
                      <a:pt x="1" y="1"/>
                    </a:moveTo>
                    <a:lnTo>
                      <a:pt x="1" y="136"/>
                    </a:lnTo>
                    <a:lnTo>
                      <a:pt x="357" y="136"/>
                    </a:lnTo>
                    <a:lnTo>
                      <a:pt x="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0"/>
              <p:cNvSpPr/>
              <p:nvPr/>
            </p:nvSpPr>
            <p:spPr>
              <a:xfrm>
                <a:off x="3397931" y="578586"/>
                <a:ext cx="14457" cy="4649"/>
              </a:xfrm>
              <a:custGeom>
                <a:rect b="b" l="l" r="r" t="t"/>
                <a:pathLst>
                  <a:path extrusionOk="0" h="137" w="426">
                    <a:moveTo>
                      <a:pt x="1" y="1"/>
                    </a:moveTo>
                    <a:lnTo>
                      <a:pt x="1" y="136"/>
                    </a:lnTo>
                    <a:lnTo>
                      <a:pt x="425" y="136"/>
                    </a:lnTo>
                    <a:lnTo>
                      <a:pt x="4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0"/>
              <p:cNvSpPr/>
              <p:nvPr/>
            </p:nvSpPr>
            <p:spPr>
              <a:xfrm>
                <a:off x="3424131" y="666688"/>
                <a:ext cx="3496" cy="4344"/>
              </a:xfrm>
              <a:custGeom>
                <a:rect b="b" l="l" r="r" t="t"/>
                <a:pathLst>
                  <a:path extrusionOk="0" h="128" w="103">
                    <a:moveTo>
                      <a:pt x="1" y="0"/>
                    </a:moveTo>
                    <a:lnTo>
                      <a:pt x="1" y="128"/>
                    </a:lnTo>
                    <a:lnTo>
                      <a:pt x="103" y="128"/>
                    </a:lnTo>
                    <a:lnTo>
                      <a:pt x="1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0"/>
              <p:cNvSpPr/>
              <p:nvPr/>
            </p:nvSpPr>
            <p:spPr>
              <a:xfrm>
                <a:off x="3322794" y="561889"/>
                <a:ext cx="40929" cy="119494"/>
              </a:xfrm>
              <a:custGeom>
                <a:rect b="b" l="l" r="r" t="t"/>
                <a:pathLst>
                  <a:path extrusionOk="0" h="3521" w="1206">
                    <a:moveTo>
                      <a:pt x="1" y="1"/>
                    </a:moveTo>
                    <a:lnTo>
                      <a:pt x="52" y="3521"/>
                    </a:lnTo>
                    <a:lnTo>
                      <a:pt x="1205" y="3521"/>
                    </a:lnTo>
                    <a:lnTo>
                      <a:pt x="1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0"/>
              <p:cNvSpPr/>
              <p:nvPr/>
            </p:nvSpPr>
            <p:spPr>
              <a:xfrm>
                <a:off x="3357342" y="561889"/>
                <a:ext cx="22195" cy="119494"/>
              </a:xfrm>
              <a:custGeom>
                <a:rect b="b" l="l" r="r" t="t"/>
                <a:pathLst>
                  <a:path extrusionOk="0" h="3521" w="654">
                    <a:moveTo>
                      <a:pt x="137" y="1"/>
                    </a:moveTo>
                    <a:lnTo>
                      <a:pt x="1" y="3521"/>
                    </a:lnTo>
                    <a:lnTo>
                      <a:pt x="629" y="3521"/>
                    </a:lnTo>
                    <a:lnTo>
                      <a:pt x="6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0"/>
              <p:cNvSpPr/>
              <p:nvPr/>
            </p:nvSpPr>
            <p:spPr>
              <a:xfrm>
                <a:off x="3395081" y="671880"/>
                <a:ext cx="17308" cy="6346"/>
              </a:xfrm>
              <a:custGeom>
                <a:rect b="b" l="l" r="r" t="t"/>
                <a:pathLst>
                  <a:path extrusionOk="0" h="187" w="510">
                    <a:moveTo>
                      <a:pt x="0" y="0"/>
                    </a:moveTo>
                    <a:lnTo>
                      <a:pt x="0" y="187"/>
                    </a:lnTo>
                    <a:lnTo>
                      <a:pt x="509" y="187"/>
                    </a:lnTo>
                    <a:lnTo>
                      <a:pt x="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0"/>
              <p:cNvSpPr/>
              <p:nvPr/>
            </p:nvSpPr>
            <p:spPr>
              <a:xfrm>
                <a:off x="3262678" y="598137"/>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3" name="Google Shape;3633;p70"/>
            <p:cNvGrpSpPr/>
            <p:nvPr/>
          </p:nvGrpSpPr>
          <p:grpSpPr>
            <a:xfrm>
              <a:off x="2545762" y="1097628"/>
              <a:ext cx="237277" cy="136395"/>
              <a:chOff x="3220874" y="332628"/>
              <a:chExt cx="237277" cy="136395"/>
            </a:xfrm>
          </p:grpSpPr>
          <p:sp>
            <p:nvSpPr>
              <p:cNvPr id="3634" name="Google Shape;3634;p70"/>
              <p:cNvSpPr/>
              <p:nvPr/>
            </p:nvSpPr>
            <p:spPr>
              <a:xfrm>
                <a:off x="3408496" y="332628"/>
                <a:ext cx="35866" cy="136395"/>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0"/>
              <p:cNvSpPr/>
              <p:nvPr/>
            </p:nvSpPr>
            <p:spPr>
              <a:xfrm>
                <a:off x="3381228" y="346070"/>
                <a:ext cx="34201" cy="122953"/>
              </a:xfrm>
              <a:custGeom>
                <a:rect b="b" l="l" r="r" t="t"/>
                <a:pathLst>
                  <a:path extrusionOk="0" h="3174" w="883">
                    <a:moveTo>
                      <a:pt x="128" y="1"/>
                    </a:moveTo>
                    <a:lnTo>
                      <a:pt x="0" y="3174"/>
                    </a:lnTo>
                    <a:lnTo>
                      <a:pt x="883" y="3174"/>
                    </a:lnTo>
                    <a:lnTo>
                      <a:pt x="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0"/>
              <p:cNvSpPr/>
              <p:nvPr/>
            </p:nvSpPr>
            <p:spPr>
              <a:xfrm>
                <a:off x="3303995" y="332628"/>
                <a:ext cx="76613" cy="136395"/>
              </a:xfrm>
              <a:custGeom>
                <a:rect b="b" l="l" r="r" t="t"/>
                <a:pathLst>
                  <a:path extrusionOk="0" h="3521" w="1978">
                    <a:moveTo>
                      <a:pt x="69" y="0"/>
                    </a:moveTo>
                    <a:lnTo>
                      <a:pt x="1" y="3521"/>
                    </a:lnTo>
                    <a:lnTo>
                      <a:pt x="1799" y="3521"/>
                    </a:lnTo>
                    <a:lnTo>
                      <a:pt x="19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0"/>
              <p:cNvSpPr/>
              <p:nvPr/>
            </p:nvSpPr>
            <p:spPr>
              <a:xfrm>
                <a:off x="3254068" y="343126"/>
                <a:ext cx="73321" cy="125897"/>
              </a:xfrm>
              <a:custGeom>
                <a:rect b="b" l="l" r="r" t="t"/>
                <a:pathLst>
                  <a:path extrusionOk="0" h="3250" w="1893">
                    <a:moveTo>
                      <a:pt x="85" y="1"/>
                    </a:moveTo>
                    <a:lnTo>
                      <a:pt x="1" y="3250"/>
                    </a:lnTo>
                    <a:lnTo>
                      <a:pt x="1892" y="3250"/>
                    </a:lnTo>
                    <a:lnTo>
                      <a:pt x="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0"/>
              <p:cNvSpPr/>
              <p:nvPr/>
            </p:nvSpPr>
            <p:spPr>
              <a:xfrm>
                <a:off x="3438747" y="332628"/>
                <a:ext cx="19405" cy="136395"/>
              </a:xfrm>
              <a:custGeom>
                <a:rect b="b" l="l" r="r" t="t"/>
                <a:pathLst>
                  <a:path extrusionOk="0" h="3521" w="501">
                    <a:moveTo>
                      <a:pt x="102" y="0"/>
                    </a:moveTo>
                    <a:lnTo>
                      <a:pt x="0" y="3521"/>
                    </a:lnTo>
                    <a:lnTo>
                      <a:pt x="475" y="3521"/>
                    </a:lnTo>
                    <a:lnTo>
                      <a:pt x="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0"/>
              <p:cNvSpPr/>
              <p:nvPr/>
            </p:nvSpPr>
            <p:spPr>
              <a:xfrm>
                <a:off x="3411130" y="346070"/>
                <a:ext cx="25331" cy="122953"/>
              </a:xfrm>
              <a:custGeom>
                <a:rect b="b" l="l" r="r" t="t"/>
                <a:pathLst>
                  <a:path extrusionOk="0" h="3174" w="654">
                    <a:moveTo>
                      <a:pt x="60" y="1"/>
                    </a:moveTo>
                    <a:lnTo>
                      <a:pt x="0" y="3174"/>
                    </a:lnTo>
                    <a:lnTo>
                      <a:pt x="628" y="3174"/>
                    </a:lnTo>
                    <a:lnTo>
                      <a:pt x="6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0"/>
              <p:cNvSpPr/>
              <p:nvPr/>
            </p:nvSpPr>
            <p:spPr>
              <a:xfrm>
                <a:off x="3359887" y="332628"/>
                <a:ext cx="40437" cy="136395"/>
              </a:xfrm>
              <a:custGeom>
                <a:rect b="b" l="l" r="r" t="t"/>
                <a:pathLst>
                  <a:path extrusionOk="0" h="3521" w="1044">
                    <a:moveTo>
                      <a:pt x="0" y="0"/>
                    </a:moveTo>
                    <a:lnTo>
                      <a:pt x="93" y="3521"/>
                    </a:lnTo>
                    <a:lnTo>
                      <a:pt x="1043" y="3521"/>
                    </a:lnTo>
                    <a:lnTo>
                      <a:pt x="10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0"/>
              <p:cNvSpPr/>
              <p:nvPr/>
            </p:nvSpPr>
            <p:spPr>
              <a:xfrm>
                <a:off x="3320457" y="343126"/>
                <a:ext cx="31877" cy="125897"/>
              </a:xfrm>
              <a:custGeom>
                <a:rect b="b" l="l" r="r" t="t"/>
                <a:pathLst>
                  <a:path extrusionOk="0" h="3250" w="823">
                    <a:moveTo>
                      <a:pt x="76" y="1"/>
                    </a:moveTo>
                    <a:lnTo>
                      <a:pt x="0" y="3250"/>
                    </a:lnTo>
                    <a:lnTo>
                      <a:pt x="823" y="3250"/>
                    </a:lnTo>
                    <a:lnTo>
                      <a:pt x="823" y="85"/>
                    </a:lnTo>
                    <a:lnTo>
                      <a:pt x="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0"/>
              <p:cNvSpPr/>
              <p:nvPr/>
            </p:nvSpPr>
            <p:spPr>
              <a:xfrm>
                <a:off x="3220874" y="374347"/>
                <a:ext cx="71694" cy="94674"/>
              </a:xfrm>
              <a:custGeom>
                <a:rect b="b" l="l" r="r" t="t"/>
                <a:pathLst>
                  <a:path extrusionOk="0" h="2444" w="1851">
                    <a:moveTo>
                      <a:pt x="60" y="1"/>
                    </a:moveTo>
                    <a:lnTo>
                      <a:pt x="1" y="2444"/>
                    </a:lnTo>
                    <a:lnTo>
                      <a:pt x="1850" y="2444"/>
                    </a:lnTo>
                    <a:lnTo>
                      <a:pt x="18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0"/>
              <p:cNvSpPr/>
              <p:nvPr/>
            </p:nvSpPr>
            <p:spPr>
              <a:xfrm>
                <a:off x="3285597" y="374347"/>
                <a:ext cx="27306" cy="94674"/>
              </a:xfrm>
              <a:custGeom>
                <a:rect b="b" l="l" r="r" t="t"/>
                <a:pathLst>
                  <a:path extrusionOk="0" h="2444" w="705">
                    <a:moveTo>
                      <a:pt x="35" y="1"/>
                    </a:moveTo>
                    <a:lnTo>
                      <a:pt x="1" y="2444"/>
                    </a:lnTo>
                    <a:lnTo>
                      <a:pt x="705" y="2444"/>
                    </a:lnTo>
                    <a:lnTo>
                      <a:pt x="7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0"/>
              <p:cNvSpPr/>
              <p:nvPr/>
            </p:nvSpPr>
            <p:spPr>
              <a:xfrm>
                <a:off x="3414732" y="443027"/>
                <a:ext cx="18785" cy="8251"/>
              </a:xfrm>
              <a:custGeom>
                <a:rect b="b" l="l" r="r" t="t"/>
                <a:pathLst>
                  <a:path extrusionOk="0" h="213" w="485">
                    <a:moveTo>
                      <a:pt x="1" y="0"/>
                    </a:moveTo>
                    <a:lnTo>
                      <a:pt x="1" y="213"/>
                    </a:lnTo>
                    <a:lnTo>
                      <a:pt x="484" y="213"/>
                    </a:lnTo>
                    <a:lnTo>
                      <a:pt x="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0"/>
              <p:cNvSpPr/>
              <p:nvPr/>
            </p:nvSpPr>
            <p:spPr>
              <a:xfrm>
                <a:off x="3365774" y="335572"/>
                <a:ext cx="29630" cy="14178"/>
              </a:xfrm>
              <a:custGeom>
                <a:rect b="b" l="l" r="r" t="t"/>
                <a:pathLst>
                  <a:path extrusionOk="0" h="366" w="765">
                    <a:moveTo>
                      <a:pt x="764" y="1"/>
                    </a:moveTo>
                    <a:lnTo>
                      <a:pt x="1" y="17"/>
                    </a:lnTo>
                    <a:lnTo>
                      <a:pt x="1" y="365"/>
                    </a:lnTo>
                    <a:lnTo>
                      <a:pt x="764" y="348"/>
                    </a:lnTo>
                    <a:lnTo>
                      <a:pt x="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0"/>
              <p:cNvSpPr/>
              <p:nvPr/>
            </p:nvSpPr>
            <p:spPr>
              <a:xfrm>
                <a:off x="3369725" y="450270"/>
                <a:ext cx="25990" cy="14139"/>
              </a:xfrm>
              <a:custGeom>
                <a:rect b="b" l="l" r="r" t="t"/>
                <a:pathLst>
                  <a:path extrusionOk="0" h="365" w="671">
                    <a:moveTo>
                      <a:pt x="671" y="0"/>
                    </a:moveTo>
                    <a:lnTo>
                      <a:pt x="1" y="26"/>
                    </a:lnTo>
                    <a:lnTo>
                      <a:pt x="1" y="365"/>
                    </a:lnTo>
                    <a:lnTo>
                      <a:pt x="671" y="348"/>
                    </a:lnTo>
                    <a:lnTo>
                      <a:pt x="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0"/>
              <p:cNvSpPr/>
              <p:nvPr/>
            </p:nvSpPr>
            <p:spPr>
              <a:xfrm>
                <a:off x="3420968" y="354321"/>
                <a:ext cx="7282" cy="11505"/>
              </a:xfrm>
              <a:custGeom>
                <a:rect b="b" l="l" r="r" t="t"/>
                <a:pathLst>
                  <a:path extrusionOk="0" h="297" w="188">
                    <a:moveTo>
                      <a:pt x="94" y="0"/>
                    </a:moveTo>
                    <a:cubicBezTo>
                      <a:pt x="43" y="0"/>
                      <a:pt x="1" y="59"/>
                      <a:pt x="1" y="144"/>
                    </a:cubicBezTo>
                    <a:cubicBezTo>
                      <a:pt x="1" y="229"/>
                      <a:pt x="43" y="297"/>
                      <a:pt x="94" y="297"/>
                    </a:cubicBezTo>
                    <a:cubicBezTo>
                      <a:pt x="145" y="297"/>
                      <a:pt x="188" y="229"/>
                      <a:pt x="188" y="144"/>
                    </a:cubicBezTo>
                    <a:cubicBezTo>
                      <a:pt x="188" y="59"/>
                      <a:pt x="145" y="0"/>
                      <a:pt x="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8" name="Google Shape;3648;p70"/>
            <p:cNvGrpSpPr/>
            <p:nvPr/>
          </p:nvGrpSpPr>
          <p:grpSpPr>
            <a:xfrm>
              <a:off x="2545762" y="789416"/>
              <a:ext cx="237277" cy="136395"/>
              <a:chOff x="3220874" y="332628"/>
              <a:chExt cx="237277" cy="136395"/>
            </a:xfrm>
          </p:grpSpPr>
          <p:sp>
            <p:nvSpPr>
              <p:cNvPr id="3649" name="Google Shape;3649;p70"/>
              <p:cNvSpPr/>
              <p:nvPr/>
            </p:nvSpPr>
            <p:spPr>
              <a:xfrm>
                <a:off x="3408496" y="332628"/>
                <a:ext cx="35866" cy="136395"/>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0"/>
              <p:cNvSpPr/>
              <p:nvPr/>
            </p:nvSpPr>
            <p:spPr>
              <a:xfrm>
                <a:off x="3381228" y="346070"/>
                <a:ext cx="34201" cy="122953"/>
              </a:xfrm>
              <a:custGeom>
                <a:rect b="b" l="l" r="r" t="t"/>
                <a:pathLst>
                  <a:path extrusionOk="0" h="3174" w="883">
                    <a:moveTo>
                      <a:pt x="128" y="1"/>
                    </a:moveTo>
                    <a:lnTo>
                      <a:pt x="0" y="3174"/>
                    </a:lnTo>
                    <a:lnTo>
                      <a:pt x="883" y="3174"/>
                    </a:lnTo>
                    <a:lnTo>
                      <a:pt x="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0"/>
              <p:cNvSpPr/>
              <p:nvPr/>
            </p:nvSpPr>
            <p:spPr>
              <a:xfrm>
                <a:off x="3303995" y="332628"/>
                <a:ext cx="76613" cy="136395"/>
              </a:xfrm>
              <a:custGeom>
                <a:rect b="b" l="l" r="r" t="t"/>
                <a:pathLst>
                  <a:path extrusionOk="0" h="3521" w="1978">
                    <a:moveTo>
                      <a:pt x="69" y="0"/>
                    </a:moveTo>
                    <a:lnTo>
                      <a:pt x="1" y="3521"/>
                    </a:lnTo>
                    <a:lnTo>
                      <a:pt x="1799" y="3521"/>
                    </a:lnTo>
                    <a:lnTo>
                      <a:pt x="19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0"/>
              <p:cNvSpPr/>
              <p:nvPr/>
            </p:nvSpPr>
            <p:spPr>
              <a:xfrm>
                <a:off x="3254068" y="343126"/>
                <a:ext cx="73321" cy="125897"/>
              </a:xfrm>
              <a:custGeom>
                <a:rect b="b" l="l" r="r" t="t"/>
                <a:pathLst>
                  <a:path extrusionOk="0" h="3250" w="1893">
                    <a:moveTo>
                      <a:pt x="85" y="1"/>
                    </a:moveTo>
                    <a:lnTo>
                      <a:pt x="1" y="3250"/>
                    </a:lnTo>
                    <a:lnTo>
                      <a:pt x="1892" y="3250"/>
                    </a:lnTo>
                    <a:lnTo>
                      <a:pt x="17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0"/>
              <p:cNvSpPr/>
              <p:nvPr/>
            </p:nvSpPr>
            <p:spPr>
              <a:xfrm>
                <a:off x="3438747" y="332628"/>
                <a:ext cx="19405" cy="136395"/>
              </a:xfrm>
              <a:custGeom>
                <a:rect b="b" l="l" r="r" t="t"/>
                <a:pathLst>
                  <a:path extrusionOk="0" h="3521" w="501">
                    <a:moveTo>
                      <a:pt x="102" y="0"/>
                    </a:moveTo>
                    <a:lnTo>
                      <a:pt x="0" y="3521"/>
                    </a:lnTo>
                    <a:lnTo>
                      <a:pt x="475" y="3521"/>
                    </a:lnTo>
                    <a:lnTo>
                      <a:pt x="5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0"/>
              <p:cNvSpPr/>
              <p:nvPr/>
            </p:nvSpPr>
            <p:spPr>
              <a:xfrm>
                <a:off x="3411130" y="346070"/>
                <a:ext cx="25331" cy="122953"/>
              </a:xfrm>
              <a:custGeom>
                <a:rect b="b" l="l" r="r" t="t"/>
                <a:pathLst>
                  <a:path extrusionOk="0" h="3174" w="654">
                    <a:moveTo>
                      <a:pt x="60" y="1"/>
                    </a:moveTo>
                    <a:lnTo>
                      <a:pt x="0" y="3174"/>
                    </a:lnTo>
                    <a:lnTo>
                      <a:pt x="628" y="3174"/>
                    </a:lnTo>
                    <a:lnTo>
                      <a:pt x="6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0"/>
              <p:cNvSpPr/>
              <p:nvPr/>
            </p:nvSpPr>
            <p:spPr>
              <a:xfrm>
                <a:off x="3359887" y="332628"/>
                <a:ext cx="40437" cy="136395"/>
              </a:xfrm>
              <a:custGeom>
                <a:rect b="b" l="l" r="r" t="t"/>
                <a:pathLst>
                  <a:path extrusionOk="0" h="3521" w="1044">
                    <a:moveTo>
                      <a:pt x="0" y="0"/>
                    </a:moveTo>
                    <a:lnTo>
                      <a:pt x="93" y="3521"/>
                    </a:lnTo>
                    <a:lnTo>
                      <a:pt x="1043" y="3521"/>
                    </a:lnTo>
                    <a:lnTo>
                      <a:pt x="10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0"/>
              <p:cNvSpPr/>
              <p:nvPr/>
            </p:nvSpPr>
            <p:spPr>
              <a:xfrm>
                <a:off x="3320457" y="343126"/>
                <a:ext cx="31877" cy="125897"/>
              </a:xfrm>
              <a:custGeom>
                <a:rect b="b" l="l" r="r" t="t"/>
                <a:pathLst>
                  <a:path extrusionOk="0" h="3250" w="823">
                    <a:moveTo>
                      <a:pt x="76" y="1"/>
                    </a:moveTo>
                    <a:lnTo>
                      <a:pt x="0" y="3250"/>
                    </a:lnTo>
                    <a:lnTo>
                      <a:pt x="823" y="3250"/>
                    </a:lnTo>
                    <a:lnTo>
                      <a:pt x="823" y="85"/>
                    </a:lnTo>
                    <a:lnTo>
                      <a:pt x="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0"/>
              <p:cNvSpPr/>
              <p:nvPr/>
            </p:nvSpPr>
            <p:spPr>
              <a:xfrm>
                <a:off x="3220874" y="374347"/>
                <a:ext cx="71694" cy="94674"/>
              </a:xfrm>
              <a:custGeom>
                <a:rect b="b" l="l" r="r" t="t"/>
                <a:pathLst>
                  <a:path extrusionOk="0" h="2444" w="1851">
                    <a:moveTo>
                      <a:pt x="60" y="1"/>
                    </a:moveTo>
                    <a:lnTo>
                      <a:pt x="1" y="2444"/>
                    </a:lnTo>
                    <a:lnTo>
                      <a:pt x="1850" y="2444"/>
                    </a:lnTo>
                    <a:lnTo>
                      <a:pt x="18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0"/>
              <p:cNvSpPr/>
              <p:nvPr/>
            </p:nvSpPr>
            <p:spPr>
              <a:xfrm>
                <a:off x="3285597" y="374347"/>
                <a:ext cx="27306" cy="94674"/>
              </a:xfrm>
              <a:custGeom>
                <a:rect b="b" l="l" r="r" t="t"/>
                <a:pathLst>
                  <a:path extrusionOk="0" h="2444" w="705">
                    <a:moveTo>
                      <a:pt x="35" y="1"/>
                    </a:moveTo>
                    <a:lnTo>
                      <a:pt x="1" y="2444"/>
                    </a:lnTo>
                    <a:lnTo>
                      <a:pt x="705" y="2444"/>
                    </a:lnTo>
                    <a:lnTo>
                      <a:pt x="7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0"/>
              <p:cNvSpPr/>
              <p:nvPr/>
            </p:nvSpPr>
            <p:spPr>
              <a:xfrm>
                <a:off x="3414732" y="443027"/>
                <a:ext cx="18785" cy="8251"/>
              </a:xfrm>
              <a:custGeom>
                <a:rect b="b" l="l" r="r" t="t"/>
                <a:pathLst>
                  <a:path extrusionOk="0" h="213" w="485">
                    <a:moveTo>
                      <a:pt x="1" y="0"/>
                    </a:moveTo>
                    <a:lnTo>
                      <a:pt x="1" y="213"/>
                    </a:lnTo>
                    <a:lnTo>
                      <a:pt x="484" y="213"/>
                    </a:lnTo>
                    <a:lnTo>
                      <a:pt x="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0"/>
              <p:cNvSpPr/>
              <p:nvPr/>
            </p:nvSpPr>
            <p:spPr>
              <a:xfrm>
                <a:off x="3365774" y="335572"/>
                <a:ext cx="29630" cy="14178"/>
              </a:xfrm>
              <a:custGeom>
                <a:rect b="b" l="l" r="r" t="t"/>
                <a:pathLst>
                  <a:path extrusionOk="0" h="366" w="765">
                    <a:moveTo>
                      <a:pt x="764" y="1"/>
                    </a:moveTo>
                    <a:lnTo>
                      <a:pt x="1" y="17"/>
                    </a:lnTo>
                    <a:lnTo>
                      <a:pt x="1" y="365"/>
                    </a:lnTo>
                    <a:lnTo>
                      <a:pt x="764" y="348"/>
                    </a:lnTo>
                    <a:lnTo>
                      <a:pt x="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0"/>
              <p:cNvSpPr/>
              <p:nvPr/>
            </p:nvSpPr>
            <p:spPr>
              <a:xfrm>
                <a:off x="3369725" y="450270"/>
                <a:ext cx="25990" cy="14139"/>
              </a:xfrm>
              <a:custGeom>
                <a:rect b="b" l="l" r="r" t="t"/>
                <a:pathLst>
                  <a:path extrusionOk="0" h="365" w="671">
                    <a:moveTo>
                      <a:pt x="671" y="0"/>
                    </a:moveTo>
                    <a:lnTo>
                      <a:pt x="1" y="26"/>
                    </a:lnTo>
                    <a:lnTo>
                      <a:pt x="1" y="365"/>
                    </a:lnTo>
                    <a:lnTo>
                      <a:pt x="671" y="348"/>
                    </a:lnTo>
                    <a:lnTo>
                      <a:pt x="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0"/>
              <p:cNvSpPr/>
              <p:nvPr/>
            </p:nvSpPr>
            <p:spPr>
              <a:xfrm>
                <a:off x="3420968" y="354321"/>
                <a:ext cx="7282" cy="11505"/>
              </a:xfrm>
              <a:custGeom>
                <a:rect b="b" l="l" r="r" t="t"/>
                <a:pathLst>
                  <a:path extrusionOk="0" h="297" w="188">
                    <a:moveTo>
                      <a:pt x="94" y="0"/>
                    </a:moveTo>
                    <a:cubicBezTo>
                      <a:pt x="43" y="0"/>
                      <a:pt x="1" y="59"/>
                      <a:pt x="1" y="144"/>
                    </a:cubicBezTo>
                    <a:cubicBezTo>
                      <a:pt x="1" y="229"/>
                      <a:pt x="43" y="297"/>
                      <a:pt x="94" y="297"/>
                    </a:cubicBezTo>
                    <a:cubicBezTo>
                      <a:pt x="145" y="297"/>
                      <a:pt x="188" y="229"/>
                      <a:pt x="188" y="144"/>
                    </a:cubicBezTo>
                    <a:cubicBezTo>
                      <a:pt x="188" y="59"/>
                      <a:pt x="145" y="0"/>
                      <a:pt x="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3" name="Google Shape;3663;p70"/>
            <p:cNvGrpSpPr/>
            <p:nvPr/>
          </p:nvGrpSpPr>
          <p:grpSpPr>
            <a:xfrm>
              <a:off x="2789618" y="1441933"/>
              <a:ext cx="201555" cy="121802"/>
              <a:chOff x="3410268" y="831871"/>
              <a:chExt cx="201555" cy="121802"/>
            </a:xfrm>
          </p:grpSpPr>
          <p:sp>
            <p:nvSpPr>
              <p:cNvPr id="3664" name="Google Shape;3664;p70"/>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0"/>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0"/>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0"/>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0"/>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0"/>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0"/>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0"/>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0"/>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3" name="Google Shape;3673;p70"/>
            <p:cNvGrpSpPr/>
            <p:nvPr/>
          </p:nvGrpSpPr>
          <p:grpSpPr>
            <a:xfrm>
              <a:off x="2545762" y="1429316"/>
              <a:ext cx="237277" cy="136395"/>
              <a:chOff x="3220874" y="332628"/>
              <a:chExt cx="237277" cy="136395"/>
            </a:xfrm>
          </p:grpSpPr>
          <p:sp>
            <p:nvSpPr>
              <p:cNvPr id="3674" name="Google Shape;3674;p70"/>
              <p:cNvSpPr/>
              <p:nvPr/>
            </p:nvSpPr>
            <p:spPr>
              <a:xfrm>
                <a:off x="3408496" y="332628"/>
                <a:ext cx="35866" cy="136395"/>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0"/>
              <p:cNvSpPr/>
              <p:nvPr/>
            </p:nvSpPr>
            <p:spPr>
              <a:xfrm>
                <a:off x="3381228" y="346070"/>
                <a:ext cx="34201" cy="122953"/>
              </a:xfrm>
              <a:custGeom>
                <a:rect b="b" l="l" r="r" t="t"/>
                <a:pathLst>
                  <a:path extrusionOk="0" h="3174" w="883">
                    <a:moveTo>
                      <a:pt x="128" y="1"/>
                    </a:moveTo>
                    <a:lnTo>
                      <a:pt x="0" y="3174"/>
                    </a:lnTo>
                    <a:lnTo>
                      <a:pt x="883" y="3174"/>
                    </a:lnTo>
                    <a:lnTo>
                      <a:pt x="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0"/>
              <p:cNvSpPr/>
              <p:nvPr/>
            </p:nvSpPr>
            <p:spPr>
              <a:xfrm>
                <a:off x="3303995" y="332628"/>
                <a:ext cx="76613" cy="136395"/>
              </a:xfrm>
              <a:custGeom>
                <a:rect b="b" l="l" r="r" t="t"/>
                <a:pathLst>
                  <a:path extrusionOk="0" h="3521" w="1978">
                    <a:moveTo>
                      <a:pt x="69" y="0"/>
                    </a:moveTo>
                    <a:lnTo>
                      <a:pt x="1" y="3521"/>
                    </a:lnTo>
                    <a:lnTo>
                      <a:pt x="1799" y="3521"/>
                    </a:lnTo>
                    <a:lnTo>
                      <a:pt x="19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0"/>
              <p:cNvSpPr/>
              <p:nvPr/>
            </p:nvSpPr>
            <p:spPr>
              <a:xfrm>
                <a:off x="3254068" y="343126"/>
                <a:ext cx="73321" cy="125897"/>
              </a:xfrm>
              <a:custGeom>
                <a:rect b="b" l="l" r="r" t="t"/>
                <a:pathLst>
                  <a:path extrusionOk="0" h="3250" w="1893">
                    <a:moveTo>
                      <a:pt x="85" y="1"/>
                    </a:moveTo>
                    <a:lnTo>
                      <a:pt x="1" y="3250"/>
                    </a:lnTo>
                    <a:lnTo>
                      <a:pt x="1892" y="3250"/>
                    </a:lnTo>
                    <a:lnTo>
                      <a:pt x="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0"/>
              <p:cNvSpPr/>
              <p:nvPr/>
            </p:nvSpPr>
            <p:spPr>
              <a:xfrm>
                <a:off x="3438747" y="332628"/>
                <a:ext cx="19405" cy="136395"/>
              </a:xfrm>
              <a:custGeom>
                <a:rect b="b" l="l" r="r" t="t"/>
                <a:pathLst>
                  <a:path extrusionOk="0" h="3521" w="501">
                    <a:moveTo>
                      <a:pt x="102" y="0"/>
                    </a:moveTo>
                    <a:lnTo>
                      <a:pt x="0" y="3521"/>
                    </a:lnTo>
                    <a:lnTo>
                      <a:pt x="475" y="3521"/>
                    </a:lnTo>
                    <a:lnTo>
                      <a:pt x="5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0"/>
              <p:cNvSpPr/>
              <p:nvPr/>
            </p:nvSpPr>
            <p:spPr>
              <a:xfrm>
                <a:off x="3411130" y="346070"/>
                <a:ext cx="25331" cy="122953"/>
              </a:xfrm>
              <a:custGeom>
                <a:rect b="b" l="l" r="r" t="t"/>
                <a:pathLst>
                  <a:path extrusionOk="0" h="3174" w="654">
                    <a:moveTo>
                      <a:pt x="60" y="1"/>
                    </a:moveTo>
                    <a:lnTo>
                      <a:pt x="0" y="3174"/>
                    </a:lnTo>
                    <a:lnTo>
                      <a:pt x="628" y="3174"/>
                    </a:lnTo>
                    <a:lnTo>
                      <a:pt x="6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0"/>
              <p:cNvSpPr/>
              <p:nvPr/>
            </p:nvSpPr>
            <p:spPr>
              <a:xfrm>
                <a:off x="3359887" y="332628"/>
                <a:ext cx="40437" cy="136395"/>
              </a:xfrm>
              <a:custGeom>
                <a:rect b="b" l="l" r="r" t="t"/>
                <a:pathLst>
                  <a:path extrusionOk="0" h="3521" w="1044">
                    <a:moveTo>
                      <a:pt x="0" y="0"/>
                    </a:moveTo>
                    <a:lnTo>
                      <a:pt x="93" y="3521"/>
                    </a:lnTo>
                    <a:lnTo>
                      <a:pt x="1043" y="3521"/>
                    </a:lnTo>
                    <a:lnTo>
                      <a:pt x="10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0"/>
              <p:cNvSpPr/>
              <p:nvPr/>
            </p:nvSpPr>
            <p:spPr>
              <a:xfrm>
                <a:off x="3320457" y="343126"/>
                <a:ext cx="31877" cy="125897"/>
              </a:xfrm>
              <a:custGeom>
                <a:rect b="b" l="l" r="r" t="t"/>
                <a:pathLst>
                  <a:path extrusionOk="0" h="3250" w="823">
                    <a:moveTo>
                      <a:pt x="76" y="1"/>
                    </a:moveTo>
                    <a:lnTo>
                      <a:pt x="0" y="3250"/>
                    </a:lnTo>
                    <a:lnTo>
                      <a:pt x="823" y="3250"/>
                    </a:lnTo>
                    <a:lnTo>
                      <a:pt x="823" y="85"/>
                    </a:lnTo>
                    <a:lnTo>
                      <a:pt x="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0"/>
              <p:cNvSpPr/>
              <p:nvPr/>
            </p:nvSpPr>
            <p:spPr>
              <a:xfrm>
                <a:off x="3220874" y="374347"/>
                <a:ext cx="71694" cy="94674"/>
              </a:xfrm>
              <a:custGeom>
                <a:rect b="b" l="l" r="r" t="t"/>
                <a:pathLst>
                  <a:path extrusionOk="0" h="2444" w="1851">
                    <a:moveTo>
                      <a:pt x="60" y="1"/>
                    </a:moveTo>
                    <a:lnTo>
                      <a:pt x="1" y="2444"/>
                    </a:lnTo>
                    <a:lnTo>
                      <a:pt x="1850" y="2444"/>
                    </a:lnTo>
                    <a:lnTo>
                      <a:pt x="18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0"/>
              <p:cNvSpPr/>
              <p:nvPr/>
            </p:nvSpPr>
            <p:spPr>
              <a:xfrm>
                <a:off x="3285597" y="374347"/>
                <a:ext cx="27306" cy="94674"/>
              </a:xfrm>
              <a:custGeom>
                <a:rect b="b" l="l" r="r" t="t"/>
                <a:pathLst>
                  <a:path extrusionOk="0" h="2444" w="705">
                    <a:moveTo>
                      <a:pt x="35" y="1"/>
                    </a:moveTo>
                    <a:lnTo>
                      <a:pt x="1" y="2444"/>
                    </a:lnTo>
                    <a:lnTo>
                      <a:pt x="705" y="2444"/>
                    </a:lnTo>
                    <a:lnTo>
                      <a:pt x="7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0"/>
              <p:cNvSpPr/>
              <p:nvPr/>
            </p:nvSpPr>
            <p:spPr>
              <a:xfrm>
                <a:off x="3414732" y="443027"/>
                <a:ext cx="18785" cy="8251"/>
              </a:xfrm>
              <a:custGeom>
                <a:rect b="b" l="l" r="r" t="t"/>
                <a:pathLst>
                  <a:path extrusionOk="0" h="213" w="485">
                    <a:moveTo>
                      <a:pt x="1" y="0"/>
                    </a:moveTo>
                    <a:lnTo>
                      <a:pt x="1" y="213"/>
                    </a:lnTo>
                    <a:lnTo>
                      <a:pt x="484" y="213"/>
                    </a:lnTo>
                    <a:lnTo>
                      <a:pt x="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0"/>
              <p:cNvSpPr/>
              <p:nvPr/>
            </p:nvSpPr>
            <p:spPr>
              <a:xfrm>
                <a:off x="3365774" y="335572"/>
                <a:ext cx="29630" cy="14178"/>
              </a:xfrm>
              <a:custGeom>
                <a:rect b="b" l="l" r="r" t="t"/>
                <a:pathLst>
                  <a:path extrusionOk="0" h="366" w="765">
                    <a:moveTo>
                      <a:pt x="764" y="1"/>
                    </a:moveTo>
                    <a:lnTo>
                      <a:pt x="1" y="17"/>
                    </a:lnTo>
                    <a:lnTo>
                      <a:pt x="1" y="365"/>
                    </a:lnTo>
                    <a:lnTo>
                      <a:pt x="764" y="348"/>
                    </a:lnTo>
                    <a:lnTo>
                      <a:pt x="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0"/>
              <p:cNvSpPr/>
              <p:nvPr/>
            </p:nvSpPr>
            <p:spPr>
              <a:xfrm>
                <a:off x="3369725" y="450270"/>
                <a:ext cx="25990" cy="14139"/>
              </a:xfrm>
              <a:custGeom>
                <a:rect b="b" l="l" r="r" t="t"/>
                <a:pathLst>
                  <a:path extrusionOk="0" h="365" w="671">
                    <a:moveTo>
                      <a:pt x="671" y="0"/>
                    </a:moveTo>
                    <a:lnTo>
                      <a:pt x="1" y="26"/>
                    </a:lnTo>
                    <a:lnTo>
                      <a:pt x="1" y="365"/>
                    </a:lnTo>
                    <a:lnTo>
                      <a:pt x="671" y="348"/>
                    </a:lnTo>
                    <a:lnTo>
                      <a:pt x="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0"/>
              <p:cNvSpPr/>
              <p:nvPr/>
            </p:nvSpPr>
            <p:spPr>
              <a:xfrm>
                <a:off x="3420968" y="354321"/>
                <a:ext cx="7282" cy="11505"/>
              </a:xfrm>
              <a:custGeom>
                <a:rect b="b" l="l" r="r" t="t"/>
                <a:pathLst>
                  <a:path extrusionOk="0" h="297" w="188">
                    <a:moveTo>
                      <a:pt x="94" y="0"/>
                    </a:moveTo>
                    <a:cubicBezTo>
                      <a:pt x="43" y="0"/>
                      <a:pt x="1" y="59"/>
                      <a:pt x="1" y="144"/>
                    </a:cubicBezTo>
                    <a:cubicBezTo>
                      <a:pt x="1" y="229"/>
                      <a:pt x="43" y="297"/>
                      <a:pt x="94" y="297"/>
                    </a:cubicBezTo>
                    <a:cubicBezTo>
                      <a:pt x="145" y="297"/>
                      <a:pt x="188" y="229"/>
                      <a:pt x="188" y="144"/>
                    </a:cubicBezTo>
                    <a:cubicBezTo>
                      <a:pt x="188" y="59"/>
                      <a:pt x="145" y="0"/>
                      <a:pt x="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8" name="Google Shape;3688;p70"/>
            <p:cNvGrpSpPr/>
            <p:nvPr/>
          </p:nvGrpSpPr>
          <p:grpSpPr>
            <a:xfrm>
              <a:off x="2570106" y="1275164"/>
              <a:ext cx="201555" cy="121802"/>
              <a:chOff x="3410268" y="831871"/>
              <a:chExt cx="201555" cy="121802"/>
            </a:xfrm>
          </p:grpSpPr>
          <p:sp>
            <p:nvSpPr>
              <p:cNvPr id="3689" name="Google Shape;3689;p70"/>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0"/>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0"/>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0"/>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0"/>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0"/>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0"/>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0"/>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0"/>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70"/>
            <p:cNvGrpSpPr/>
            <p:nvPr/>
          </p:nvGrpSpPr>
          <p:grpSpPr>
            <a:xfrm flipH="1">
              <a:off x="2769943" y="1275158"/>
              <a:ext cx="201555" cy="121802"/>
              <a:chOff x="3410268" y="831871"/>
              <a:chExt cx="201555" cy="121802"/>
            </a:xfrm>
          </p:grpSpPr>
          <p:sp>
            <p:nvSpPr>
              <p:cNvPr id="3699" name="Google Shape;3699;p70"/>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0"/>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0"/>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0"/>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0"/>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0"/>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0"/>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0"/>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0"/>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8" name="Google Shape;3708;p70"/>
            <p:cNvGrpSpPr/>
            <p:nvPr/>
          </p:nvGrpSpPr>
          <p:grpSpPr>
            <a:xfrm flipH="1">
              <a:off x="2789618" y="803108"/>
              <a:ext cx="201555" cy="121802"/>
              <a:chOff x="3410268" y="831871"/>
              <a:chExt cx="201555" cy="121802"/>
            </a:xfrm>
          </p:grpSpPr>
          <p:sp>
            <p:nvSpPr>
              <p:cNvPr id="3709" name="Google Shape;3709;p70"/>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0"/>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0"/>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0"/>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0"/>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0"/>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0"/>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0"/>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0"/>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8" name="Google Shape;3718;p70"/>
            <p:cNvSpPr/>
            <p:nvPr/>
          </p:nvSpPr>
          <p:spPr>
            <a:xfrm>
              <a:off x="2721975" y="1561483"/>
              <a:ext cx="279000" cy="139381"/>
            </a:xfrm>
            <a:custGeom>
              <a:rect b="b" l="l" r="r" t="t"/>
              <a:pathLst>
                <a:path extrusionOk="0" h="4107" w="8221">
                  <a:moveTo>
                    <a:pt x="0" y="1"/>
                  </a:moveTo>
                  <a:lnTo>
                    <a:pt x="0" y="4106"/>
                  </a:lnTo>
                  <a:lnTo>
                    <a:pt x="8220" y="4106"/>
                  </a:lnTo>
                  <a:lnTo>
                    <a:pt x="82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9" name="Google Shape;3719;p70"/>
            <p:cNvGrpSpPr/>
            <p:nvPr/>
          </p:nvGrpSpPr>
          <p:grpSpPr>
            <a:xfrm>
              <a:off x="2464730" y="1678970"/>
              <a:ext cx="587594" cy="54470"/>
              <a:chOff x="4343749" y="2322263"/>
              <a:chExt cx="587594" cy="54470"/>
            </a:xfrm>
          </p:grpSpPr>
          <p:sp>
            <p:nvSpPr>
              <p:cNvPr id="3720" name="Google Shape;3720;p70"/>
              <p:cNvSpPr/>
              <p:nvPr/>
            </p:nvSpPr>
            <p:spPr>
              <a:xfrm>
                <a:off x="4703317" y="2322263"/>
                <a:ext cx="190321" cy="42083"/>
              </a:xfrm>
              <a:custGeom>
                <a:rect b="b" l="l" r="r" t="t"/>
                <a:pathLst>
                  <a:path extrusionOk="0" h="1240" w="5608">
                    <a:moveTo>
                      <a:pt x="0" y="1"/>
                    </a:moveTo>
                    <a:lnTo>
                      <a:pt x="0" y="1240"/>
                    </a:lnTo>
                    <a:lnTo>
                      <a:pt x="5608" y="1240"/>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0"/>
              <p:cNvSpPr/>
              <p:nvPr/>
            </p:nvSpPr>
            <p:spPr>
              <a:xfrm>
                <a:off x="4693814" y="2343305"/>
                <a:ext cx="202437" cy="15849"/>
              </a:xfrm>
              <a:custGeom>
                <a:rect b="b" l="l" r="r" t="t"/>
                <a:pathLst>
                  <a:path extrusionOk="0" h="467" w="5965">
                    <a:moveTo>
                      <a:pt x="0" y="0"/>
                    </a:moveTo>
                    <a:lnTo>
                      <a:pt x="0" y="467"/>
                    </a:lnTo>
                    <a:lnTo>
                      <a:pt x="5964" y="467"/>
                    </a:lnTo>
                    <a:lnTo>
                      <a:pt x="59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0"/>
              <p:cNvSpPr/>
              <p:nvPr/>
            </p:nvSpPr>
            <p:spPr>
              <a:xfrm>
                <a:off x="4594785" y="2322263"/>
                <a:ext cx="94754" cy="31732"/>
              </a:xfrm>
              <a:custGeom>
                <a:rect b="b" l="l" r="r" t="t"/>
                <a:pathLst>
                  <a:path extrusionOk="0" h="935" w="2792">
                    <a:moveTo>
                      <a:pt x="0" y="1"/>
                    </a:moveTo>
                    <a:lnTo>
                      <a:pt x="0" y="934"/>
                    </a:lnTo>
                    <a:lnTo>
                      <a:pt x="2791" y="934"/>
                    </a:lnTo>
                    <a:lnTo>
                      <a:pt x="27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0"/>
              <p:cNvSpPr/>
              <p:nvPr/>
            </p:nvSpPr>
            <p:spPr>
              <a:xfrm>
                <a:off x="4553619" y="2347886"/>
                <a:ext cx="151735" cy="28847"/>
              </a:xfrm>
              <a:custGeom>
                <a:rect b="b" l="l" r="r" t="t"/>
                <a:pathLst>
                  <a:path extrusionOk="0" h="850" w="4471">
                    <a:moveTo>
                      <a:pt x="849" y="1"/>
                    </a:moveTo>
                    <a:cubicBezTo>
                      <a:pt x="373" y="1"/>
                      <a:pt x="0" y="374"/>
                      <a:pt x="0" y="849"/>
                    </a:cubicBezTo>
                    <a:lnTo>
                      <a:pt x="4471" y="849"/>
                    </a:lnTo>
                    <a:lnTo>
                      <a:pt x="44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0"/>
              <p:cNvSpPr/>
              <p:nvPr/>
            </p:nvSpPr>
            <p:spPr>
              <a:xfrm>
                <a:off x="4677117" y="2347886"/>
                <a:ext cx="254226" cy="28847"/>
              </a:xfrm>
              <a:custGeom>
                <a:rect b="b" l="l" r="r" t="t"/>
                <a:pathLst>
                  <a:path extrusionOk="0" h="850" w="7491">
                    <a:moveTo>
                      <a:pt x="849" y="1"/>
                    </a:moveTo>
                    <a:cubicBezTo>
                      <a:pt x="382" y="1"/>
                      <a:pt x="0" y="374"/>
                      <a:pt x="0" y="849"/>
                    </a:cubicBezTo>
                    <a:lnTo>
                      <a:pt x="7491" y="849"/>
                    </a:lnTo>
                    <a:cubicBezTo>
                      <a:pt x="7491" y="374"/>
                      <a:pt x="7109" y="1"/>
                      <a:pt x="6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0"/>
              <p:cNvSpPr/>
              <p:nvPr/>
            </p:nvSpPr>
            <p:spPr>
              <a:xfrm>
                <a:off x="4885256" y="2358848"/>
                <a:ext cx="36313" cy="17885"/>
              </a:xfrm>
              <a:custGeom>
                <a:rect b="b" l="l" r="r" t="t"/>
                <a:pathLst>
                  <a:path extrusionOk="0" h="527" w="1070">
                    <a:moveTo>
                      <a:pt x="535" y="0"/>
                    </a:moveTo>
                    <a:cubicBezTo>
                      <a:pt x="272" y="0"/>
                      <a:pt x="60" y="221"/>
                      <a:pt x="1" y="526"/>
                    </a:cubicBezTo>
                    <a:lnTo>
                      <a:pt x="1070" y="526"/>
                    </a:lnTo>
                    <a:cubicBezTo>
                      <a:pt x="1010" y="221"/>
                      <a:pt x="790"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0"/>
              <p:cNvSpPr/>
              <p:nvPr/>
            </p:nvSpPr>
            <p:spPr>
              <a:xfrm>
                <a:off x="4855594" y="2367774"/>
                <a:ext cx="22501" cy="8960"/>
              </a:xfrm>
              <a:custGeom>
                <a:rect b="b" l="l" r="r" t="t"/>
                <a:pathLst>
                  <a:path extrusionOk="0" h="264" w="663">
                    <a:moveTo>
                      <a:pt x="332" y="0"/>
                    </a:moveTo>
                    <a:cubicBezTo>
                      <a:pt x="179" y="0"/>
                      <a:pt x="60" y="111"/>
                      <a:pt x="1" y="263"/>
                    </a:cubicBezTo>
                    <a:lnTo>
                      <a:pt x="663" y="263"/>
                    </a:lnTo>
                    <a:cubicBezTo>
                      <a:pt x="603" y="111"/>
                      <a:pt x="476"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0"/>
              <p:cNvSpPr/>
              <p:nvPr/>
            </p:nvSpPr>
            <p:spPr>
              <a:xfrm>
                <a:off x="4733827" y="2367774"/>
                <a:ext cx="22501" cy="8960"/>
              </a:xfrm>
              <a:custGeom>
                <a:rect b="b" l="l" r="r" t="t"/>
                <a:pathLst>
                  <a:path extrusionOk="0" h="264" w="663">
                    <a:moveTo>
                      <a:pt x="331" y="0"/>
                    </a:moveTo>
                    <a:cubicBezTo>
                      <a:pt x="187" y="0"/>
                      <a:pt x="60" y="111"/>
                      <a:pt x="1" y="263"/>
                    </a:cubicBezTo>
                    <a:lnTo>
                      <a:pt x="662" y="263"/>
                    </a:lnTo>
                    <a:cubicBezTo>
                      <a:pt x="603" y="111"/>
                      <a:pt x="48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0"/>
              <p:cNvSpPr/>
              <p:nvPr/>
            </p:nvSpPr>
            <p:spPr>
              <a:xfrm>
                <a:off x="4690081" y="2358848"/>
                <a:ext cx="36313" cy="17885"/>
              </a:xfrm>
              <a:custGeom>
                <a:rect b="b" l="l" r="r" t="t"/>
                <a:pathLst>
                  <a:path extrusionOk="0" h="527" w="1070">
                    <a:moveTo>
                      <a:pt x="535" y="0"/>
                    </a:moveTo>
                    <a:cubicBezTo>
                      <a:pt x="272" y="0"/>
                      <a:pt x="51" y="221"/>
                      <a:pt x="0" y="526"/>
                    </a:cubicBezTo>
                    <a:lnTo>
                      <a:pt x="1069" y="526"/>
                    </a:lnTo>
                    <a:cubicBezTo>
                      <a:pt x="1010" y="221"/>
                      <a:pt x="789"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0"/>
              <p:cNvSpPr/>
              <p:nvPr/>
            </p:nvSpPr>
            <p:spPr>
              <a:xfrm>
                <a:off x="4493447" y="2322263"/>
                <a:ext cx="190321" cy="42083"/>
              </a:xfrm>
              <a:custGeom>
                <a:rect b="b" l="l" r="r" t="t"/>
                <a:pathLst>
                  <a:path extrusionOk="0" h="1240" w="5608">
                    <a:moveTo>
                      <a:pt x="0" y="1"/>
                    </a:moveTo>
                    <a:lnTo>
                      <a:pt x="0" y="1240"/>
                    </a:lnTo>
                    <a:lnTo>
                      <a:pt x="5608" y="1240"/>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0"/>
              <p:cNvSpPr/>
              <p:nvPr/>
            </p:nvSpPr>
            <p:spPr>
              <a:xfrm>
                <a:off x="4483945" y="2343305"/>
                <a:ext cx="202709" cy="15849"/>
              </a:xfrm>
              <a:custGeom>
                <a:rect b="b" l="l" r="r" t="t"/>
                <a:pathLst>
                  <a:path extrusionOk="0" h="467" w="5973">
                    <a:moveTo>
                      <a:pt x="0" y="0"/>
                    </a:moveTo>
                    <a:lnTo>
                      <a:pt x="0" y="467"/>
                    </a:lnTo>
                    <a:lnTo>
                      <a:pt x="5972" y="467"/>
                    </a:lnTo>
                    <a:lnTo>
                      <a:pt x="59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0"/>
              <p:cNvSpPr/>
              <p:nvPr/>
            </p:nvSpPr>
            <p:spPr>
              <a:xfrm>
                <a:off x="4343749" y="2347886"/>
                <a:ext cx="151735" cy="28847"/>
              </a:xfrm>
              <a:custGeom>
                <a:rect b="b" l="l" r="r" t="t"/>
                <a:pathLst>
                  <a:path extrusionOk="0" h="850" w="4471">
                    <a:moveTo>
                      <a:pt x="848" y="1"/>
                    </a:moveTo>
                    <a:cubicBezTo>
                      <a:pt x="382" y="1"/>
                      <a:pt x="0" y="374"/>
                      <a:pt x="0" y="849"/>
                    </a:cubicBezTo>
                    <a:lnTo>
                      <a:pt x="4471" y="849"/>
                    </a:lnTo>
                    <a:lnTo>
                      <a:pt x="44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0"/>
              <p:cNvSpPr/>
              <p:nvPr/>
            </p:nvSpPr>
            <p:spPr>
              <a:xfrm>
                <a:off x="4467519" y="2347886"/>
                <a:ext cx="253954" cy="28847"/>
              </a:xfrm>
              <a:custGeom>
                <a:rect b="b" l="l" r="r" t="t"/>
                <a:pathLst>
                  <a:path extrusionOk="0" h="850" w="7483">
                    <a:moveTo>
                      <a:pt x="849" y="1"/>
                    </a:moveTo>
                    <a:cubicBezTo>
                      <a:pt x="374" y="1"/>
                      <a:pt x="1" y="374"/>
                      <a:pt x="1" y="849"/>
                    </a:cubicBezTo>
                    <a:lnTo>
                      <a:pt x="7483" y="849"/>
                    </a:lnTo>
                    <a:cubicBezTo>
                      <a:pt x="7483" y="374"/>
                      <a:pt x="7110" y="1"/>
                      <a:pt x="6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0"/>
              <p:cNvSpPr/>
              <p:nvPr/>
            </p:nvSpPr>
            <p:spPr>
              <a:xfrm>
                <a:off x="4675386" y="2358848"/>
                <a:ext cx="36313" cy="17885"/>
              </a:xfrm>
              <a:custGeom>
                <a:rect b="b" l="l" r="r" t="t"/>
                <a:pathLst>
                  <a:path extrusionOk="0" h="527" w="1070">
                    <a:moveTo>
                      <a:pt x="535" y="0"/>
                    </a:moveTo>
                    <a:cubicBezTo>
                      <a:pt x="272" y="0"/>
                      <a:pt x="60" y="221"/>
                      <a:pt x="1" y="526"/>
                    </a:cubicBezTo>
                    <a:lnTo>
                      <a:pt x="1069" y="526"/>
                    </a:lnTo>
                    <a:cubicBezTo>
                      <a:pt x="1010" y="221"/>
                      <a:pt x="798"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0"/>
              <p:cNvSpPr/>
              <p:nvPr/>
            </p:nvSpPr>
            <p:spPr>
              <a:xfrm>
                <a:off x="4645725" y="2367774"/>
                <a:ext cx="22501" cy="8960"/>
              </a:xfrm>
              <a:custGeom>
                <a:rect b="b" l="l" r="r" t="t"/>
                <a:pathLst>
                  <a:path extrusionOk="0" h="264" w="663">
                    <a:moveTo>
                      <a:pt x="332" y="0"/>
                    </a:moveTo>
                    <a:cubicBezTo>
                      <a:pt x="187" y="0"/>
                      <a:pt x="60" y="111"/>
                      <a:pt x="1" y="263"/>
                    </a:cubicBezTo>
                    <a:lnTo>
                      <a:pt x="662" y="263"/>
                    </a:lnTo>
                    <a:cubicBezTo>
                      <a:pt x="603" y="111"/>
                      <a:pt x="476"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0"/>
              <p:cNvSpPr/>
              <p:nvPr/>
            </p:nvSpPr>
            <p:spPr>
              <a:xfrm>
                <a:off x="4524229" y="2367774"/>
                <a:ext cx="22501" cy="8960"/>
              </a:xfrm>
              <a:custGeom>
                <a:rect b="b" l="l" r="r" t="t"/>
                <a:pathLst>
                  <a:path extrusionOk="0" h="264" w="663">
                    <a:moveTo>
                      <a:pt x="323" y="0"/>
                    </a:moveTo>
                    <a:cubicBezTo>
                      <a:pt x="179" y="0"/>
                      <a:pt x="60" y="111"/>
                      <a:pt x="1" y="263"/>
                    </a:cubicBezTo>
                    <a:lnTo>
                      <a:pt x="663" y="263"/>
                    </a:lnTo>
                    <a:cubicBezTo>
                      <a:pt x="603" y="111"/>
                      <a:pt x="476" y="0"/>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0"/>
              <p:cNvSpPr/>
              <p:nvPr/>
            </p:nvSpPr>
            <p:spPr>
              <a:xfrm>
                <a:off x="4480212" y="2358848"/>
                <a:ext cx="36279" cy="17885"/>
              </a:xfrm>
              <a:custGeom>
                <a:rect b="b" l="l" r="r" t="t"/>
                <a:pathLst>
                  <a:path extrusionOk="0" h="527" w="1069">
                    <a:moveTo>
                      <a:pt x="535" y="0"/>
                    </a:moveTo>
                    <a:cubicBezTo>
                      <a:pt x="272" y="0"/>
                      <a:pt x="59" y="221"/>
                      <a:pt x="0" y="526"/>
                    </a:cubicBezTo>
                    <a:lnTo>
                      <a:pt x="1069" y="526"/>
                    </a:lnTo>
                    <a:cubicBezTo>
                      <a:pt x="1010" y="221"/>
                      <a:pt x="789"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7" name="Google Shape;3737;p70"/>
            <p:cNvSpPr/>
            <p:nvPr/>
          </p:nvSpPr>
          <p:spPr>
            <a:xfrm>
              <a:off x="2835971" y="1561483"/>
              <a:ext cx="153465" cy="118069"/>
            </a:xfrm>
            <a:custGeom>
              <a:rect b="b" l="l" r="r" t="t"/>
              <a:pathLst>
                <a:path extrusionOk="0" h="3479" w="4522">
                  <a:moveTo>
                    <a:pt x="0" y="1"/>
                  </a:moveTo>
                  <a:lnTo>
                    <a:pt x="0" y="3479"/>
                  </a:lnTo>
                  <a:lnTo>
                    <a:pt x="4522" y="3479"/>
                  </a:lnTo>
                  <a:lnTo>
                    <a:pt x="45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0"/>
            <p:cNvSpPr/>
            <p:nvPr/>
          </p:nvSpPr>
          <p:spPr>
            <a:xfrm>
              <a:off x="3011292" y="199775"/>
              <a:ext cx="15883" cy="1526712"/>
            </a:xfrm>
            <a:custGeom>
              <a:rect b="b" l="l" r="r" t="t"/>
              <a:pathLst>
                <a:path extrusionOk="0" h="44986" w="468">
                  <a:moveTo>
                    <a:pt x="0" y="0"/>
                  </a:moveTo>
                  <a:lnTo>
                    <a:pt x="0" y="44985"/>
                  </a:lnTo>
                  <a:lnTo>
                    <a:pt x="467" y="44985"/>
                  </a:lnTo>
                  <a:lnTo>
                    <a:pt x="4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0"/>
            <p:cNvSpPr/>
            <p:nvPr/>
          </p:nvSpPr>
          <p:spPr>
            <a:xfrm>
              <a:off x="2997751" y="199775"/>
              <a:ext cx="16460" cy="1526712"/>
            </a:xfrm>
            <a:custGeom>
              <a:rect b="b" l="l" r="r" t="t"/>
              <a:pathLst>
                <a:path extrusionOk="0" h="44986" w="485">
                  <a:moveTo>
                    <a:pt x="1" y="0"/>
                  </a:moveTo>
                  <a:lnTo>
                    <a:pt x="1" y="44985"/>
                  </a:lnTo>
                  <a:lnTo>
                    <a:pt x="484" y="44985"/>
                  </a:lnTo>
                  <a:lnTo>
                    <a:pt x="4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0"/>
            <p:cNvSpPr/>
            <p:nvPr/>
          </p:nvSpPr>
          <p:spPr>
            <a:xfrm>
              <a:off x="2847476" y="1571563"/>
              <a:ext cx="130456" cy="101100"/>
            </a:xfrm>
            <a:custGeom>
              <a:rect b="b" l="l" r="r" t="t"/>
              <a:pathLst>
                <a:path extrusionOk="0" h="2979" w="3844">
                  <a:moveTo>
                    <a:pt x="3742" y="102"/>
                  </a:moveTo>
                  <a:lnTo>
                    <a:pt x="3742" y="2876"/>
                  </a:lnTo>
                  <a:lnTo>
                    <a:pt x="102" y="2876"/>
                  </a:lnTo>
                  <a:lnTo>
                    <a:pt x="102" y="102"/>
                  </a:lnTo>
                  <a:close/>
                  <a:moveTo>
                    <a:pt x="1" y="1"/>
                  </a:moveTo>
                  <a:lnTo>
                    <a:pt x="1" y="2978"/>
                  </a:lnTo>
                  <a:lnTo>
                    <a:pt x="3843" y="2978"/>
                  </a:lnTo>
                  <a:lnTo>
                    <a:pt x="38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0"/>
            <p:cNvSpPr/>
            <p:nvPr/>
          </p:nvSpPr>
          <p:spPr>
            <a:xfrm>
              <a:off x="2729747" y="198316"/>
              <a:ext cx="271229" cy="101100"/>
            </a:xfrm>
            <a:custGeom>
              <a:rect b="b" l="l" r="r" t="t"/>
              <a:pathLst>
                <a:path extrusionOk="0" h="2979" w="7992">
                  <a:moveTo>
                    <a:pt x="0" y="1"/>
                  </a:moveTo>
                  <a:lnTo>
                    <a:pt x="0" y="2978"/>
                  </a:lnTo>
                  <a:lnTo>
                    <a:pt x="7991" y="2978"/>
                  </a:lnTo>
                  <a:lnTo>
                    <a:pt x="79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0"/>
            <p:cNvSpPr/>
            <p:nvPr/>
          </p:nvSpPr>
          <p:spPr>
            <a:xfrm>
              <a:off x="2838279" y="214164"/>
              <a:ext cx="140501" cy="85251"/>
            </a:xfrm>
            <a:custGeom>
              <a:rect b="b" l="l" r="r" t="t"/>
              <a:pathLst>
                <a:path extrusionOk="0" h="2512" w="4140">
                  <a:moveTo>
                    <a:pt x="0" y="0"/>
                  </a:moveTo>
                  <a:lnTo>
                    <a:pt x="0" y="2511"/>
                  </a:lnTo>
                  <a:lnTo>
                    <a:pt x="4140" y="2511"/>
                  </a:lnTo>
                  <a:lnTo>
                    <a:pt x="41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0"/>
            <p:cNvSpPr/>
            <p:nvPr/>
          </p:nvSpPr>
          <p:spPr>
            <a:xfrm>
              <a:off x="2816661" y="175306"/>
              <a:ext cx="15883" cy="54130"/>
            </a:xfrm>
            <a:custGeom>
              <a:rect b="b" l="l" r="r" t="t"/>
              <a:pathLst>
                <a:path extrusionOk="0" h="1595" w="468">
                  <a:moveTo>
                    <a:pt x="1" y="0"/>
                  </a:moveTo>
                  <a:lnTo>
                    <a:pt x="1" y="1595"/>
                  </a:lnTo>
                  <a:lnTo>
                    <a:pt x="468" y="1595"/>
                  </a:lnTo>
                  <a:lnTo>
                    <a:pt x="4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0"/>
            <p:cNvSpPr/>
            <p:nvPr/>
          </p:nvSpPr>
          <p:spPr>
            <a:xfrm>
              <a:off x="2818969" y="169537"/>
              <a:ext cx="233252" cy="37467"/>
            </a:xfrm>
            <a:custGeom>
              <a:rect b="b" l="l" r="r" t="t"/>
              <a:pathLst>
                <a:path extrusionOk="0" h="1104" w="6873">
                  <a:moveTo>
                    <a:pt x="1" y="0"/>
                  </a:moveTo>
                  <a:lnTo>
                    <a:pt x="1" y="1103"/>
                  </a:lnTo>
                  <a:lnTo>
                    <a:pt x="6278" y="1103"/>
                  </a:lnTo>
                  <a:cubicBezTo>
                    <a:pt x="6872" y="1103"/>
                    <a:pt x="6872" y="0"/>
                    <a:pt x="62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0"/>
            <p:cNvSpPr/>
            <p:nvPr/>
          </p:nvSpPr>
          <p:spPr>
            <a:xfrm>
              <a:off x="3019641" y="172998"/>
              <a:ext cx="16731" cy="30544"/>
            </a:xfrm>
            <a:custGeom>
              <a:rect b="b" l="l" r="r" t="t"/>
              <a:pathLst>
                <a:path extrusionOk="0" h="900" w="493">
                  <a:moveTo>
                    <a:pt x="0" y="0"/>
                  </a:moveTo>
                  <a:cubicBezTo>
                    <a:pt x="280" y="153"/>
                    <a:pt x="280" y="738"/>
                    <a:pt x="0" y="899"/>
                  </a:cubicBezTo>
                  <a:cubicBezTo>
                    <a:pt x="492" y="899"/>
                    <a:pt x="49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0"/>
            <p:cNvSpPr/>
            <p:nvPr/>
          </p:nvSpPr>
          <p:spPr>
            <a:xfrm>
              <a:off x="2851209" y="172998"/>
              <a:ext cx="16731" cy="30544"/>
            </a:xfrm>
            <a:custGeom>
              <a:rect b="b" l="l" r="r" t="t"/>
              <a:pathLst>
                <a:path extrusionOk="0" h="900" w="493">
                  <a:moveTo>
                    <a:pt x="1" y="0"/>
                  </a:moveTo>
                  <a:cubicBezTo>
                    <a:pt x="281" y="153"/>
                    <a:pt x="281" y="738"/>
                    <a:pt x="1" y="899"/>
                  </a:cubicBezTo>
                  <a:cubicBezTo>
                    <a:pt x="493" y="899"/>
                    <a:pt x="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0"/>
            <p:cNvSpPr/>
            <p:nvPr/>
          </p:nvSpPr>
          <p:spPr>
            <a:xfrm>
              <a:off x="2686273" y="169537"/>
              <a:ext cx="154042" cy="37467"/>
            </a:xfrm>
            <a:custGeom>
              <a:rect b="b" l="l" r="r" t="t"/>
              <a:pathLst>
                <a:path extrusionOk="0" h="1104" w="4539">
                  <a:moveTo>
                    <a:pt x="501" y="0"/>
                  </a:moveTo>
                  <a:cubicBezTo>
                    <a:pt x="0" y="0"/>
                    <a:pt x="0" y="1103"/>
                    <a:pt x="501" y="1103"/>
                  </a:cubicBezTo>
                  <a:lnTo>
                    <a:pt x="4038" y="1103"/>
                  </a:lnTo>
                  <a:cubicBezTo>
                    <a:pt x="4539" y="1103"/>
                    <a:pt x="4539" y="0"/>
                    <a:pt x="40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0"/>
            <p:cNvSpPr/>
            <p:nvPr/>
          </p:nvSpPr>
          <p:spPr>
            <a:xfrm>
              <a:off x="2809772" y="179888"/>
              <a:ext cx="17885" cy="19921"/>
            </a:xfrm>
            <a:custGeom>
              <a:rect b="b" l="l" r="r" t="t"/>
              <a:pathLst>
                <a:path extrusionOk="0" h="587" w="527">
                  <a:moveTo>
                    <a:pt x="263" y="1"/>
                  </a:moveTo>
                  <a:cubicBezTo>
                    <a:pt x="119" y="1"/>
                    <a:pt x="0" y="128"/>
                    <a:pt x="0" y="298"/>
                  </a:cubicBezTo>
                  <a:cubicBezTo>
                    <a:pt x="0" y="459"/>
                    <a:pt x="119" y="586"/>
                    <a:pt x="263" y="586"/>
                  </a:cubicBezTo>
                  <a:cubicBezTo>
                    <a:pt x="408" y="586"/>
                    <a:pt x="526" y="459"/>
                    <a:pt x="526" y="298"/>
                  </a:cubicBezTo>
                  <a:cubicBezTo>
                    <a:pt x="526" y="128"/>
                    <a:pt x="408"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0"/>
            <p:cNvSpPr/>
            <p:nvPr/>
          </p:nvSpPr>
          <p:spPr>
            <a:xfrm>
              <a:off x="2816084" y="184503"/>
              <a:ext cx="9265" cy="10690"/>
            </a:xfrm>
            <a:custGeom>
              <a:rect b="b" l="l" r="r" t="t"/>
              <a:pathLst>
                <a:path extrusionOk="0" h="315" w="273">
                  <a:moveTo>
                    <a:pt x="137" y="0"/>
                  </a:moveTo>
                  <a:cubicBezTo>
                    <a:pt x="60" y="0"/>
                    <a:pt x="1" y="68"/>
                    <a:pt x="1" y="162"/>
                  </a:cubicBezTo>
                  <a:cubicBezTo>
                    <a:pt x="1" y="246"/>
                    <a:pt x="60" y="314"/>
                    <a:pt x="137" y="314"/>
                  </a:cubicBezTo>
                  <a:cubicBezTo>
                    <a:pt x="213" y="314"/>
                    <a:pt x="272" y="246"/>
                    <a:pt x="272" y="162"/>
                  </a:cubicBezTo>
                  <a:cubicBezTo>
                    <a:pt x="272" y="68"/>
                    <a:pt x="213"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0"/>
            <p:cNvSpPr/>
            <p:nvPr/>
          </p:nvSpPr>
          <p:spPr>
            <a:xfrm>
              <a:off x="2694893" y="179888"/>
              <a:ext cx="17614" cy="19921"/>
            </a:xfrm>
            <a:custGeom>
              <a:rect b="b" l="l" r="r" t="t"/>
              <a:pathLst>
                <a:path extrusionOk="0" h="587" w="519">
                  <a:moveTo>
                    <a:pt x="264" y="1"/>
                  </a:moveTo>
                  <a:cubicBezTo>
                    <a:pt x="119" y="1"/>
                    <a:pt x="1" y="128"/>
                    <a:pt x="1" y="298"/>
                  </a:cubicBezTo>
                  <a:cubicBezTo>
                    <a:pt x="1" y="459"/>
                    <a:pt x="119" y="586"/>
                    <a:pt x="264" y="586"/>
                  </a:cubicBezTo>
                  <a:cubicBezTo>
                    <a:pt x="408" y="586"/>
                    <a:pt x="518" y="459"/>
                    <a:pt x="518" y="298"/>
                  </a:cubicBezTo>
                  <a:cubicBezTo>
                    <a:pt x="518" y="128"/>
                    <a:pt x="408"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0"/>
            <p:cNvSpPr/>
            <p:nvPr/>
          </p:nvSpPr>
          <p:spPr>
            <a:xfrm>
              <a:off x="2700934" y="184503"/>
              <a:ext cx="9536" cy="10690"/>
            </a:xfrm>
            <a:custGeom>
              <a:rect b="b" l="l" r="r" t="t"/>
              <a:pathLst>
                <a:path extrusionOk="0" h="315" w="281">
                  <a:moveTo>
                    <a:pt x="137" y="0"/>
                  </a:moveTo>
                  <a:cubicBezTo>
                    <a:pt x="69" y="0"/>
                    <a:pt x="1" y="68"/>
                    <a:pt x="1" y="162"/>
                  </a:cubicBezTo>
                  <a:cubicBezTo>
                    <a:pt x="1" y="246"/>
                    <a:pt x="69" y="314"/>
                    <a:pt x="137" y="314"/>
                  </a:cubicBezTo>
                  <a:cubicBezTo>
                    <a:pt x="213" y="314"/>
                    <a:pt x="281" y="246"/>
                    <a:pt x="281" y="162"/>
                  </a:cubicBezTo>
                  <a:cubicBezTo>
                    <a:pt x="281" y="68"/>
                    <a:pt x="213"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0"/>
            <p:cNvSpPr/>
            <p:nvPr/>
          </p:nvSpPr>
          <p:spPr>
            <a:xfrm>
              <a:off x="2845474" y="221359"/>
              <a:ext cx="128419" cy="70285"/>
            </a:xfrm>
            <a:custGeom>
              <a:rect b="b" l="l" r="r" t="t"/>
              <a:pathLst>
                <a:path extrusionOk="0" h="2071" w="3784">
                  <a:moveTo>
                    <a:pt x="3682" y="94"/>
                  </a:moveTo>
                  <a:lnTo>
                    <a:pt x="3682" y="1968"/>
                  </a:lnTo>
                  <a:lnTo>
                    <a:pt x="102" y="1968"/>
                  </a:lnTo>
                  <a:lnTo>
                    <a:pt x="102" y="94"/>
                  </a:lnTo>
                  <a:close/>
                  <a:moveTo>
                    <a:pt x="0" y="0"/>
                  </a:moveTo>
                  <a:lnTo>
                    <a:pt x="0" y="2070"/>
                  </a:lnTo>
                  <a:lnTo>
                    <a:pt x="3784" y="2070"/>
                  </a:lnTo>
                  <a:lnTo>
                    <a:pt x="37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0"/>
            <p:cNvSpPr/>
            <p:nvPr/>
          </p:nvSpPr>
          <p:spPr>
            <a:xfrm>
              <a:off x="2519844" y="928413"/>
              <a:ext cx="483406" cy="15883"/>
            </a:xfrm>
            <a:custGeom>
              <a:rect b="b" l="l" r="r" t="t"/>
              <a:pathLst>
                <a:path extrusionOk="0" h="468" w="14244">
                  <a:moveTo>
                    <a:pt x="1" y="1"/>
                  </a:moveTo>
                  <a:lnTo>
                    <a:pt x="1" y="467"/>
                  </a:lnTo>
                  <a:lnTo>
                    <a:pt x="14244" y="467"/>
                  </a:lnTo>
                  <a:lnTo>
                    <a:pt x="142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0"/>
            <p:cNvSpPr/>
            <p:nvPr/>
          </p:nvSpPr>
          <p:spPr>
            <a:xfrm>
              <a:off x="2519844" y="1070645"/>
              <a:ext cx="483406" cy="15849"/>
            </a:xfrm>
            <a:custGeom>
              <a:rect b="b" l="l" r="r" t="t"/>
              <a:pathLst>
                <a:path extrusionOk="0" h="467" w="14244">
                  <a:moveTo>
                    <a:pt x="1" y="0"/>
                  </a:moveTo>
                  <a:lnTo>
                    <a:pt x="1" y="467"/>
                  </a:lnTo>
                  <a:lnTo>
                    <a:pt x="14244" y="467"/>
                  </a:lnTo>
                  <a:lnTo>
                    <a:pt x="14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0"/>
            <p:cNvSpPr/>
            <p:nvPr/>
          </p:nvSpPr>
          <p:spPr>
            <a:xfrm>
              <a:off x="2519844" y="1226961"/>
              <a:ext cx="483406" cy="15849"/>
            </a:xfrm>
            <a:custGeom>
              <a:rect b="b" l="l" r="r" t="t"/>
              <a:pathLst>
                <a:path extrusionOk="0" h="467" w="14244">
                  <a:moveTo>
                    <a:pt x="1" y="0"/>
                  </a:moveTo>
                  <a:lnTo>
                    <a:pt x="1" y="467"/>
                  </a:lnTo>
                  <a:lnTo>
                    <a:pt x="14244" y="467"/>
                  </a:lnTo>
                  <a:lnTo>
                    <a:pt x="14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0"/>
            <p:cNvSpPr/>
            <p:nvPr/>
          </p:nvSpPr>
          <p:spPr>
            <a:xfrm>
              <a:off x="2519844" y="1394239"/>
              <a:ext cx="483406" cy="15849"/>
            </a:xfrm>
            <a:custGeom>
              <a:rect b="b" l="l" r="r" t="t"/>
              <a:pathLst>
                <a:path extrusionOk="0" h="467" w="14244">
                  <a:moveTo>
                    <a:pt x="1" y="0"/>
                  </a:moveTo>
                  <a:lnTo>
                    <a:pt x="1" y="467"/>
                  </a:lnTo>
                  <a:lnTo>
                    <a:pt x="14244" y="467"/>
                  </a:lnTo>
                  <a:lnTo>
                    <a:pt x="14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0"/>
            <p:cNvSpPr/>
            <p:nvPr/>
          </p:nvSpPr>
          <p:spPr>
            <a:xfrm>
              <a:off x="2519844" y="613473"/>
              <a:ext cx="483406" cy="15849"/>
            </a:xfrm>
            <a:custGeom>
              <a:rect b="b" l="l" r="r" t="t"/>
              <a:pathLst>
                <a:path extrusionOk="0" h="467" w="14244">
                  <a:moveTo>
                    <a:pt x="1" y="0"/>
                  </a:moveTo>
                  <a:lnTo>
                    <a:pt x="1" y="467"/>
                  </a:lnTo>
                  <a:lnTo>
                    <a:pt x="14244" y="467"/>
                  </a:lnTo>
                  <a:lnTo>
                    <a:pt x="14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0"/>
            <p:cNvSpPr/>
            <p:nvPr/>
          </p:nvSpPr>
          <p:spPr>
            <a:xfrm>
              <a:off x="2519844" y="770943"/>
              <a:ext cx="480826" cy="15849"/>
            </a:xfrm>
            <a:custGeom>
              <a:rect b="b" l="l" r="r" t="t"/>
              <a:pathLst>
                <a:path extrusionOk="0" h="467" w="14168">
                  <a:moveTo>
                    <a:pt x="1" y="0"/>
                  </a:moveTo>
                  <a:lnTo>
                    <a:pt x="1" y="467"/>
                  </a:lnTo>
                  <a:lnTo>
                    <a:pt x="14168" y="467"/>
                  </a:lnTo>
                  <a:lnTo>
                    <a:pt x="141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0"/>
            <p:cNvSpPr/>
            <p:nvPr/>
          </p:nvSpPr>
          <p:spPr>
            <a:xfrm>
              <a:off x="2519844" y="453118"/>
              <a:ext cx="481132" cy="15849"/>
            </a:xfrm>
            <a:custGeom>
              <a:rect b="b" l="l" r="r" t="t"/>
              <a:pathLst>
                <a:path extrusionOk="0" h="467" w="14177">
                  <a:moveTo>
                    <a:pt x="1" y="0"/>
                  </a:moveTo>
                  <a:lnTo>
                    <a:pt x="1" y="467"/>
                  </a:lnTo>
                  <a:lnTo>
                    <a:pt x="14176" y="467"/>
                  </a:lnTo>
                  <a:lnTo>
                    <a:pt x="141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0"/>
            <p:cNvSpPr/>
            <p:nvPr/>
          </p:nvSpPr>
          <p:spPr>
            <a:xfrm>
              <a:off x="2512072" y="1561483"/>
              <a:ext cx="279000" cy="139381"/>
            </a:xfrm>
            <a:custGeom>
              <a:rect b="b" l="l" r="r" t="t"/>
              <a:pathLst>
                <a:path extrusionOk="0" h="4107" w="8221">
                  <a:moveTo>
                    <a:pt x="1" y="1"/>
                  </a:moveTo>
                  <a:lnTo>
                    <a:pt x="1" y="4106"/>
                  </a:lnTo>
                  <a:lnTo>
                    <a:pt x="8221" y="4106"/>
                  </a:lnTo>
                  <a:lnTo>
                    <a:pt x="82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0"/>
            <p:cNvSpPr/>
            <p:nvPr/>
          </p:nvSpPr>
          <p:spPr>
            <a:xfrm>
              <a:off x="2507500" y="1665212"/>
              <a:ext cx="94747" cy="49275"/>
            </a:xfrm>
            <a:custGeom>
              <a:rect b="b" l="l" r="r" t="t"/>
              <a:pathLst>
                <a:path extrusionOk="0" h="926" w="2792">
                  <a:moveTo>
                    <a:pt x="0" y="1"/>
                  </a:moveTo>
                  <a:lnTo>
                    <a:pt x="0" y="926"/>
                  </a:lnTo>
                  <a:lnTo>
                    <a:pt x="2791" y="926"/>
                  </a:lnTo>
                  <a:lnTo>
                    <a:pt x="27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0"/>
            <p:cNvSpPr/>
            <p:nvPr/>
          </p:nvSpPr>
          <p:spPr>
            <a:xfrm>
              <a:off x="2626102" y="1561483"/>
              <a:ext cx="153771" cy="118069"/>
            </a:xfrm>
            <a:custGeom>
              <a:rect b="b" l="l" r="r" t="t"/>
              <a:pathLst>
                <a:path extrusionOk="0" h="3479" w="4531">
                  <a:moveTo>
                    <a:pt x="0" y="1"/>
                  </a:moveTo>
                  <a:lnTo>
                    <a:pt x="0" y="3479"/>
                  </a:lnTo>
                  <a:lnTo>
                    <a:pt x="4530" y="3479"/>
                  </a:lnTo>
                  <a:lnTo>
                    <a:pt x="45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0"/>
            <p:cNvSpPr/>
            <p:nvPr/>
          </p:nvSpPr>
          <p:spPr>
            <a:xfrm>
              <a:off x="2823584" y="199775"/>
              <a:ext cx="15883" cy="1526712"/>
            </a:xfrm>
            <a:custGeom>
              <a:rect b="b" l="l" r="r" t="t"/>
              <a:pathLst>
                <a:path extrusionOk="0" h="44986" w="468">
                  <a:moveTo>
                    <a:pt x="1" y="0"/>
                  </a:moveTo>
                  <a:lnTo>
                    <a:pt x="1" y="44985"/>
                  </a:lnTo>
                  <a:lnTo>
                    <a:pt x="467" y="44985"/>
                  </a:lnTo>
                  <a:lnTo>
                    <a:pt x="4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0"/>
            <p:cNvSpPr/>
            <p:nvPr/>
          </p:nvSpPr>
          <p:spPr>
            <a:xfrm>
              <a:off x="2809772" y="199775"/>
              <a:ext cx="16426" cy="1526712"/>
            </a:xfrm>
            <a:custGeom>
              <a:rect b="b" l="l" r="r" t="t"/>
              <a:pathLst>
                <a:path extrusionOk="0" h="44986" w="484">
                  <a:moveTo>
                    <a:pt x="0" y="0"/>
                  </a:moveTo>
                  <a:lnTo>
                    <a:pt x="0" y="44985"/>
                  </a:lnTo>
                  <a:lnTo>
                    <a:pt x="484" y="44985"/>
                  </a:lnTo>
                  <a:lnTo>
                    <a:pt x="4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0"/>
            <p:cNvSpPr/>
            <p:nvPr/>
          </p:nvSpPr>
          <p:spPr>
            <a:xfrm>
              <a:off x="2516110" y="199775"/>
              <a:ext cx="15883" cy="1379322"/>
            </a:xfrm>
            <a:custGeom>
              <a:rect b="b" l="l" r="r" t="t"/>
              <a:pathLst>
                <a:path extrusionOk="0" h="40643" w="468">
                  <a:moveTo>
                    <a:pt x="1" y="0"/>
                  </a:moveTo>
                  <a:lnTo>
                    <a:pt x="1" y="40642"/>
                  </a:lnTo>
                  <a:lnTo>
                    <a:pt x="467" y="40142"/>
                  </a:lnTo>
                  <a:lnTo>
                    <a:pt x="4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0"/>
            <p:cNvSpPr/>
            <p:nvPr/>
          </p:nvSpPr>
          <p:spPr>
            <a:xfrm>
              <a:off x="2502569" y="199775"/>
              <a:ext cx="16460" cy="1526712"/>
            </a:xfrm>
            <a:custGeom>
              <a:rect b="b" l="l" r="r" t="t"/>
              <a:pathLst>
                <a:path extrusionOk="0" h="44986" w="485">
                  <a:moveTo>
                    <a:pt x="1" y="0"/>
                  </a:moveTo>
                  <a:lnTo>
                    <a:pt x="1" y="44985"/>
                  </a:lnTo>
                  <a:lnTo>
                    <a:pt x="485" y="44985"/>
                  </a:lnTo>
                  <a:lnTo>
                    <a:pt x="4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0"/>
            <p:cNvSpPr/>
            <p:nvPr/>
          </p:nvSpPr>
          <p:spPr>
            <a:xfrm>
              <a:off x="2637912" y="1571563"/>
              <a:ext cx="130150" cy="101100"/>
            </a:xfrm>
            <a:custGeom>
              <a:rect b="b" l="l" r="r" t="t"/>
              <a:pathLst>
                <a:path extrusionOk="0" h="2979" w="3835">
                  <a:moveTo>
                    <a:pt x="3741" y="102"/>
                  </a:moveTo>
                  <a:lnTo>
                    <a:pt x="3741" y="2876"/>
                  </a:lnTo>
                  <a:lnTo>
                    <a:pt x="93" y="2876"/>
                  </a:lnTo>
                  <a:lnTo>
                    <a:pt x="93" y="102"/>
                  </a:lnTo>
                  <a:close/>
                  <a:moveTo>
                    <a:pt x="0" y="1"/>
                  </a:moveTo>
                  <a:lnTo>
                    <a:pt x="0" y="2978"/>
                  </a:lnTo>
                  <a:lnTo>
                    <a:pt x="3834" y="2978"/>
                  </a:lnTo>
                  <a:lnTo>
                    <a:pt x="38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0"/>
            <p:cNvSpPr/>
            <p:nvPr/>
          </p:nvSpPr>
          <p:spPr>
            <a:xfrm>
              <a:off x="2519844" y="198316"/>
              <a:ext cx="271229" cy="101100"/>
            </a:xfrm>
            <a:custGeom>
              <a:rect b="b" l="l" r="r" t="t"/>
              <a:pathLst>
                <a:path extrusionOk="0" h="2979" w="7992">
                  <a:moveTo>
                    <a:pt x="1" y="1"/>
                  </a:moveTo>
                  <a:lnTo>
                    <a:pt x="1" y="2978"/>
                  </a:lnTo>
                  <a:lnTo>
                    <a:pt x="7992" y="2978"/>
                  </a:lnTo>
                  <a:lnTo>
                    <a:pt x="79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0"/>
            <p:cNvSpPr/>
            <p:nvPr/>
          </p:nvSpPr>
          <p:spPr>
            <a:xfrm>
              <a:off x="2628410" y="214164"/>
              <a:ext cx="140501" cy="85251"/>
            </a:xfrm>
            <a:custGeom>
              <a:rect b="b" l="l" r="r" t="t"/>
              <a:pathLst>
                <a:path extrusionOk="0" h="2512" w="4140">
                  <a:moveTo>
                    <a:pt x="0" y="0"/>
                  </a:moveTo>
                  <a:lnTo>
                    <a:pt x="0" y="2511"/>
                  </a:lnTo>
                  <a:lnTo>
                    <a:pt x="4140" y="2511"/>
                  </a:lnTo>
                  <a:lnTo>
                    <a:pt x="41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0"/>
            <p:cNvSpPr/>
            <p:nvPr/>
          </p:nvSpPr>
          <p:spPr>
            <a:xfrm>
              <a:off x="2793346" y="175306"/>
              <a:ext cx="15577" cy="54130"/>
            </a:xfrm>
            <a:custGeom>
              <a:rect b="b" l="l" r="r" t="t"/>
              <a:pathLst>
                <a:path extrusionOk="0" h="1595" w="459">
                  <a:moveTo>
                    <a:pt x="1" y="0"/>
                  </a:moveTo>
                  <a:lnTo>
                    <a:pt x="1" y="1595"/>
                  </a:lnTo>
                  <a:lnTo>
                    <a:pt x="459" y="1595"/>
                  </a:lnTo>
                  <a:lnTo>
                    <a:pt x="4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0"/>
            <p:cNvSpPr/>
            <p:nvPr/>
          </p:nvSpPr>
          <p:spPr>
            <a:xfrm>
              <a:off x="2606791" y="175306"/>
              <a:ext cx="15883" cy="54130"/>
            </a:xfrm>
            <a:custGeom>
              <a:rect b="b" l="l" r="r" t="t"/>
              <a:pathLst>
                <a:path extrusionOk="0" h="1595" w="468">
                  <a:moveTo>
                    <a:pt x="1" y="0"/>
                  </a:moveTo>
                  <a:lnTo>
                    <a:pt x="1" y="1595"/>
                  </a:lnTo>
                  <a:lnTo>
                    <a:pt x="467" y="1595"/>
                  </a:lnTo>
                  <a:lnTo>
                    <a:pt x="4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0"/>
            <p:cNvSpPr/>
            <p:nvPr/>
          </p:nvSpPr>
          <p:spPr>
            <a:xfrm>
              <a:off x="2609099" y="169537"/>
              <a:ext cx="233219" cy="37467"/>
            </a:xfrm>
            <a:custGeom>
              <a:rect b="b" l="l" r="r" t="t"/>
              <a:pathLst>
                <a:path extrusionOk="0" h="1104" w="6872">
                  <a:moveTo>
                    <a:pt x="1" y="0"/>
                  </a:moveTo>
                  <a:lnTo>
                    <a:pt x="1" y="1103"/>
                  </a:lnTo>
                  <a:lnTo>
                    <a:pt x="6278" y="1103"/>
                  </a:lnTo>
                  <a:cubicBezTo>
                    <a:pt x="6872" y="1103"/>
                    <a:pt x="6872" y="0"/>
                    <a:pt x="62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0"/>
            <p:cNvSpPr/>
            <p:nvPr/>
          </p:nvSpPr>
          <p:spPr>
            <a:xfrm>
              <a:off x="2809772" y="172998"/>
              <a:ext cx="17003" cy="30544"/>
            </a:xfrm>
            <a:custGeom>
              <a:rect b="b" l="l" r="r" t="t"/>
              <a:pathLst>
                <a:path extrusionOk="0" h="900" w="501">
                  <a:moveTo>
                    <a:pt x="0" y="0"/>
                  </a:moveTo>
                  <a:cubicBezTo>
                    <a:pt x="289" y="153"/>
                    <a:pt x="289" y="738"/>
                    <a:pt x="0" y="899"/>
                  </a:cubicBezTo>
                  <a:cubicBezTo>
                    <a:pt x="501" y="899"/>
                    <a:pt x="501"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0"/>
            <p:cNvSpPr/>
            <p:nvPr/>
          </p:nvSpPr>
          <p:spPr>
            <a:xfrm>
              <a:off x="2641340" y="172998"/>
              <a:ext cx="16731" cy="30544"/>
            </a:xfrm>
            <a:custGeom>
              <a:rect b="b" l="l" r="r" t="t"/>
              <a:pathLst>
                <a:path extrusionOk="0" h="900" w="493">
                  <a:moveTo>
                    <a:pt x="1" y="0"/>
                  </a:moveTo>
                  <a:cubicBezTo>
                    <a:pt x="281" y="153"/>
                    <a:pt x="281" y="738"/>
                    <a:pt x="1" y="899"/>
                  </a:cubicBezTo>
                  <a:cubicBezTo>
                    <a:pt x="493" y="899"/>
                    <a:pt x="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0"/>
            <p:cNvSpPr/>
            <p:nvPr/>
          </p:nvSpPr>
          <p:spPr>
            <a:xfrm>
              <a:off x="2600174" y="179888"/>
              <a:ext cx="17614" cy="19921"/>
            </a:xfrm>
            <a:custGeom>
              <a:rect b="b" l="l" r="r" t="t"/>
              <a:pathLst>
                <a:path extrusionOk="0" h="587" w="519">
                  <a:moveTo>
                    <a:pt x="255" y="1"/>
                  </a:moveTo>
                  <a:cubicBezTo>
                    <a:pt x="111" y="1"/>
                    <a:pt x="1" y="128"/>
                    <a:pt x="1" y="298"/>
                  </a:cubicBezTo>
                  <a:cubicBezTo>
                    <a:pt x="1" y="459"/>
                    <a:pt x="111" y="586"/>
                    <a:pt x="255" y="586"/>
                  </a:cubicBezTo>
                  <a:cubicBezTo>
                    <a:pt x="399" y="586"/>
                    <a:pt x="518" y="459"/>
                    <a:pt x="518" y="298"/>
                  </a:cubicBezTo>
                  <a:cubicBezTo>
                    <a:pt x="518" y="128"/>
                    <a:pt x="399"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0"/>
            <p:cNvSpPr/>
            <p:nvPr/>
          </p:nvSpPr>
          <p:spPr>
            <a:xfrm>
              <a:off x="2635604" y="221359"/>
              <a:ext cx="128419" cy="70285"/>
            </a:xfrm>
            <a:custGeom>
              <a:rect b="b" l="l" r="r" t="t"/>
              <a:pathLst>
                <a:path extrusionOk="0" h="2071" w="3784">
                  <a:moveTo>
                    <a:pt x="3682" y="94"/>
                  </a:moveTo>
                  <a:lnTo>
                    <a:pt x="3682" y="1968"/>
                  </a:lnTo>
                  <a:lnTo>
                    <a:pt x="102" y="1968"/>
                  </a:lnTo>
                  <a:lnTo>
                    <a:pt x="102" y="94"/>
                  </a:lnTo>
                  <a:close/>
                  <a:moveTo>
                    <a:pt x="0" y="0"/>
                  </a:moveTo>
                  <a:lnTo>
                    <a:pt x="0" y="2070"/>
                  </a:lnTo>
                  <a:lnTo>
                    <a:pt x="3784" y="2070"/>
                  </a:lnTo>
                  <a:lnTo>
                    <a:pt x="37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0"/>
            <p:cNvSpPr/>
            <p:nvPr/>
          </p:nvSpPr>
          <p:spPr>
            <a:xfrm>
              <a:off x="2607674" y="199775"/>
              <a:ext cx="15849" cy="1526712"/>
            </a:xfrm>
            <a:custGeom>
              <a:rect b="b" l="l" r="r" t="t"/>
              <a:pathLst>
                <a:path extrusionOk="0" h="44986" w="467">
                  <a:moveTo>
                    <a:pt x="0" y="0"/>
                  </a:moveTo>
                  <a:lnTo>
                    <a:pt x="0" y="44985"/>
                  </a:lnTo>
                  <a:lnTo>
                    <a:pt x="467" y="44985"/>
                  </a:lnTo>
                  <a:lnTo>
                    <a:pt x="4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0"/>
            <p:cNvSpPr/>
            <p:nvPr/>
          </p:nvSpPr>
          <p:spPr>
            <a:xfrm>
              <a:off x="2594133" y="199775"/>
              <a:ext cx="16460" cy="1526712"/>
            </a:xfrm>
            <a:custGeom>
              <a:rect b="b" l="l" r="r" t="t"/>
              <a:pathLst>
                <a:path extrusionOk="0" h="44986" w="485">
                  <a:moveTo>
                    <a:pt x="1" y="0"/>
                  </a:moveTo>
                  <a:lnTo>
                    <a:pt x="1" y="44985"/>
                  </a:lnTo>
                  <a:lnTo>
                    <a:pt x="484" y="44985"/>
                  </a:lnTo>
                  <a:lnTo>
                    <a:pt x="4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0"/>
            <p:cNvSpPr/>
            <p:nvPr/>
          </p:nvSpPr>
          <p:spPr>
            <a:xfrm>
              <a:off x="2795353" y="139012"/>
              <a:ext cx="270652" cy="38315"/>
            </a:xfrm>
            <a:custGeom>
              <a:rect b="b" l="l" r="r" t="t"/>
              <a:pathLst>
                <a:path extrusionOk="0" h="1129" w="7975">
                  <a:moveTo>
                    <a:pt x="0" y="0"/>
                  </a:moveTo>
                  <a:lnTo>
                    <a:pt x="0" y="1129"/>
                  </a:lnTo>
                  <a:lnTo>
                    <a:pt x="7389" y="1129"/>
                  </a:lnTo>
                  <a:lnTo>
                    <a:pt x="7389" y="832"/>
                  </a:lnTo>
                  <a:lnTo>
                    <a:pt x="7974" y="212"/>
                  </a:lnTo>
                  <a:lnTo>
                    <a:pt x="79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0"/>
            <p:cNvSpPr/>
            <p:nvPr/>
          </p:nvSpPr>
          <p:spPr>
            <a:xfrm>
              <a:off x="2585755" y="139012"/>
              <a:ext cx="270652" cy="38315"/>
            </a:xfrm>
            <a:custGeom>
              <a:rect b="b" l="l" r="r" t="t"/>
              <a:pathLst>
                <a:path extrusionOk="0" h="1129" w="7975">
                  <a:moveTo>
                    <a:pt x="0" y="0"/>
                  </a:moveTo>
                  <a:lnTo>
                    <a:pt x="0" y="1129"/>
                  </a:lnTo>
                  <a:lnTo>
                    <a:pt x="7389" y="1129"/>
                  </a:lnTo>
                  <a:lnTo>
                    <a:pt x="7389" y="832"/>
                  </a:lnTo>
                  <a:lnTo>
                    <a:pt x="7974" y="212"/>
                  </a:lnTo>
                  <a:lnTo>
                    <a:pt x="79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0"/>
            <p:cNvSpPr/>
            <p:nvPr/>
          </p:nvSpPr>
          <p:spPr>
            <a:xfrm>
              <a:off x="2472913" y="171252"/>
              <a:ext cx="154042" cy="37467"/>
            </a:xfrm>
            <a:custGeom>
              <a:rect b="b" l="l" r="r" t="t"/>
              <a:pathLst>
                <a:path extrusionOk="0" h="1104" w="4539">
                  <a:moveTo>
                    <a:pt x="501" y="0"/>
                  </a:moveTo>
                  <a:cubicBezTo>
                    <a:pt x="0" y="0"/>
                    <a:pt x="0" y="1103"/>
                    <a:pt x="501" y="1103"/>
                  </a:cubicBezTo>
                  <a:lnTo>
                    <a:pt x="4038" y="1103"/>
                  </a:lnTo>
                  <a:cubicBezTo>
                    <a:pt x="4538" y="1103"/>
                    <a:pt x="4538" y="0"/>
                    <a:pt x="40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0"/>
            <p:cNvSpPr/>
            <p:nvPr/>
          </p:nvSpPr>
          <p:spPr>
            <a:xfrm>
              <a:off x="2458218" y="139012"/>
              <a:ext cx="183432" cy="38315"/>
            </a:xfrm>
            <a:custGeom>
              <a:rect b="b" l="l" r="r" t="t"/>
              <a:pathLst>
                <a:path extrusionOk="0" h="1129" w="5405">
                  <a:moveTo>
                    <a:pt x="0" y="0"/>
                  </a:moveTo>
                  <a:lnTo>
                    <a:pt x="0" y="212"/>
                  </a:lnTo>
                  <a:lnTo>
                    <a:pt x="492" y="832"/>
                  </a:lnTo>
                  <a:lnTo>
                    <a:pt x="492" y="1129"/>
                  </a:lnTo>
                  <a:lnTo>
                    <a:pt x="4912" y="1129"/>
                  </a:lnTo>
                  <a:lnTo>
                    <a:pt x="4912" y="832"/>
                  </a:lnTo>
                  <a:lnTo>
                    <a:pt x="5404" y="212"/>
                  </a:lnTo>
                  <a:lnTo>
                    <a:pt x="5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3" name="Google Shape;3783;p70"/>
          <p:cNvSpPr txBox="1"/>
          <p:nvPr>
            <p:ph type="title"/>
          </p:nvPr>
        </p:nvSpPr>
        <p:spPr>
          <a:xfrm>
            <a:off x="941837" y="2585547"/>
            <a:ext cx="2767200" cy="425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2004</a:t>
            </a:r>
            <a:endParaRPr/>
          </a:p>
        </p:txBody>
      </p:sp>
      <p:sp>
        <p:nvSpPr>
          <p:cNvPr id="3784" name="Google Shape;3784;p70"/>
          <p:cNvSpPr txBox="1"/>
          <p:nvPr>
            <p:ph idx="2" type="title"/>
          </p:nvPr>
        </p:nvSpPr>
        <p:spPr>
          <a:xfrm>
            <a:off x="5432256" y="2585550"/>
            <a:ext cx="2769900" cy="42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2600 a.c.</a:t>
            </a:r>
            <a:endParaRPr/>
          </a:p>
        </p:txBody>
      </p:sp>
      <p:sp>
        <p:nvSpPr>
          <p:cNvPr id="3785" name="Google Shape;3785;p70"/>
          <p:cNvSpPr txBox="1"/>
          <p:nvPr>
            <p:ph idx="1" type="subTitle"/>
          </p:nvPr>
        </p:nvSpPr>
        <p:spPr>
          <a:xfrm>
            <a:off x="5432256" y="2888703"/>
            <a:ext cx="2769900" cy="100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3786" name="Google Shape;3786;p70"/>
          <p:cNvSpPr txBox="1"/>
          <p:nvPr>
            <p:ph idx="3" type="subTitle"/>
          </p:nvPr>
        </p:nvSpPr>
        <p:spPr>
          <a:xfrm>
            <a:off x="941837" y="2888703"/>
            <a:ext cx="2767200" cy="10059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a:t>Mercury is the closest planet to the Sun and the smallest one in the Solar System—it’s only a bit larger</a:t>
            </a:r>
            <a:endParaRPr/>
          </a:p>
        </p:txBody>
      </p:sp>
      <p:sp>
        <p:nvSpPr>
          <p:cNvPr id="3787" name="Google Shape;3787;p70"/>
          <p:cNvSpPr txBox="1"/>
          <p:nvPr>
            <p:ph idx="4"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First bookstores</a:t>
            </a:r>
            <a:endParaRPr/>
          </a:p>
        </p:txBody>
      </p:sp>
      <p:grpSp>
        <p:nvGrpSpPr>
          <p:cNvPr id="3788" name="Google Shape;3788;p70"/>
          <p:cNvGrpSpPr/>
          <p:nvPr/>
        </p:nvGrpSpPr>
        <p:grpSpPr>
          <a:xfrm>
            <a:off x="6439245" y="1785983"/>
            <a:ext cx="755923" cy="756387"/>
            <a:chOff x="6439245" y="1785983"/>
            <a:chExt cx="755923" cy="756387"/>
          </a:xfrm>
        </p:grpSpPr>
        <p:sp>
          <p:nvSpPr>
            <p:cNvPr id="3789" name="Google Shape;3789;p70"/>
            <p:cNvSpPr/>
            <p:nvPr/>
          </p:nvSpPr>
          <p:spPr>
            <a:xfrm>
              <a:off x="6439245" y="1785983"/>
              <a:ext cx="755923" cy="756387"/>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0" name="Google Shape;3790;p70"/>
            <p:cNvGrpSpPr/>
            <p:nvPr/>
          </p:nvGrpSpPr>
          <p:grpSpPr>
            <a:xfrm>
              <a:off x="6652506" y="1964866"/>
              <a:ext cx="329404" cy="398617"/>
              <a:chOff x="1603525" y="1385075"/>
              <a:chExt cx="320775" cy="388175"/>
            </a:xfrm>
          </p:grpSpPr>
          <p:sp>
            <p:nvSpPr>
              <p:cNvPr id="3791" name="Google Shape;3791;p70"/>
              <p:cNvSpPr/>
              <p:nvPr/>
            </p:nvSpPr>
            <p:spPr>
              <a:xfrm>
                <a:off x="1603525" y="1704475"/>
                <a:ext cx="320775" cy="68775"/>
              </a:xfrm>
              <a:custGeom>
                <a:rect b="b" l="l" r="r" t="t"/>
                <a:pathLst>
                  <a:path extrusionOk="0" h="2751" w="12831">
                    <a:moveTo>
                      <a:pt x="1376" y="1"/>
                    </a:moveTo>
                    <a:cubicBezTo>
                      <a:pt x="616" y="1"/>
                      <a:pt x="1" y="616"/>
                      <a:pt x="1" y="1376"/>
                    </a:cubicBezTo>
                    <a:cubicBezTo>
                      <a:pt x="1" y="2135"/>
                      <a:pt x="616" y="2751"/>
                      <a:pt x="1376" y="2751"/>
                    </a:cubicBezTo>
                    <a:lnTo>
                      <a:pt x="12831" y="2751"/>
                    </a:lnTo>
                    <a:lnTo>
                      <a:pt x="12831" y="1861"/>
                    </a:lnTo>
                    <a:lnTo>
                      <a:pt x="11901" y="1861"/>
                    </a:lnTo>
                    <a:lnTo>
                      <a:pt x="11901" y="931"/>
                    </a:lnTo>
                    <a:lnTo>
                      <a:pt x="12831" y="931"/>
                    </a:lnTo>
                    <a:lnTo>
                      <a:pt x="128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0"/>
              <p:cNvSpPr/>
              <p:nvPr/>
            </p:nvSpPr>
            <p:spPr>
              <a:xfrm>
                <a:off x="1604875" y="1544800"/>
                <a:ext cx="45525" cy="148950"/>
              </a:xfrm>
              <a:custGeom>
                <a:rect b="b" l="l" r="r" t="t"/>
                <a:pathLst>
                  <a:path extrusionOk="0" h="5958" w="1821">
                    <a:moveTo>
                      <a:pt x="1" y="0"/>
                    </a:moveTo>
                    <a:lnTo>
                      <a:pt x="1" y="5958"/>
                    </a:lnTo>
                    <a:cubicBezTo>
                      <a:pt x="381" y="5669"/>
                      <a:pt x="854" y="5499"/>
                      <a:pt x="1365" y="5499"/>
                    </a:cubicBezTo>
                    <a:lnTo>
                      <a:pt x="1821" y="5499"/>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0"/>
              <p:cNvSpPr/>
              <p:nvPr/>
            </p:nvSpPr>
            <p:spPr>
              <a:xfrm>
                <a:off x="1604875" y="1385875"/>
                <a:ext cx="45525" cy="90200"/>
              </a:xfrm>
              <a:custGeom>
                <a:rect b="b" l="l" r="r" t="t"/>
                <a:pathLst>
                  <a:path extrusionOk="0" h="3608" w="1821">
                    <a:moveTo>
                      <a:pt x="1821" y="1"/>
                    </a:moveTo>
                    <a:cubicBezTo>
                      <a:pt x="783" y="212"/>
                      <a:pt x="1" y="1135"/>
                      <a:pt x="1" y="2238"/>
                    </a:cubicBezTo>
                    <a:lnTo>
                      <a:pt x="1" y="3607"/>
                    </a:lnTo>
                    <a:lnTo>
                      <a:pt x="1821" y="3607"/>
                    </a:lnTo>
                    <a:lnTo>
                      <a:pt x="18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0"/>
              <p:cNvSpPr/>
              <p:nvPr/>
            </p:nvSpPr>
            <p:spPr>
              <a:xfrm>
                <a:off x="1604875" y="1499300"/>
                <a:ext cx="45525" cy="23275"/>
              </a:xfrm>
              <a:custGeom>
                <a:rect b="b" l="l" r="r" t="t"/>
                <a:pathLst>
                  <a:path extrusionOk="0" h="931" w="1821">
                    <a:moveTo>
                      <a:pt x="1" y="0"/>
                    </a:moveTo>
                    <a:lnTo>
                      <a:pt x="1" y="930"/>
                    </a:lnTo>
                    <a:lnTo>
                      <a:pt x="1821" y="930"/>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0"/>
              <p:cNvSpPr/>
              <p:nvPr/>
            </p:nvSpPr>
            <p:spPr>
              <a:xfrm>
                <a:off x="1673625" y="1385075"/>
                <a:ext cx="250675" cy="297225"/>
              </a:xfrm>
              <a:custGeom>
                <a:rect b="b" l="l" r="r" t="t"/>
                <a:pathLst>
                  <a:path extrusionOk="0" h="11889" w="10027">
                    <a:moveTo>
                      <a:pt x="7926" y="8208"/>
                    </a:moveTo>
                    <a:lnTo>
                      <a:pt x="7926" y="9138"/>
                    </a:lnTo>
                    <a:lnTo>
                      <a:pt x="1982" y="9138"/>
                    </a:lnTo>
                    <a:lnTo>
                      <a:pt x="1982" y="8208"/>
                    </a:lnTo>
                    <a:close/>
                    <a:moveTo>
                      <a:pt x="7926" y="10028"/>
                    </a:moveTo>
                    <a:lnTo>
                      <a:pt x="7926" y="10958"/>
                    </a:lnTo>
                    <a:lnTo>
                      <a:pt x="1982" y="10958"/>
                    </a:lnTo>
                    <a:lnTo>
                      <a:pt x="1982" y="10028"/>
                    </a:lnTo>
                    <a:close/>
                    <a:moveTo>
                      <a:pt x="1" y="0"/>
                    </a:moveTo>
                    <a:lnTo>
                      <a:pt x="1" y="11888"/>
                    </a:lnTo>
                    <a:lnTo>
                      <a:pt x="10027" y="11888"/>
                    </a:lnTo>
                    <a:lnTo>
                      <a:pt x="10027" y="0"/>
                    </a:lnTo>
                    <a:lnTo>
                      <a:pt x="7884" y="0"/>
                    </a:lnTo>
                    <a:lnTo>
                      <a:pt x="7884" y="5421"/>
                    </a:lnTo>
                    <a:lnTo>
                      <a:pt x="6066" y="4202"/>
                    </a:lnTo>
                    <a:lnTo>
                      <a:pt x="4246" y="5421"/>
                    </a:lnTo>
                    <a:lnTo>
                      <a:pt x="42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0"/>
              <p:cNvSpPr/>
              <p:nvPr/>
            </p:nvSpPr>
            <p:spPr>
              <a:xfrm>
                <a:off x="1803000" y="1385075"/>
                <a:ext cx="45525" cy="92875"/>
              </a:xfrm>
              <a:custGeom>
                <a:rect b="b" l="l" r="r" t="t"/>
                <a:pathLst>
                  <a:path extrusionOk="0" h="3715" w="1821">
                    <a:moveTo>
                      <a:pt x="1" y="0"/>
                    </a:moveTo>
                    <a:lnTo>
                      <a:pt x="1" y="3714"/>
                    </a:lnTo>
                    <a:lnTo>
                      <a:pt x="911" y="3105"/>
                    </a:lnTo>
                    <a:lnTo>
                      <a:pt x="1821" y="3714"/>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97" name="Google Shape;3797;p70"/>
          <p:cNvGrpSpPr/>
          <p:nvPr/>
        </p:nvGrpSpPr>
        <p:grpSpPr>
          <a:xfrm>
            <a:off x="1947475" y="1785983"/>
            <a:ext cx="755923" cy="756387"/>
            <a:chOff x="2366525" y="1910500"/>
            <a:chExt cx="755923" cy="756387"/>
          </a:xfrm>
        </p:grpSpPr>
        <p:sp>
          <p:nvSpPr>
            <p:cNvPr id="3798" name="Google Shape;3798;p70"/>
            <p:cNvSpPr/>
            <p:nvPr/>
          </p:nvSpPr>
          <p:spPr>
            <a:xfrm>
              <a:off x="2366525" y="1910500"/>
              <a:ext cx="755923" cy="756387"/>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9" name="Google Shape;3799;p70"/>
            <p:cNvGrpSpPr/>
            <p:nvPr/>
          </p:nvGrpSpPr>
          <p:grpSpPr>
            <a:xfrm>
              <a:off x="2540248" y="2130065"/>
              <a:ext cx="398643" cy="357926"/>
              <a:chOff x="914375" y="1404875"/>
              <a:chExt cx="388200" cy="348550"/>
            </a:xfrm>
          </p:grpSpPr>
          <p:sp>
            <p:nvSpPr>
              <p:cNvPr id="3800" name="Google Shape;3800;p70"/>
              <p:cNvSpPr/>
              <p:nvPr/>
            </p:nvSpPr>
            <p:spPr>
              <a:xfrm>
                <a:off x="914375" y="1507950"/>
                <a:ext cx="355300" cy="79875"/>
              </a:xfrm>
              <a:custGeom>
                <a:rect b="b" l="l" r="r" t="t"/>
                <a:pathLst>
                  <a:path extrusionOk="0" h="3195" w="14212">
                    <a:moveTo>
                      <a:pt x="1" y="1"/>
                    </a:moveTo>
                    <a:lnTo>
                      <a:pt x="1" y="890"/>
                    </a:lnTo>
                    <a:lnTo>
                      <a:pt x="931" y="890"/>
                    </a:lnTo>
                    <a:lnTo>
                      <a:pt x="931" y="2265"/>
                    </a:lnTo>
                    <a:lnTo>
                      <a:pt x="1" y="2265"/>
                    </a:lnTo>
                    <a:lnTo>
                      <a:pt x="1" y="3195"/>
                    </a:lnTo>
                    <a:lnTo>
                      <a:pt x="12092" y="3195"/>
                    </a:lnTo>
                    <a:cubicBezTo>
                      <a:pt x="14212" y="3107"/>
                      <a:pt x="14210" y="88"/>
                      <a:pt x="1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0"/>
              <p:cNvSpPr/>
              <p:nvPr/>
            </p:nvSpPr>
            <p:spPr>
              <a:xfrm>
                <a:off x="947250" y="1404875"/>
                <a:ext cx="355325" cy="79850"/>
              </a:xfrm>
              <a:custGeom>
                <a:rect b="b" l="l" r="r" t="t"/>
                <a:pathLst>
                  <a:path extrusionOk="0" h="3194" w="14213">
                    <a:moveTo>
                      <a:pt x="2120" y="0"/>
                    </a:moveTo>
                    <a:cubicBezTo>
                      <a:pt x="1" y="88"/>
                      <a:pt x="2" y="3106"/>
                      <a:pt x="2120" y="3194"/>
                    </a:cubicBezTo>
                    <a:lnTo>
                      <a:pt x="14212" y="3194"/>
                    </a:lnTo>
                    <a:lnTo>
                      <a:pt x="14212" y="2304"/>
                    </a:lnTo>
                    <a:lnTo>
                      <a:pt x="13282" y="2304"/>
                    </a:lnTo>
                    <a:lnTo>
                      <a:pt x="13282" y="930"/>
                    </a:lnTo>
                    <a:lnTo>
                      <a:pt x="14212" y="930"/>
                    </a:lnTo>
                    <a:lnTo>
                      <a:pt x="142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0"/>
              <p:cNvSpPr/>
              <p:nvPr/>
            </p:nvSpPr>
            <p:spPr>
              <a:xfrm>
                <a:off x="957625" y="1610050"/>
                <a:ext cx="344950" cy="92000"/>
              </a:xfrm>
              <a:custGeom>
                <a:rect b="b" l="l" r="r" t="t"/>
                <a:pathLst>
                  <a:path extrusionOk="0" h="3680" w="13798">
                    <a:moveTo>
                      <a:pt x="1839" y="1"/>
                    </a:moveTo>
                    <a:cubicBezTo>
                      <a:pt x="824" y="1"/>
                      <a:pt x="0" y="825"/>
                      <a:pt x="0" y="1839"/>
                    </a:cubicBezTo>
                    <a:lnTo>
                      <a:pt x="0" y="1841"/>
                    </a:lnTo>
                    <a:cubicBezTo>
                      <a:pt x="0" y="2855"/>
                      <a:pt x="824" y="3679"/>
                      <a:pt x="1839" y="3679"/>
                    </a:cubicBezTo>
                    <a:lnTo>
                      <a:pt x="6478" y="3679"/>
                    </a:lnTo>
                    <a:lnTo>
                      <a:pt x="6478" y="1861"/>
                    </a:lnTo>
                    <a:lnTo>
                      <a:pt x="10158" y="1861"/>
                    </a:lnTo>
                    <a:lnTo>
                      <a:pt x="10158" y="3679"/>
                    </a:lnTo>
                    <a:lnTo>
                      <a:pt x="13797" y="3679"/>
                    </a:lnTo>
                    <a:lnTo>
                      <a:pt x="13797" y="2749"/>
                    </a:lnTo>
                    <a:lnTo>
                      <a:pt x="12867" y="2749"/>
                    </a:lnTo>
                    <a:lnTo>
                      <a:pt x="12867" y="931"/>
                    </a:lnTo>
                    <a:lnTo>
                      <a:pt x="13797" y="931"/>
                    </a:lnTo>
                    <a:lnTo>
                      <a:pt x="13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0"/>
              <p:cNvSpPr/>
              <p:nvPr/>
            </p:nvSpPr>
            <p:spPr>
              <a:xfrm>
                <a:off x="1142825" y="1678775"/>
                <a:ext cx="45525" cy="74650"/>
              </a:xfrm>
              <a:custGeom>
                <a:rect b="b" l="l" r="r" t="t"/>
                <a:pathLst>
                  <a:path extrusionOk="0" h="2986" w="1821">
                    <a:moveTo>
                      <a:pt x="0" y="0"/>
                    </a:moveTo>
                    <a:lnTo>
                      <a:pt x="0" y="2985"/>
                    </a:lnTo>
                    <a:lnTo>
                      <a:pt x="910" y="2376"/>
                    </a:lnTo>
                    <a:lnTo>
                      <a:pt x="1820" y="2985"/>
                    </a:lnTo>
                    <a:lnTo>
                      <a:pt x="1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4" name="Google Shape;3804;p70"/>
          <p:cNvGrpSpPr/>
          <p:nvPr/>
        </p:nvGrpSpPr>
        <p:grpSpPr>
          <a:xfrm flipH="1" rot="1321491">
            <a:off x="5157789" y="4254908"/>
            <a:ext cx="714934" cy="378491"/>
            <a:chOff x="-1074225" y="4512538"/>
            <a:chExt cx="714950" cy="378500"/>
          </a:xfrm>
        </p:grpSpPr>
        <p:sp>
          <p:nvSpPr>
            <p:cNvPr id="3805" name="Google Shape;3805;p70"/>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0"/>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0"/>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0"/>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0"/>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0"/>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0"/>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0"/>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0"/>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0"/>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0"/>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70"/>
          <p:cNvGrpSpPr/>
          <p:nvPr/>
        </p:nvGrpSpPr>
        <p:grpSpPr>
          <a:xfrm>
            <a:off x="3581925" y="1705375"/>
            <a:ext cx="714950" cy="378500"/>
            <a:chOff x="-1074225" y="4512538"/>
            <a:chExt cx="714950" cy="378500"/>
          </a:xfrm>
        </p:grpSpPr>
        <p:sp>
          <p:nvSpPr>
            <p:cNvPr id="3817" name="Google Shape;3817;p70"/>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0"/>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0"/>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0"/>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0"/>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0"/>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0"/>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0"/>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0"/>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0"/>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0"/>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0"/>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3787"/>
                                        </p:tgtEl>
                                        <p:attrNameLst>
                                          <p:attrName>style.visibility</p:attrName>
                                        </p:attrNameLst>
                                      </p:cBhvr>
                                      <p:to>
                                        <p:strVal val="visible"/>
                                      </p:to>
                                    </p:set>
                                    <p:anim calcmode="lin" valueType="num">
                                      <p:cBhvr additive="base">
                                        <p:cTn dur="500"/>
                                        <p:tgtEl>
                                          <p:spTgt spid="3787"/>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797"/>
                                        </p:tgtEl>
                                        <p:attrNameLst>
                                          <p:attrName>style.visibility</p:attrName>
                                        </p:attrNameLst>
                                      </p:cBhvr>
                                      <p:to>
                                        <p:strVal val="visible"/>
                                      </p:to>
                                    </p:set>
                                    <p:animEffect filter="fade" transition="in">
                                      <p:cBhvr>
                                        <p:cTn dur="300"/>
                                        <p:tgtEl>
                                          <p:spTgt spid="3797"/>
                                        </p:tgtEl>
                                      </p:cBhvr>
                                    </p:animEffect>
                                  </p:childTnLst>
                                </p:cTn>
                              </p:par>
                            </p:childTnLst>
                          </p:cTn>
                        </p:par>
                        <p:par>
                          <p:cTn fill="hold">
                            <p:stCondLst>
                              <p:cond delay="800"/>
                            </p:stCondLst>
                            <p:childTnLst>
                              <p:par>
                                <p:cTn fill="hold" nodeType="afterEffect" presetClass="entr" presetID="10" presetSubtype="0">
                                  <p:stCondLst>
                                    <p:cond delay="0"/>
                                  </p:stCondLst>
                                  <p:childTnLst>
                                    <p:set>
                                      <p:cBhvr>
                                        <p:cTn dur="1" fill="hold">
                                          <p:stCondLst>
                                            <p:cond delay="0"/>
                                          </p:stCondLst>
                                        </p:cTn>
                                        <p:tgtEl>
                                          <p:spTgt spid="3783"/>
                                        </p:tgtEl>
                                        <p:attrNameLst>
                                          <p:attrName>style.visibility</p:attrName>
                                        </p:attrNameLst>
                                      </p:cBhvr>
                                      <p:to>
                                        <p:strVal val="visible"/>
                                      </p:to>
                                    </p:set>
                                    <p:animEffect filter="fade" transition="in">
                                      <p:cBhvr>
                                        <p:cTn dur="300"/>
                                        <p:tgtEl>
                                          <p:spTgt spid="3783"/>
                                        </p:tgtEl>
                                      </p:cBhvr>
                                    </p:animEffect>
                                  </p:childTnLst>
                                </p:cTn>
                              </p:par>
                            </p:childTnLst>
                          </p:cTn>
                        </p:par>
                        <p:par>
                          <p:cTn fill="hold">
                            <p:stCondLst>
                              <p:cond delay="1100"/>
                            </p:stCondLst>
                            <p:childTnLst>
                              <p:par>
                                <p:cTn fill="hold" nodeType="afterEffect" presetClass="entr" presetID="10" presetSubtype="0">
                                  <p:stCondLst>
                                    <p:cond delay="0"/>
                                  </p:stCondLst>
                                  <p:childTnLst>
                                    <p:set>
                                      <p:cBhvr>
                                        <p:cTn dur="1" fill="hold">
                                          <p:stCondLst>
                                            <p:cond delay="0"/>
                                          </p:stCondLst>
                                        </p:cTn>
                                        <p:tgtEl>
                                          <p:spTgt spid="3788"/>
                                        </p:tgtEl>
                                        <p:attrNameLst>
                                          <p:attrName>style.visibility</p:attrName>
                                        </p:attrNameLst>
                                      </p:cBhvr>
                                      <p:to>
                                        <p:strVal val="visible"/>
                                      </p:to>
                                    </p:set>
                                    <p:animEffect filter="fade" transition="in">
                                      <p:cBhvr>
                                        <p:cTn dur="300"/>
                                        <p:tgtEl>
                                          <p:spTgt spid="3788"/>
                                        </p:tgtEl>
                                      </p:cBhvr>
                                    </p:animEffect>
                                  </p:childTnLst>
                                </p:cTn>
                              </p:par>
                            </p:childTnLst>
                          </p:cTn>
                        </p:par>
                        <p:par>
                          <p:cTn fill="hold">
                            <p:stCondLst>
                              <p:cond delay="1400"/>
                            </p:stCondLst>
                            <p:childTnLst>
                              <p:par>
                                <p:cTn fill="hold" nodeType="afterEffect" presetClass="entr" presetID="10" presetSubtype="0">
                                  <p:stCondLst>
                                    <p:cond delay="0"/>
                                  </p:stCondLst>
                                  <p:childTnLst>
                                    <p:set>
                                      <p:cBhvr>
                                        <p:cTn dur="1" fill="hold">
                                          <p:stCondLst>
                                            <p:cond delay="0"/>
                                          </p:stCondLst>
                                        </p:cTn>
                                        <p:tgtEl>
                                          <p:spTgt spid="3784"/>
                                        </p:tgtEl>
                                        <p:attrNameLst>
                                          <p:attrName>style.visibility</p:attrName>
                                        </p:attrNameLst>
                                      </p:cBhvr>
                                      <p:to>
                                        <p:strVal val="visible"/>
                                      </p:to>
                                    </p:set>
                                    <p:animEffect filter="fade" transition="in">
                                      <p:cBhvr>
                                        <p:cTn dur="300"/>
                                        <p:tgtEl>
                                          <p:spTgt spid="37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2" name="Shape 3832"/>
        <p:cNvGrpSpPr/>
        <p:nvPr/>
      </p:nvGrpSpPr>
      <p:grpSpPr>
        <a:xfrm>
          <a:off x="0" y="0"/>
          <a:ext cx="0" cy="0"/>
          <a:chOff x="0" y="0"/>
          <a:chExt cx="0" cy="0"/>
        </a:xfrm>
      </p:grpSpPr>
      <p:sp>
        <p:nvSpPr>
          <p:cNvPr id="3833" name="Google Shape;3833;p71"/>
          <p:cNvSpPr/>
          <p:nvPr/>
        </p:nvSpPr>
        <p:spPr>
          <a:xfrm>
            <a:off x="1579000" y="1785457"/>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1"/>
          <p:cNvSpPr/>
          <p:nvPr/>
        </p:nvSpPr>
        <p:spPr>
          <a:xfrm>
            <a:off x="4166194" y="1780869"/>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1"/>
          <p:cNvSpPr/>
          <p:nvPr/>
        </p:nvSpPr>
        <p:spPr>
          <a:xfrm>
            <a:off x="6753315" y="1785457"/>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1"/>
          <p:cNvSpPr txBox="1"/>
          <p:nvPr>
            <p:ph idx="6" type="title"/>
          </p:nvPr>
        </p:nvSpPr>
        <p:spPr>
          <a:xfrm>
            <a:off x="720000" y="539500"/>
            <a:ext cx="7704000" cy="4782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 Better benefits and salaries</a:t>
            </a:r>
            <a:endParaRPr/>
          </a:p>
        </p:txBody>
      </p:sp>
      <p:sp>
        <p:nvSpPr>
          <p:cNvPr id="3837" name="Google Shape;3837;p71"/>
          <p:cNvSpPr txBox="1"/>
          <p:nvPr>
            <p:ph type="title"/>
          </p:nvPr>
        </p:nvSpPr>
        <p:spPr>
          <a:xfrm>
            <a:off x="711300" y="2690819"/>
            <a:ext cx="2547000" cy="41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Salaries</a:t>
            </a:r>
            <a:endParaRPr/>
          </a:p>
        </p:txBody>
      </p:sp>
      <p:sp>
        <p:nvSpPr>
          <p:cNvPr id="3838" name="Google Shape;3838;p71"/>
          <p:cNvSpPr txBox="1"/>
          <p:nvPr>
            <p:ph idx="1" type="subTitle"/>
          </p:nvPr>
        </p:nvSpPr>
        <p:spPr>
          <a:xfrm>
            <a:off x="711306" y="3053418"/>
            <a:ext cx="2547000" cy="80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3839" name="Google Shape;3839;p71"/>
          <p:cNvSpPr txBox="1"/>
          <p:nvPr>
            <p:ph idx="2" type="title"/>
          </p:nvPr>
        </p:nvSpPr>
        <p:spPr>
          <a:xfrm>
            <a:off x="3298461" y="2686231"/>
            <a:ext cx="2547000" cy="41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Benefits</a:t>
            </a:r>
            <a:endParaRPr/>
          </a:p>
        </p:txBody>
      </p:sp>
      <p:sp>
        <p:nvSpPr>
          <p:cNvPr id="3840" name="Google Shape;3840;p71"/>
          <p:cNvSpPr txBox="1"/>
          <p:nvPr>
            <p:ph idx="3" type="subTitle"/>
          </p:nvPr>
        </p:nvSpPr>
        <p:spPr>
          <a:xfrm>
            <a:off x="3298464" y="3048831"/>
            <a:ext cx="2547000" cy="80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3841" name="Google Shape;3841;p71"/>
          <p:cNvSpPr txBox="1"/>
          <p:nvPr>
            <p:ph idx="4" type="title"/>
          </p:nvPr>
        </p:nvSpPr>
        <p:spPr>
          <a:xfrm>
            <a:off x="5885622" y="2690819"/>
            <a:ext cx="2547000" cy="41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Support</a:t>
            </a:r>
            <a:endParaRPr/>
          </a:p>
        </p:txBody>
      </p:sp>
      <p:sp>
        <p:nvSpPr>
          <p:cNvPr id="3842" name="Google Shape;3842;p71"/>
          <p:cNvSpPr txBox="1"/>
          <p:nvPr>
            <p:ph idx="5" type="subTitle"/>
          </p:nvPr>
        </p:nvSpPr>
        <p:spPr>
          <a:xfrm>
            <a:off x="5885622" y="3053418"/>
            <a:ext cx="2547000" cy="80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grpSp>
        <p:nvGrpSpPr>
          <p:cNvPr id="3843" name="Google Shape;3843;p71"/>
          <p:cNvGrpSpPr/>
          <p:nvPr/>
        </p:nvGrpSpPr>
        <p:grpSpPr>
          <a:xfrm flipH="1">
            <a:off x="713201" y="445296"/>
            <a:ext cx="714936" cy="971200"/>
            <a:chOff x="638276" y="3526008"/>
            <a:chExt cx="714936" cy="971200"/>
          </a:xfrm>
        </p:grpSpPr>
        <p:sp>
          <p:nvSpPr>
            <p:cNvPr id="3844" name="Google Shape;3844;p71"/>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5" name="Google Shape;3845;p71"/>
            <p:cNvGrpSpPr/>
            <p:nvPr/>
          </p:nvGrpSpPr>
          <p:grpSpPr>
            <a:xfrm>
              <a:off x="638276" y="3526008"/>
              <a:ext cx="714936" cy="971200"/>
              <a:chOff x="9141124" y="2771118"/>
              <a:chExt cx="319239" cy="433649"/>
            </a:xfrm>
          </p:grpSpPr>
          <p:sp>
            <p:nvSpPr>
              <p:cNvPr id="3846" name="Google Shape;3846;p71"/>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1"/>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1"/>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1"/>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1"/>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1"/>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1"/>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1"/>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1"/>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1"/>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1"/>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1"/>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1"/>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1"/>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1"/>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1"/>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1"/>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1"/>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1"/>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1"/>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1"/>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1"/>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1"/>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1"/>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1"/>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1"/>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2" name="Google Shape;3872;p71"/>
          <p:cNvGrpSpPr/>
          <p:nvPr/>
        </p:nvGrpSpPr>
        <p:grpSpPr>
          <a:xfrm>
            <a:off x="1776493" y="2075968"/>
            <a:ext cx="416626" cy="230826"/>
            <a:chOff x="903075" y="2730000"/>
            <a:chExt cx="475275" cy="263350"/>
          </a:xfrm>
        </p:grpSpPr>
        <p:sp>
          <p:nvSpPr>
            <p:cNvPr id="3873" name="Google Shape;3873;p71"/>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4" name="Google Shape;3874;p71"/>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5" name="Google Shape;3875;p71"/>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76" name="Google Shape;3876;p71"/>
          <p:cNvGrpSpPr/>
          <p:nvPr/>
        </p:nvGrpSpPr>
        <p:grpSpPr>
          <a:xfrm>
            <a:off x="4363683" y="1978500"/>
            <a:ext cx="416634" cy="416586"/>
            <a:chOff x="1492675" y="2620775"/>
            <a:chExt cx="481825" cy="481825"/>
          </a:xfrm>
        </p:grpSpPr>
        <p:sp>
          <p:nvSpPr>
            <p:cNvPr id="3877" name="Google Shape;3877;p71"/>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8" name="Google Shape;3878;p71"/>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79" name="Google Shape;3879;p71"/>
          <p:cNvGrpSpPr/>
          <p:nvPr/>
        </p:nvGrpSpPr>
        <p:grpSpPr>
          <a:xfrm>
            <a:off x="6950796" y="1983088"/>
            <a:ext cx="416651" cy="416586"/>
            <a:chOff x="2685825" y="840375"/>
            <a:chExt cx="481900" cy="481825"/>
          </a:xfrm>
        </p:grpSpPr>
        <p:sp>
          <p:nvSpPr>
            <p:cNvPr id="3880" name="Google Shape;3880;p71"/>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1" name="Google Shape;3881;p71"/>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82" name="Google Shape;3882;p71"/>
          <p:cNvGrpSpPr/>
          <p:nvPr/>
        </p:nvGrpSpPr>
        <p:grpSpPr>
          <a:xfrm flipH="1" rot="1321491">
            <a:off x="7937689" y="1456745"/>
            <a:ext cx="714934" cy="378491"/>
            <a:chOff x="-1074225" y="4512538"/>
            <a:chExt cx="714950" cy="378500"/>
          </a:xfrm>
        </p:grpSpPr>
        <p:sp>
          <p:nvSpPr>
            <p:cNvPr id="3883" name="Google Shape;3883;p71"/>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1"/>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1"/>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1"/>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1"/>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1"/>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1"/>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1"/>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1"/>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1"/>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1"/>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4" name="Google Shape;3894;p71"/>
          <p:cNvGrpSpPr/>
          <p:nvPr/>
        </p:nvGrpSpPr>
        <p:grpSpPr>
          <a:xfrm>
            <a:off x="2994813" y="4153300"/>
            <a:ext cx="714950" cy="378500"/>
            <a:chOff x="-1074225" y="4512538"/>
            <a:chExt cx="714950" cy="378500"/>
          </a:xfrm>
        </p:grpSpPr>
        <p:sp>
          <p:nvSpPr>
            <p:cNvPr id="3895" name="Google Shape;3895;p71"/>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1"/>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1"/>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1"/>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1"/>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1"/>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1"/>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1"/>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1"/>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1"/>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1"/>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1"/>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0" name="Shape 3910"/>
        <p:cNvGrpSpPr/>
        <p:nvPr/>
      </p:nvGrpSpPr>
      <p:grpSpPr>
        <a:xfrm>
          <a:off x="0" y="0"/>
          <a:ext cx="0" cy="0"/>
          <a:chOff x="0" y="0"/>
          <a:chExt cx="0" cy="0"/>
        </a:xfrm>
      </p:grpSpPr>
      <p:sp>
        <p:nvSpPr>
          <p:cNvPr id="3911" name="Google Shape;3911;p72"/>
          <p:cNvSpPr txBox="1"/>
          <p:nvPr>
            <p:ph type="title"/>
          </p:nvPr>
        </p:nvSpPr>
        <p:spPr>
          <a:xfrm>
            <a:off x="1387608" y="1896510"/>
            <a:ext cx="3246600" cy="30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Salaries</a:t>
            </a:r>
            <a:endParaRPr/>
          </a:p>
        </p:txBody>
      </p:sp>
      <p:sp>
        <p:nvSpPr>
          <p:cNvPr id="3912" name="Google Shape;3912;p72"/>
          <p:cNvSpPr txBox="1"/>
          <p:nvPr>
            <p:ph idx="1" type="subTitle"/>
          </p:nvPr>
        </p:nvSpPr>
        <p:spPr>
          <a:xfrm>
            <a:off x="1387608" y="2193549"/>
            <a:ext cx="32466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3913" name="Google Shape;3913;p72"/>
          <p:cNvSpPr txBox="1"/>
          <p:nvPr>
            <p:ph idx="2" type="title"/>
          </p:nvPr>
        </p:nvSpPr>
        <p:spPr>
          <a:xfrm>
            <a:off x="1387608" y="3705798"/>
            <a:ext cx="3246600" cy="30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Benefits</a:t>
            </a:r>
            <a:endParaRPr/>
          </a:p>
        </p:txBody>
      </p:sp>
      <p:sp>
        <p:nvSpPr>
          <p:cNvPr id="3914" name="Google Shape;3914;p72"/>
          <p:cNvSpPr txBox="1"/>
          <p:nvPr>
            <p:ph idx="3" type="subTitle"/>
          </p:nvPr>
        </p:nvSpPr>
        <p:spPr>
          <a:xfrm>
            <a:off x="1387608" y="4012776"/>
            <a:ext cx="32466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3915" name="Google Shape;3915;p72"/>
          <p:cNvSpPr txBox="1"/>
          <p:nvPr>
            <p:ph idx="4" type="title"/>
          </p:nvPr>
        </p:nvSpPr>
        <p:spPr>
          <a:xfrm>
            <a:off x="4807023" y="1834424"/>
            <a:ext cx="3246600" cy="41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Support</a:t>
            </a:r>
            <a:endParaRPr/>
          </a:p>
        </p:txBody>
      </p:sp>
      <p:sp>
        <p:nvSpPr>
          <p:cNvPr id="3916" name="Google Shape;3916;p72"/>
          <p:cNvSpPr txBox="1"/>
          <p:nvPr>
            <p:ph idx="5" type="subTitle"/>
          </p:nvPr>
        </p:nvSpPr>
        <p:spPr>
          <a:xfrm>
            <a:off x="4807023" y="2193549"/>
            <a:ext cx="32466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3917" name="Google Shape;3917;p72"/>
          <p:cNvSpPr txBox="1"/>
          <p:nvPr>
            <p:ph idx="6"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Better benefits and salaries</a:t>
            </a:r>
            <a:endParaRPr/>
          </a:p>
        </p:txBody>
      </p:sp>
      <p:grpSp>
        <p:nvGrpSpPr>
          <p:cNvPr id="3918" name="Google Shape;3918;p72"/>
          <p:cNvGrpSpPr/>
          <p:nvPr/>
        </p:nvGrpSpPr>
        <p:grpSpPr>
          <a:xfrm>
            <a:off x="5407885" y="2810051"/>
            <a:ext cx="2010913" cy="1999514"/>
            <a:chOff x="5407885" y="2810051"/>
            <a:chExt cx="2010913" cy="1999514"/>
          </a:xfrm>
        </p:grpSpPr>
        <p:sp>
          <p:nvSpPr>
            <p:cNvPr id="3919" name="Google Shape;3919;p72"/>
            <p:cNvSpPr/>
            <p:nvPr/>
          </p:nvSpPr>
          <p:spPr>
            <a:xfrm>
              <a:off x="6621923" y="3571833"/>
              <a:ext cx="204712" cy="200168"/>
            </a:xfrm>
            <a:custGeom>
              <a:rect b="b" l="l" r="r" t="t"/>
              <a:pathLst>
                <a:path extrusionOk="0" h="2687" w="2748">
                  <a:moveTo>
                    <a:pt x="618" y="0"/>
                  </a:moveTo>
                  <a:cubicBezTo>
                    <a:pt x="119" y="0"/>
                    <a:pt x="1" y="1991"/>
                    <a:pt x="356" y="2041"/>
                  </a:cubicBezTo>
                  <a:cubicBezTo>
                    <a:pt x="729" y="2092"/>
                    <a:pt x="1051" y="2440"/>
                    <a:pt x="1365" y="2584"/>
                  </a:cubicBezTo>
                  <a:cubicBezTo>
                    <a:pt x="1500" y="2649"/>
                    <a:pt x="1754" y="2687"/>
                    <a:pt x="2005" y="2687"/>
                  </a:cubicBezTo>
                  <a:cubicBezTo>
                    <a:pt x="2340" y="2687"/>
                    <a:pt x="2668" y="2620"/>
                    <a:pt x="2697" y="2465"/>
                  </a:cubicBezTo>
                  <a:cubicBezTo>
                    <a:pt x="2748" y="2194"/>
                    <a:pt x="2714" y="1422"/>
                    <a:pt x="2493" y="964"/>
                  </a:cubicBezTo>
                  <a:cubicBezTo>
                    <a:pt x="2273" y="497"/>
                    <a:pt x="1509" y="192"/>
                    <a:pt x="661" y="5"/>
                  </a:cubicBezTo>
                  <a:cubicBezTo>
                    <a:pt x="646" y="2"/>
                    <a:pt x="632" y="0"/>
                    <a:pt x="618" y="0"/>
                  </a:cubicBezTo>
                  <a:close/>
                </a:path>
              </a:pathLst>
            </a:custGeom>
            <a:solidFill>
              <a:srgbClr val="FFA8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2"/>
            <p:cNvSpPr/>
            <p:nvPr/>
          </p:nvSpPr>
          <p:spPr>
            <a:xfrm>
              <a:off x="7076191" y="3191761"/>
              <a:ext cx="16538" cy="601026"/>
            </a:xfrm>
            <a:custGeom>
              <a:rect b="b" l="l" r="r" t="t"/>
              <a:pathLst>
                <a:path extrusionOk="0" h="8068" w="222">
                  <a:moveTo>
                    <a:pt x="1" y="0"/>
                  </a:moveTo>
                  <a:lnTo>
                    <a:pt x="1" y="8068"/>
                  </a:lnTo>
                  <a:lnTo>
                    <a:pt x="221" y="8068"/>
                  </a:lnTo>
                  <a:lnTo>
                    <a:pt x="2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2"/>
            <p:cNvSpPr/>
            <p:nvPr/>
          </p:nvSpPr>
          <p:spPr>
            <a:xfrm>
              <a:off x="6780448" y="2959860"/>
              <a:ext cx="313550" cy="229445"/>
            </a:xfrm>
            <a:custGeom>
              <a:rect b="b" l="l" r="r" t="t"/>
              <a:pathLst>
                <a:path extrusionOk="0" h="3080" w="4209">
                  <a:moveTo>
                    <a:pt x="1392" y="0"/>
                  </a:moveTo>
                  <a:lnTo>
                    <a:pt x="238" y="772"/>
                  </a:lnTo>
                  <a:lnTo>
                    <a:pt x="0" y="2358"/>
                  </a:lnTo>
                  <a:lnTo>
                    <a:pt x="4208" y="3079"/>
                  </a:lnTo>
                  <a:lnTo>
                    <a:pt x="4208" y="2553"/>
                  </a:lnTo>
                  <a:lnTo>
                    <a:pt x="1392"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2"/>
            <p:cNvSpPr/>
            <p:nvPr/>
          </p:nvSpPr>
          <p:spPr>
            <a:xfrm>
              <a:off x="6786109" y="2959860"/>
              <a:ext cx="278760" cy="176330"/>
            </a:xfrm>
            <a:custGeom>
              <a:rect b="b" l="l" r="r" t="t"/>
              <a:pathLst>
                <a:path extrusionOk="0" h="2367" w="3742">
                  <a:moveTo>
                    <a:pt x="1316" y="0"/>
                  </a:moveTo>
                  <a:lnTo>
                    <a:pt x="162" y="772"/>
                  </a:lnTo>
                  <a:lnTo>
                    <a:pt x="1" y="1841"/>
                  </a:lnTo>
                  <a:cubicBezTo>
                    <a:pt x="561" y="2163"/>
                    <a:pt x="1409" y="2367"/>
                    <a:pt x="2351" y="2367"/>
                  </a:cubicBezTo>
                  <a:cubicBezTo>
                    <a:pt x="2851" y="2367"/>
                    <a:pt x="3326" y="2307"/>
                    <a:pt x="3742" y="2206"/>
                  </a:cubicBezTo>
                  <a:lnTo>
                    <a:pt x="13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2"/>
            <p:cNvSpPr/>
            <p:nvPr/>
          </p:nvSpPr>
          <p:spPr>
            <a:xfrm>
              <a:off x="6949774" y="3766189"/>
              <a:ext cx="269300" cy="59447"/>
            </a:xfrm>
            <a:custGeom>
              <a:rect b="b" l="l" r="r" t="t"/>
              <a:pathLst>
                <a:path extrusionOk="0" h="798" w="3615">
                  <a:moveTo>
                    <a:pt x="1808" y="0"/>
                  </a:moveTo>
                  <a:lnTo>
                    <a:pt x="1" y="586"/>
                  </a:lnTo>
                  <a:lnTo>
                    <a:pt x="1" y="798"/>
                  </a:lnTo>
                  <a:lnTo>
                    <a:pt x="3615" y="798"/>
                  </a:lnTo>
                  <a:lnTo>
                    <a:pt x="3615" y="586"/>
                  </a:lnTo>
                  <a:lnTo>
                    <a:pt x="180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2"/>
            <p:cNvSpPr/>
            <p:nvPr/>
          </p:nvSpPr>
          <p:spPr>
            <a:xfrm>
              <a:off x="6179500" y="3295383"/>
              <a:ext cx="520795" cy="521018"/>
            </a:xfrm>
            <a:custGeom>
              <a:rect b="b" l="l" r="r" t="t"/>
              <a:pathLst>
                <a:path extrusionOk="0" h="6994" w="6991">
                  <a:moveTo>
                    <a:pt x="1230" y="1"/>
                  </a:moveTo>
                  <a:lnTo>
                    <a:pt x="0" y="4115"/>
                  </a:lnTo>
                  <a:cubicBezTo>
                    <a:pt x="0" y="4115"/>
                    <a:pt x="959" y="6532"/>
                    <a:pt x="2291" y="6931"/>
                  </a:cubicBezTo>
                  <a:cubicBezTo>
                    <a:pt x="2435" y="6974"/>
                    <a:pt x="2604" y="6993"/>
                    <a:pt x="2789" y="6993"/>
                  </a:cubicBezTo>
                  <a:cubicBezTo>
                    <a:pt x="4318" y="6993"/>
                    <a:pt x="6990" y="5684"/>
                    <a:pt x="6990" y="5684"/>
                  </a:cubicBezTo>
                  <a:lnTo>
                    <a:pt x="6498" y="3682"/>
                  </a:lnTo>
                  <a:cubicBezTo>
                    <a:pt x="6498" y="3682"/>
                    <a:pt x="4037" y="4110"/>
                    <a:pt x="3606" y="4110"/>
                  </a:cubicBezTo>
                  <a:cubicBezTo>
                    <a:pt x="3583" y="4110"/>
                    <a:pt x="3565" y="4109"/>
                    <a:pt x="3555" y="4106"/>
                  </a:cubicBezTo>
                  <a:cubicBezTo>
                    <a:pt x="3334" y="4055"/>
                    <a:pt x="2019" y="1646"/>
                    <a:pt x="12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2"/>
            <p:cNvSpPr/>
            <p:nvPr/>
          </p:nvSpPr>
          <p:spPr>
            <a:xfrm>
              <a:off x="6179500" y="3295383"/>
              <a:ext cx="520795" cy="521018"/>
            </a:xfrm>
            <a:custGeom>
              <a:rect b="b" l="l" r="r" t="t"/>
              <a:pathLst>
                <a:path extrusionOk="0" h="6994" w="6991">
                  <a:moveTo>
                    <a:pt x="1230" y="1"/>
                  </a:moveTo>
                  <a:lnTo>
                    <a:pt x="0" y="4115"/>
                  </a:lnTo>
                  <a:cubicBezTo>
                    <a:pt x="0" y="4115"/>
                    <a:pt x="959" y="6541"/>
                    <a:pt x="2299" y="6931"/>
                  </a:cubicBezTo>
                  <a:cubicBezTo>
                    <a:pt x="2444" y="6974"/>
                    <a:pt x="2612" y="6994"/>
                    <a:pt x="2797" y="6994"/>
                  </a:cubicBezTo>
                  <a:cubicBezTo>
                    <a:pt x="4321" y="6994"/>
                    <a:pt x="6990" y="5693"/>
                    <a:pt x="6990" y="5693"/>
                  </a:cubicBezTo>
                  <a:lnTo>
                    <a:pt x="6710" y="4539"/>
                  </a:lnTo>
                  <a:cubicBezTo>
                    <a:pt x="5791" y="4914"/>
                    <a:pt x="4452" y="5389"/>
                    <a:pt x="3531" y="5389"/>
                  </a:cubicBezTo>
                  <a:cubicBezTo>
                    <a:pt x="3348" y="5389"/>
                    <a:pt x="3181" y="5370"/>
                    <a:pt x="3037" y="5328"/>
                  </a:cubicBezTo>
                  <a:cubicBezTo>
                    <a:pt x="1697" y="4929"/>
                    <a:pt x="1357" y="2478"/>
                    <a:pt x="1357" y="2478"/>
                  </a:cubicBezTo>
                  <a:lnTo>
                    <a:pt x="1391" y="331"/>
                  </a:lnTo>
                  <a:cubicBezTo>
                    <a:pt x="1332" y="221"/>
                    <a:pt x="1281" y="111"/>
                    <a:pt x="1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2"/>
            <p:cNvSpPr/>
            <p:nvPr/>
          </p:nvSpPr>
          <p:spPr>
            <a:xfrm>
              <a:off x="6444254" y="4073926"/>
              <a:ext cx="120756" cy="735639"/>
            </a:xfrm>
            <a:custGeom>
              <a:rect b="b" l="l" r="r" t="t"/>
              <a:pathLst>
                <a:path extrusionOk="0" h="9875" w="1621">
                  <a:moveTo>
                    <a:pt x="60" y="1"/>
                  </a:moveTo>
                  <a:cubicBezTo>
                    <a:pt x="60" y="1"/>
                    <a:pt x="1" y="722"/>
                    <a:pt x="603" y="976"/>
                  </a:cubicBezTo>
                  <a:cubicBezTo>
                    <a:pt x="603" y="976"/>
                    <a:pt x="840" y="4836"/>
                    <a:pt x="840" y="9408"/>
                  </a:cubicBezTo>
                  <a:cubicBezTo>
                    <a:pt x="840" y="9408"/>
                    <a:pt x="442" y="9493"/>
                    <a:pt x="586" y="9875"/>
                  </a:cubicBezTo>
                  <a:lnTo>
                    <a:pt x="1137" y="9875"/>
                  </a:lnTo>
                  <a:lnTo>
                    <a:pt x="16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2"/>
            <p:cNvSpPr/>
            <p:nvPr/>
          </p:nvSpPr>
          <p:spPr>
            <a:xfrm>
              <a:off x="7205141" y="4073926"/>
              <a:ext cx="118820" cy="735639"/>
            </a:xfrm>
            <a:custGeom>
              <a:rect b="b" l="l" r="r" t="t"/>
              <a:pathLst>
                <a:path extrusionOk="0" h="9875" w="1595">
                  <a:moveTo>
                    <a:pt x="0" y="1"/>
                  </a:moveTo>
                  <a:lnTo>
                    <a:pt x="229" y="9875"/>
                  </a:lnTo>
                  <a:lnTo>
                    <a:pt x="772" y="9875"/>
                  </a:lnTo>
                  <a:cubicBezTo>
                    <a:pt x="933" y="9493"/>
                    <a:pt x="534" y="9408"/>
                    <a:pt x="534" y="9408"/>
                  </a:cubicBezTo>
                  <a:cubicBezTo>
                    <a:pt x="653" y="4836"/>
                    <a:pt x="993" y="976"/>
                    <a:pt x="993" y="976"/>
                  </a:cubicBezTo>
                  <a:cubicBezTo>
                    <a:pt x="1595" y="722"/>
                    <a:pt x="1561" y="1"/>
                    <a:pt x="15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2"/>
            <p:cNvSpPr/>
            <p:nvPr/>
          </p:nvSpPr>
          <p:spPr>
            <a:xfrm>
              <a:off x="5835037" y="4260386"/>
              <a:ext cx="137220" cy="549177"/>
            </a:xfrm>
            <a:custGeom>
              <a:rect b="b" l="l" r="r" t="t"/>
              <a:pathLst>
                <a:path extrusionOk="0" h="7372" w="1842">
                  <a:moveTo>
                    <a:pt x="272" y="0"/>
                  </a:moveTo>
                  <a:cubicBezTo>
                    <a:pt x="272" y="0"/>
                    <a:pt x="527" y="6099"/>
                    <a:pt x="1" y="7372"/>
                  </a:cubicBezTo>
                  <a:lnTo>
                    <a:pt x="467" y="7372"/>
                  </a:lnTo>
                  <a:cubicBezTo>
                    <a:pt x="467" y="7372"/>
                    <a:pt x="238" y="1010"/>
                    <a:pt x="1842" y="246"/>
                  </a:cubicBezTo>
                  <a:lnTo>
                    <a:pt x="18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2"/>
            <p:cNvSpPr/>
            <p:nvPr/>
          </p:nvSpPr>
          <p:spPr>
            <a:xfrm>
              <a:off x="5720688" y="3436923"/>
              <a:ext cx="143552" cy="118894"/>
            </a:xfrm>
            <a:custGeom>
              <a:rect b="b" l="l" r="r" t="t"/>
              <a:pathLst>
                <a:path extrusionOk="0" h="1596" w="1927">
                  <a:moveTo>
                    <a:pt x="900" y="1"/>
                  </a:moveTo>
                  <a:cubicBezTo>
                    <a:pt x="382" y="1"/>
                    <a:pt x="0" y="425"/>
                    <a:pt x="43" y="951"/>
                  </a:cubicBezTo>
                  <a:cubicBezTo>
                    <a:pt x="60" y="1154"/>
                    <a:pt x="136" y="1341"/>
                    <a:pt x="255" y="1494"/>
                  </a:cubicBezTo>
                  <a:cubicBezTo>
                    <a:pt x="309" y="1564"/>
                    <a:pt x="377" y="1595"/>
                    <a:pt x="442" y="1595"/>
                  </a:cubicBezTo>
                  <a:cubicBezTo>
                    <a:pt x="551" y="1595"/>
                    <a:pt x="652" y="1507"/>
                    <a:pt x="662" y="1358"/>
                  </a:cubicBezTo>
                  <a:cubicBezTo>
                    <a:pt x="679" y="1087"/>
                    <a:pt x="815" y="798"/>
                    <a:pt x="1315" y="798"/>
                  </a:cubicBezTo>
                  <a:cubicBezTo>
                    <a:pt x="1544" y="798"/>
                    <a:pt x="1765" y="951"/>
                    <a:pt x="1909" y="1188"/>
                  </a:cubicBezTo>
                  <a:cubicBezTo>
                    <a:pt x="1926" y="1112"/>
                    <a:pt x="1926" y="1027"/>
                    <a:pt x="1918" y="951"/>
                  </a:cubicBezTo>
                  <a:cubicBezTo>
                    <a:pt x="1875" y="425"/>
                    <a:pt x="1417" y="1"/>
                    <a:pt x="900" y="1"/>
                  </a:cubicBezTo>
                  <a:close/>
                </a:path>
              </a:pathLst>
            </a:custGeom>
            <a:solidFill>
              <a:srgbClr val="2C1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2"/>
            <p:cNvSpPr/>
            <p:nvPr/>
          </p:nvSpPr>
          <p:spPr>
            <a:xfrm>
              <a:off x="5719421" y="3514695"/>
              <a:ext cx="34193" cy="41121"/>
            </a:xfrm>
            <a:custGeom>
              <a:rect b="b" l="l" r="r" t="t"/>
              <a:pathLst>
                <a:path extrusionOk="0" h="552" w="459">
                  <a:moveTo>
                    <a:pt x="1" y="0"/>
                  </a:moveTo>
                  <a:lnTo>
                    <a:pt x="51" y="552"/>
                  </a:lnTo>
                  <a:lnTo>
                    <a:pt x="459" y="552"/>
                  </a:lnTo>
                  <a:lnTo>
                    <a:pt x="416" y="0"/>
                  </a:lnTo>
                  <a:close/>
                </a:path>
              </a:pathLst>
            </a:custGeom>
            <a:solidFill>
              <a:srgbClr val="2C1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2"/>
            <p:cNvSpPr/>
            <p:nvPr/>
          </p:nvSpPr>
          <p:spPr>
            <a:xfrm>
              <a:off x="5692901" y="3436923"/>
              <a:ext cx="131484" cy="118894"/>
            </a:xfrm>
            <a:custGeom>
              <a:rect b="b" l="l" r="r" t="t"/>
              <a:pathLst>
                <a:path extrusionOk="0" h="1596" w="1765">
                  <a:moveTo>
                    <a:pt x="823" y="1"/>
                  </a:moveTo>
                  <a:cubicBezTo>
                    <a:pt x="348" y="1"/>
                    <a:pt x="0" y="425"/>
                    <a:pt x="43" y="951"/>
                  </a:cubicBezTo>
                  <a:cubicBezTo>
                    <a:pt x="60" y="1154"/>
                    <a:pt x="136" y="1341"/>
                    <a:pt x="246" y="1494"/>
                  </a:cubicBezTo>
                  <a:cubicBezTo>
                    <a:pt x="294" y="1564"/>
                    <a:pt x="356" y="1595"/>
                    <a:pt x="415" y="1595"/>
                  </a:cubicBezTo>
                  <a:cubicBezTo>
                    <a:pt x="514" y="1595"/>
                    <a:pt x="606" y="1507"/>
                    <a:pt x="611" y="1358"/>
                  </a:cubicBezTo>
                  <a:cubicBezTo>
                    <a:pt x="628" y="1087"/>
                    <a:pt x="747" y="798"/>
                    <a:pt x="1196" y="798"/>
                  </a:cubicBezTo>
                  <a:cubicBezTo>
                    <a:pt x="1417" y="798"/>
                    <a:pt x="1612" y="951"/>
                    <a:pt x="1748" y="1188"/>
                  </a:cubicBezTo>
                  <a:cubicBezTo>
                    <a:pt x="1756" y="1112"/>
                    <a:pt x="1765" y="1027"/>
                    <a:pt x="1756" y="951"/>
                  </a:cubicBezTo>
                  <a:cubicBezTo>
                    <a:pt x="1714" y="425"/>
                    <a:pt x="129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2"/>
            <p:cNvSpPr/>
            <p:nvPr/>
          </p:nvSpPr>
          <p:spPr>
            <a:xfrm>
              <a:off x="5435671" y="3436923"/>
              <a:ext cx="143552" cy="118894"/>
            </a:xfrm>
            <a:custGeom>
              <a:rect b="b" l="l" r="r" t="t"/>
              <a:pathLst>
                <a:path extrusionOk="0" h="1596" w="1927">
                  <a:moveTo>
                    <a:pt x="908" y="1"/>
                  </a:moveTo>
                  <a:cubicBezTo>
                    <a:pt x="382" y="1"/>
                    <a:pt x="1" y="425"/>
                    <a:pt x="43" y="951"/>
                  </a:cubicBezTo>
                  <a:cubicBezTo>
                    <a:pt x="60" y="1154"/>
                    <a:pt x="136" y="1341"/>
                    <a:pt x="264" y="1494"/>
                  </a:cubicBezTo>
                  <a:cubicBezTo>
                    <a:pt x="318" y="1564"/>
                    <a:pt x="386" y="1595"/>
                    <a:pt x="451" y="1595"/>
                  </a:cubicBezTo>
                  <a:cubicBezTo>
                    <a:pt x="559" y="1595"/>
                    <a:pt x="657" y="1507"/>
                    <a:pt x="662" y="1358"/>
                  </a:cubicBezTo>
                  <a:cubicBezTo>
                    <a:pt x="688" y="1087"/>
                    <a:pt x="823" y="798"/>
                    <a:pt x="1316" y="798"/>
                  </a:cubicBezTo>
                  <a:cubicBezTo>
                    <a:pt x="1553" y="798"/>
                    <a:pt x="1774" y="951"/>
                    <a:pt x="1909" y="1188"/>
                  </a:cubicBezTo>
                  <a:cubicBezTo>
                    <a:pt x="1926" y="1112"/>
                    <a:pt x="1926" y="1027"/>
                    <a:pt x="1926" y="951"/>
                  </a:cubicBezTo>
                  <a:cubicBezTo>
                    <a:pt x="1884" y="425"/>
                    <a:pt x="1426" y="1"/>
                    <a:pt x="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2"/>
            <p:cNvSpPr/>
            <p:nvPr/>
          </p:nvSpPr>
          <p:spPr>
            <a:xfrm>
              <a:off x="5476122" y="3467913"/>
              <a:ext cx="509397" cy="776089"/>
            </a:xfrm>
            <a:custGeom>
              <a:rect b="b" l="l" r="r" t="t"/>
              <a:pathLst>
                <a:path extrusionOk="0" h="10418" w="6838">
                  <a:moveTo>
                    <a:pt x="1" y="0"/>
                  </a:moveTo>
                  <a:cubicBezTo>
                    <a:pt x="552" y="662"/>
                    <a:pt x="1417" y="5379"/>
                    <a:pt x="1833" y="10418"/>
                  </a:cubicBezTo>
                  <a:lnTo>
                    <a:pt x="6838" y="10418"/>
                  </a:lnTo>
                  <a:cubicBezTo>
                    <a:pt x="6456" y="5905"/>
                    <a:pt x="5574" y="696"/>
                    <a:pt x="4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2"/>
            <p:cNvSpPr/>
            <p:nvPr/>
          </p:nvSpPr>
          <p:spPr>
            <a:xfrm>
              <a:off x="5501375" y="3467913"/>
              <a:ext cx="487347" cy="776089"/>
            </a:xfrm>
            <a:custGeom>
              <a:rect b="b" l="l" r="r" t="t"/>
              <a:pathLst>
                <a:path extrusionOk="0" h="10418" w="6542">
                  <a:moveTo>
                    <a:pt x="1" y="0"/>
                  </a:moveTo>
                  <a:cubicBezTo>
                    <a:pt x="527" y="662"/>
                    <a:pt x="1409" y="5379"/>
                    <a:pt x="1884" y="10418"/>
                  </a:cubicBezTo>
                  <a:lnTo>
                    <a:pt x="6541" y="10418"/>
                  </a:lnTo>
                  <a:cubicBezTo>
                    <a:pt x="6126" y="5905"/>
                    <a:pt x="5209" y="696"/>
                    <a:pt x="46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2"/>
            <p:cNvSpPr/>
            <p:nvPr/>
          </p:nvSpPr>
          <p:spPr>
            <a:xfrm>
              <a:off x="5550691" y="3491900"/>
              <a:ext cx="429166" cy="657344"/>
            </a:xfrm>
            <a:custGeom>
              <a:rect b="b" l="l" r="r" t="t"/>
              <a:pathLst>
                <a:path extrusionOk="0" h="8824" w="5761">
                  <a:moveTo>
                    <a:pt x="280" y="1"/>
                  </a:moveTo>
                  <a:cubicBezTo>
                    <a:pt x="102" y="1"/>
                    <a:pt x="1" y="230"/>
                    <a:pt x="77" y="450"/>
                  </a:cubicBezTo>
                  <a:cubicBezTo>
                    <a:pt x="526" y="1689"/>
                    <a:pt x="1103" y="4972"/>
                    <a:pt x="1426" y="8492"/>
                  </a:cubicBezTo>
                  <a:cubicBezTo>
                    <a:pt x="1443" y="8670"/>
                    <a:pt x="1578" y="8823"/>
                    <a:pt x="1723" y="8823"/>
                  </a:cubicBezTo>
                  <a:lnTo>
                    <a:pt x="5506" y="8823"/>
                  </a:lnTo>
                  <a:cubicBezTo>
                    <a:pt x="5659" y="8823"/>
                    <a:pt x="5761" y="8670"/>
                    <a:pt x="5744" y="8484"/>
                  </a:cubicBezTo>
                  <a:cubicBezTo>
                    <a:pt x="5421" y="5014"/>
                    <a:pt x="4760" y="1163"/>
                    <a:pt x="4276" y="179"/>
                  </a:cubicBezTo>
                  <a:cubicBezTo>
                    <a:pt x="4225" y="69"/>
                    <a:pt x="4123" y="1"/>
                    <a:pt x="40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2"/>
            <p:cNvSpPr/>
            <p:nvPr/>
          </p:nvSpPr>
          <p:spPr>
            <a:xfrm>
              <a:off x="5407885" y="3436923"/>
              <a:ext cx="131484" cy="118894"/>
            </a:xfrm>
            <a:custGeom>
              <a:rect b="b" l="l" r="r" t="t"/>
              <a:pathLst>
                <a:path extrusionOk="0" h="1596" w="1765">
                  <a:moveTo>
                    <a:pt x="823" y="1"/>
                  </a:moveTo>
                  <a:cubicBezTo>
                    <a:pt x="348" y="1"/>
                    <a:pt x="0" y="425"/>
                    <a:pt x="43" y="951"/>
                  </a:cubicBezTo>
                  <a:cubicBezTo>
                    <a:pt x="60" y="1154"/>
                    <a:pt x="136" y="1341"/>
                    <a:pt x="246" y="1494"/>
                  </a:cubicBezTo>
                  <a:cubicBezTo>
                    <a:pt x="297" y="1564"/>
                    <a:pt x="360" y="1595"/>
                    <a:pt x="419" y="1595"/>
                  </a:cubicBezTo>
                  <a:cubicBezTo>
                    <a:pt x="519" y="1595"/>
                    <a:pt x="609" y="1507"/>
                    <a:pt x="620" y="1358"/>
                  </a:cubicBezTo>
                  <a:cubicBezTo>
                    <a:pt x="628" y="1087"/>
                    <a:pt x="755" y="798"/>
                    <a:pt x="1205" y="798"/>
                  </a:cubicBezTo>
                  <a:cubicBezTo>
                    <a:pt x="1417" y="798"/>
                    <a:pt x="1621" y="951"/>
                    <a:pt x="1748" y="1188"/>
                  </a:cubicBezTo>
                  <a:cubicBezTo>
                    <a:pt x="1765" y="1112"/>
                    <a:pt x="1765" y="1027"/>
                    <a:pt x="1756" y="951"/>
                  </a:cubicBezTo>
                  <a:cubicBezTo>
                    <a:pt x="1714" y="425"/>
                    <a:pt x="1298" y="1"/>
                    <a:pt x="8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2"/>
            <p:cNvSpPr/>
            <p:nvPr/>
          </p:nvSpPr>
          <p:spPr>
            <a:xfrm>
              <a:off x="5625930" y="4183284"/>
              <a:ext cx="611753" cy="61309"/>
            </a:xfrm>
            <a:custGeom>
              <a:rect b="b" l="l" r="r" t="t"/>
              <a:pathLst>
                <a:path extrusionOk="0" h="823" w="8212">
                  <a:moveTo>
                    <a:pt x="212" y="0"/>
                  </a:moveTo>
                  <a:cubicBezTo>
                    <a:pt x="93" y="0"/>
                    <a:pt x="0" y="93"/>
                    <a:pt x="0" y="212"/>
                  </a:cubicBezTo>
                  <a:lnTo>
                    <a:pt x="0" y="823"/>
                  </a:lnTo>
                  <a:lnTo>
                    <a:pt x="8212" y="823"/>
                  </a:lnTo>
                  <a:lnTo>
                    <a:pt x="8212" y="212"/>
                  </a:lnTo>
                  <a:cubicBezTo>
                    <a:pt x="8212" y="93"/>
                    <a:pt x="8118" y="0"/>
                    <a:pt x="80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2"/>
            <p:cNvSpPr/>
            <p:nvPr/>
          </p:nvSpPr>
          <p:spPr>
            <a:xfrm>
              <a:off x="5593674" y="4260386"/>
              <a:ext cx="136549" cy="549177"/>
            </a:xfrm>
            <a:custGeom>
              <a:rect b="b" l="l" r="r" t="t"/>
              <a:pathLst>
                <a:path extrusionOk="0" h="7372" w="1833">
                  <a:moveTo>
                    <a:pt x="263" y="0"/>
                  </a:moveTo>
                  <a:cubicBezTo>
                    <a:pt x="263" y="0"/>
                    <a:pt x="518" y="6099"/>
                    <a:pt x="0" y="7372"/>
                  </a:cubicBezTo>
                  <a:lnTo>
                    <a:pt x="458" y="7372"/>
                  </a:lnTo>
                  <a:cubicBezTo>
                    <a:pt x="458" y="7372"/>
                    <a:pt x="229" y="1010"/>
                    <a:pt x="1833" y="246"/>
                  </a:cubicBezTo>
                  <a:lnTo>
                    <a:pt x="18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2"/>
            <p:cNvSpPr/>
            <p:nvPr/>
          </p:nvSpPr>
          <p:spPr>
            <a:xfrm>
              <a:off x="6131451" y="4260386"/>
              <a:ext cx="144148" cy="549177"/>
            </a:xfrm>
            <a:custGeom>
              <a:rect b="b" l="l" r="r" t="t"/>
              <a:pathLst>
                <a:path extrusionOk="0" h="7372" w="1935">
                  <a:moveTo>
                    <a:pt x="0" y="0"/>
                  </a:moveTo>
                  <a:lnTo>
                    <a:pt x="0" y="246"/>
                  </a:lnTo>
                  <a:cubicBezTo>
                    <a:pt x="1612" y="1010"/>
                    <a:pt x="1476" y="7372"/>
                    <a:pt x="1476" y="7372"/>
                  </a:cubicBezTo>
                  <a:lnTo>
                    <a:pt x="1935" y="7372"/>
                  </a:lnTo>
                  <a:cubicBezTo>
                    <a:pt x="1426" y="6108"/>
                    <a:pt x="1561" y="1680"/>
                    <a:pt x="1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2"/>
            <p:cNvSpPr/>
            <p:nvPr/>
          </p:nvSpPr>
          <p:spPr>
            <a:xfrm>
              <a:off x="5891951" y="4260386"/>
              <a:ext cx="144744" cy="549177"/>
            </a:xfrm>
            <a:custGeom>
              <a:rect b="b" l="l" r="r" t="t"/>
              <a:pathLst>
                <a:path extrusionOk="0" h="7372" w="1943">
                  <a:moveTo>
                    <a:pt x="0" y="0"/>
                  </a:moveTo>
                  <a:lnTo>
                    <a:pt x="0" y="246"/>
                  </a:lnTo>
                  <a:cubicBezTo>
                    <a:pt x="1612" y="1010"/>
                    <a:pt x="1476" y="7372"/>
                    <a:pt x="1476" y="7372"/>
                  </a:cubicBezTo>
                  <a:lnTo>
                    <a:pt x="1943" y="7372"/>
                  </a:lnTo>
                  <a:cubicBezTo>
                    <a:pt x="1400" y="6099"/>
                    <a:pt x="1561" y="0"/>
                    <a:pt x="1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2"/>
            <p:cNvSpPr/>
            <p:nvPr/>
          </p:nvSpPr>
          <p:spPr>
            <a:xfrm>
              <a:off x="5601273" y="3491900"/>
              <a:ext cx="378584" cy="657344"/>
            </a:xfrm>
            <a:custGeom>
              <a:rect b="b" l="l" r="r" t="t"/>
              <a:pathLst>
                <a:path extrusionOk="0" h="8824" w="5082">
                  <a:moveTo>
                    <a:pt x="1281" y="1"/>
                  </a:moveTo>
                  <a:cubicBezTo>
                    <a:pt x="1128" y="1570"/>
                    <a:pt x="619" y="2766"/>
                    <a:pt x="0" y="2944"/>
                  </a:cubicBezTo>
                  <a:cubicBezTo>
                    <a:pt x="289" y="4471"/>
                    <a:pt x="560" y="6439"/>
                    <a:pt x="747" y="8484"/>
                  </a:cubicBezTo>
                  <a:cubicBezTo>
                    <a:pt x="764" y="8670"/>
                    <a:pt x="899" y="8823"/>
                    <a:pt x="1044" y="8823"/>
                  </a:cubicBezTo>
                  <a:lnTo>
                    <a:pt x="4827" y="8823"/>
                  </a:lnTo>
                  <a:cubicBezTo>
                    <a:pt x="4980" y="8823"/>
                    <a:pt x="5082" y="8670"/>
                    <a:pt x="5065" y="8484"/>
                  </a:cubicBezTo>
                  <a:cubicBezTo>
                    <a:pt x="4742" y="5014"/>
                    <a:pt x="4081" y="1163"/>
                    <a:pt x="3597" y="179"/>
                  </a:cubicBezTo>
                  <a:cubicBezTo>
                    <a:pt x="3546" y="69"/>
                    <a:pt x="3444" y="1"/>
                    <a:pt x="33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2"/>
            <p:cNvSpPr/>
            <p:nvPr/>
          </p:nvSpPr>
          <p:spPr>
            <a:xfrm>
              <a:off x="5550095" y="3491900"/>
              <a:ext cx="156738" cy="657344"/>
            </a:xfrm>
            <a:custGeom>
              <a:rect b="b" l="l" r="r" t="t"/>
              <a:pathLst>
                <a:path extrusionOk="0" h="8824" w="2104">
                  <a:moveTo>
                    <a:pt x="288" y="1"/>
                  </a:moveTo>
                  <a:cubicBezTo>
                    <a:pt x="110" y="1"/>
                    <a:pt x="0" y="230"/>
                    <a:pt x="85" y="450"/>
                  </a:cubicBezTo>
                  <a:cubicBezTo>
                    <a:pt x="534" y="1689"/>
                    <a:pt x="1111" y="4972"/>
                    <a:pt x="1434" y="8492"/>
                  </a:cubicBezTo>
                  <a:cubicBezTo>
                    <a:pt x="1451" y="8670"/>
                    <a:pt x="1586" y="8823"/>
                    <a:pt x="1731" y="8823"/>
                  </a:cubicBezTo>
                  <a:lnTo>
                    <a:pt x="2104" y="8823"/>
                  </a:lnTo>
                  <a:cubicBezTo>
                    <a:pt x="1960" y="8823"/>
                    <a:pt x="1832" y="8670"/>
                    <a:pt x="1815" y="8492"/>
                  </a:cubicBezTo>
                  <a:cubicBezTo>
                    <a:pt x="1493" y="4972"/>
                    <a:pt x="916" y="1689"/>
                    <a:pt x="467" y="450"/>
                  </a:cubicBezTo>
                  <a:cubicBezTo>
                    <a:pt x="382" y="230"/>
                    <a:pt x="484" y="1"/>
                    <a:pt x="6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2"/>
            <p:cNvSpPr/>
            <p:nvPr/>
          </p:nvSpPr>
          <p:spPr>
            <a:xfrm>
              <a:off x="5613275" y="4234447"/>
              <a:ext cx="417083" cy="45603"/>
            </a:xfrm>
            <a:custGeom>
              <a:rect b="b" l="l" r="r" t="t"/>
              <a:pathLst>
                <a:path extrusionOk="0" h="612" w="5303">
                  <a:moveTo>
                    <a:pt x="0" y="0"/>
                  </a:moveTo>
                  <a:lnTo>
                    <a:pt x="0" y="611"/>
                  </a:lnTo>
                  <a:lnTo>
                    <a:pt x="5302" y="611"/>
                  </a:lnTo>
                  <a:lnTo>
                    <a:pt x="5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2"/>
            <p:cNvSpPr/>
            <p:nvPr/>
          </p:nvSpPr>
          <p:spPr>
            <a:xfrm>
              <a:off x="5972852" y="3909591"/>
              <a:ext cx="558713" cy="875987"/>
            </a:xfrm>
            <a:custGeom>
              <a:rect b="b" l="l" r="r" t="t"/>
              <a:pathLst>
                <a:path extrusionOk="0" h="11759" w="7500">
                  <a:moveTo>
                    <a:pt x="153" y="1"/>
                  </a:moveTo>
                  <a:lnTo>
                    <a:pt x="0" y="1477"/>
                  </a:lnTo>
                  <a:cubicBezTo>
                    <a:pt x="77" y="2995"/>
                    <a:pt x="1052" y="3615"/>
                    <a:pt x="1052" y="3615"/>
                  </a:cubicBezTo>
                  <a:lnTo>
                    <a:pt x="3758" y="3615"/>
                  </a:lnTo>
                  <a:cubicBezTo>
                    <a:pt x="3758" y="3615"/>
                    <a:pt x="3368" y="6966"/>
                    <a:pt x="6210" y="11758"/>
                  </a:cubicBezTo>
                  <a:lnTo>
                    <a:pt x="6439" y="11682"/>
                  </a:lnTo>
                  <a:cubicBezTo>
                    <a:pt x="6439" y="11682"/>
                    <a:pt x="7499" y="2639"/>
                    <a:pt x="7117" y="2232"/>
                  </a:cubicBezTo>
                  <a:cubicBezTo>
                    <a:pt x="6736" y="1825"/>
                    <a:pt x="3376" y="1"/>
                    <a:pt x="3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2"/>
            <p:cNvSpPr/>
            <p:nvPr/>
          </p:nvSpPr>
          <p:spPr>
            <a:xfrm>
              <a:off x="5972852" y="3909591"/>
              <a:ext cx="486006" cy="875987"/>
            </a:xfrm>
            <a:custGeom>
              <a:rect b="b" l="l" r="r" t="t"/>
              <a:pathLst>
                <a:path extrusionOk="0" h="11759" w="6524">
                  <a:moveTo>
                    <a:pt x="153" y="1"/>
                  </a:moveTo>
                  <a:lnTo>
                    <a:pt x="0" y="1477"/>
                  </a:lnTo>
                  <a:cubicBezTo>
                    <a:pt x="77" y="2995"/>
                    <a:pt x="1052" y="3615"/>
                    <a:pt x="1052" y="3615"/>
                  </a:cubicBezTo>
                  <a:lnTo>
                    <a:pt x="3758" y="3615"/>
                  </a:lnTo>
                  <a:cubicBezTo>
                    <a:pt x="3758" y="3615"/>
                    <a:pt x="3368" y="6966"/>
                    <a:pt x="6210" y="11758"/>
                  </a:cubicBezTo>
                  <a:lnTo>
                    <a:pt x="6439" y="11682"/>
                  </a:lnTo>
                  <a:cubicBezTo>
                    <a:pt x="6439" y="11682"/>
                    <a:pt x="6473" y="11402"/>
                    <a:pt x="6524" y="10936"/>
                  </a:cubicBezTo>
                  <a:cubicBezTo>
                    <a:pt x="5930" y="10410"/>
                    <a:pt x="5489" y="8340"/>
                    <a:pt x="5489" y="5863"/>
                  </a:cubicBezTo>
                  <a:cubicBezTo>
                    <a:pt x="5489" y="4056"/>
                    <a:pt x="5726" y="2470"/>
                    <a:pt x="6083" y="1536"/>
                  </a:cubicBezTo>
                  <a:cubicBezTo>
                    <a:pt x="4963" y="866"/>
                    <a:pt x="3376" y="1"/>
                    <a:pt x="33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2"/>
            <p:cNvSpPr/>
            <p:nvPr/>
          </p:nvSpPr>
          <p:spPr>
            <a:xfrm>
              <a:off x="5732681" y="3909591"/>
              <a:ext cx="576443" cy="882319"/>
            </a:xfrm>
            <a:custGeom>
              <a:rect b="b" l="l" r="r" t="t"/>
              <a:pathLst>
                <a:path extrusionOk="0" h="11844" w="7738">
                  <a:moveTo>
                    <a:pt x="3377" y="1"/>
                  </a:moveTo>
                  <a:lnTo>
                    <a:pt x="1" y="1477"/>
                  </a:lnTo>
                  <a:cubicBezTo>
                    <a:pt x="77" y="2995"/>
                    <a:pt x="1053" y="3674"/>
                    <a:pt x="1053" y="3674"/>
                  </a:cubicBezTo>
                  <a:lnTo>
                    <a:pt x="3759" y="3725"/>
                  </a:lnTo>
                  <a:cubicBezTo>
                    <a:pt x="3759" y="3725"/>
                    <a:pt x="3979" y="6567"/>
                    <a:pt x="5116" y="11818"/>
                  </a:cubicBezTo>
                  <a:lnTo>
                    <a:pt x="5328" y="11843"/>
                  </a:lnTo>
                  <a:cubicBezTo>
                    <a:pt x="5328" y="11843"/>
                    <a:pt x="7737" y="2453"/>
                    <a:pt x="7364" y="2045"/>
                  </a:cubicBezTo>
                  <a:cubicBezTo>
                    <a:pt x="6982" y="1638"/>
                    <a:pt x="3377" y="1"/>
                    <a:pt x="33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2"/>
            <p:cNvSpPr/>
            <p:nvPr/>
          </p:nvSpPr>
          <p:spPr>
            <a:xfrm>
              <a:off x="5732681" y="3909591"/>
              <a:ext cx="549252" cy="882319"/>
            </a:xfrm>
            <a:custGeom>
              <a:rect b="b" l="l" r="r" t="t"/>
              <a:pathLst>
                <a:path extrusionOk="0" h="11844" w="7373">
                  <a:moveTo>
                    <a:pt x="3377" y="1"/>
                  </a:moveTo>
                  <a:lnTo>
                    <a:pt x="1" y="1477"/>
                  </a:lnTo>
                  <a:cubicBezTo>
                    <a:pt x="77" y="2995"/>
                    <a:pt x="1053" y="3674"/>
                    <a:pt x="1053" y="3674"/>
                  </a:cubicBezTo>
                  <a:lnTo>
                    <a:pt x="3759" y="3725"/>
                  </a:lnTo>
                  <a:cubicBezTo>
                    <a:pt x="3759" y="3725"/>
                    <a:pt x="3979" y="6567"/>
                    <a:pt x="5116" y="11818"/>
                  </a:cubicBezTo>
                  <a:lnTo>
                    <a:pt x="5328" y="11843"/>
                  </a:lnTo>
                  <a:cubicBezTo>
                    <a:pt x="5328" y="11843"/>
                    <a:pt x="7101" y="4930"/>
                    <a:pt x="7372" y="2707"/>
                  </a:cubicBezTo>
                  <a:lnTo>
                    <a:pt x="7372" y="2707"/>
                  </a:lnTo>
                  <a:cubicBezTo>
                    <a:pt x="6889" y="2817"/>
                    <a:pt x="6329" y="2885"/>
                    <a:pt x="5727" y="2885"/>
                  </a:cubicBezTo>
                  <a:cubicBezTo>
                    <a:pt x="3996" y="2885"/>
                    <a:pt x="2596" y="2359"/>
                    <a:pt x="2596" y="1723"/>
                  </a:cubicBezTo>
                  <a:cubicBezTo>
                    <a:pt x="2596" y="1214"/>
                    <a:pt x="3479" y="773"/>
                    <a:pt x="4709" y="620"/>
                  </a:cubicBezTo>
                  <a:cubicBezTo>
                    <a:pt x="3971" y="272"/>
                    <a:pt x="3377" y="1"/>
                    <a:pt x="33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2"/>
            <p:cNvSpPr/>
            <p:nvPr/>
          </p:nvSpPr>
          <p:spPr>
            <a:xfrm>
              <a:off x="6075803" y="4764789"/>
              <a:ext cx="87979" cy="44772"/>
            </a:xfrm>
            <a:custGeom>
              <a:rect b="b" l="l" r="r" t="t"/>
              <a:pathLst>
                <a:path extrusionOk="0" h="601" w="1181">
                  <a:moveTo>
                    <a:pt x="656" y="1"/>
                  </a:moveTo>
                  <a:cubicBezTo>
                    <a:pt x="643" y="1"/>
                    <a:pt x="632" y="3"/>
                    <a:pt x="620" y="7"/>
                  </a:cubicBezTo>
                  <a:cubicBezTo>
                    <a:pt x="400" y="83"/>
                    <a:pt x="1" y="601"/>
                    <a:pt x="1" y="601"/>
                  </a:cubicBezTo>
                  <a:lnTo>
                    <a:pt x="1180" y="601"/>
                  </a:lnTo>
                  <a:cubicBezTo>
                    <a:pt x="1180" y="601"/>
                    <a:pt x="869" y="1"/>
                    <a:pt x="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2"/>
            <p:cNvSpPr/>
            <p:nvPr/>
          </p:nvSpPr>
          <p:spPr>
            <a:xfrm>
              <a:off x="6411401" y="4764789"/>
              <a:ext cx="135953" cy="44772"/>
            </a:xfrm>
            <a:custGeom>
              <a:rect b="b" l="l" r="r" t="t"/>
              <a:pathLst>
                <a:path extrusionOk="0" h="601" w="1825">
                  <a:moveTo>
                    <a:pt x="305" y="1"/>
                  </a:moveTo>
                  <a:cubicBezTo>
                    <a:pt x="283" y="1"/>
                    <a:pt x="263" y="3"/>
                    <a:pt x="246" y="7"/>
                  </a:cubicBezTo>
                  <a:cubicBezTo>
                    <a:pt x="68" y="49"/>
                    <a:pt x="0" y="601"/>
                    <a:pt x="0" y="601"/>
                  </a:cubicBezTo>
                  <a:lnTo>
                    <a:pt x="1824" y="601"/>
                  </a:lnTo>
                  <a:cubicBezTo>
                    <a:pt x="1824" y="601"/>
                    <a:pt x="693" y="1"/>
                    <a:pt x="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2"/>
            <p:cNvSpPr/>
            <p:nvPr/>
          </p:nvSpPr>
          <p:spPr>
            <a:xfrm>
              <a:off x="5647385" y="3168817"/>
              <a:ext cx="659803" cy="906456"/>
            </a:xfrm>
            <a:custGeom>
              <a:rect b="b" l="l" r="r" t="t"/>
              <a:pathLst>
                <a:path extrusionOk="0" h="12168" w="8857">
                  <a:moveTo>
                    <a:pt x="4816" y="1"/>
                  </a:moveTo>
                  <a:cubicBezTo>
                    <a:pt x="4698" y="1"/>
                    <a:pt x="4588" y="7"/>
                    <a:pt x="4488" y="20"/>
                  </a:cubicBezTo>
                  <a:cubicBezTo>
                    <a:pt x="3351" y="164"/>
                    <a:pt x="2147" y="1793"/>
                    <a:pt x="1672" y="2802"/>
                  </a:cubicBezTo>
                  <a:cubicBezTo>
                    <a:pt x="1205" y="3812"/>
                    <a:pt x="0" y="10115"/>
                    <a:pt x="1264" y="12168"/>
                  </a:cubicBezTo>
                  <a:cubicBezTo>
                    <a:pt x="4132" y="10055"/>
                    <a:pt x="6261" y="10021"/>
                    <a:pt x="7737" y="9945"/>
                  </a:cubicBezTo>
                  <a:cubicBezTo>
                    <a:pt x="6727" y="6645"/>
                    <a:pt x="8857" y="3040"/>
                    <a:pt x="8500" y="1937"/>
                  </a:cubicBezTo>
                  <a:cubicBezTo>
                    <a:pt x="8083" y="676"/>
                    <a:pt x="6036" y="1"/>
                    <a:pt x="48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2"/>
            <p:cNvSpPr/>
            <p:nvPr/>
          </p:nvSpPr>
          <p:spPr>
            <a:xfrm>
              <a:off x="5812912" y="3168817"/>
              <a:ext cx="472150" cy="240023"/>
            </a:xfrm>
            <a:custGeom>
              <a:rect b="b" l="l" r="r" t="t"/>
              <a:pathLst>
                <a:path extrusionOk="0" h="3222" w="6338">
                  <a:moveTo>
                    <a:pt x="2596" y="1"/>
                  </a:moveTo>
                  <a:cubicBezTo>
                    <a:pt x="2478" y="1"/>
                    <a:pt x="2367" y="7"/>
                    <a:pt x="2266" y="20"/>
                  </a:cubicBezTo>
                  <a:cubicBezTo>
                    <a:pt x="1452" y="130"/>
                    <a:pt x="595" y="1004"/>
                    <a:pt x="1" y="1861"/>
                  </a:cubicBezTo>
                  <a:cubicBezTo>
                    <a:pt x="561" y="2454"/>
                    <a:pt x="1655" y="2955"/>
                    <a:pt x="2953" y="3142"/>
                  </a:cubicBezTo>
                  <a:cubicBezTo>
                    <a:pt x="3321" y="3196"/>
                    <a:pt x="3680" y="3222"/>
                    <a:pt x="4022" y="3222"/>
                  </a:cubicBezTo>
                  <a:cubicBezTo>
                    <a:pt x="4958" y="3222"/>
                    <a:pt x="5767" y="3028"/>
                    <a:pt x="6270" y="2692"/>
                  </a:cubicBezTo>
                  <a:cubicBezTo>
                    <a:pt x="6329" y="2378"/>
                    <a:pt x="6338" y="2124"/>
                    <a:pt x="6278" y="1937"/>
                  </a:cubicBezTo>
                  <a:cubicBezTo>
                    <a:pt x="5861" y="676"/>
                    <a:pt x="3821" y="1"/>
                    <a:pt x="2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2"/>
            <p:cNvSpPr/>
            <p:nvPr/>
          </p:nvSpPr>
          <p:spPr>
            <a:xfrm>
              <a:off x="5647385" y="3169189"/>
              <a:ext cx="371656" cy="906083"/>
            </a:xfrm>
            <a:custGeom>
              <a:rect b="b" l="l" r="r" t="t"/>
              <a:pathLst>
                <a:path extrusionOk="0" h="12163" w="4989">
                  <a:moveTo>
                    <a:pt x="4768" y="1"/>
                  </a:moveTo>
                  <a:cubicBezTo>
                    <a:pt x="4670" y="1"/>
                    <a:pt x="4577" y="5"/>
                    <a:pt x="4488" y="15"/>
                  </a:cubicBezTo>
                  <a:cubicBezTo>
                    <a:pt x="3351" y="159"/>
                    <a:pt x="2147" y="1788"/>
                    <a:pt x="1672" y="2797"/>
                  </a:cubicBezTo>
                  <a:cubicBezTo>
                    <a:pt x="1205" y="3807"/>
                    <a:pt x="0" y="10110"/>
                    <a:pt x="1264" y="12163"/>
                  </a:cubicBezTo>
                  <a:cubicBezTo>
                    <a:pt x="2596" y="11179"/>
                    <a:pt x="3775" y="10644"/>
                    <a:pt x="4793" y="10347"/>
                  </a:cubicBezTo>
                  <a:cubicBezTo>
                    <a:pt x="3886" y="9244"/>
                    <a:pt x="3283" y="7387"/>
                    <a:pt x="3283" y="5283"/>
                  </a:cubicBezTo>
                  <a:cubicBezTo>
                    <a:pt x="3283" y="3035"/>
                    <a:pt x="3962" y="1067"/>
                    <a:pt x="4988" y="6"/>
                  </a:cubicBezTo>
                  <a:cubicBezTo>
                    <a:pt x="4911" y="3"/>
                    <a:pt x="4838" y="1"/>
                    <a:pt x="4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2"/>
            <p:cNvSpPr/>
            <p:nvPr/>
          </p:nvSpPr>
          <p:spPr>
            <a:xfrm>
              <a:off x="5657516" y="3265064"/>
              <a:ext cx="241438" cy="779218"/>
            </a:xfrm>
            <a:custGeom>
              <a:rect b="b" l="l" r="r" t="t"/>
              <a:pathLst>
                <a:path extrusionOk="0" h="10460" w="3241">
                  <a:moveTo>
                    <a:pt x="2520" y="0"/>
                  </a:moveTo>
                  <a:lnTo>
                    <a:pt x="2520" y="0"/>
                  </a:lnTo>
                  <a:cubicBezTo>
                    <a:pt x="2095" y="501"/>
                    <a:pt x="1748" y="1069"/>
                    <a:pt x="1536" y="1510"/>
                  </a:cubicBezTo>
                  <a:cubicBezTo>
                    <a:pt x="1094" y="2460"/>
                    <a:pt x="0" y="8085"/>
                    <a:pt x="925" y="10460"/>
                  </a:cubicBezTo>
                  <a:cubicBezTo>
                    <a:pt x="908" y="10290"/>
                    <a:pt x="899" y="10104"/>
                    <a:pt x="899" y="9925"/>
                  </a:cubicBezTo>
                  <a:cubicBezTo>
                    <a:pt x="899" y="7923"/>
                    <a:pt x="1866" y="6193"/>
                    <a:pt x="3241" y="5446"/>
                  </a:cubicBezTo>
                  <a:cubicBezTo>
                    <a:pt x="3241" y="5412"/>
                    <a:pt x="3241" y="5387"/>
                    <a:pt x="3232" y="5362"/>
                  </a:cubicBezTo>
                  <a:cubicBezTo>
                    <a:pt x="2494" y="4607"/>
                    <a:pt x="2028" y="3453"/>
                    <a:pt x="2028" y="2172"/>
                  </a:cubicBezTo>
                  <a:cubicBezTo>
                    <a:pt x="2028" y="1375"/>
                    <a:pt x="2206" y="628"/>
                    <a:pt x="2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2"/>
            <p:cNvSpPr/>
            <p:nvPr/>
          </p:nvSpPr>
          <p:spPr>
            <a:xfrm>
              <a:off x="5962721" y="3333301"/>
              <a:ext cx="147351" cy="305281"/>
            </a:xfrm>
            <a:custGeom>
              <a:rect b="b" l="l" r="r" t="t"/>
              <a:pathLst>
                <a:path extrusionOk="0" h="4098" w="1978">
                  <a:moveTo>
                    <a:pt x="0" y="0"/>
                  </a:moveTo>
                  <a:cubicBezTo>
                    <a:pt x="399" y="1697"/>
                    <a:pt x="951" y="3207"/>
                    <a:pt x="1969" y="4098"/>
                  </a:cubicBezTo>
                  <a:lnTo>
                    <a:pt x="1977" y="4098"/>
                  </a:lnTo>
                  <a:cubicBezTo>
                    <a:pt x="1086" y="1969"/>
                    <a:pt x="1290" y="272"/>
                    <a:pt x="1290" y="272"/>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2"/>
            <p:cNvSpPr/>
            <p:nvPr/>
          </p:nvSpPr>
          <p:spPr>
            <a:xfrm>
              <a:off x="5752199" y="3356096"/>
              <a:ext cx="633357" cy="474757"/>
            </a:xfrm>
            <a:custGeom>
              <a:rect b="b" l="l" r="r" t="t"/>
              <a:pathLst>
                <a:path extrusionOk="0" h="6373" w="8502">
                  <a:moveTo>
                    <a:pt x="2420" y="1"/>
                  </a:moveTo>
                  <a:cubicBezTo>
                    <a:pt x="1348" y="1"/>
                    <a:pt x="0" y="887"/>
                    <a:pt x="867" y="3156"/>
                  </a:cubicBezTo>
                  <a:cubicBezTo>
                    <a:pt x="1215" y="4072"/>
                    <a:pt x="2207" y="5913"/>
                    <a:pt x="3539" y="6311"/>
                  </a:cubicBezTo>
                  <a:cubicBezTo>
                    <a:pt x="3682" y="6354"/>
                    <a:pt x="3851" y="6373"/>
                    <a:pt x="4038" y="6373"/>
                  </a:cubicBezTo>
                  <a:cubicBezTo>
                    <a:pt x="5610" y="6373"/>
                    <a:pt x="8502" y="5039"/>
                    <a:pt x="8502" y="5039"/>
                  </a:cubicBezTo>
                  <a:lnTo>
                    <a:pt x="8010" y="3028"/>
                  </a:lnTo>
                  <a:cubicBezTo>
                    <a:pt x="8010" y="3028"/>
                    <a:pt x="5495" y="3371"/>
                    <a:pt x="4871" y="3371"/>
                  </a:cubicBezTo>
                  <a:cubicBezTo>
                    <a:pt x="4807" y="3371"/>
                    <a:pt x="4763" y="3367"/>
                    <a:pt x="4744" y="3359"/>
                  </a:cubicBezTo>
                  <a:cubicBezTo>
                    <a:pt x="4472" y="3240"/>
                    <a:pt x="3904" y="1968"/>
                    <a:pt x="3505" y="577"/>
                  </a:cubicBezTo>
                  <a:cubicBezTo>
                    <a:pt x="3402" y="212"/>
                    <a:pt x="2944" y="1"/>
                    <a:pt x="24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2"/>
            <p:cNvSpPr/>
            <p:nvPr/>
          </p:nvSpPr>
          <p:spPr>
            <a:xfrm>
              <a:off x="5735810" y="3247632"/>
              <a:ext cx="649746" cy="583222"/>
            </a:xfrm>
            <a:custGeom>
              <a:rect b="b" l="l" r="r" t="t"/>
              <a:pathLst>
                <a:path extrusionOk="0" h="7829" w="8722">
                  <a:moveTo>
                    <a:pt x="2609" y="1"/>
                  </a:moveTo>
                  <a:cubicBezTo>
                    <a:pt x="1700" y="1"/>
                    <a:pt x="1" y="2100"/>
                    <a:pt x="1011" y="4629"/>
                  </a:cubicBezTo>
                  <a:cubicBezTo>
                    <a:pt x="1375" y="5545"/>
                    <a:pt x="2427" y="7369"/>
                    <a:pt x="3759" y="7767"/>
                  </a:cubicBezTo>
                  <a:cubicBezTo>
                    <a:pt x="3902" y="7810"/>
                    <a:pt x="4071" y="7829"/>
                    <a:pt x="4258" y="7829"/>
                  </a:cubicBezTo>
                  <a:cubicBezTo>
                    <a:pt x="5830" y="7829"/>
                    <a:pt x="8722" y="6495"/>
                    <a:pt x="8722" y="6495"/>
                  </a:cubicBezTo>
                  <a:lnTo>
                    <a:pt x="8577" y="5909"/>
                  </a:lnTo>
                  <a:cubicBezTo>
                    <a:pt x="7571" y="6261"/>
                    <a:pt x="6174" y="6689"/>
                    <a:pt x="5262" y="6689"/>
                  </a:cubicBezTo>
                  <a:cubicBezTo>
                    <a:pt x="5074" y="6689"/>
                    <a:pt x="4907" y="6671"/>
                    <a:pt x="4769" y="6631"/>
                  </a:cubicBezTo>
                  <a:cubicBezTo>
                    <a:pt x="3462" y="6257"/>
                    <a:pt x="2622" y="4544"/>
                    <a:pt x="2317" y="3687"/>
                  </a:cubicBezTo>
                  <a:cubicBezTo>
                    <a:pt x="1808" y="2236"/>
                    <a:pt x="2300" y="930"/>
                    <a:pt x="2953" y="149"/>
                  </a:cubicBezTo>
                  <a:cubicBezTo>
                    <a:pt x="2864" y="48"/>
                    <a:pt x="2745" y="1"/>
                    <a:pt x="2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2"/>
            <p:cNvSpPr/>
            <p:nvPr/>
          </p:nvSpPr>
          <p:spPr>
            <a:xfrm>
              <a:off x="6711540" y="3729761"/>
              <a:ext cx="129621" cy="94609"/>
            </a:xfrm>
            <a:custGeom>
              <a:rect b="b" l="l" r="r" t="t"/>
              <a:pathLst>
                <a:path extrusionOk="0" h="1270" w="1740">
                  <a:moveTo>
                    <a:pt x="1091" y="1"/>
                  </a:moveTo>
                  <a:cubicBezTo>
                    <a:pt x="786" y="1"/>
                    <a:pt x="1" y="57"/>
                    <a:pt x="1" y="57"/>
                  </a:cubicBezTo>
                  <a:lnTo>
                    <a:pt x="841" y="1270"/>
                  </a:lnTo>
                  <a:lnTo>
                    <a:pt x="1740" y="1270"/>
                  </a:lnTo>
                  <a:cubicBezTo>
                    <a:pt x="1562" y="455"/>
                    <a:pt x="1316" y="23"/>
                    <a:pt x="1197" y="6"/>
                  </a:cubicBezTo>
                  <a:cubicBezTo>
                    <a:pt x="1179" y="2"/>
                    <a:pt x="1141" y="1"/>
                    <a:pt x="10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2"/>
            <p:cNvSpPr/>
            <p:nvPr/>
          </p:nvSpPr>
          <p:spPr>
            <a:xfrm>
              <a:off x="6439188" y="3571535"/>
              <a:ext cx="412107" cy="219984"/>
            </a:xfrm>
            <a:custGeom>
              <a:rect b="b" l="l" r="r" t="t"/>
              <a:pathLst>
                <a:path extrusionOk="0" h="2953" w="5532">
                  <a:moveTo>
                    <a:pt x="5532" y="1"/>
                  </a:moveTo>
                  <a:lnTo>
                    <a:pt x="5532" y="1"/>
                  </a:lnTo>
                  <a:cubicBezTo>
                    <a:pt x="5531" y="1"/>
                    <a:pt x="4760" y="230"/>
                    <a:pt x="4395" y="348"/>
                  </a:cubicBezTo>
                  <a:cubicBezTo>
                    <a:pt x="4022" y="476"/>
                    <a:pt x="1850" y="688"/>
                    <a:pt x="1850" y="688"/>
                  </a:cubicBezTo>
                  <a:cubicBezTo>
                    <a:pt x="264" y="1528"/>
                    <a:pt x="1" y="2758"/>
                    <a:pt x="1" y="2758"/>
                  </a:cubicBezTo>
                  <a:lnTo>
                    <a:pt x="4675" y="2953"/>
                  </a:lnTo>
                  <a:cubicBezTo>
                    <a:pt x="4675" y="2953"/>
                    <a:pt x="5040" y="866"/>
                    <a:pt x="5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2"/>
            <p:cNvSpPr/>
            <p:nvPr/>
          </p:nvSpPr>
          <p:spPr>
            <a:xfrm>
              <a:off x="6490589" y="3618988"/>
              <a:ext cx="144744" cy="88798"/>
            </a:xfrm>
            <a:custGeom>
              <a:rect b="b" l="l" r="r" t="t"/>
              <a:pathLst>
                <a:path extrusionOk="0" h="1192" w="1943">
                  <a:moveTo>
                    <a:pt x="482" y="1"/>
                  </a:moveTo>
                  <a:cubicBezTo>
                    <a:pt x="328" y="1"/>
                    <a:pt x="0" y="289"/>
                    <a:pt x="83" y="492"/>
                  </a:cubicBezTo>
                  <a:cubicBezTo>
                    <a:pt x="184" y="721"/>
                    <a:pt x="1296" y="1060"/>
                    <a:pt x="1567" y="1162"/>
                  </a:cubicBezTo>
                  <a:cubicBezTo>
                    <a:pt x="1621" y="1182"/>
                    <a:pt x="1671" y="1191"/>
                    <a:pt x="1713" y="1191"/>
                  </a:cubicBezTo>
                  <a:cubicBezTo>
                    <a:pt x="1884" y="1191"/>
                    <a:pt x="1942" y="1048"/>
                    <a:pt x="1745" y="933"/>
                  </a:cubicBezTo>
                  <a:cubicBezTo>
                    <a:pt x="1151" y="568"/>
                    <a:pt x="642" y="102"/>
                    <a:pt x="532" y="17"/>
                  </a:cubicBezTo>
                  <a:cubicBezTo>
                    <a:pt x="519" y="6"/>
                    <a:pt x="502" y="1"/>
                    <a:pt x="482" y="1"/>
                  </a:cubicBezTo>
                  <a:close/>
                </a:path>
              </a:pathLst>
            </a:custGeom>
            <a:solidFill>
              <a:srgbClr val="FFA8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2"/>
            <p:cNvSpPr/>
            <p:nvPr/>
          </p:nvSpPr>
          <p:spPr>
            <a:xfrm>
              <a:off x="6309344" y="3575185"/>
              <a:ext cx="243599" cy="165230"/>
            </a:xfrm>
            <a:custGeom>
              <a:rect b="b" l="l" r="r" t="t"/>
              <a:pathLst>
                <a:path extrusionOk="0" h="2218" w="3270">
                  <a:moveTo>
                    <a:pt x="1506" y="0"/>
                  </a:moveTo>
                  <a:cubicBezTo>
                    <a:pt x="1204" y="0"/>
                    <a:pt x="871" y="34"/>
                    <a:pt x="531" y="87"/>
                  </a:cubicBezTo>
                  <a:cubicBezTo>
                    <a:pt x="0" y="179"/>
                    <a:pt x="628" y="2092"/>
                    <a:pt x="997" y="2092"/>
                  </a:cubicBezTo>
                  <a:cubicBezTo>
                    <a:pt x="1006" y="2092"/>
                    <a:pt x="1014" y="2091"/>
                    <a:pt x="1023" y="2089"/>
                  </a:cubicBezTo>
                  <a:cubicBezTo>
                    <a:pt x="1086" y="2074"/>
                    <a:pt x="1151" y="2068"/>
                    <a:pt x="1218" y="2068"/>
                  </a:cubicBezTo>
                  <a:cubicBezTo>
                    <a:pt x="1530" y="2068"/>
                    <a:pt x="1873" y="2203"/>
                    <a:pt x="2159" y="2217"/>
                  </a:cubicBezTo>
                  <a:cubicBezTo>
                    <a:pt x="2164" y="2217"/>
                    <a:pt x="2168" y="2217"/>
                    <a:pt x="2173" y="2217"/>
                  </a:cubicBezTo>
                  <a:cubicBezTo>
                    <a:pt x="2518" y="2217"/>
                    <a:pt x="3270" y="1263"/>
                    <a:pt x="3211" y="995"/>
                  </a:cubicBezTo>
                  <a:cubicBezTo>
                    <a:pt x="3160" y="724"/>
                    <a:pt x="2965" y="630"/>
                    <a:pt x="2592" y="291"/>
                  </a:cubicBezTo>
                  <a:cubicBezTo>
                    <a:pt x="2361" y="80"/>
                    <a:pt x="1970" y="0"/>
                    <a:pt x="1506" y="0"/>
                  </a:cubicBezTo>
                  <a:close/>
                </a:path>
              </a:pathLst>
            </a:custGeom>
            <a:solidFill>
              <a:srgbClr val="FFA8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2"/>
            <p:cNvSpPr/>
            <p:nvPr/>
          </p:nvSpPr>
          <p:spPr>
            <a:xfrm>
              <a:off x="6281185" y="3708232"/>
              <a:ext cx="507535" cy="115542"/>
            </a:xfrm>
            <a:custGeom>
              <a:rect b="b" l="l" r="r" t="t"/>
              <a:pathLst>
                <a:path extrusionOk="0" h="1551" w="6813">
                  <a:moveTo>
                    <a:pt x="1083" y="0"/>
                  </a:moveTo>
                  <a:cubicBezTo>
                    <a:pt x="1038" y="0"/>
                    <a:pt x="1010" y="2"/>
                    <a:pt x="1002" y="6"/>
                  </a:cubicBezTo>
                  <a:cubicBezTo>
                    <a:pt x="900" y="66"/>
                    <a:pt x="408" y="481"/>
                    <a:pt x="1" y="1330"/>
                  </a:cubicBezTo>
                  <a:lnTo>
                    <a:pt x="128" y="1550"/>
                  </a:lnTo>
                  <a:lnTo>
                    <a:pt x="6813" y="1550"/>
                  </a:lnTo>
                  <a:lnTo>
                    <a:pt x="6813" y="1203"/>
                  </a:lnTo>
                  <a:cubicBezTo>
                    <a:pt x="6813" y="1203"/>
                    <a:pt x="6185" y="134"/>
                    <a:pt x="6041" y="117"/>
                  </a:cubicBezTo>
                  <a:cubicBezTo>
                    <a:pt x="5993" y="111"/>
                    <a:pt x="5856" y="107"/>
                    <a:pt x="5676" y="107"/>
                  </a:cubicBezTo>
                  <a:cubicBezTo>
                    <a:pt x="5317" y="107"/>
                    <a:pt x="4785" y="122"/>
                    <a:pt x="4446" y="168"/>
                  </a:cubicBezTo>
                  <a:cubicBezTo>
                    <a:pt x="4390" y="175"/>
                    <a:pt x="4307" y="178"/>
                    <a:pt x="4203" y="178"/>
                  </a:cubicBezTo>
                  <a:cubicBezTo>
                    <a:pt x="3431" y="178"/>
                    <a:pt x="1507" y="0"/>
                    <a:pt x="10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2"/>
            <p:cNvSpPr/>
            <p:nvPr/>
          </p:nvSpPr>
          <p:spPr>
            <a:xfrm>
              <a:off x="6281185" y="3772521"/>
              <a:ext cx="507535" cy="51849"/>
            </a:xfrm>
            <a:custGeom>
              <a:rect b="b" l="l" r="r" t="t"/>
              <a:pathLst>
                <a:path extrusionOk="0" h="696" w="6813">
                  <a:moveTo>
                    <a:pt x="6601" y="0"/>
                  </a:moveTo>
                  <a:lnTo>
                    <a:pt x="69" y="323"/>
                  </a:lnTo>
                  <a:cubicBezTo>
                    <a:pt x="52" y="365"/>
                    <a:pt x="26" y="416"/>
                    <a:pt x="1" y="467"/>
                  </a:cubicBezTo>
                  <a:lnTo>
                    <a:pt x="128" y="696"/>
                  </a:lnTo>
                  <a:lnTo>
                    <a:pt x="6813" y="696"/>
                  </a:lnTo>
                  <a:lnTo>
                    <a:pt x="6813" y="340"/>
                  </a:lnTo>
                  <a:cubicBezTo>
                    <a:pt x="6813" y="340"/>
                    <a:pt x="6719" y="187"/>
                    <a:pt x="6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2"/>
            <p:cNvSpPr/>
            <p:nvPr/>
          </p:nvSpPr>
          <p:spPr>
            <a:xfrm>
              <a:off x="6631905" y="3716278"/>
              <a:ext cx="156812" cy="108092"/>
            </a:xfrm>
            <a:custGeom>
              <a:rect b="b" l="l" r="r" t="t"/>
              <a:pathLst>
                <a:path extrusionOk="0" h="1451" w="2105">
                  <a:moveTo>
                    <a:pt x="1112" y="0"/>
                  </a:moveTo>
                  <a:cubicBezTo>
                    <a:pt x="527" y="102"/>
                    <a:pt x="60" y="696"/>
                    <a:pt x="1" y="1451"/>
                  </a:cubicBezTo>
                  <a:lnTo>
                    <a:pt x="2105" y="1451"/>
                  </a:lnTo>
                  <a:lnTo>
                    <a:pt x="2105" y="1095"/>
                  </a:lnTo>
                  <a:cubicBezTo>
                    <a:pt x="2105" y="1095"/>
                    <a:pt x="1477" y="26"/>
                    <a:pt x="1333" y="9"/>
                  </a:cubicBezTo>
                  <a:cubicBezTo>
                    <a:pt x="1299" y="9"/>
                    <a:pt x="1223" y="0"/>
                    <a:pt x="1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2"/>
            <p:cNvSpPr/>
            <p:nvPr/>
          </p:nvSpPr>
          <p:spPr>
            <a:xfrm>
              <a:off x="6267329" y="3805969"/>
              <a:ext cx="390577" cy="17804"/>
            </a:xfrm>
            <a:custGeom>
              <a:rect b="b" l="l" r="r" t="t"/>
              <a:pathLst>
                <a:path extrusionOk="0" h="239" w="5243">
                  <a:moveTo>
                    <a:pt x="119" y="1"/>
                  </a:moveTo>
                  <a:cubicBezTo>
                    <a:pt x="51" y="1"/>
                    <a:pt x="0" y="52"/>
                    <a:pt x="0" y="120"/>
                  </a:cubicBezTo>
                  <a:cubicBezTo>
                    <a:pt x="0" y="187"/>
                    <a:pt x="51" y="238"/>
                    <a:pt x="119" y="238"/>
                  </a:cubicBezTo>
                  <a:lnTo>
                    <a:pt x="5124" y="238"/>
                  </a:lnTo>
                  <a:cubicBezTo>
                    <a:pt x="5183" y="238"/>
                    <a:pt x="5243" y="187"/>
                    <a:pt x="5243" y="120"/>
                  </a:cubicBezTo>
                  <a:cubicBezTo>
                    <a:pt x="5243" y="52"/>
                    <a:pt x="5183" y="1"/>
                    <a:pt x="51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2"/>
            <p:cNvSpPr/>
            <p:nvPr/>
          </p:nvSpPr>
          <p:spPr>
            <a:xfrm>
              <a:off x="6615517" y="3805969"/>
              <a:ext cx="250303" cy="17804"/>
            </a:xfrm>
            <a:custGeom>
              <a:rect b="b" l="l" r="r" t="t"/>
              <a:pathLst>
                <a:path extrusionOk="0" h="239" w="3360">
                  <a:moveTo>
                    <a:pt x="94" y="1"/>
                  </a:moveTo>
                  <a:cubicBezTo>
                    <a:pt x="43" y="1"/>
                    <a:pt x="0" y="43"/>
                    <a:pt x="0" y="94"/>
                  </a:cubicBezTo>
                  <a:lnTo>
                    <a:pt x="0" y="145"/>
                  </a:lnTo>
                  <a:cubicBezTo>
                    <a:pt x="0" y="196"/>
                    <a:pt x="43" y="238"/>
                    <a:pt x="94" y="238"/>
                  </a:cubicBezTo>
                  <a:lnTo>
                    <a:pt x="3266" y="238"/>
                  </a:lnTo>
                  <a:cubicBezTo>
                    <a:pt x="3317" y="238"/>
                    <a:pt x="3360" y="196"/>
                    <a:pt x="3360" y="145"/>
                  </a:cubicBezTo>
                  <a:lnTo>
                    <a:pt x="3360" y="94"/>
                  </a:lnTo>
                  <a:cubicBezTo>
                    <a:pt x="3360" y="43"/>
                    <a:pt x="3317" y="1"/>
                    <a:pt x="32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2"/>
            <p:cNvSpPr/>
            <p:nvPr/>
          </p:nvSpPr>
          <p:spPr>
            <a:xfrm>
              <a:off x="6470178" y="3948179"/>
              <a:ext cx="882245" cy="121427"/>
            </a:xfrm>
            <a:custGeom>
              <a:rect b="b" l="l" r="r" t="t"/>
              <a:pathLst>
                <a:path extrusionOk="0" h="1630" w="11843">
                  <a:moveTo>
                    <a:pt x="0" y="0"/>
                  </a:moveTo>
                  <a:cubicBezTo>
                    <a:pt x="111" y="450"/>
                    <a:pt x="628" y="1171"/>
                    <a:pt x="526" y="1629"/>
                  </a:cubicBezTo>
                  <a:lnTo>
                    <a:pt x="11317" y="1629"/>
                  </a:lnTo>
                  <a:cubicBezTo>
                    <a:pt x="11215" y="1171"/>
                    <a:pt x="11732" y="450"/>
                    <a:pt x="118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2"/>
            <p:cNvSpPr/>
            <p:nvPr/>
          </p:nvSpPr>
          <p:spPr>
            <a:xfrm>
              <a:off x="7013020" y="3947509"/>
              <a:ext cx="339399" cy="34864"/>
            </a:xfrm>
            <a:custGeom>
              <a:rect b="b" l="l" r="r" t="t"/>
              <a:pathLst>
                <a:path extrusionOk="0" h="468" w="4556">
                  <a:moveTo>
                    <a:pt x="0" y="1"/>
                  </a:moveTo>
                  <a:lnTo>
                    <a:pt x="0" y="468"/>
                  </a:lnTo>
                  <a:lnTo>
                    <a:pt x="4377" y="468"/>
                  </a:lnTo>
                  <a:cubicBezTo>
                    <a:pt x="4454" y="298"/>
                    <a:pt x="4522" y="137"/>
                    <a:pt x="4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2"/>
            <p:cNvSpPr/>
            <p:nvPr/>
          </p:nvSpPr>
          <p:spPr>
            <a:xfrm>
              <a:off x="6143444" y="3948179"/>
              <a:ext cx="983409" cy="121427"/>
            </a:xfrm>
            <a:custGeom>
              <a:rect b="b" l="l" r="r" t="t"/>
              <a:pathLst>
                <a:path extrusionOk="0" h="1630" w="13201">
                  <a:moveTo>
                    <a:pt x="1" y="0"/>
                  </a:moveTo>
                  <a:cubicBezTo>
                    <a:pt x="119" y="450"/>
                    <a:pt x="696" y="1171"/>
                    <a:pt x="586" y="1629"/>
                  </a:cubicBezTo>
                  <a:lnTo>
                    <a:pt x="12623" y="1629"/>
                  </a:lnTo>
                  <a:cubicBezTo>
                    <a:pt x="12505" y="1171"/>
                    <a:pt x="13081" y="450"/>
                    <a:pt x="13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2"/>
            <p:cNvSpPr/>
            <p:nvPr/>
          </p:nvSpPr>
          <p:spPr>
            <a:xfrm>
              <a:off x="6143444" y="3947509"/>
              <a:ext cx="984005" cy="37992"/>
            </a:xfrm>
            <a:custGeom>
              <a:rect b="b" l="l" r="r" t="t"/>
              <a:pathLst>
                <a:path extrusionOk="0" h="510" w="13209">
                  <a:moveTo>
                    <a:pt x="1" y="1"/>
                  </a:moveTo>
                  <a:cubicBezTo>
                    <a:pt x="43" y="154"/>
                    <a:pt x="128" y="323"/>
                    <a:pt x="221" y="510"/>
                  </a:cubicBezTo>
                  <a:lnTo>
                    <a:pt x="12988" y="510"/>
                  </a:lnTo>
                  <a:cubicBezTo>
                    <a:pt x="13081" y="323"/>
                    <a:pt x="13166" y="154"/>
                    <a:pt x="13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2"/>
            <p:cNvSpPr/>
            <p:nvPr/>
          </p:nvSpPr>
          <p:spPr>
            <a:xfrm>
              <a:off x="6404473" y="3819900"/>
              <a:ext cx="1014324" cy="137220"/>
            </a:xfrm>
            <a:custGeom>
              <a:rect b="b" l="l" r="r" t="t"/>
              <a:pathLst>
                <a:path extrusionOk="0" h="1842" w="13616">
                  <a:moveTo>
                    <a:pt x="0" y="0"/>
                  </a:moveTo>
                  <a:lnTo>
                    <a:pt x="0" y="348"/>
                  </a:lnTo>
                  <a:lnTo>
                    <a:pt x="373" y="1120"/>
                  </a:lnTo>
                  <a:cubicBezTo>
                    <a:pt x="373" y="1519"/>
                    <a:pt x="492" y="1841"/>
                    <a:pt x="645" y="1841"/>
                  </a:cubicBezTo>
                  <a:lnTo>
                    <a:pt x="12962" y="1841"/>
                  </a:lnTo>
                  <a:cubicBezTo>
                    <a:pt x="13115" y="1841"/>
                    <a:pt x="13242" y="1519"/>
                    <a:pt x="13242" y="1120"/>
                  </a:cubicBezTo>
                  <a:lnTo>
                    <a:pt x="13615" y="348"/>
                  </a:lnTo>
                  <a:lnTo>
                    <a:pt x="136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2"/>
            <p:cNvSpPr/>
            <p:nvPr/>
          </p:nvSpPr>
          <p:spPr>
            <a:xfrm>
              <a:off x="7006688" y="3883071"/>
              <a:ext cx="393781" cy="22870"/>
            </a:xfrm>
            <a:custGeom>
              <a:rect b="b" l="l" r="r" t="t"/>
              <a:pathLst>
                <a:path extrusionOk="0" h="307" w="5286">
                  <a:moveTo>
                    <a:pt x="0" y="1"/>
                  </a:moveTo>
                  <a:lnTo>
                    <a:pt x="0" y="306"/>
                  </a:lnTo>
                  <a:lnTo>
                    <a:pt x="5158" y="306"/>
                  </a:lnTo>
                  <a:lnTo>
                    <a:pt x="5158" y="272"/>
                  </a:lnTo>
                  <a:lnTo>
                    <a:pt x="52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2"/>
            <p:cNvSpPr/>
            <p:nvPr/>
          </p:nvSpPr>
          <p:spPr>
            <a:xfrm>
              <a:off x="7033208" y="3819900"/>
              <a:ext cx="385586" cy="24062"/>
            </a:xfrm>
            <a:custGeom>
              <a:rect b="b" l="l" r="r" t="t"/>
              <a:pathLst>
                <a:path extrusionOk="0" h="323" w="5176">
                  <a:moveTo>
                    <a:pt x="1" y="0"/>
                  </a:moveTo>
                  <a:lnTo>
                    <a:pt x="1" y="323"/>
                  </a:lnTo>
                  <a:lnTo>
                    <a:pt x="5175" y="323"/>
                  </a:lnTo>
                  <a:lnTo>
                    <a:pt x="5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2"/>
            <p:cNvSpPr/>
            <p:nvPr/>
          </p:nvSpPr>
          <p:spPr>
            <a:xfrm>
              <a:off x="7050938" y="4041074"/>
              <a:ext cx="281293" cy="51253"/>
            </a:xfrm>
            <a:custGeom>
              <a:rect b="b" l="l" r="r" t="t"/>
              <a:pathLst>
                <a:path extrusionOk="0" h="688" w="3776">
                  <a:moveTo>
                    <a:pt x="263" y="0"/>
                  </a:moveTo>
                  <a:cubicBezTo>
                    <a:pt x="0" y="0"/>
                    <a:pt x="0" y="688"/>
                    <a:pt x="263" y="688"/>
                  </a:cubicBezTo>
                  <a:lnTo>
                    <a:pt x="3512" y="688"/>
                  </a:lnTo>
                  <a:cubicBezTo>
                    <a:pt x="3775" y="688"/>
                    <a:pt x="3775" y="0"/>
                    <a:pt x="3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2"/>
            <p:cNvSpPr/>
            <p:nvPr/>
          </p:nvSpPr>
          <p:spPr>
            <a:xfrm>
              <a:off x="6975698" y="4073926"/>
              <a:ext cx="120756" cy="735639"/>
            </a:xfrm>
            <a:custGeom>
              <a:rect b="b" l="l" r="r" t="t"/>
              <a:pathLst>
                <a:path extrusionOk="0" h="9875" w="1621">
                  <a:moveTo>
                    <a:pt x="1" y="1"/>
                  </a:moveTo>
                  <a:lnTo>
                    <a:pt x="493" y="9875"/>
                  </a:lnTo>
                  <a:lnTo>
                    <a:pt x="1036" y="9875"/>
                  </a:lnTo>
                  <a:cubicBezTo>
                    <a:pt x="1188" y="9493"/>
                    <a:pt x="790" y="9408"/>
                    <a:pt x="790" y="9408"/>
                  </a:cubicBezTo>
                  <a:cubicBezTo>
                    <a:pt x="790" y="4836"/>
                    <a:pt x="1027" y="976"/>
                    <a:pt x="1027" y="976"/>
                  </a:cubicBezTo>
                  <a:cubicBezTo>
                    <a:pt x="1621" y="722"/>
                    <a:pt x="1570" y="1"/>
                    <a:pt x="1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2"/>
            <p:cNvSpPr/>
            <p:nvPr/>
          </p:nvSpPr>
          <p:spPr>
            <a:xfrm>
              <a:off x="6166165" y="4041074"/>
              <a:ext cx="938563" cy="51253"/>
            </a:xfrm>
            <a:custGeom>
              <a:rect b="b" l="l" r="r" t="t"/>
              <a:pathLst>
                <a:path extrusionOk="0" h="688" w="12599">
                  <a:moveTo>
                    <a:pt x="289" y="0"/>
                  </a:moveTo>
                  <a:cubicBezTo>
                    <a:pt x="1" y="0"/>
                    <a:pt x="1" y="688"/>
                    <a:pt x="289" y="688"/>
                  </a:cubicBezTo>
                  <a:lnTo>
                    <a:pt x="12301" y="688"/>
                  </a:lnTo>
                  <a:cubicBezTo>
                    <a:pt x="12598" y="688"/>
                    <a:pt x="12598" y="0"/>
                    <a:pt x="1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2"/>
            <p:cNvSpPr/>
            <p:nvPr/>
          </p:nvSpPr>
          <p:spPr>
            <a:xfrm>
              <a:off x="6168698" y="4073926"/>
              <a:ext cx="118894" cy="735639"/>
            </a:xfrm>
            <a:custGeom>
              <a:rect b="b" l="l" r="r" t="t"/>
              <a:pathLst>
                <a:path extrusionOk="0" h="9875" w="1596">
                  <a:moveTo>
                    <a:pt x="35" y="1"/>
                  </a:moveTo>
                  <a:cubicBezTo>
                    <a:pt x="35" y="1"/>
                    <a:pt x="1" y="722"/>
                    <a:pt x="603" y="976"/>
                  </a:cubicBezTo>
                  <a:cubicBezTo>
                    <a:pt x="603" y="976"/>
                    <a:pt x="943" y="4836"/>
                    <a:pt x="1061" y="9408"/>
                  </a:cubicBezTo>
                  <a:cubicBezTo>
                    <a:pt x="1061" y="9408"/>
                    <a:pt x="663" y="9493"/>
                    <a:pt x="824" y="9875"/>
                  </a:cubicBezTo>
                  <a:lnTo>
                    <a:pt x="1375" y="9875"/>
                  </a:lnTo>
                  <a:lnTo>
                    <a:pt x="15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2"/>
            <p:cNvSpPr/>
            <p:nvPr/>
          </p:nvSpPr>
          <p:spPr>
            <a:xfrm>
              <a:off x="6015835" y="3171424"/>
              <a:ext cx="174467" cy="223858"/>
            </a:xfrm>
            <a:custGeom>
              <a:rect b="b" l="l" r="r" t="t"/>
              <a:pathLst>
                <a:path extrusionOk="0" h="3005" w="2342">
                  <a:moveTo>
                    <a:pt x="148" y="1"/>
                  </a:moveTo>
                  <a:cubicBezTo>
                    <a:pt x="107" y="1"/>
                    <a:pt x="85" y="2"/>
                    <a:pt x="85" y="2"/>
                  </a:cubicBezTo>
                  <a:cubicBezTo>
                    <a:pt x="85" y="2"/>
                    <a:pt x="0" y="2029"/>
                    <a:pt x="2087" y="3005"/>
                  </a:cubicBezTo>
                  <a:cubicBezTo>
                    <a:pt x="2341" y="2250"/>
                    <a:pt x="2333" y="1274"/>
                    <a:pt x="2112" y="545"/>
                  </a:cubicBezTo>
                  <a:cubicBezTo>
                    <a:pt x="1265" y="38"/>
                    <a:pt x="387" y="1"/>
                    <a:pt x="148" y="1"/>
                  </a:cubicBezTo>
                  <a:close/>
                </a:path>
              </a:pathLst>
            </a:custGeom>
            <a:solidFill>
              <a:srgbClr val="FF8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2"/>
            <p:cNvSpPr/>
            <p:nvPr/>
          </p:nvSpPr>
          <p:spPr>
            <a:xfrm>
              <a:off x="6030362" y="3002173"/>
              <a:ext cx="256635" cy="320478"/>
            </a:xfrm>
            <a:custGeom>
              <a:rect b="b" l="l" r="r" t="t"/>
              <a:pathLst>
                <a:path extrusionOk="0" h="4302" w="3445">
                  <a:moveTo>
                    <a:pt x="1807" y="0"/>
                  </a:moveTo>
                  <a:cubicBezTo>
                    <a:pt x="1807" y="0"/>
                    <a:pt x="831" y="1756"/>
                    <a:pt x="0" y="2257"/>
                  </a:cubicBezTo>
                  <a:cubicBezTo>
                    <a:pt x="195" y="3461"/>
                    <a:pt x="916" y="4115"/>
                    <a:pt x="2095" y="4301"/>
                  </a:cubicBezTo>
                  <a:lnTo>
                    <a:pt x="3444" y="1680"/>
                  </a:lnTo>
                  <a:lnTo>
                    <a:pt x="1807" y="0"/>
                  </a:lnTo>
                  <a:close/>
                </a:path>
              </a:pathLst>
            </a:custGeom>
            <a:solidFill>
              <a:srgbClr val="FF8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2"/>
            <p:cNvSpPr/>
            <p:nvPr/>
          </p:nvSpPr>
          <p:spPr>
            <a:xfrm>
              <a:off x="6108730" y="2810051"/>
              <a:ext cx="502618" cy="556925"/>
            </a:xfrm>
            <a:custGeom>
              <a:rect b="b" l="l" r="r" t="t"/>
              <a:pathLst>
                <a:path extrusionOk="0" h="7476" w="6747">
                  <a:moveTo>
                    <a:pt x="3393" y="1"/>
                  </a:moveTo>
                  <a:cubicBezTo>
                    <a:pt x="3266" y="1"/>
                    <a:pt x="2961" y="128"/>
                    <a:pt x="2961" y="128"/>
                  </a:cubicBezTo>
                  <a:cubicBezTo>
                    <a:pt x="2961" y="128"/>
                    <a:pt x="2672" y="60"/>
                    <a:pt x="2511" y="60"/>
                  </a:cubicBezTo>
                  <a:cubicBezTo>
                    <a:pt x="2341" y="60"/>
                    <a:pt x="2078" y="476"/>
                    <a:pt x="2078" y="476"/>
                  </a:cubicBezTo>
                  <a:cubicBezTo>
                    <a:pt x="2078" y="476"/>
                    <a:pt x="1834" y="334"/>
                    <a:pt x="1654" y="334"/>
                  </a:cubicBezTo>
                  <a:cubicBezTo>
                    <a:pt x="1609" y="334"/>
                    <a:pt x="1568" y="343"/>
                    <a:pt x="1535" y="365"/>
                  </a:cubicBezTo>
                  <a:cubicBezTo>
                    <a:pt x="1374" y="476"/>
                    <a:pt x="1298" y="1120"/>
                    <a:pt x="1298" y="1120"/>
                  </a:cubicBezTo>
                  <a:cubicBezTo>
                    <a:pt x="1298" y="1120"/>
                    <a:pt x="1276" y="1118"/>
                    <a:pt x="1242" y="1118"/>
                  </a:cubicBezTo>
                  <a:cubicBezTo>
                    <a:pt x="1143" y="1118"/>
                    <a:pt x="938" y="1137"/>
                    <a:pt x="831" y="1281"/>
                  </a:cubicBezTo>
                  <a:cubicBezTo>
                    <a:pt x="687" y="1485"/>
                    <a:pt x="738" y="2495"/>
                    <a:pt x="738" y="2495"/>
                  </a:cubicBezTo>
                  <a:lnTo>
                    <a:pt x="628" y="3165"/>
                  </a:lnTo>
                  <a:cubicBezTo>
                    <a:pt x="628" y="3165"/>
                    <a:pt x="356" y="3538"/>
                    <a:pt x="322" y="3792"/>
                  </a:cubicBezTo>
                  <a:cubicBezTo>
                    <a:pt x="288" y="4047"/>
                    <a:pt x="433" y="4335"/>
                    <a:pt x="433" y="4335"/>
                  </a:cubicBezTo>
                  <a:cubicBezTo>
                    <a:pt x="433" y="4335"/>
                    <a:pt x="0" y="4861"/>
                    <a:pt x="0" y="5073"/>
                  </a:cubicBezTo>
                  <a:cubicBezTo>
                    <a:pt x="0" y="5294"/>
                    <a:pt x="271" y="5438"/>
                    <a:pt x="271" y="5438"/>
                  </a:cubicBezTo>
                  <a:cubicBezTo>
                    <a:pt x="271" y="5438"/>
                    <a:pt x="229" y="5540"/>
                    <a:pt x="229" y="5727"/>
                  </a:cubicBezTo>
                  <a:cubicBezTo>
                    <a:pt x="229" y="5905"/>
                    <a:pt x="518" y="6032"/>
                    <a:pt x="518" y="6032"/>
                  </a:cubicBezTo>
                  <a:cubicBezTo>
                    <a:pt x="518" y="6032"/>
                    <a:pt x="501" y="6193"/>
                    <a:pt x="518" y="6320"/>
                  </a:cubicBezTo>
                  <a:cubicBezTo>
                    <a:pt x="543" y="6448"/>
                    <a:pt x="882" y="6499"/>
                    <a:pt x="882" y="6499"/>
                  </a:cubicBezTo>
                  <a:cubicBezTo>
                    <a:pt x="882" y="6499"/>
                    <a:pt x="950" y="6719"/>
                    <a:pt x="1026" y="6787"/>
                  </a:cubicBezTo>
                  <a:cubicBezTo>
                    <a:pt x="1094" y="6863"/>
                    <a:pt x="1383" y="6948"/>
                    <a:pt x="1383" y="6948"/>
                  </a:cubicBezTo>
                  <a:cubicBezTo>
                    <a:pt x="1383" y="6948"/>
                    <a:pt x="1408" y="7135"/>
                    <a:pt x="1408" y="7186"/>
                  </a:cubicBezTo>
                  <a:cubicBezTo>
                    <a:pt x="1408" y="7237"/>
                    <a:pt x="1714" y="7457"/>
                    <a:pt x="1909" y="7474"/>
                  </a:cubicBezTo>
                  <a:cubicBezTo>
                    <a:pt x="1921" y="7475"/>
                    <a:pt x="1934" y="7476"/>
                    <a:pt x="1947" y="7476"/>
                  </a:cubicBezTo>
                  <a:cubicBezTo>
                    <a:pt x="2136" y="7476"/>
                    <a:pt x="2307" y="7364"/>
                    <a:pt x="2307" y="7364"/>
                  </a:cubicBezTo>
                  <a:cubicBezTo>
                    <a:pt x="2307" y="7364"/>
                    <a:pt x="2428" y="7379"/>
                    <a:pt x="2551" y="7379"/>
                  </a:cubicBezTo>
                  <a:cubicBezTo>
                    <a:pt x="2613" y="7379"/>
                    <a:pt x="2675" y="7375"/>
                    <a:pt x="2723" y="7364"/>
                  </a:cubicBezTo>
                  <a:cubicBezTo>
                    <a:pt x="2867" y="7330"/>
                    <a:pt x="3028" y="6965"/>
                    <a:pt x="3028" y="6965"/>
                  </a:cubicBezTo>
                  <a:cubicBezTo>
                    <a:pt x="3028" y="6965"/>
                    <a:pt x="3207" y="6965"/>
                    <a:pt x="3317" y="6914"/>
                  </a:cubicBezTo>
                  <a:cubicBezTo>
                    <a:pt x="3427" y="6863"/>
                    <a:pt x="4216" y="4827"/>
                    <a:pt x="4530" y="4140"/>
                  </a:cubicBezTo>
                  <a:cubicBezTo>
                    <a:pt x="4989" y="3114"/>
                    <a:pt x="5333" y="3105"/>
                    <a:pt x="5344" y="3105"/>
                  </a:cubicBezTo>
                  <a:cubicBezTo>
                    <a:pt x="5344" y="3105"/>
                    <a:pt x="5344" y="3105"/>
                    <a:pt x="5344" y="3105"/>
                  </a:cubicBezTo>
                  <a:cubicBezTo>
                    <a:pt x="5344" y="3105"/>
                    <a:pt x="5251" y="3555"/>
                    <a:pt x="5811" y="3631"/>
                  </a:cubicBezTo>
                  <a:cubicBezTo>
                    <a:pt x="5834" y="3634"/>
                    <a:pt x="5856" y="3635"/>
                    <a:pt x="5879" y="3635"/>
                  </a:cubicBezTo>
                  <a:cubicBezTo>
                    <a:pt x="6401" y="3635"/>
                    <a:pt x="6747" y="2884"/>
                    <a:pt x="6608" y="1884"/>
                  </a:cubicBezTo>
                  <a:cubicBezTo>
                    <a:pt x="6464" y="832"/>
                    <a:pt x="4640" y="577"/>
                    <a:pt x="4640" y="577"/>
                  </a:cubicBezTo>
                  <a:cubicBezTo>
                    <a:pt x="4640" y="577"/>
                    <a:pt x="4623" y="306"/>
                    <a:pt x="4513" y="255"/>
                  </a:cubicBezTo>
                  <a:cubicBezTo>
                    <a:pt x="4495" y="247"/>
                    <a:pt x="4466" y="243"/>
                    <a:pt x="4431" y="243"/>
                  </a:cubicBezTo>
                  <a:cubicBezTo>
                    <a:pt x="4255" y="243"/>
                    <a:pt x="3919" y="331"/>
                    <a:pt x="3919" y="331"/>
                  </a:cubicBezTo>
                  <a:cubicBezTo>
                    <a:pt x="3919" y="331"/>
                    <a:pt x="3520" y="1"/>
                    <a:pt x="3393" y="1"/>
                  </a:cubicBezTo>
                  <a:close/>
                </a:path>
              </a:pathLst>
            </a:custGeom>
            <a:solidFill>
              <a:srgbClr val="9F43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2"/>
            <p:cNvSpPr/>
            <p:nvPr/>
          </p:nvSpPr>
          <p:spPr>
            <a:xfrm>
              <a:off x="6108059" y="2810721"/>
              <a:ext cx="246504" cy="556329"/>
            </a:xfrm>
            <a:custGeom>
              <a:rect b="b" l="l" r="r" t="t"/>
              <a:pathLst>
                <a:path extrusionOk="0" h="7468" w="3309">
                  <a:moveTo>
                    <a:pt x="3309" y="0"/>
                  </a:moveTo>
                  <a:cubicBezTo>
                    <a:pt x="3165" y="34"/>
                    <a:pt x="2961" y="119"/>
                    <a:pt x="2961" y="119"/>
                  </a:cubicBezTo>
                  <a:cubicBezTo>
                    <a:pt x="2961" y="119"/>
                    <a:pt x="2673" y="42"/>
                    <a:pt x="2512" y="42"/>
                  </a:cubicBezTo>
                  <a:cubicBezTo>
                    <a:pt x="2350" y="42"/>
                    <a:pt x="2079" y="458"/>
                    <a:pt x="2079" y="458"/>
                  </a:cubicBezTo>
                  <a:cubicBezTo>
                    <a:pt x="2079" y="458"/>
                    <a:pt x="1838" y="325"/>
                    <a:pt x="1659" y="325"/>
                  </a:cubicBezTo>
                  <a:cubicBezTo>
                    <a:pt x="1612" y="325"/>
                    <a:pt x="1569" y="334"/>
                    <a:pt x="1536" y="356"/>
                  </a:cubicBezTo>
                  <a:cubicBezTo>
                    <a:pt x="1375" y="458"/>
                    <a:pt x="1298" y="1111"/>
                    <a:pt x="1298" y="1111"/>
                  </a:cubicBezTo>
                  <a:cubicBezTo>
                    <a:pt x="1298" y="1111"/>
                    <a:pt x="1277" y="1109"/>
                    <a:pt x="1243" y="1109"/>
                  </a:cubicBezTo>
                  <a:cubicBezTo>
                    <a:pt x="1144" y="1109"/>
                    <a:pt x="939" y="1128"/>
                    <a:pt x="832" y="1272"/>
                  </a:cubicBezTo>
                  <a:cubicBezTo>
                    <a:pt x="688" y="1476"/>
                    <a:pt x="747" y="2486"/>
                    <a:pt x="747" y="2486"/>
                  </a:cubicBezTo>
                  <a:lnTo>
                    <a:pt x="637" y="3147"/>
                  </a:lnTo>
                  <a:cubicBezTo>
                    <a:pt x="637" y="3147"/>
                    <a:pt x="365" y="3529"/>
                    <a:pt x="331" y="3783"/>
                  </a:cubicBezTo>
                  <a:cubicBezTo>
                    <a:pt x="289" y="4038"/>
                    <a:pt x="433" y="4326"/>
                    <a:pt x="433" y="4326"/>
                  </a:cubicBezTo>
                  <a:cubicBezTo>
                    <a:pt x="433" y="4326"/>
                    <a:pt x="1" y="4852"/>
                    <a:pt x="1" y="5064"/>
                  </a:cubicBezTo>
                  <a:cubicBezTo>
                    <a:pt x="1" y="5285"/>
                    <a:pt x="272" y="5429"/>
                    <a:pt x="272" y="5429"/>
                  </a:cubicBezTo>
                  <a:cubicBezTo>
                    <a:pt x="272" y="5429"/>
                    <a:pt x="238" y="5531"/>
                    <a:pt x="238" y="5718"/>
                  </a:cubicBezTo>
                  <a:cubicBezTo>
                    <a:pt x="238" y="5896"/>
                    <a:pt x="527" y="6023"/>
                    <a:pt x="527" y="6023"/>
                  </a:cubicBezTo>
                  <a:cubicBezTo>
                    <a:pt x="527" y="6023"/>
                    <a:pt x="510" y="6184"/>
                    <a:pt x="527" y="6311"/>
                  </a:cubicBezTo>
                  <a:cubicBezTo>
                    <a:pt x="543" y="6439"/>
                    <a:pt x="883" y="6490"/>
                    <a:pt x="883" y="6490"/>
                  </a:cubicBezTo>
                  <a:cubicBezTo>
                    <a:pt x="883" y="6490"/>
                    <a:pt x="959" y="6710"/>
                    <a:pt x="1027" y="6778"/>
                  </a:cubicBezTo>
                  <a:cubicBezTo>
                    <a:pt x="1103" y="6854"/>
                    <a:pt x="1392" y="6939"/>
                    <a:pt x="1392" y="6939"/>
                  </a:cubicBezTo>
                  <a:cubicBezTo>
                    <a:pt x="1392" y="6939"/>
                    <a:pt x="1409" y="7117"/>
                    <a:pt x="1409" y="7177"/>
                  </a:cubicBezTo>
                  <a:cubicBezTo>
                    <a:pt x="1409" y="7228"/>
                    <a:pt x="1714" y="7448"/>
                    <a:pt x="1918" y="7465"/>
                  </a:cubicBezTo>
                  <a:cubicBezTo>
                    <a:pt x="1930" y="7467"/>
                    <a:pt x="1943" y="7467"/>
                    <a:pt x="1956" y="7467"/>
                  </a:cubicBezTo>
                  <a:cubicBezTo>
                    <a:pt x="2013" y="7467"/>
                    <a:pt x="2074" y="7453"/>
                    <a:pt x="2130" y="7440"/>
                  </a:cubicBezTo>
                  <a:cubicBezTo>
                    <a:pt x="1639" y="7363"/>
                    <a:pt x="1139" y="6163"/>
                    <a:pt x="1137" y="5154"/>
                  </a:cubicBezTo>
                  <a:lnTo>
                    <a:pt x="1137" y="5154"/>
                  </a:lnTo>
                  <a:cubicBezTo>
                    <a:pt x="1139" y="4459"/>
                    <a:pt x="1638" y="3409"/>
                    <a:pt x="1790" y="2757"/>
                  </a:cubicBezTo>
                  <a:cubicBezTo>
                    <a:pt x="1824" y="1629"/>
                    <a:pt x="2418" y="628"/>
                    <a:pt x="3309" y="0"/>
                  </a:cubicBezTo>
                  <a:close/>
                </a:path>
              </a:pathLst>
            </a:custGeom>
            <a:solidFill>
              <a:srgbClr val="862E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2"/>
            <p:cNvSpPr/>
            <p:nvPr/>
          </p:nvSpPr>
          <p:spPr>
            <a:xfrm>
              <a:off x="6255931" y="3005078"/>
              <a:ext cx="215589" cy="213354"/>
            </a:xfrm>
            <a:custGeom>
              <a:rect b="b" l="l" r="r" t="t"/>
              <a:pathLst>
                <a:path extrusionOk="0" h="2864" w="2894">
                  <a:moveTo>
                    <a:pt x="1028" y="1"/>
                  </a:moveTo>
                  <a:cubicBezTo>
                    <a:pt x="983" y="1"/>
                    <a:pt x="948" y="7"/>
                    <a:pt x="925" y="21"/>
                  </a:cubicBezTo>
                  <a:cubicBezTo>
                    <a:pt x="688" y="165"/>
                    <a:pt x="187" y="937"/>
                    <a:pt x="35" y="1946"/>
                  </a:cubicBezTo>
                  <a:cubicBezTo>
                    <a:pt x="1" y="2184"/>
                    <a:pt x="883" y="2515"/>
                    <a:pt x="1163" y="2600"/>
                  </a:cubicBezTo>
                  <a:cubicBezTo>
                    <a:pt x="1264" y="2631"/>
                    <a:pt x="1619" y="2863"/>
                    <a:pt x="1850" y="2863"/>
                  </a:cubicBezTo>
                  <a:cubicBezTo>
                    <a:pt x="1928" y="2863"/>
                    <a:pt x="1992" y="2837"/>
                    <a:pt x="2028" y="2769"/>
                  </a:cubicBezTo>
                  <a:cubicBezTo>
                    <a:pt x="2172" y="2498"/>
                    <a:pt x="2893" y="979"/>
                    <a:pt x="2817" y="759"/>
                  </a:cubicBezTo>
                  <a:cubicBezTo>
                    <a:pt x="2756" y="567"/>
                    <a:pt x="1452" y="1"/>
                    <a:pt x="1028" y="1"/>
                  </a:cubicBezTo>
                  <a:close/>
                </a:path>
              </a:pathLst>
            </a:custGeom>
            <a:solidFill>
              <a:srgbClr val="FFA8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2"/>
            <p:cNvSpPr/>
            <p:nvPr/>
          </p:nvSpPr>
          <p:spPr>
            <a:xfrm>
              <a:off x="6794974" y="3004705"/>
              <a:ext cx="280027" cy="159345"/>
            </a:xfrm>
            <a:custGeom>
              <a:rect b="b" l="l" r="r" t="t"/>
              <a:pathLst>
                <a:path extrusionOk="0" h="2139" w="3759">
                  <a:moveTo>
                    <a:pt x="289" y="0"/>
                  </a:moveTo>
                  <a:lnTo>
                    <a:pt x="43" y="170"/>
                  </a:lnTo>
                  <a:lnTo>
                    <a:pt x="1" y="458"/>
                  </a:lnTo>
                  <a:lnTo>
                    <a:pt x="3759" y="2138"/>
                  </a:lnTo>
                  <a:cubicBezTo>
                    <a:pt x="3759" y="2138"/>
                    <a:pt x="1612" y="798"/>
                    <a:pt x="289" y="0"/>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2"/>
            <p:cNvSpPr/>
            <p:nvPr/>
          </p:nvSpPr>
          <p:spPr>
            <a:xfrm>
              <a:off x="7042669" y="3132985"/>
              <a:ext cx="83509" cy="83509"/>
            </a:xfrm>
            <a:custGeom>
              <a:rect b="b" l="l" r="r" t="t"/>
              <a:pathLst>
                <a:path extrusionOk="0" h="1121" w="1121">
                  <a:moveTo>
                    <a:pt x="561" y="0"/>
                  </a:moveTo>
                  <a:cubicBezTo>
                    <a:pt x="255" y="0"/>
                    <a:pt x="1" y="246"/>
                    <a:pt x="1" y="560"/>
                  </a:cubicBezTo>
                  <a:cubicBezTo>
                    <a:pt x="1" y="866"/>
                    <a:pt x="255" y="1120"/>
                    <a:pt x="561" y="1120"/>
                  </a:cubicBezTo>
                  <a:cubicBezTo>
                    <a:pt x="875" y="1120"/>
                    <a:pt x="1121" y="866"/>
                    <a:pt x="1121" y="560"/>
                  </a:cubicBezTo>
                  <a:cubicBezTo>
                    <a:pt x="1121" y="246"/>
                    <a:pt x="875" y="0"/>
                    <a:pt x="561" y="0"/>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2"/>
            <p:cNvSpPr/>
            <p:nvPr/>
          </p:nvSpPr>
          <p:spPr>
            <a:xfrm>
              <a:off x="6069546" y="3819900"/>
              <a:ext cx="1131207" cy="137220"/>
            </a:xfrm>
            <a:custGeom>
              <a:rect b="b" l="l" r="r" t="t"/>
              <a:pathLst>
                <a:path extrusionOk="0" h="1842" w="15185">
                  <a:moveTo>
                    <a:pt x="0" y="0"/>
                  </a:moveTo>
                  <a:lnTo>
                    <a:pt x="0" y="348"/>
                  </a:lnTo>
                  <a:lnTo>
                    <a:pt x="416" y="1120"/>
                  </a:lnTo>
                  <a:cubicBezTo>
                    <a:pt x="416" y="1519"/>
                    <a:pt x="551" y="1841"/>
                    <a:pt x="721" y="1841"/>
                  </a:cubicBezTo>
                  <a:lnTo>
                    <a:pt x="14464" y="1841"/>
                  </a:lnTo>
                  <a:cubicBezTo>
                    <a:pt x="14633" y="1841"/>
                    <a:pt x="14769" y="1519"/>
                    <a:pt x="14769" y="1120"/>
                  </a:cubicBezTo>
                  <a:lnTo>
                    <a:pt x="15185" y="348"/>
                  </a:lnTo>
                  <a:lnTo>
                    <a:pt x="151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2"/>
            <p:cNvSpPr/>
            <p:nvPr/>
          </p:nvSpPr>
          <p:spPr>
            <a:xfrm>
              <a:off x="6069546" y="3819900"/>
              <a:ext cx="1131207" cy="24062"/>
            </a:xfrm>
            <a:custGeom>
              <a:rect b="b" l="l" r="r" t="t"/>
              <a:pathLst>
                <a:path extrusionOk="0" h="323" w="15185">
                  <a:moveTo>
                    <a:pt x="0" y="0"/>
                  </a:moveTo>
                  <a:lnTo>
                    <a:pt x="0" y="323"/>
                  </a:lnTo>
                  <a:lnTo>
                    <a:pt x="15185" y="323"/>
                  </a:lnTo>
                  <a:lnTo>
                    <a:pt x="151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2"/>
            <p:cNvSpPr/>
            <p:nvPr/>
          </p:nvSpPr>
          <p:spPr>
            <a:xfrm>
              <a:off x="6207882" y="4065732"/>
              <a:ext cx="56318" cy="56914"/>
            </a:xfrm>
            <a:custGeom>
              <a:rect b="b" l="l" r="r" t="t"/>
              <a:pathLst>
                <a:path extrusionOk="0" h="764" w="756">
                  <a:moveTo>
                    <a:pt x="383" y="0"/>
                  </a:moveTo>
                  <a:cubicBezTo>
                    <a:pt x="171" y="0"/>
                    <a:pt x="1" y="170"/>
                    <a:pt x="1" y="382"/>
                  </a:cubicBezTo>
                  <a:cubicBezTo>
                    <a:pt x="1" y="594"/>
                    <a:pt x="171" y="764"/>
                    <a:pt x="383" y="764"/>
                  </a:cubicBezTo>
                  <a:cubicBezTo>
                    <a:pt x="586" y="764"/>
                    <a:pt x="756" y="594"/>
                    <a:pt x="756" y="382"/>
                  </a:cubicBezTo>
                  <a:cubicBezTo>
                    <a:pt x="756" y="170"/>
                    <a:pt x="586" y="0"/>
                    <a:pt x="3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2"/>
            <p:cNvSpPr/>
            <p:nvPr/>
          </p:nvSpPr>
          <p:spPr>
            <a:xfrm>
              <a:off x="6998493" y="4065732"/>
              <a:ext cx="56318" cy="56914"/>
            </a:xfrm>
            <a:custGeom>
              <a:rect b="b" l="l" r="r" t="t"/>
              <a:pathLst>
                <a:path extrusionOk="0" h="764" w="756">
                  <a:moveTo>
                    <a:pt x="382" y="0"/>
                  </a:moveTo>
                  <a:cubicBezTo>
                    <a:pt x="170" y="0"/>
                    <a:pt x="0" y="170"/>
                    <a:pt x="0" y="382"/>
                  </a:cubicBezTo>
                  <a:cubicBezTo>
                    <a:pt x="0" y="594"/>
                    <a:pt x="170" y="764"/>
                    <a:pt x="382" y="764"/>
                  </a:cubicBezTo>
                  <a:cubicBezTo>
                    <a:pt x="585" y="764"/>
                    <a:pt x="755" y="594"/>
                    <a:pt x="755" y="382"/>
                  </a:cubicBezTo>
                  <a:cubicBezTo>
                    <a:pt x="755" y="170"/>
                    <a:pt x="585" y="0"/>
                    <a:pt x="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2"/>
            <p:cNvSpPr/>
            <p:nvPr/>
          </p:nvSpPr>
          <p:spPr>
            <a:xfrm>
              <a:off x="6089734" y="3883071"/>
              <a:ext cx="1090831" cy="22870"/>
            </a:xfrm>
            <a:custGeom>
              <a:rect b="b" l="l" r="r" t="t"/>
              <a:pathLst>
                <a:path extrusionOk="0" h="307" w="14643">
                  <a:moveTo>
                    <a:pt x="1" y="1"/>
                  </a:moveTo>
                  <a:lnTo>
                    <a:pt x="145" y="272"/>
                  </a:lnTo>
                  <a:lnTo>
                    <a:pt x="145" y="306"/>
                  </a:lnTo>
                  <a:lnTo>
                    <a:pt x="14498" y="306"/>
                  </a:lnTo>
                  <a:lnTo>
                    <a:pt x="14498" y="272"/>
                  </a:lnTo>
                  <a:lnTo>
                    <a:pt x="146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2"/>
            <p:cNvSpPr/>
            <p:nvPr/>
          </p:nvSpPr>
          <p:spPr>
            <a:xfrm>
              <a:off x="6499231" y="2986976"/>
              <a:ext cx="54456" cy="93864"/>
            </a:xfrm>
            <a:custGeom>
              <a:rect b="b" l="l" r="r" t="t"/>
              <a:pathLst>
                <a:path extrusionOk="0" h="1260" w="731">
                  <a:moveTo>
                    <a:pt x="501" y="1"/>
                  </a:moveTo>
                  <a:lnTo>
                    <a:pt x="501" y="1"/>
                  </a:lnTo>
                  <a:cubicBezTo>
                    <a:pt x="255" y="170"/>
                    <a:pt x="94" y="433"/>
                    <a:pt x="77" y="730"/>
                  </a:cubicBezTo>
                  <a:lnTo>
                    <a:pt x="94" y="730"/>
                  </a:lnTo>
                  <a:cubicBezTo>
                    <a:pt x="94" y="730"/>
                    <a:pt x="1" y="1180"/>
                    <a:pt x="569" y="1256"/>
                  </a:cubicBezTo>
                  <a:cubicBezTo>
                    <a:pt x="584" y="1259"/>
                    <a:pt x="599" y="1260"/>
                    <a:pt x="615" y="1260"/>
                  </a:cubicBezTo>
                  <a:cubicBezTo>
                    <a:pt x="654" y="1260"/>
                    <a:pt x="694" y="1254"/>
                    <a:pt x="730" y="1248"/>
                  </a:cubicBezTo>
                  <a:cubicBezTo>
                    <a:pt x="501" y="1129"/>
                    <a:pt x="348" y="849"/>
                    <a:pt x="348" y="518"/>
                  </a:cubicBezTo>
                  <a:cubicBezTo>
                    <a:pt x="348" y="323"/>
                    <a:pt x="408" y="145"/>
                    <a:pt x="501" y="1"/>
                  </a:cubicBezTo>
                  <a:close/>
                </a:path>
              </a:pathLst>
            </a:custGeom>
            <a:solidFill>
              <a:srgbClr val="862E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2"/>
            <p:cNvSpPr/>
            <p:nvPr/>
          </p:nvSpPr>
          <p:spPr>
            <a:xfrm>
              <a:off x="6373484" y="3110860"/>
              <a:ext cx="96099" cy="85371"/>
            </a:xfrm>
            <a:custGeom>
              <a:rect b="b" l="l" r="r" t="t"/>
              <a:pathLst>
                <a:path extrusionOk="0" h="1146" w="1290">
                  <a:moveTo>
                    <a:pt x="323" y="0"/>
                  </a:moveTo>
                  <a:lnTo>
                    <a:pt x="0" y="781"/>
                  </a:lnTo>
                  <a:lnTo>
                    <a:pt x="637" y="1146"/>
                  </a:lnTo>
                  <a:lnTo>
                    <a:pt x="1290" y="526"/>
                  </a:lnTo>
                  <a:lnTo>
                    <a:pt x="3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2"/>
            <p:cNvSpPr/>
            <p:nvPr/>
          </p:nvSpPr>
          <p:spPr>
            <a:xfrm>
              <a:off x="6382945" y="3120991"/>
              <a:ext cx="75314" cy="67046"/>
            </a:xfrm>
            <a:custGeom>
              <a:rect b="b" l="l" r="r" t="t"/>
              <a:pathLst>
                <a:path extrusionOk="0" h="900" w="1011">
                  <a:moveTo>
                    <a:pt x="247" y="0"/>
                  </a:moveTo>
                  <a:lnTo>
                    <a:pt x="1" y="619"/>
                  </a:lnTo>
                  <a:lnTo>
                    <a:pt x="501" y="899"/>
                  </a:lnTo>
                  <a:lnTo>
                    <a:pt x="1010" y="407"/>
                  </a:lnTo>
                  <a:lnTo>
                    <a:pt x="247" y="0"/>
                  </a:lnTo>
                  <a:close/>
                </a:path>
              </a:pathLst>
            </a:custGeom>
            <a:solidFill>
              <a:srgbClr val="FFA8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2"/>
            <p:cNvSpPr/>
            <p:nvPr/>
          </p:nvSpPr>
          <p:spPr>
            <a:xfrm>
              <a:off x="6323572" y="3112723"/>
              <a:ext cx="65779" cy="140721"/>
            </a:xfrm>
            <a:custGeom>
              <a:rect b="b" l="l" r="r" t="t"/>
              <a:pathLst>
                <a:path extrusionOk="0" h="1889" w="883">
                  <a:moveTo>
                    <a:pt x="764" y="1"/>
                  </a:moveTo>
                  <a:lnTo>
                    <a:pt x="399" y="1044"/>
                  </a:lnTo>
                  <a:cubicBezTo>
                    <a:pt x="399" y="1044"/>
                    <a:pt x="335" y="1031"/>
                    <a:pt x="266" y="1031"/>
                  </a:cubicBezTo>
                  <a:cubicBezTo>
                    <a:pt x="222" y="1031"/>
                    <a:pt x="177" y="1037"/>
                    <a:pt x="144" y="1053"/>
                  </a:cubicBezTo>
                  <a:cubicBezTo>
                    <a:pt x="60" y="1104"/>
                    <a:pt x="0" y="1265"/>
                    <a:pt x="161" y="1443"/>
                  </a:cubicBezTo>
                  <a:cubicBezTo>
                    <a:pt x="202" y="1491"/>
                    <a:pt x="545" y="1888"/>
                    <a:pt x="647" y="1888"/>
                  </a:cubicBezTo>
                  <a:cubicBezTo>
                    <a:pt x="653" y="1888"/>
                    <a:pt x="658" y="1887"/>
                    <a:pt x="662" y="1884"/>
                  </a:cubicBezTo>
                  <a:cubicBezTo>
                    <a:pt x="730" y="1842"/>
                    <a:pt x="882" y="603"/>
                    <a:pt x="840" y="9"/>
                  </a:cubicBezTo>
                  <a:lnTo>
                    <a:pt x="764" y="1"/>
                  </a:lnTo>
                  <a:close/>
                </a:path>
              </a:pathLst>
            </a:custGeom>
            <a:solidFill>
              <a:srgbClr val="FF8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2"/>
            <p:cNvSpPr/>
            <p:nvPr/>
          </p:nvSpPr>
          <p:spPr>
            <a:xfrm>
              <a:off x="6276790" y="3059682"/>
              <a:ext cx="103697" cy="89171"/>
            </a:xfrm>
            <a:custGeom>
              <a:rect b="b" l="l" r="r" t="t"/>
              <a:pathLst>
                <a:path extrusionOk="0" h="1197" w="1392">
                  <a:moveTo>
                    <a:pt x="382" y="0"/>
                  </a:moveTo>
                  <a:lnTo>
                    <a:pt x="1" y="798"/>
                  </a:lnTo>
                  <a:lnTo>
                    <a:pt x="891" y="1196"/>
                  </a:lnTo>
                  <a:lnTo>
                    <a:pt x="1392" y="560"/>
                  </a:lnTo>
                  <a:lnTo>
                    <a:pt x="3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2"/>
            <p:cNvSpPr/>
            <p:nvPr/>
          </p:nvSpPr>
          <p:spPr>
            <a:xfrm>
              <a:off x="6353892" y="3086873"/>
              <a:ext cx="43654" cy="37322"/>
            </a:xfrm>
            <a:custGeom>
              <a:rect b="b" l="l" r="r" t="t"/>
              <a:pathLst>
                <a:path extrusionOk="0" h="501" w="586">
                  <a:moveTo>
                    <a:pt x="0" y="0"/>
                  </a:moveTo>
                  <a:lnTo>
                    <a:pt x="43" y="204"/>
                  </a:lnTo>
                  <a:lnTo>
                    <a:pt x="577" y="501"/>
                  </a:lnTo>
                  <a:lnTo>
                    <a:pt x="586" y="322"/>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2"/>
            <p:cNvSpPr/>
            <p:nvPr/>
          </p:nvSpPr>
          <p:spPr>
            <a:xfrm>
              <a:off x="6189557" y="2988913"/>
              <a:ext cx="120831" cy="87234"/>
            </a:xfrm>
            <a:custGeom>
              <a:rect b="b" l="l" r="r" t="t"/>
              <a:pathLst>
                <a:path extrusionOk="0" h="1171" w="1622">
                  <a:moveTo>
                    <a:pt x="1" y="0"/>
                  </a:moveTo>
                  <a:lnTo>
                    <a:pt x="43" y="204"/>
                  </a:lnTo>
                  <a:lnTo>
                    <a:pt x="1604" y="1171"/>
                  </a:lnTo>
                  <a:lnTo>
                    <a:pt x="1621" y="993"/>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2"/>
            <p:cNvSpPr/>
            <p:nvPr/>
          </p:nvSpPr>
          <p:spPr>
            <a:xfrm>
              <a:off x="6288187" y="3071676"/>
              <a:ext cx="80976" cy="69578"/>
            </a:xfrm>
            <a:custGeom>
              <a:rect b="b" l="l" r="r" t="t"/>
              <a:pathLst>
                <a:path extrusionOk="0" h="934" w="1087">
                  <a:moveTo>
                    <a:pt x="297" y="1"/>
                  </a:moveTo>
                  <a:lnTo>
                    <a:pt x="0" y="620"/>
                  </a:lnTo>
                  <a:lnTo>
                    <a:pt x="696" y="934"/>
                  </a:lnTo>
                  <a:lnTo>
                    <a:pt x="1086" y="433"/>
                  </a:lnTo>
                  <a:lnTo>
                    <a:pt x="297" y="1"/>
                  </a:lnTo>
                  <a:close/>
                </a:path>
              </a:pathLst>
            </a:custGeom>
            <a:solidFill>
              <a:srgbClr val="FFA8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2"/>
            <p:cNvSpPr/>
            <p:nvPr/>
          </p:nvSpPr>
          <p:spPr>
            <a:xfrm>
              <a:off x="6159237" y="2983847"/>
              <a:ext cx="62650" cy="96099"/>
            </a:xfrm>
            <a:custGeom>
              <a:rect b="b" l="l" r="r" t="t"/>
              <a:pathLst>
                <a:path extrusionOk="0" h="1290" w="841">
                  <a:moveTo>
                    <a:pt x="416" y="0"/>
                  </a:moveTo>
                  <a:cubicBezTo>
                    <a:pt x="187" y="0"/>
                    <a:pt x="1" y="289"/>
                    <a:pt x="1" y="645"/>
                  </a:cubicBezTo>
                  <a:cubicBezTo>
                    <a:pt x="1" y="1001"/>
                    <a:pt x="187" y="1290"/>
                    <a:pt x="416" y="1290"/>
                  </a:cubicBezTo>
                  <a:cubicBezTo>
                    <a:pt x="654" y="1290"/>
                    <a:pt x="841" y="1001"/>
                    <a:pt x="841" y="645"/>
                  </a:cubicBezTo>
                  <a:cubicBezTo>
                    <a:pt x="841" y="289"/>
                    <a:pt x="654" y="0"/>
                    <a:pt x="416" y="0"/>
                  </a:cubicBezTo>
                  <a:close/>
                </a:path>
              </a:pathLst>
            </a:custGeom>
            <a:solidFill>
              <a:srgbClr val="FF8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2"/>
            <p:cNvSpPr/>
            <p:nvPr/>
          </p:nvSpPr>
          <p:spPr>
            <a:xfrm>
              <a:off x="6169369" y="3007834"/>
              <a:ext cx="37322" cy="60788"/>
            </a:xfrm>
            <a:custGeom>
              <a:rect b="b" l="l" r="r" t="t"/>
              <a:pathLst>
                <a:path extrusionOk="0" h="816" w="501">
                  <a:moveTo>
                    <a:pt x="246" y="1"/>
                  </a:moveTo>
                  <a:cubicBezTo>
                    <a:pt x="111" y="1"/>
                    <a:pt x="0" y="187"/>
                    <a:pt x="0" y="408"/>
                  </a:cubicBezTo>
                  <a:cubicBezTo>
                    <a:pt x="0" y="637"/>
                    <a:pt x="111" y="815"/>
                    <a:pt x="246" y="815"/>
                  </a:cubicBezTo>
                  <a:cubicBezTo>
                    <a:pt x="382" y="815"/>
                    <a:pt x="501" y="637"/>
                    <a:pt x="501" y="408"/>
                  </a:cubicBezTo>
                  <a:cubicBezTo>
                    <a:pt x="501" y="187"/>
                    <a:pt x="382" y="1"/>
                    <a:pt x="246" y="1"/>
                  </a:cubicBezTo>
                  <a:close/>
                </a:path>
              </a:pathLst>
            </a:custGeom>
            <a:solidFill>
              <a:srgbClr val="E94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2"/>
            <p:cNvSpPr/>
            <p:nvPr/>
          </p:nvSpPr>
          <p:spPr>
            <a:xfrm>
              <a:off x="6172497" y="3040090"/>
              <a:ext cx="27265" cy="31660"/>
            </a:xfrm>
            <a:custGeom>
              <a:rect b="b" l="l" r="r" t="t"/>
              <a:pathLst>
                <a:path extrusionOk="0" h="425" w="366">
                  <a:moveTo>
                    <a:pt x="187" y="0"/>
                  </a:moveTo>
                  <a:cubicBezTo>
                    <a:pt x="86" y="0"/>
                    <a:pt x="1" y="94"/>
                    <a:pt x="1" y="212"/>
                  </a:cubicBezTo>
                  <a:cubicBezTo>
                    <a:pt x="1" y="323"/>
                    <a:pt x="86" y="425"/>
                    <a:pt x="187" y="425"/>
                  </a:cubicBezTo>
                  <a:cubicBezTo>
                    <a:pt x="281" y="425"/>
                    <a:pt x="366" y="323"/>
                    <a:pt x="366" y="212"/>
                  </a:cubicBezTo>
                  <a:cubicBezTo>
                    <a:pt x="366" y="94"/>
                    <a:pt x="281" y="0"/>
                    <a:pt x="187" y="0"/>
                  </a:cubicBezTo>
                  <a:close/>
                </a:path>
              </a:pathLst>
            </a:custGeom>
            <a:solidFill>
              <a:srgbClr val="FF8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2"/>
            <p:cNvSpPr/>
            <p:nvPr/>
          </p:nvSpPr>
          <p:spPr>
            <a:xfrm>
              <a:off x="6308375" y="3023553"/>
              <a:ext cx="83509" cy="56393"/>
            </a:xfrm>
            <a:custGeom>
              <a:rect b="b" l="l" r="r" t="t"/>
              <a:pathLst>
                <a:path extrusionOk="0" h="757" w="1121">
                  <a:moveTo>
                    <a:pt x="201" y="0"/>
                  </a:moveTo>
                  <a:cubicBezTo>
                    <a:pt x="193" y="0"/>
                    <a:pt x="185" y="1"/>
                    <a:pt x="179" y="2"/>
                  </a:cubicBezTo>
                  <a:cubicBezTo>
                    <a:pt x="35" y="27"/>
                    <a:pt x="1" y="324"/>
                    <a:pt x="26" y="384"/>
                  </a:cubicBezTo>
                  <a:cubicBezTo>
                    <a:pt x="51" y="442"/>
                    <a:pt x="663" y="757"/>
                    <a:pt x="777" y="757"/>
                  </a:cubicBezTo>
                  <a:cubicBezTo>
                    <a:pt x="778" y="757"/>
                    <a:pt x="780" y="757"/>
                    <a:pt x="781" y="757"/>
                  </a:cubicBezTo>
                  <a:cubicBezTo>
                    <a:pt x="857" y="748"/>
                    <a:pt x="1120" y="401"/>
                    <a:pt x="1019" y="333"/>
                  </a:cubicBezTo>
                  <a:cubicBezTo>
                    <a:pt x="913" y="260"/>
                    <a:pt x="381" y="0"/>
                    <a:pt x="201" y="0"/>
                  </a:cubicBezTo>
                  <a:close/>
                </a:path>
              </a:pathLst>
            </a:custGeom>
            <a:solidFill>
              <a:srgbClr val="9F43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2"/>
            <p:cNvSpPr/>
            <p:nvPr/>
          </p:nvSpPr>
          <p:spPr>
            <a:xfrm>
              <a:off x="6409688" y="3062364"/>
              <a:ext cx="75091" cy="66897"/>
            </a:xfrm>
            <a:custGeom>
              <a:rect b="b" l="l" r="r" t="t"/>
              <a:pathLst>
                <a:path extrusionOk="0" h="898" w="1008">
                  <a:moveTo>
                    <a:pt x="271" y="1"/>
                  </a:moveTo>
                  <a:cubicBezTo>
                    <a:pt x="159" y="1"/>
                    <a:pt x="0" y="342"/>
                    <a:pt x="32" y="405"/>
                  </a:cubicBezTo>
                  <a:cubicBezTo>
                    <a:pt x="66" y="499"/>
                    <a:pt x="634" y="897"/>
                    <a:pt x="702" y="897"/>
                  </a:cubicBezTo>
                  <a:cubicBezTo>
                    <a:pt x="770" y="889"/>
                    <a:pt x="1007" y="728"/>
                    <a:pt x="965" y="584"/>
                  </a:cubicBezTo>
                  <a:cubicBezTo>
                    <a:pt x="923" y="439"/>
                    <a:pt x="414" y="66"/>
                    <a:pt x="295" y="7"/>
                  </a:cubicBezTo>
                  <a:cubicBezTo>
                    <a:pt x="287" y="3"/>
                    <a:pt x="279" y="1"/>
                    <a:pt x="271" y="1"/>
                  </a:cubicBezTo>
                  <a:close/>
                </a:path>
              </a:pathLst>
            </a:custGeom>
            <a:solidFill>
              <a:srgbClr val="9F43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2"/>
            <p:cNvSpPr/>
            <p:nvPr/>
          </p:nvSpPr>
          <p:spPr>
            <a:xfrm>
              <a:off x="6229411" y="3127919"/>
              <a:ext cx="60713" cy="79039"/>
            </a:xfrm>
            <a:custGeom>
              <a:rect b="b" l="l" r="r" t="t"/>
              <a:pathLst>
                <a:path extrusionOk="0" h="1061" w="815">
                  <a:moveTo>
                    <a:pt x="60" y="1"/>
                  </a:moveTo>
                  <a:lnTo>
                    <a:pt x="60" y="1"/>
                  </a:lnTo>
                  <a:cubicBezTo>
                    <a:pt x="51" y="9"/>
                    <a:pt x="0" y="314"/>
                    <a:pt x="145" y="611"/>
                  </a:cubicBezTo>
                  <a:cubicBezTo>
                    <a:pt x="246" y="832"/>
                    <a:pt x="484" y="951"/>
                    <a:pt x="798" y="1061"/>
                  </a:cubicBezTo>
                  <a:lnTo>
                    <a:pt x="815" y="1027"/>
                  </a:lnTo>
                  <a:cubicBezTo>
                    <a:pt x="518" y="925"/>
                    <a:pt x="323" y="764"/>
                    <a:pt x="229" y="569"/>
                  </a:cubicBezTo>
                  <a:cubicBezTo>
                    <a:pt x="111" y="306"/>
                    <a:pt x="195" y="51"/>
                    <a:pt x="195" y="51"/>
                  </a:cubicBezTo>
                  <a:lnTo>
                    <a:pt x="60" y="1"/>
                  </a:lnTo>
                  <a:close/>
                </a:path>
              </a:pathLst>
            </a:custGeom>
            <a:solidFill>
              <a:srgbClr val="862E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2"/>
            <p:cNvSpPr/>
            <p:nvPr/>
          </p:nvSpPr>
          <p:spPr>
            <a:xfrm>
              <a:off x="6312845" y="3096781"/>
              <a:ext cx="27861" cy="28234"/>
            </a:xfrm>
            <a:custGeom>
              <a:rect b="b" l="l" r="r" t="t"/>
              <a:pathLst>
                <a:path extrusionOk="0" h="379" w="374">
                  <a:moveTo>
                    <a:pt x="250" y="1"/>
                  </a:moveTo>
                  <a:cubicBezTo>
                    <a:pt x="185" y="1"/>
                    <a:pt x="106" y="50"/>
                    <a:pt x="59" y="130"/>
                  </a:cubicBezTo>
                  <a:cubicBezTo>
                    <a:pt x="0" y="232"/>
                    <a:pt x="0" y="334"/>
                    <a:pt x="68" y="368"/>
                  </a:cubicBezTo>
                  <a:cubicBezTo>
                    <a:pt x="82" y="375"/>
                    <a:pt x="98" y="378"/>
                    <a:pt x="116" y="378"/>
                  </a:cubicBezTo>
                  <a:cubicBezTo>
                    <a:pt x="180" y="378"/>
                    <a:pt x="259" y="331"/>
                    <a:pt x="305" y="257"/>
                  </a:cubicBezTo>
                  <a:cubicBezTo>
                    <a:pt x="373" y="156"/>
                    <a:pt x="365" y="45"/>
                    <a:pt x="297" y="11"/>
                  </a:cubicBezTo>
                  <a:cubicBezTo>
                    <a:pt x="283" y="4"/>
                    <a:pt x="267" y="1"/>
                    <a:pt x="250" y="1"/>
                  </a:cubicBezTo>
                  <a:close/>
                </a:path>
              </a:pathLst>
            </a:custGeom>
            <a:solidFill>
              <a:srgbClr val="5234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2"/>
            <p:cNvSpPr/>
            <p:nvPr/>
          </p:nvSpPr>
          <p:spPr>
            <a:xfrm>
              <a:off x="6407602" y="3146320"/>
              <a:ext cx="24062" cy="26148"/>
            </a:xfrm>
            <a:custGeom>
              <a:rect b="b" l="l" r="r" t="t"/>
              <a:pathLst>
                <a:path extrusionOk="0" h="351" w="323">
                  <a:moveTo>
                    <a:pt x="216" y="0"/>
                  </a:moveTo>
                  <a:cubicBezTo>
                    <a:pt x="166" y="0"/>
                    <a:pt x="104" y="41"/>
                    <a:pt x="60" y="110"/>
                  </a:cubicBezTo>
                  <a:cubicBezTo>
                    <a:pt x="1" y="195"/>
                    <a:pt x="1" y="296"/>
                    <a:pt x="60" y="339"/>
                  </a:cubicBezTo>
                  <a:cubicBezTo>
                    <a:pt x="74" y="347"/>
                    <a:pt x="89" y="350"/>
                    <a:pt x="106" y="350"/>
                  </a:cubicBezTo>
                  <a:cubicBezTo>
                    <a:pt x="160" y="350"/>
                    <a:pt x="224" y="309"/>
                    <a:pt x="263" y="237"/>
                  </a:cubicBezTo>
                  <a:cubicBezTo>
                    <a:pt x="323" y="152"/>
                    <a:pt x="323" y="50"/>
                    <a:pt x="263" y="16"/>
                  </a:cubicBezTo>
                  <a:cubicBezTo>
                    <a:pt x="250" y="5"/>
                    <a:pt x="234" y="0"/>
                    <a:pt x="216" y="0"/>
                  </a:cubicBezTo>
                  <a:close/>
                </a:path>
              </a:pathLst>
            </a:custGeom>
            <a:solidFill>
              <a:srgbClr val="5234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72"/>
          <p:cNvGrpSpPr/>
          <p:nvPr/>
        </p:nvGrpSpPr>
        <p:grpSpPr>
          <a:xfrm>
            <a:off x="6056139" y="1076008"/>
            <a:ext cx="755923" cy="756387"/>
            <a:chOff x="6056139" y="1076008"/>
            <a:chExt cx="755923" cy="756387"/>
          </a:xfrm>
        </p:grpSpPr>
        <p:sp>
          <p:nvSpPr>
            <p:cNvPr id="4006" name="Google Shape;4006;p72"/>
            <p:cNvSpPr/>
            <p:nvPr/>
          </p:nvSpPr>
          <p:spPr>
            <a:xfrm>
              <a:off x="6056139" y="1076008"/>
              <a:ext cx="755923" cy="756387"/>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7" name="Google Shape;4007;p72"/>
            <p:cNvGrpSpPr/>
            <p:nvPr/>
          </p:nvGrpSpPr>
          <p:grpSpPr>
            <a:xfrm>
              <a:off x="6264319" y="1275275"/>
              <a:ext cx="339547" cy="357856"/>
              <a:chOff x="6342000" y="3936400"/>
              <a:chExt cx="377400" cy="397750"/>
            </a:xfrm>
          </p:grpSpPr>
          <p:sp>
            <p:nvSpPr>
              <p:cNvPr id="4008" name="Google Shape;4008;p72"/>
              <p:cNvSpPr/>
              <p:nvPr/>
            </p:nvSpPr>
            <p:spPr>
              <a:xfrm>
                <a:off x="6555625" y="4170375"/>
                <a:ext cx="163775" cy="163325"/>
              </a:xfrm>
              <a:custGeom>
                <a:rect b="b" l="l" r="r" t="t"/>
                <a:pathLst>
                  <a:path extrusionOk="0" h="6533" w="6551">
                    <a:moveTo>
                      <a:pt x="3745" y="1414"/>
                    </a:moveTo>
                    <a:lnTo>
                      <a:pt x="3745" y="2365"/>
                    </a:lnTo>
                    <a:lnTo>
                      <a:pt x="2792" y="2365"/>
                    </a:lnTo>
                    <a:lnTo>
                      <a:pt x="2792" y="1414"/>
                    </a:lnTo>
                    <a:close/>
                    <a:moveTo>
                      <a:pt x="3745" y="3277"/>
                    </a:moveTo>
                    <a:lnTo>
                      <a:pt x="3745" y="5142"/>
                    </a:lnTo>
                    <a:lnTo>
                      <a:pt x="2792" y="5142"/>
                    </a:lnTo>
                    <a:lnTo>
                      <a:pt x="2792" y="3277"/>
                    </a:lnTo>
                    <a:close/>
                    <a:moveTo>
                      <a:pt x="3275" y="0"/>
                    </a:moveTo>
                    <a:cubicBezTo>
                      <a:pt x="1466" y="0"/>
                      <a:pt x="0" y="1466"/>
                      <a:pt x="0" y="3275"/>
                    </a:cubicBezTo>
                    <a:cubicBezTo>
                      <a:pt x="86" y="5447"/>
                      <a:pt x="1681" y="6533"/>
                      <a:pt x="3275" y="6533"/>
                    </a:cubicBezTo>
                    <a:cubicBezTo>
                      <a:pt x="4870" y="6533"/>
                      <a:pt x="6464" y="5447"/>
                      <a:pt x="6550" y="3275"/>
                    </a:cubicBezTo>
                    <a:cubicBezTo>
                      <a:pt x="6550" y="1466"/>
                      <a:pt x="5085" y="0"/>
                      <a:pt x="32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2"/>
              <p:cNvSpPr/>
              <p:nvPr/>
            </p:nvSpPr>
            <p:spPr>
              <a:xfrm>
                <a:off x="6344750" y="3937975"/>
                <a:ext cx="46650" cy="314675"/>
              </a:xfrm>
              <a:custGeom>
                <a:rect b="b" l="l" r="r" t="t"/>
                <a:pathLst>
                  <a:path extrusionOk="0" h="12587" w="1866">
                    <a:moveTo>
                      <a:pt x="1865" y="1"/>
                    </a:moveTo>
                    <a:cubicBezTo>
                      <a:pt x="803" y="217"/>
                      <a:pt x="1" y="1163"/>
                      <a:pt x="1" y="2292"/>
                    </a:cubicBezTo>
                    <a:lnTo>
                      <a:pt x="1" y="12587"/>
                    </a:lnTo>
                    <a:cubicBezTo>
                      <a:pt x="390" y="12292"/>
                      <a:pt x="875" y="12117"/>
                      <a:pt x="1399" y="12117"/>
                    </a:cubicBezTo>
                    <a:lnTo>
                      <a:pt x="1865" y="12117"/>
                    </a:lnTo>
                    <a:lnTo>
                      <a:pt x="18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2"/>
              <p:cNvSpPr/>
              <p:nvPr/>
            </p:nvSpPr>
            <p:spPr>
              <a:xfrm>
                <a:off x="6474200" y="4006850"/>
                <a:ext cx="93250" cy="23850"/>
              </a:xfrm>
              <a:custGeom>
                <a:rect b="b" l="l" r="r" t="t"/>
                <a:pathLst>
                  <a:path extrusionOk="0" h="954" w="3730">
                    <a:moveTo>
                      <a:pt x="1" y="1"/>
                    </a:moveTo>
                    <a:lnTo>
                      <a:pt x="1" y="954"/>
                    </a:lnTo>
                    <a:lnTo>
                      <a:pt x="3730" y="954"/>
                    </a:lnTo>
                    <a:lnTo>
                      <a:pt x="37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2"/>
              <p:cNvSpPr/>
              <p:nvPr/>
            </p:nvSpPr>
            <p:spPr>
              <a:xfrm>
                <a:off x="6342000" y="4263675"/>
                <a:ext cx="229825" cy="70475"/>
              </a:xfrm>
              <a:custGeom>
                <a:rect b="b" l="l" r="r" t="t"/>
                <a:pathLst>
                  <a:path extrusionOk="0" h="2819" w="9193">
                    <a:moveTo>
                      <a:pt x="1535" y="1"/>
                    </a:moveTo>
                    <a:cubicBezTo>
                      <a:pt x="864" y="1"/>
                      <a:pt x="215" y="541"/>
                      <a:pt x="123" y="1205"/>
                    </a:cubicBezTo>
                    <a:cubicBezTo>
                      <a:pt x="0" y="2074"/>
                      <a:pt x="671" y="2818"/>
                      <a:pt x="1516" y="2818"/>
                    </a:cubicBezTo>
                    <a:lnTo>
                      <a:pt x="9193" y="2818"/>
                    </a:lnTo>
                    <a:cubicBezTo>
                      <a:pt x="8349" y="2136"/>
                      <a:pt x="7772" y="1135"/>
                      <a:pt x="7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2"/>
              <p:cNvSpPr/>
              <p:nvPr/>
            </p:nvSpPr>
            <p:spPr>
              <a:xfrm>
                <a:off x="6415200" y="3936400"/>
                <a:ext cx="222700" cy="304525"/>
              </a:xfrm>
              <a:custGeom>
                <a:rect b="b" l="l" r="r" t="t"/>
                <a:pathLst>
                  <a:path extrusionOk="0" h="12181" w="8908">
                    <a:moveTo>
                      <a:pt x="7043" y="1866"/>
                    </a:moveTo>
                    <a:lnTo>
                      <a:pt x="7043" y="4683"/>
                    </a:lnTo>
                    <a:lnTo>
                      <a:pt x="1409" y="4683"/>
                    </a:lnTo>
                    <a:lnTo>
                      <a:pt x="1409" y="1866"/>
                    </a:lnTo>
                    <a:close/>
                    <a:moveTo>
                      <a:pt x="7043" y="5595"/>
                    </a:moveTo>
                    <a:lnTo>
                      <a:pt x="7043" y="6546"/>
                    </a:lnTo>
                    <a:lnTo>
                      <a:pt x="1409" y="6546"/>
                    </a:lnTo>
                    <a:lnTo>
                      <a:pt x="1409" y="5595"/>
                    </a:lnTo>
                    <a:close/>
                    <a:moveTo>
                      <a:pt x="5137" y="7458"/>
                    </a:moveTo>
                    <a:lnTo>
                      <a:pt x="5137" y="8411"/>
                    </a:lnTo>
                    <a:lnTo>
                      <a:pt x="1409" y="8411"/>
                    </a:lnTo>
                    <a:lnTo>
                      <a:pt x="1409" y="7458"/>
                    </a:lnTo>
                    <a:close/>
                    <a:moveTo>
                      <a:pt x="4225" y="9364"/>
                    </a:moveTo>
                    <a:lnTo>
                      <a:pt x="4225" y="10317"/>
                    </a:lnTo>
                    <a:lnTo>
                      <a:pt x="1409" y="10317"/>
                    </a:lnTo>
                    <a:lnTo>
                      <a:pt x="1409" y="9364"/>
                    </a:lnTo>
                    <a:close/>
                    <a:moveTo>
                      <a:pt x="0" y="1"/>
                    </a:moveTo>
                    <a:lnTo>
                      <a:pt x="0" y="12180"/>
                    </a:lnTo>
                    <a:lnTo>
                      <a:pt x="4715" y="12180"/>
                    </a:lnTo>
                    <a:cubicBezTo>
                      <a:pt x="4948" y="10076"/>
                      <a:pt x="6739" y="8434"/>
                      <a:pt x="8908" y="8434"/>
                    </a:cubicBezTo>
                    <a:lnTo>
                      <a:pt x="8906" y="8434"/>
                    </a:lnTo>
                    <a:lnTo>
                      <a:pt x="89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13" name="Google Shape;4013;p72"/>
          <p:cNvGrpSpPr/>
          <p:nvPr/>
        </p:nvGrpSpPr>
        <p:grpSpPr>
          <a:xfrm>
            <a:off x="2636724" y="1076008"/>
            <a:ext cx="755923" cy="756387"/>
            <a:chOff x="2636724" y="1076008"/>
            <a:chExt cx="755923" cy="756387"/>
          </a:xfrm>
        </p:grpSpPr>
        <p:sp>
          <p:nvSpPr>
            <p:cNvPr id="4014" name="Google Shape;4014;p72"/>
            <p:cNvSpPr/>
            <p:nvPr/>
          </p:nvSpPr>
          <p:spPr>
            <a:xfrm>
              <a:off x="2636724" y="1076008"/>
              <a:ext cx="755923" cy="756387"/>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2"/>
            <p:cNvSpPr/>
            <p:nvPr/>
          </p:nvSpPr>
          <p:spPr>
            <a:xfrm>
              <a:off x="2835761" y="1278174"/>
              <a:ext cx="357856" cy="357856"/>
            </a:xfrm>
            <a:custGeom>
              <a:rect b="b" l="l" r="r" t="t"/>
              <a:pathLst>
                <a:path extrusionOk="0" h="15910" w="15910">
                  <a:moveTo>
                    <a:pt x="13092" y="5137"/>
                  </a:moveTo>
                  <a:lnTo>
                    <a:pt x="13092" y="6091"/>
                  </a:lnTo>
                  <a:lnTo>
                    <a:pt x="12139" y="6091"/>
                  </a:lnTo>
                  <a:lnTo>
                    <a:pt x="12139" y="5137"/>
                  </a:lnTo>
                  <a:close/>
                  <a:moveTo>
                    <a:pt x="14998" y="1866"/>
                  </a:moveTo>
                  <a:lnTo>
                    <a:pt x="14998" y="6091"/>
                  </a:lnTo>
                  <a:lnTo>
                    <a:pt x="14045" y="6091"/>
                  </a:lnTo>
                  <a:lnTo>
                    <a:pt x="14045" y="2819"/>
                  </a:lnTo>
                  <a:lnTo>
                    <a:pt x="13092" y="2819"/>
                  </a:lnTo>
                  <a:lnTo>
                    <a:pt x="13092" y="4226"/>
                  </a:lnTo>
                  <a:lnTo>
                    <a:pt x="12139" y="4226"/>
                  </a:lnTo>
                  <a:lnTo>
                    <a:pt x="12139" y="2819"/>
                  </a:lnTo>
                  <a:lnTo>
                    <a:pt x="11229" y="2819"/>
                  </a:lnTo>
                  <a:lnTo>
                    <a:pt x="11229" y="6091"/>
                  </a:lnTo>
                  <a:lnTo>
                    <a:pt x="9820" y="6091"/>
                  </a:lnTo>
                  <a:lnTo>
                    <a:pt x="9820" y="3770"/>
                  </a:lnTo>
                  <a:lnTo>
                    <a:pt x="8411" y="3770"/>
                  </a:lnTo>
                  <a:lnTo>
                    <a:pt x="8411" y="6091"/>
                  </a:lnTo>
                  <a:lnTo>
                    <a:pt x="7499" y="6091"/>
                  </a:lnTo>
                  <a:lnTo>
                    <a:pt x="7499" y="2819"/>
                  </a:lnTo>
                  <a:lnTo>
                    <a:pt x="6546" y="2819"/>
                  </a:lnTo>
                  <a:lnTo>
                    <a:pt x="6546" y="6091"/>
                  </a:lnTo>
                  <a:lnTo>
                    <a:pt x="5635" y="6091"/>
                  </a:lnTo>
                  <a:lnTo>
                    <a:pt x="5635" y="3770"/>
                  </a:lnTo>
                  <a:lnTo>
                    <a:pt x="4683" y="3770"/>
                  </a:lnTo>
                  <a:lnTo>
                    <a:pt x="4683" y="6091"/>
                  </a:lnTo>
                  <a:lnTo>
                    <a:pt x="3730" y="6091"/>
                  </a:lnTo>
                  <a:lnTo>
                    <a:pt x="3730" y="2819"/>
                  </a:lnTo>
                  <a:lnTo>
                    <a:pt x="2321" y="2819"/>
                  </a:lnTo>
                  <a:lnTo>
                    <a:pt x="2321" y="6091"/>
                  </a:lnTo>
                  <a:lnTo>
                    <a:pt x="954" y="6091"/>
                  </a:lnTo>
                  <a:lnTo>
                    <a:pt x="954" y="1866"/>
                  </a:lnTo>
                  <a:close/>
                  <a:moveTo>
                    <a:pt x="13092" y="7002"/>
                  </a:moveTo>
                  <a:lnTo>
                    <a:pt x="13092" y="7955"/>
                  </a:lnTo>
                  <a:lnTo>
                    <a:pt x="12139" y="7955"/>
                  </a:lnTo>
                  <a:lnTo>
                    <a:pt x="12139" y="7002"/>
                  </a:lnTo>
                  <a:close/>
                  <a:moveTo>
                    <a:pt x="13092" y="8867"/>
                  </a:moveTo>
                  <a:lnTo>
                    <a:pt x="13092" y="9820"/>
                  </a:lnTo>
                  <a:lnTo>
                    <a:pt x="12139" y="9820"/>
                  </a:lnTo>
                  <a:lnTo>
                    <a:pt x="12139" y="8867"/>
                  </a:lnTo>
                  <a:close/>
                  <a:moveTo>
                    <a:pt x="14998" y="7002"/>
                  </a:moveTo>
                  <a:lnTo>
                    <a:pt x="14998" y="11227"/>
                  </a:lnTo>
                  <a:lnTo>
                    <a:pt x="14045" y="11227"/>
                  </a:lnTo>
                  <a:lnTo>
                    <a:pt x="14045" y="7002"/>
                  </a:lnTo>
                  <a:close/>
                  <a:moveTo>
                    <a:pt x="11227" y="7002"/>
                  </a:moveTo>
                  <a:lnTo>
                    <a:pt x="11229" y="11229"/>
                  </a:lnTo>
                  <a:lnTo>
                    <a:pt x="9820" y="11229"/>
                  </a:lnTo>
                  <a:lnTo>
                    <a:pt x="9820" y="7955"/>
                  </a:lnTo>
                  <a:lnTo>
                    <a:pt x="8411" y="7955"/>
                  </a:lnTo>
                  <a:lnTo>
                    <a:pt x="8411" y="11229"/>
                  </a:lnTo>
                  <a:lnTo>
                    <a:pt x="7499" y="11229"/>
                  </a:lnTo>
                  <a:lnTo>
                    <a:pt x="7499" y="8908"/>
                  </a:lnTo>
                  <a:lnTo>
                    <a:pt x="6546" y="8908"/>
                  </a:lnTo>
                  <a:lnTo>
                    <a:pt x="6546" y="11229"/>
                  </a:lnTo>
                  <a:lnTo>
                    <a:pt x="5635" y="11229"/>
                  </a:lnTo>
                  <a:lnTo>
                    <a:pt x="5635" y="7955"/>
                  </a:lnTo>
                  <a:lnTo>
                    <a:pt x="4683" y="7955"/>
                  </a:lnTo>
                  <a:lnTo>
                    <a:pt x="4683" y="11229"/>
                  </a:lnTo>
                  <a:lnTo>
                    <a:pt x="3730" y="11229"/>
                  </a:lnTo>
                  <a:lnTo>
                    <a:pt x="3730" y="8908"/>
                  </a:lnTo>
                  <a:lnTo>
                    <a:pt x="2321" y="8908"/>
                  </a:lnTo>
                  <a:lnTo>
                    <a:pt x="2321" y="11229"/>
                  </a:lnTo>
                  <a:lnTo>
                    <a:pt x="954" y="11229"/>
                  </a:lnTo>
                  <a:lnTo>
                    <a:pt x="954" y="7002"/>
                  </a:lnTo>
                  <a:close/>
                  <a:moveTo>
                    <a:pt x="13092" y="10773"/>
                  </a:moveTo>
                  <a:lnTo>
                    <a:pt x="13092" y="11724"/>
                  </a:lnTo>
                  <a:lnTo>
                    <a:pt x="12139" y="11724"/>
                  </a:lnTo>
                  <a:lnTo>
                    <a:pt x="12139" y="10773"/>
                  </a:lnTo>
                  <a:close/>
                  <a:moveTo>
                    <a:pt x="13092" y="12636"/>
                  </a:moveTo>
                  <a:lnTo>
                    <a:pt x="13092" y="13589"/>
                  </a:lnTo>
                  <a:lnTo>
                    <a:pt x="12139" y="13589"/>
                  </a:lnTo>
                  <a:lnTo>
                    <a:pt x="12139" y="12636"/>
                  </a:lnTo>
                  <a:close/>
                  <a:moveTo>
                    <a:pt x="1" y="1"/>
                  </a:moveTo>
                  <a:lnTo>
                    <a:pt x="1" y="15909"/>
                  </a:lnTo>
                  <a:lnTo>
                    <a:pt x="954" y="15909"/>
                  </a:lnTo>
                  <a:lnTo>
                    <a:pt x="954" y="12180"/>
                  </a:lnTo>
                  <a:lnTo>
                    <a:pt x="11229" y="12180"/>
                  </a:lnTo>
                  <a:lnTo>
                    <a:pt x="11229" y="15909"/>
                  </a:lnTo>
                  <a:lnTo>
                    <a:pt x="12139" y="15909"/>
                  </a:lnTo>
                  <a:lnTo>
                    <a:pt x="12139" y="14501"/>
                  </a:lnTo>
                  <a:lnTo>
                    <a:pt x="13092" y="14501"/>
                  </a:lnTo>
                  <a:lnTo>
                    <a:pt x="13092" y="15909"/>
                  </a:lnTo>
                  <a:lnTo>
                    <a:pt x="14045" y="15909"/>
                  </a:lnTo>
                  <a:lnTo>
                    <a:pt x="14045" y="12180"/>
                  </a:lnTo>
                  <a:lnTo>
                    <a:pt x="14998" y="12180"/>
                  </a:lnTo>
                  <a:lnTo>
                    <a:pt x="14956" y="15909"/>
                  </a:lnTo>
                  <a:lnTo>
                    <a:pt x="15909" y="15909"/>
                  </a:lnTo>
                  <a:lnTo>
                    <a:pt x="15909" y="1"/>
                  </a:lnTo>
                  <a:lnTo>
                    <a:pt x="14956" y="1"/>
                  </a:lnTo>
                  <a:lnTo>
                    <a:pt x="14956" y="954"/>
                  </a:lnTo>
                  <a:lnTo>
                    <a:pt x="912" y="954"/>
                  </a:lnTo>
                  <a:lnTo>
                    <a:pt x="9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6" name="Google Shape;4016;p72"/>
          <p:cNvGrpSpPr/>
          <p:nvPr/>
        </p:nvGrpSpPr>
        <p:grpSpPr>
          <a:xfrm>
            <a:off x="2636724" y="2890335"/>
            <a:ext cx="755923" cy="756387"/>
            <a:chOff x="2636724" y="2890335"/>
            <a:chExt cx="755923" cy="756387"/>
          </a:xfrm>
        </p:grpSpPr>
        <p:sp>
          <p:nvSpPr>
            <p:cNvPr id="4017" name="Google Shape;4017;p72"/>
            <p:cNvSpPr/>
            <p:nvPr/>
          </p:nvSpPr>
          <p:spPr>
            <a:xfrm>
              <a:off x="2636724" y="2890335"/>
              <a:ext cx="755923" cy="756387"/>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8" name="Google Shape;4018;p72"/>
            <p:cNvGrpSpPr/>
            <p:nvPr/>
          </p:nvGrpSpPr>
          <p:grpSpPr>
            <a:xfrm>
              <a:off x="2835784" y="3110599"/>
              <a:ext cx="357811" cy="273959"/>
              <a:chOff x="4956000" y="3983025"/>
              <a:chExt cx="397700" cy="304500"/>
            </a:xfrm>
          </p:grpSpPr>
          <p:sp>
            <p:nvSpPr>
              <p:cNvPr id="4019" name="Google Shape;4019;p72"/>
              <p:cNvSpPr/>
              <p:nvPr/>
            </p:nvSpPr>
            <p:spPr>
              <a:xfrm>
                <a:off x="5026400" y="4053475"/>
                <a:ext cx="256900" cy="163650"/>
              </a:xfrm>
              <a:custGeom>
                <a:rect b="b" l="l" r="r" t="t"/>
                <a:pathLst>
                  <a:path extrusionOk="0" h="6546" w="10276">
                    <a:moveTo>
                      <a:pt x="7002" y="912"/>
                    </a:moveTo>
                    <a:lnTo>
                      <a:pt x="7002" y="1863"/>
                    </a:lnTo>
                    <a:lnTo>
                      <a:pt x="3274" y="1863"/>
                    </a:lnTo>
                    <a:lnTo>
                      <a:pt x="3274" y="912"/>
                    </a:lnTo>
                    <a:close/>
                    <a:moveTo>
                      <a:pt x="8908" y="2775"/>
                    </a:moveTo>
                    <a:lnTo>
                      <a:pt x="8908" y="3728"/>
                    </a:lnTo>
                    <a:lnTo>
                      <a:pt x="1410" y="3728"/>
                    </a:lnTo>
                    <a:lnTo>
                      <a:pt x="1410" y="2775"/>
                    </a:lnTo>
                    <a:close/>
                    <a:moveTo>
                      <a:pt x="4184" y="4640"/>
                    </a:moveTo>
                    <a:lnTo>
                      <a:pt x="4184" y="5593"/>
                    </a:lnTo>
                    <a:lnTo>
                      <a:pt x="2321" y="5593"/>
                    </a:lnTo>
                    <a:lnTo>
                      <a:pt x="2321" y="4640"/>
                    </a:lnTo>
                    <a:close/>
                    <a:moveTo>
                      <a:pt x="7955" y="4640"/>
                    </a:moveTo>
                    <a:lnTo>
                      <a:pt x="7955" y="5593"/>
                    </a:lnTo>
                    <a:lnTo>
                      <a:pt x="5137" y="5593"/>
                    </a:lnTo>
                    <a:lnTo>
                      <a:pt x="5137" y="4640"/>
                    </a:lnTo>
                    <a:close/>
                    <a:moveTo>
                      <a:pt x="856" y="0"/>
                    </a:moveTo>
                    <a:cubicBezTo>
                      <a:pt x="714" y="398"/>
                      <a:pt x="398" y="714"/>
                      <a:pt x="1" y="855"/>
                    </a:cubicBezTo>
                    <a:lnTo>
                      <a:pt x="1" y="5691"/>
                    </a:lnTo>
                    <a:cubicBezTo>
                      <a:pt x="398" y="5830"/>
                      <a:pt x="714" y="6147"/>
                      <a:pt x="856" y="6546"/>
                    </a:cubicBezTo>
                    <a:lnTo>
                      <a:pt x="9421" y="6546"/>
                    </a:lnTo>
                    <a:cubicBezTo>
                      <a:pt x="9562" y="6147"/>
                      <a:pt x="9878" y="5830"/>
                      <a:pt x="10276" y="5691"/>
                    </a:cubicBezTo>
                    <a:lnTo>
                      <a:pt x="10276" y="855"/>
                    </a:lnTo>
                    <a:cubicBezTo>
                      <a:pt x="9878" y="714"/>
                      <a:pt x="9562" y="398"/>
                      <a:pt x="94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2"/>
              <p:cNvSpPr/>
              <p:nvPr/>
            </p:nvSpPr>
            <p:spPr>
              <a:xfrm>
                <a:off x="4956000" y="3983025"/>
                <a:ext cx="397700" cy="304500"/>
              </a:xfrm>
              <a:custGeom>
                <a:rect b="b" l="l" r="r" t="t"/>
                <a:pathLst>
                  <a:path extrusionOk="0" h="12180" w="15908">
                    <a:moveTo>
                      <a:pt x="13092" y="1865"/>
                    </a:moveTo>
                    <a:lnTo>
                      <a:pt x="13092" y="2350"/>
                    </a:lnTo>
                    <a:cubicBezTo>
                      <a:pt x="13092" y="2608"/>
                      <a:pt x="13300" y="2818"/>
                      <a:pt x="13558" y="2818"/>
                    </a:cubicBezTo>
                    <a:lnTo>
                      <a:pt x="14043" y="2818"/>
                    </a:lnTo>
                    <a:lnTo>
                      <a:pt x="14043" y="9364"/>
                    </a:lnTo>
                    <a:lnTo>
                      <a:pt x="13560" y="9364"/>
                    </a:lnTo>
                    <a:cubicBezTo>
                      <a:pt x="13300" y="9364"/>
                      <a:pt x="13092" y="9572"/>
                      <a:pt x="13092" y="9832"/>
                    </a:cubicBezTo>
                    <a:lnTo>
                      <a:pt x="13092" y="10315"/>
                    </a:lnTo>
                    <a:lnTo>
                      <a:pt x="2817" y="10315"/>
                    </a:lnTo>
                    <a:lnTo>
                      <a:pt x="2817" y="9830"/>
                    </a:lnTo>
                    <a:cubicBezTo>
                      <a:pt x="2817" y="9572"/>
                      <a:pt x="2608" y="9364"/>
                      <a:pt x="2349" y="9364"/>
                    </a:cubicBezTo>
                    <a:lnTo>
                      <a:pt x="1864" y="9364"/>
                    </a:lnTo>
                    <a:lnTo>
                      <a:pt x="1864" y="2818"/>
                    </a:lnTo>
                    <a:lnTo>
                      <a:pt x="2349" y="2818"/>
                    </a:lnTo>
                    <a:cubicBezTo>
                      <a:pt x="2608" y="2818"/>
                      <a:pt x="2817" y="2608"/>
                      <a:pt x="2817" y="2350"/>
                    </a:cubicBezTo>
                    <a:lnTo>
                      <a:pt x="2817" y="1865"/>
                    </a:lnTo>
                    <a:close/>
                    <a:moveTo>
                      <a:pt x="1" y="1"/>
                    </a:moveTo>
                    <a:lnTo>
                      <a:pt x="1" y="12180"/>
                    </a:lnTo>
                    <a:lnTo>
                      <a:pt x="15908" y="12180"/>
                    </a:lnTo>
                    <a:lnTo>
                      <a:pt x="15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1" name="Google Shape;4021;p72"/>
          <p:cNvGrpSpPr/>
          <p:nvPr/>
        </p:nvGrpSpPr>
        <p:grpSpPr>
          <a:xfrm flipH="1" rot="1321466">
            <a:off x="517681" y="1038233"/>
            <a:ext cx="1088053" cy="576024"/>
            <a:chOff x="-1074225" y="4512538"/>
            <a:chExt cx="714950" cy="378500"/>
          </a:xfrm>
        </p:grpSpPr>
        <p:sp>
          <p:nvSpPr>
            <p:cNvPr id="4022" name="Google Shape;4022;p72"/>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2"/>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2"/>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2"/>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2"/>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2"/>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2"/>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2"/>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2"/>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2"/>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2"/>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3" name="Google Shape;4033;p72"/>
          <p:cNvGrpSpPr/>
          <p:nvPr/>
        </p:nvGrpSpPr>
        <p:grpSpPr>
          <a:xfrm rot="-1321491">
            <a:off x="631554" y="2007783"/>
            <a:ext cx="714934" cy="378491"/>
            <a:chOff x="-1074225" y="4512538"/>
            <a:chExt cx="714950" cy="378500"/>
          </a:xfrm>
        </p:grpSpPr>
        <p:sp>
          <p:nvSpPr>
            <p:cNvPr id="4034" name="Google Shape;4034;p72"/>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2"/>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2"/>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2"/>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2"/>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2"/>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2"/>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2"/>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2"/>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2"/>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2"/>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3917"/>
                                        </p:tgtEl>
                                        <p:attrNameLst>
                                          <p:attrName>style.visibility</p:attrName>
                                        </p:attrNameLst>
                                      </p:cBhvr>
                                      <p:to>
                                        <p:strVal val="visible"/>
                                      </p:to>
                                    </p:set>
                                    <p:anim calcmode="lin" valueType="num">
                                      <p:cBhvr additive="base">
                                        <p:cTn dur="500"/>
                                        <p:tgtEl>
                                          <p:spTgt spid="3917"/>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4013"/>
                                        </p:tgtEl>
                                        <p:attrNameLst>
                                          <p:attrName>style.visibility</p:attrName>
                                        </p:attrNameLst>
                                      </p:cBhvr>
                                      <p:to>
                                        <p:strVal val="visible"/>
                                      </p:to>
                                    </p:set>
                                    <p:animEffect filter="fade" transition="in">
                                      <p:cBhvr>
                                        <p:cTn dur="300"/>
                                        <p:tgtEl>
                                          <p:spTgt spid="4013"/>
                                        </p:tgtEl>
                                      </p:cBhvr>
                                    </p:animEffect>
                                  </p:childTnLst>
                                </p:cTn>
                              </p:par>
                            </p:childTnLst>
                          </p:cTn>
                        </p:par>
                        <p:par>
                          <p:cTn fill="hold">
                            <p:stCondLst>
                              <p:cond delay="800"/>
                            </p:stCondLst>
                            <p:childTnLst>
                              <p:par>
                                <p:cTn fill="hold" nodeType="afterEffect" presetClass="entr" presetID="10" presetSubtype="0">
                                  <p:stCondLst>
                                    <p:cond delay="0"/>
                                  </p:stCondLst>
                                  <p:childTnLst>
                                    <p:set>
                                      <p:cBhvr>
                                        <p:cTn dur="1" fill="hold">
                                          <p:stCondLst>
                                            <p:cond delay="0"/>
                                          </p:stCondLst>
                                        </p:cTn>
                                        <p:tgtEl>
                                          <p:spTgt spid="3911"/>
                                        </p:tgtEl>
                                        <p:attrNameLst>
                                          <p:attrName>style.visibility</p:attrName>
                                        </p:attrNameLst>
                                      </p:cBhvr>
                                      <p:to>
                                        <p:strVal val="visible"/>
                                      </p:to>
                                    </p:set>
                                    <p:animEffect filter="fade" transition="in">
                                      <p:cBhvr>
                                        <p:cTn dur="500"/>
                                        <p:tgtEl>
                                          <p:spTgt spid="3911"/>
                                        </p:tgtEl>
                                      </p:cBhvr>
                                    </p:animEffect>
                                  </p:childTnLst>
                                </p:cTn>
                              </p:par>
                            </p:childTnLst>
                          </p:cTn>
                        </p:par>
                        <p:par>
                          <p:cTn fill="hold">
                            <p:stCondLst>
                              <p:cond delay="1300"/>
                            </p:stCondLst>
                            <p:childTnLst>
                              <p:par>
                                <p:cTn fill="hold" nodeType="afterEffect" presetClass="entr" presetID="10" presetSubtype="0">
                                  <p:stCondLst>
                                    <p:cond delay="0"/>
                                  </p:stCondLst>
                                  <p:childTnLst>
                                    <p:set>
                                      <p:cBhvr>
                                        <p:cTn dur="1" fill="hold">
                                          <p:stCondLst>
                                            <p:cond delay="0"/>
                                          </p:stCondLst>
                                        </p:cTn>
                                        <p:tgtEl>
                                          <p:spTgt spid="3912"/>
                                        </p:tgtEl>
                                        <p:attrNameLst>
                                          <p:attrName>style.visibility</p:attrName>
                                        </p:attrNameLst>
                                      </p:cBhvr>
                                      <p:to>
                                        <p:strVal val="visible"/>
                                      </p:to>
                                    </p:set>
                                    <p:animEffect filter="fade" transition="in">
                                      <p:cBhvr>
                                        <p:cTn dur="300"/>
                                        <p:tgtEl>
                                          <p:spTgt spid="3912"/>
                                        </p:tgtEl>
                                      </p:cBhvr>
                                    </p:animEffect>
                                  </p:childTnLst>
                                </p:cTn>
                              </p:par>
                            </p:childTnLst>
                          </p:cTn>
                        </p:par>
                        <p:par>
                          <p:cTn fill="hold">
                            <p:stCondLst>
                              <p:cond delay="1600"/>
                            </p:stCondLst>
                            <p:childTnLst>
                              <p:par>
                                <p:cTn fill="hold" nodeType="afterEffect" presetClass="entr" presetID="10" presetSubtype="0">
                                  <p:stCondLst>
                                    <p:cond delay="0"/>
                                  </p:stCondLst>
                                  <p:childTnLst>
                                    <p:set>
                                      <p:cBhvr>
                                        <p:cTn dur="1" fill="hold">
                                          <p:stCondLst>
                                            <p:cond delay="0"/>
                                          </p:stCondLst>
                                        </p:cTn>
                                        <p:tgtEl>
                                          <p:spTgt spid="4005"/>
                                        </p:tgtEl>
                                        <p:attrNameLst>
                                          <p:attrName>style.visibility</p:attrName>
                                        </p:attrNameLst>
                                      </p:cBhvr>
                                      <p:to>
                                        <p:strVal val="visible"/>
                                      </p:to>
                                    </p:set>
                                    <p:animEffect filter="fade" transition="in">
                                      <p:cBhvr>
                                        <p:cTn dur="300"/>
                                        <p:tgtEl>
                                          <p:spTgt spid="4005"/>
                                        </p:tgtEl>
                                      </p:cBhvr>
                                    </p:animEffect>
                                  </p:childTnLst>
                                </p:cTn>
                              </p:par>
                            </p:childTnLst>
                          </p:cTn>
                        </p:par>
                        <p:par>
                          <p:cTn fill="hold">
                            <p:stCondLst>
                              <p:cond delay="1900"/>
                            </p:stCondLst>
                            <p:childTnLst>
                              <p:par>
                                <p:cTn fill="hold" nodeType="afterEffect" presetClass="entr" presetID="10" presetSubtype="0">
                                  <p:stCondLst>
                                    <p:cond delay="0"/>
                                  </p:stCondLst>
                                  <p:childTnLst>
                                    <p:set>
                                      <p:cBhvr>
                                        <p:cTn dur="1" fill="hold">
                                          <p:stCondLst>
                                            <p:cond delay="0"/>
                                          </p:stCondLst>
                                        </p:cTn>
                                        <p:tgtEl>
                                          <p:spTgt spid="3915"/>
                                        </p:tgtEl>
                                        <p:attrNameLst>
                                          <p:attrName>style.visibility</p:attrName>
                                        </p:attrNameLst>
                                      </p:cBhvr>
                                      <p:to>
                                        <p:strVal val="visible"/>
                                      </p:to>
                                    </p:set>
                                    <p:animEffect filter="fade" transition="in">
                                      <p:cBhvr>
                                        <p:cTn dur="500"/>
                                        <p:tgtEl>
                                          <p:spTgt spid="3915"/>
                                        </p:tgtEl>
                                      </p:cBhvr>
                                    </p:animEffect>
                                  </p:childTnLst>
                                </p:cTn>
                              </p:par>
                            </p:childTnLst>
                          </p:cTn>
                        </p:par>
                        <p:par>
                          <p:cTn fill="hold">
                            <p:stCondLst>
                              <p:cond delay="2400"/>
                            </p:stCondLst>
                            <p:childTnLst>
                              <p:par>
                                <p:cTn fill="hold" nodeType="afterEffect" presetClass="entr" presetID="10" presetSubtype="0">
                                  <p:stCondLst>
                                    <p:cond delay="0"/>
                                  </p:stCondLst>
                                  <p:childTnLst>
                                    <p:set>
                                      <p:cBhvr>
                                        <p:cTn dur="1" fill="hold">
                                          <p:stCondLst>
                                            <p:cond delay="0"/>
                                          </p:stCondLst>
                                        </p:cTn>
                                        <p:tgtEl>
                                          <p:spTgt spid="3916"/>
                                        </p:tgtEl>
                                        <p:attrNameLst>
                                          <p:attrName>style.visibility</p:attrName>
                                        </p:attrNameLst>
                                      </p:cBhvr>
                                      <p:to>
                                        <p:strVal val="visible"/>
                                      </p:to>
                                    </p:set>
                                    <p:animEffect filter="fade" transition="in">
                                      <p:cBhvr>
                                        <p:cTn dur="500"/>
                                        <p:tgtEl>
                                          <p:spTgt spid="3916"/>
                                        </p:tgtEl>
                                      </p:cBhvr>
                                    </p:animEffect>
                                  </p:childTnLst>
                                </p:cTn>
                              </p:par>
                            </p:childTnLst>
                          </p:cTn>
                        </p:par>
                        <p:par>
                          <p:cTn fill="hold">
                            <p:stCondLst>
                              <p:cond delay="2900"/>
                            </p:stCondLst>
                            <p:childTnLst>
                              <p:par>
                                <p:cTn fill="hold" nodeType="afterEffect" presetClass="entr" presetID="10" presetSubtype="0">
                                  <p:stCondLst>
                                    <p:cond delay="0"/>
                                  </p:stCondLst>
                                  <p:childTnLst>
                                    <p:set>
                                      <p:cBhvr>
                                        <p:cTn dur="1" fill="hold">
                                          <p:stCondLst>
                                            <p:cond delay="0"/>
                                          </p:stCondLst>
                                        </p:cTn>
                                        <p:tgtEl>
                                          <p:spTgt spid="4016"/>
                                        </p:tgtEl>
                                        <p:attrNameLst>
                                          <p:attrName>style.visibility</p:attrName>
                                        </p:attrNameLst>
                                      </p:cBhvr>
                                      <p:to>
                                        <p:strVal val="visible"/>
                                      </p:to>
                                    </p:set>
                                    <p:animEffect filter="fade" transition="in">
                                      <p:cBhvr>
                                        <p:cTn dur="300"/>
                                        <p:tgtEl>
                                          <p:spTgt spid="4016"/>
                                        </p:tgtEl>
                                      </p:cBhvr>
                                    </p:animEffect>
                                  </p:childTnLst>
                                </p:cTn>
                              </p:par>
                            </p:childTnLst>
                          </p:cTn>
                        </p:par>
                        <p:par>
                          <p:cTn fill="hold">
                            <p:stCondLst>
                              <p:cond delay="3200"/>
                            </p:stCondLst>
                            <p:childTnLst>
                              <p:par>
                                <p:cTn fill="hold" nodeType="afterEffect" presetClass="entr" presetID="10" presetSubtype="0">
                                  <p:stCondLst>
                                    <p:cond delay="0"/>
                                  </p:stCondLst>
                                  <p:childTnLst>
                                    <p:set>
                                      <p:cBhvr>
                                        <p:cTn dur="1" fill="hold">
                                          <p:stCondLst>
                                            <p:cond delay="0"/>
                                          </p:stCondLst>
                                        </p:cTn>
                                        <p:tgtEl>
                                          <p:spTgt spid="3913"/>
                                        </p:tgtEl>
                                        <p:attrNameLst>
                                          <p:attrName>style.visibility</p:attrName>
                                        </p:attrNameLst>
                                      </p:cBhvr>
                                      <p:to>
                                        <p:strVal val="visible"/>
                                      </p:to>
                                    </p:set>
                                    <p:animEffect filter="fade" transition="in">
                                      <p:cBhvr>
                                        <p:cTn dur="500"/>
                                        <p:tgtEl>
                                          <p:spTgt spid="3913"/>
                                        </p:tgtEl>
                                      </p:cBhvr>
                                    </p:animEffect>
                                  </p:childTnLst>
                                </p:cTn>
                              </p:par>
                            </p:childTnLst>
                          </p:cTn>
                        </p:par>
                        <p:par>
                          <p:cTn fill="hold">
                            <p:stCondLst>
                              <p:cond delay="3700"/>
                            </p:stCondLst>
                            <p:childTnLst>
                              <p:par>
                                <p:cTn fill="hold" nodeType="afterEffect" presetClass="entr" presetID="10" presetSubtype="0">
                                  <p:stCondLst>
                                    <p:cond delay="0"/>
                                  </p:stCondLst>
                                  <p:childTnLst>
                                    <p:set>
                                      <p:cBhvr>
                                        <p:cTn dur="1" fill="hold">
                                          <p:stCondLst>
                                            <p:cond delay="0"/>
                                          </p:stCondLst>
                                        </p:cTn>
                                        <p:tgtEl>
                                          <p:spTgt spid="3914"/>
                                        </p:tgtEl>
                                        <p:attrNameLst>
                                          <p:attrName>style.visibility</p:attrName>
                                        </p:attrNameLst>
                                      </p:cBhvr>
                                      <p:to>
                                        <p:strVal val="visible"/>
                                      </p:to>
                                    </p:set>
                                    <p:animEffect filter="fade" transition="in">
                                      <p:cBhvr>
                                        <p:cTn dur="300"/>
                                        <p:tgtEl>
                                          <p:spTgt spid="39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8" name="Shape 4048"/>
        <p:cNvGrpSpPr/>
        <p:nvPr/>
      </p:nvGrpSpPr>
      <p:grpSpPr>
        <a:xfrm>
          <a:off x="0" y="0"/>
          <a:ext cx="0" cy="0"/>
          <a:chOff x="0" y="0"/>
          <a:chExt cx="0" cy="0"/>
        </a:xfrm>
      </p:grpSpPr>
      <p:sp>
        <p:nvSpPr>
          <p:cNvPr id="4049" name="Google Shape;4049;p73"/>
          <p:cNvSpPr txBox="1"/>
          <p:nvPr>
            <p:ph type="title"/>
          </p:nvPr>
        </p:nvSpPr>
        <p:spPr>
          <a:xfrm>
            <a:off x="713225" y="3037772"/>
            <a:ext cx="43614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Celebrate</a:t>
            </a:r>
            <a:endParaRPr/>
          </a:p>
        </p:txBody>
      </p:sp>
      <p:sp>
        <p:nvSpPr>
          <p:cNvPr id="4050" name="Google Shape;4050;p73"/>
          <p:cNvSpPr txBox="1"/>
          <p:nvPr>
            <p:ph idx="1" type="subTitle"/>
          </p:nvPr>
        </p:nvSpPr>
        <p:spPr>
          <a:xfrm>
            <a:off x="713225" y="3879575"/>
            <a:ext cx="4361400" cy="34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4051" name="Google Shape;4051;p73"/>
          <p:cNvGrpSpPr/>
          <p:nvPr/>
        </p:nvGrpSpPr>
        <p:grpSpPr>
          <a:xfrm>
            <a:off x="5473156" y="1886487"/>
            <a:ext cx="2957621" cy="2611109"/>
            <a:chOff x="6423875" y="640263"/>
            <a:chExt cx="3460825" cy="3055000"/>
          </a:xfrm>
        </p:grpSpPr>
        <p:sp>
          <p:nvSpPr>
            <p:cNvPr id="4052" name="Google Shape;4052;p73"/>
            <p:cNvSpPr/>
            <p:nvPr/>
          </p:nvSpPr>
          <p:spPr>
            <a:xfrm>
              <a:off x="7811675" y="1343113"/>
              <a:ext cx="891300" cy="760250"/>
            </a:xfrm>
            <a:custGeom>
              <a:rect b="b" l="l" r="r" t="t"/>
              <a:pathLst>
                <a:path extrusionOk="0" h="30410" w="35652">
                  <a:moveTo>
                    <a:pt x="13034" y="0"/>
                  </a:moveTo>
                  <a:cubicBezTo>
                    <a:pt x="6864" y="0"/>
                    <a:pt x="1611" y="224"/>
                    <a:pt x="1151" y="914"/>
                  </a:cubicBezTo>
                  <a:cubicBezTo>
                    <a:pt x="0" y="2600"/>
                    <a:pt x="1205" y="27037"/>
                    <a:pt x="1205" y="27037"/>
                  </a:cubicBezTo>
                  <a:lnTo>
                    <a:pt x="34447" y="30410"/>
                  </a:lnTo>
                  <a:cubicBezTo>
                    <a:pt x="34447" y="30410"/>
                    <a:pt x="35652" y="1048"/>
                    <a:pt x="33832" y="673"/>
                  </a:cubicBezTo>
                  <a:cubicBezTo>
                    <a:pt x="32772" y="468"/>
                    <a:pt x="21946" y="0"/>
                    <a:pt x="130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3"/>
            <p:cNvSpPr/>
            <p:nvPr/>
          </p:nvSpPr>
          <p:spPr>
            <a:xfrm>
              <a:off x="7856500" y="1343113"/>
              <a:ext cx="891325" cy="760250"/>
            </a:xfrm>
            <a:custGeom>
              <a:rect b="b" l="l" r="r" t="t"/>
              <a:pathLst>
                <a:path extrusionOk="0" h="30410" w="35653">
                  <a:moveTo>
                    <a:pt x="13009" y="0"/>
                  </a:moveTo>
                  <a:cubicBezTo>
                    <a:pt x="6837" y="0"/>
                    <a:pt x="1584" y="224"/>
                    <a:pt x="1125" y="914"/>
                  </a:cubicBezTo>
                  <a:cubicBezTo>
                    <a:pt x="0" y="2600"/>
                    <a:pt x="1205" y="27037"/>
                    <a:pt x="1205" y="27037"/>
                  </a:cubicBezTo>
                  <a:lnTo>
                    <a:pt x="34448" y="30410"/>
                  </a:lnTo>
                  <a:cubicBezTo>
                    <a:pt x="34448" y="30410"/>
                    <a:pt x="35652" y="1048"/>
                    <a:pt x="33832" y="673"/>
                  </a:cubicBezTo>
                  <a:cubicBezTo>
                    <a:pt x="32757" y="468"/>
                    <a:pt x="21924" y="0"/>
                    <a:pt x="130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3"/>
            <p:cNvSpPr/>
            <p:nvPr/>
          </p:nvSpPr>
          <p:spPr>
            <a:xfrm>
              <a:off x="7899325" y="1393188"/>
              <a:ext cx="340625" cy="383650"/>
            </a:xfrm>
            <a:custGeom>
              <a:rect b="b" l="l" r="r" t="t"/>
              <a:pathLst>
                <a:path extrusionOk="0" h="15346" w="13625">
                  <a:moveTo>
                    <a:pt x="11741" y="1"/>
                  </a:moveTo>
                  <a:cubicBezTo>
                    <a:pt x="5885" y="1"/>
                    <a:pt x="1025" y="241"/>
                    <a:pt x="589" y="919"/>
                  </a:cubicBezTo>
                  <a:cubicBezTo>
                    <a:pt x="0" y="1775"/>
                    <a:pt x="54" y="8788"/>
                    <a:pt x="215" y="15345"/>
                  </a:cubicBezTo>
                  <a:cubicBezTo>
                    <a:pt x="4765" y="14168"/>
                    <a:pt x="9663" y="9564"/>
                    <a:pt x="12420" y="3381"/>
                  </a:cubicBezTo>
                  <a:cubicBezTo>
                    <a:pt x="12901" y="2284"/>
                    <a:pt x="13303" y="1160"/>
                    <a:pt x="13624" y="9"/>
                  </a:cubicBezTo>
                  <a:cubicBezTo>
                    <a:pt x="12988" y="3"/>
                    <a:pt x="12359" y="1"/>
                    <a:pt x="11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3"/>
            <p:cNvSpPr/>
            <p:nvPr/>
          </p:nvSpPr>
          <p:spPr>
            <a:xfrm>
              <a:off x="8225875" y="1374963"/>
              <a:ext cx="458375" cy="688925"/>
            </a:xfrm>
            <a:custGeom>
              <a:rect b="b" l="l" r="r" t="t"/>
              <a:pathLst>
                <a:path extrusionOk="0" h="27557" w="18335">
                  <a:moveTo>
                    <a:pt x="6072" y="0"/>
                  </a:moveTo>
                  <a:cubicBezTo>
                    <a:pt x="3094" y="0"/>
                    <a:pt x="621" y="109"/>
                    <a:pt x="241" y="229"/>
                  </a:cubicBezTo>
                  <a:cubicBezTo>
                    <a:pt x="161" y="256"/>
                    <a:pt x="80" y="523"/>
                    <a:pt x="0" y="978"/>
                  </a:cubicBezTo>
                  <a:cubicBezTo>
                    <a:pt x="842" y="890"/>
                    <a:pt x="2958" y="816"/>
                    <a:pt x="5430" y="816"/>
                  </a:cubicBezTo>
                  <a:cubicBezTo>
                    <a:pt x="10423" y="816"/>
                    <a:pt x="16870" y="1118"/>
                    <a:pt x="17210" y="2210"/>
                  </a:cubicBezTo>
                  <a:cubicBezTo>
                    <a:pt x="17665" y="3735"/>
                    <a:pt x="16166" y="23462"/>
                    <a:pt x="15845" y="27557"/>
                  </a:cubicBezTo>
                  <a:lnTo>
                    <a:pt x="16407" y="27476"/>
                  </a:lnTo>
                  <a:cubicBezTo>
                    <a:pt x="16407" y="27476"/>
                    <a:pt x="18335" y="3093"/>
                    <a:pt x="17826" y="1380"/>
                  </a:cubicBezTo>
                  <a:cubicBezTo>
                    <a:pt x="17491" y="307"/>
                    <a:pt x="11070" y="0"/>
                    <a:pt x="6072" y="0"/>
                  </a:cubicBezTo>
                  <a:close/>
                </a:path>
              </a:pathLst>
            </a:custGeom>
            <a:solidFill>
              <a:srgbClr val="C66A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3"/>
            <p:cNvSpPr/>
            <p:nvPr/>
          </p:nvSpPr>
          <p:spPr>
            <a:xfrm>
              <a:off x="7914725" y="1374563"/>
              <a:ext cx="734725" cy="678625"/>
            </a:xfrm>
            <a:custGeom>
              <a:rect b="b" l="l" r="r" t="t"/>
              <a:pathLst>
                <a:path extrusionOk="0" h="27145" w="29389">
                  <a:moveTo>
                    <a:pt x="11168" y="0"/>
                  </a:moveTo>
                  <a:cubicBezTo>
                    <a:pt x="5868" y="0"/>
                    <a:pt x="1358" y="224"/>
                    <a:pt x="964" y="914"/>
                  </a:cubicBezTo>
                  <a:cubicBezTo>
                    <a:pt x="0" y="2600"/>
                    <a:pt x="1044" y="27037"/>
                    <a:pt x="1044" y="27037"/>
                  </a:cubicBezTo>
                  <a:lnTo>
                    <a:pt x="1927" y="27144"/>
                  </a:lnTo>
                  <a:cubicBezTo>
                    <a:pt x="1740" y="23049"/>
                    <a:pt x="1017" y="3270"/>
                    <a:pt x="1874" y="1771"/>
                  </a:cubicBezTo>
                  <a:cubicBezTo>
                    <a:pt x="2272" y="1079"/>
                    <a:pt x="6820" y="855"/>
                    <a:pt x="12148" y="855"/>
                  </a:cubicBezTo>
                  <a:cubicBezTo>
                    <a:pt x="18984" y="855"/>
                    <a:pt x="27102" y="1224"/>
                    <a:pt x="29389" y="1449"/>
                  </a:cubicBezTo>
                  <a:cubicBezTo>
                    <a:pt x="29282" y="994"/>
                    <a:pt x="29175" y="727"/>
                    <a:pt x="29041" y="673"/>
                  </a:cubicBezTo>
                  <a:cubicBezTo>
                    <a:pt x="28123" y="468"/>
                    <a:pt x="18823" y="0"/>
                    <a:pt x="111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3"/>
            <p:cNvSpPr/>
            <p:nvPr/>
          </p:nvSpPr>
          <p:spPr>
            <a:xfrm>
              <a:off x="7780875" y="1291688"/>
              <a:ext cx="1057950" cy="790950"/>
            </a:xfrm>
            <a:custGeom>
              <a:rect b="b" l="l" r="r" t="t"/>
              <a:pathLst>
                <a:path extrusionOk="0" h="31638" w="42318">
                  <a:moveTo>
                    <a:pt x="21039" y="0"/>
                  </a:moveTo>
                  <a:cubicBezTo>
                    <a:pt x="19834" y="0"/>
                    <a:pt x="12447" y="1847"/>
                    <a:pt x="11644" y="2356"/>
                  </a:cubicBezTo>
                  <a:cubicBezTo>
                    <a:pt x="10841" y="2837"/>
                    <a:pt x="804" y="20074"/>
                    <a:pt x="1" y="29228"/>
                  </a:cubicBezTo>
                  <a:lnTo>
                    <a:pt x="33565" y="31637"/>
                  </a:lnTo>
                  <a:cubicBezTo>
                    <a:pt x="33565" y="31637"/>
                    <a:pt x="42317" y="27836"/>
                    <a:pt x="41996" y="25909"/>
                  </a:cubicBezTo>
                  <a:cubicBezTo>
                    <a:pt x="41675" y="23982"/>
                    <a:pt x="30193" y="2811"/>
                    <a:pt x="29390" y="2570"/>
                  </a:cubicBezTo>
                  <a:cubicBezTo>
                    <a:pt x="28587" y="2329"/>
                    <a:pt x="22243" y="0"/>
                    <a:pt x="210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3"/>
            <p:cNvSpPr/>
            <p:nvPr/>
          </p:nvSpPr>
          <p:spPr>
            <a:xfrm>
              <a:off x="8538350" y="1386038"/>
              <a:ext cx="292450" cy="562100"/>
            </a:xfrm>
            <a:custGeom>
              <a:rect b="b" l="l" r="r" t="t"/>
              <a:pathLst>
                <a:path extrusionOk="0" h="22484" w="11698">
                  <a:moveTo>
                    <a:pt x="1" y="0"/>
                  </a:moveTo>
                  <a:lnTo>
                    <a:pt x="1" y="0"/>
                  </a:lnTo>
                  <a:cubicBezTo>
                    <a:pt x="1044" y="10867"/>
                    <a:pt x="4042" y="21787"/>
                    <a:pt x="5354" y="22216"/>
                  </a:cubicBezTo>
                  <a:cubicBezTo>
                    <a:pt x="5954" y="22422"/>
                    <a:pt x="7660" y="22484"/>
                    <a:pt x="9437" y="22484"/>
                  </a:cubicBezTo>
                  <a:cubicBezTo>
                    <a:pt x="10195" y="22484"/>
                    <a:pt x="10966" y="22472"/>
                    <a:pt x="11670" y="22456"/>
                  </a:cubicBezTo>
                  <a:cubicBezTo>
                    <a:pt x="11697" y="22349"/>
                    <a:pt x="11697" y="22242"/>
                    <a:pt x="11697" y="22135"/>
                  </a:cubicBezTo>
                  <a:cubicBezTo>
                    <a:pt x="11403" y="20476"/>
                    <a:pt x="2891" y="4604"/>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3"/>
            <p:cNvSpPr/>
            <p:nvPr/>
          </p:nvSpPr>
          <p:spPr>
            <a:xfrm>
              <a:off x="7786250" y="1355238"/>
              <a:ext cx="281050" cy="628350"/>
            </a:xfrm>
            <a:custGeom>
              <a:rect b="b" l="l" r="r" t="t"/>
              <a:pathLst>
                <a:path extrusionOk="0" h="25134" w="11242">
                  <a:moveTo>
                    <a:pt x="11242" y="1"/>
                  </a:moveTo>
                  <a:lnTo>
                    <a:pt x="11242" y="1"/>
                  </a:lnTo>
                  <a:cubicBezTo>
                    <a:pt x="9716" y="1928"/>
                    <a:pt x="1526" y="16248"/>
                    <a:pt x="0" y="25134"/>
                  </a:cubicBezTo>
                  <a:cubicBezTo>
                    <a:pt x="2061" y="25134"/>
                    <a:pt x="6236" y="25053"/>
                    <a:pt x="7227" y="24625"/>
                  </a:cubicBezTo>
                  <a:cubicBezTo>
                    <a:pt x="8458" y="24117"/>
                    <a:pt x="10894" y="11697"/>
                    <a:pt x="112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3"/>
            <p:cNvSpPr/>
            <p:nvPr/>
          </p:nvSpPr>
          <p:spPr>
            <a:xfrm>
              <a:off x="8073300" y="1291688"/>
              <a:ext cx="495850" cy="561000"/>
            </a:xfrm>
            <a:custGeom>
              <a:rect b="b" l="l" r="r" t="t"/>
              <a:pathLst>
                <a:path extrusionOk="0" h="22440" w="19834">
                  <a:moveTo>
                    <a:pt x="9342" y="0"/>
                  </a:moveTo>
                  <a:cubicBezTo>
                    <a:pt x="8164" y="0"/>
                    <a:pt x="1018" y="1767"/>
                    <a:pt x="0" y="2302"/>
                  </a:cubicBezTo>
                  <a:cubicBezTo>
                    <a:pt x="1044" y="12848"/>
                    <a:pt x="1928" y="21279"/>
                    <a:pt x="3079" y="21975"/>
                  </a:cubicBezTo>
                  <a:cubicBezTo>
                    <a:pt x="3597" y="22299"/>
                    <a:pt x="6214" y="22440"/>
                    <a:pt x="9198" y="22440"/>
                  </a:cubicBezTo>
                  <a:cubicBezTo>
                    <a:pt x="13606" y="22440"/>
                    <a:pt x="18814" y="22132"/>
                    <a:pt x="19245" y="21654"/>
                  </a:cubicBezTo>
                  <a:cubicBezTo>
                    <a:pt x="19834" y="21011"/>
                    <a:pt x="18362" y="7923"/>
                    <a:pt x="17666" y="2570"/>
                  </a:cubicBezTo>
                  <a:cubicBezTo>
                    <a:pt x="16783" y="2275"/>
                    <a:pt x="10546" y="0"/>
                    <a:pt x="93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3"/>
            <p:cNvSpPr/>
            <p:nvPr/>
          </p:nvSpPr>
          <p:spPr>
            <a:xfrm>
              <a:off x="8170325" y="1862213"/>
              <a:ext cx="714125" cy="162875"/>
            </a:xfrm>
            <a:custGeom>
              <a:rect b="b" l="l" r="r" t="t"/>
              <a:pathLst>
                <a:path extrusionOk="0" h="6515" w="28565">
                  <a:moveTo>
                    <a:pt x="20281" y="1"/>
                  </a:moveTo>
                  <a:cubicBezTo>
                    <a:pt x="20150" y="1"/>
                    <a:pt x="20019" y="4"/>
                    <a:pt x="19887" y="10"/>
                  </a:cubicBezTo>
                  <a:cubicBezTo>
                    <a:pt x="15391" y="251"/>
                    <a:pt x="1633" y="3945"/>
                    <a:pt x="803" y="4346"/>
                  </a:cubicBezTo>
                  <a:cubicBezTo>
                    <a:pt x="0" y="4721"/>
                    <a:pt x="375" y="6300"/>
                    <a:pt x="375" y="6300"/>
                  </a:cubicBezTo>
                  <a:lnTo>
                    <a:pt x="26070" y="6514"/>
                  </a:lnTo>
                  <a:cubicBezTo>
                    <a:pt x="28565" y="3396"/>
                    <a:pt x="24627" y="1"/>
                    <a:pt x="20281"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3"/>
            <p:cNvSpPr/>
            <p:nvPr/>
          </p:nvSpPr>
          <p:spPr>
            <a:xfrm>
              <a:off x="7780875" y="1870138"/>
              <a:ext cx="725375" cy="156950"/>
            </a:xfrm>
            <a:custGeom>
              <a:rect b="b" l="l" r="r" t="t"/>
              <a:pathLst>
                <a:path extrusionOk="0" h="6278" w="29015">
                  <a:moveTo>
                    <a:pt x="7665" y="1"/>
                  </a:moveTo>
                  <a:cubicBezTo>
                    <a:pt x="3255" y="1"/>
                    <a:pt x="104" y="2898"/>
                    <a:pt x="1" y="6117"/>
                  </a:cubicBezTo>
                  <a:lnTo>
                    <a:pt x="27944" y="6278"/>
                  </a:lnTo>
                  <a:cubicBezTo>
                    <a:pt x="27944" y="6278"/>
                    <a:pt x="29015" y="4511"/>
                    <a:pt x="28265" y="4083"/>
                  </a:cubicBezTo>
                  <a:cubicBezTo>
                    <a:pt x="27543" y="3655"/>
                    <a:pt x="12875" y="229"/>
                    <a:pt x="8191" y="14"/>
                  </a:cubicBezTo>
                  <a:cubicBezTo>
                    <a:pt x="8014" y="5"/>
                    <a:pt x="7839" y="1"/>
                    <a:pt x="7665" y="1"/>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3"/>
            <p:cNvSpPr/>
            <p:nvPr/>
          </p:nvSpPr>
          <p:spPr>
            <a:xfrm>
              <a:off x="8413900" y="1942563"/>
              <a:ext cx="188725" cy="69800"/>
            </a:xfrm>
            <a:custGeom>
              <a:rect b="b" l="l" r="r" t="t"/>
              <a:pathLst>
                <a:path extrusionOk="0" h="2792" w="7549">
                  <a:moveTo>
                    <a:pt x="3711" y="1"/>
                  </a:moveTo>
                  <a:cubicBezTo>
                    <a:pt x="2498" y="1"/>
                    <a:pt x="664" y="1053"/>
                    <a:pt x="0" y="2738"/>
                  </a:cubicBezTo>
                  <a:lnTo>
                    <a:pt x="7548" y="2792"/>
                  </a:lnTo>
                  <a:cubicBezTo>
                    <a:pt x="7548" y="2792"/>
                    <a:pt x="7280" y="1186"/>
                    <a:pt x="6852" y="838"/>
                  </a:cubicBezTo>
                  <a:cubicBezTo>
                    <a:pt x="5915" y="410"/>
                    <a:pt x="4925" y="115"/>
                    <a:pt x="3881" y="8"/>
                  </a:cubicBezTo>
                  <a:cubicBezTo>
                    <a:pt x="3826" y="3"/>
                    <a:pt x="3769" y="1"/>
                    <a:pt x="3711" y="1"/>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3"/>
            <p:cNvSpPr/>
            <p:nvPr/>
          </p:nvSpPr>
          <p:spPr>
            <a:xfrm>
              <a:off x="7758800" y="1858188"/>
              <a:ext cx="297125" cy="154850"/>
            </a:xfrm>
            <a:custGeom>
              <a:rect b="b" l="l" r="r" t="t"/>
              <a:pathLst>
                <a:path extrusionOk="0" h="6194" w="11885">
                  <a:moveTo>
                    <a:pt x="8584" y="0"/>
                  </a:moveTo>
                  <a:cubicBezTo>
                    <a:pt x="5532" y="0"/>
                    <a:pt x="1380" y="993"/>
                    <a:pt x="1" y="6033"/>
                  </a:cubicBezTo>
                  <a:lnTo>
                    <a:pt x="9074" y="6193"/>
                  </a:lnTo>
                  <a:cubicBezTo>
                    <a:pt x="9369" y="4454"/>
                    <a:pt x="10975" y="1991"/>
                    <a:pt x="11724" y="947"/>
                  </a:cubicBezTo>
                  <a:cubicBezTo>
                    <a:pt x="11885" y="680"/>
                    <a:pt x="11751" y="332"/>
                    <a:pt x="11456" y="278"/>
                  </a:cubicBezTo>
                  <a:cubicBezTo>
                    <a:pt x="10833" y="157"/>
                    <a:pt x="9795" y="0"/>
                    <a:pt x="8584" y="0"/>
                  </a:cubicBezTo>
                  <a:close/>
                </a:path>
              </a:pathLst>
            </a:custGeom>
            <a:solidFill>
              <a:srgbClr val="DDC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3"/>
            <p:cNvSpPr/>
            <p:nvPr/>
          </p:nvSpPr>
          <p:spPr>
            <a:xfrm>
              <a:off x="7819025" y="1858463"/>
              <a:ext cx="216150" cy="113900"/>
            </a:xfrm>
            <a:custGeom>
              <a:rect b="b" l="l" r="r" t="t"/>
              <a:pathLst>
                <a:path extrusionOk="0" h="4556" w="8646">
                  <a:moveTo>
                    <a:pt x="6156" y="1"/>
                  </a:moveTo>
                  <a:cubicBezTo>
                    <a:pt x="4212" y="1"/>
                    <a:pt x="1830" y="409"/>
                    <a:pt x="1" y="2007"/>
                  </a:cubicBezTo>
                  <a:cubicBezTo>
                    <a:pt x="81" y="2676"/>
                    <a:pt x="402" y="3292"/>
                    <a:pt x="911" y="3774"/>
                  </a:cubicBezTo>
                  <a:cubicBezTo>
                    <a:pt x="1488" y="4301"/>
                    <a:pt x="2248" y="4555"/>
                    <a:pt x="3074" y="4555"/>
                  </a:cubicBezTo>
                  <a:cubicBezTo>
                    <a:pt x="4469" y="4555"/>
                    <a:pt x="6054" y="3833"/>
                    <a:pt x="7281" y="2489"/>
                  </a:cubicBezTo>
                  <a:cubicBezTo>
                    <a:pt x="7870" y="1820"/>
                    <a:pt x="8351" y="1043"/>
                    <a:pt x="8646" y="214"/>
                  </a:cubicBezTo>
                  <a:cubicBezTo>
                    <a:pt x="8015" y="106"/>
                    <a:pt x="7142" y="1"/>
                    <a:pt x="6156" y="1"/>
                  </a:cubicBezTo>
                  <a:close/>
                </a:path>
              </a:pathLst>
            </a:custGeom>
            <a:solidFill>
              <a:srgbClr val="EFD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3"/>
            <p:cNvSpPr/>
            <p:nvPr/>
          </p:nvSpPr>
          <p:spPr>
            <a:xfrm>
              <a:off x="8569800" y="1851188"/>
              <a:ext cx="296450" cy="161850"/>
            </a:xfrm>
            <a:custGeom>
              <a:rect b="b" l="l" r="r" t="t"/>
              <a:pathLst>
                <a:path extrusionOk="0" h="6474" w="11858">
                  <a:moveTo>
                    <a:pt x="4405" y="1"/>
                  </a:moveTo>
                  <a:cubicBezTo>
                    <a:pt x="2712" y="1"/>
                    <a:pt x="1162" y="379"/>
                    <a:pt x="268" y="612"/>
                  </a:cubicBezTo>
                  <a:cubicBezTo>
                    <a:pt x="81" y="639"/>
                    <a:pt x="1" y="879"/>
                    <a:pt x="108" y="1040"/>
                  </a:cubicBezTo>
                  <a:cubicBezTo>
                    <a:pt x="777" y="1977"/>
                    <a:pt x="2570" y="4627"/>
                    <a:pt x="2865" y="6473"/>
                  </a:cubicBezTo>
                  <a:lnTo>
                    <a:pt x="11858" y="6313"/>
                  </a:lnTo>
                  <a:cubicBezTo>
                    <a:pt x="10784" y="1164"/>
                    <a:pt x="7375" y="1"/>
                    <a:pt x="4405" y="1"/>
                  </a:cubicBezTo>
                  <a:close/>
                </a:path>
              </a:pathLst>
            </a:custGeom>
            <a:solidFill>
              <a:srgbClr val="DDC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3"/>
            <p:cNvSpPr/>
            <p:nvPr/>
          </p:nvSpPr>
          <p:spPr>
            <a:xfrm>
              <a:off x="8612625" y="1851188"/>
              <a:ext cx="215500" cy="131825"/>
            </a:xfrm>
            <a:custGeom>
              <a:rect b="b" l="l" r="r" t="t"/>
              <a:pathLst>
                <a:path extrusionOk="0" h="5273" w="8620">
                  <a:moveTo>
                    <a:pt x="2640" y="1"/>
                  </a:moveTo>
                  <a:cubicBezTo>
                    <a:pt x="1680" y="1"/>
                    <a:pt x="768" y="120"/>
                    <a:pt x="1" y="264"/>
                  </a:cubicBezTo>
                  <a:cubicBezTo>
                    <a:pt x="54" y="1254"/>
                    <a:pt x="402" y="2191"/>
                    <a:pt x="937" y="2994"/>
                  </a:cubicBezTo>
                  <a:cubicBezTo>
                    <a:pt x="1944" y="4459"/>
                    <a:pt x="3497" y="5272"/>
                    <a:pt x="4991" y="5272"/>
                  </a:cubicBezTo>
                  <a:cubicBezTo>
                    <a:pt x="5762" y="5272"/>
                    <a:pt x="6518" y="5056"/>
                    <a:pt x="7174" y="4600"/>
                  </a:cubicBezTo>
                  <a:cubicBezTo>
                    <a:pt x="7843" y="4145"/>
                    <a:pt x="8351" y="3449"/>
                    <a:pt x="8619" y="2673"/>
                  </a:cubicBezTo>
                  <a:cubicBezTo>
                    <a:pt x="7043" y="565"/>
                    <a:pt x="4726" y="1"/>
                    <a:pt x="2640" y="1"/>
                  </a:cubicBezTo>
                  <a:close/>
                </a:path>
              </a:pathLst>
            </a:custGeom>
            <a:solidFill>
              <a:srgbClr val="EFD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3"/>
            <p:cNvSpPr/>
            <p:nvPr/>
          </p:nvSpPr>
          <p:spPr>
            <a:xfrm>
              <a:off x="8432625" y="1011988"/>
              <a:ext cx="75650" cy="111525"/>
            </a:xfrm>
            <a:custGeom>
              <a:rect b="b" l="l" r="r" t="t"/>
              <a:pathLst>
                <a:path extrusionOk="0" h="4461" w="3026">
                  <a:moveTo>
                    <a:pt x="2139" y="1"/>
                  </a:moveTo>
                  <a:cubicBezTo>
                    <a:pt x="1607" y="1"/>
                    <a:pt x="906" y="640"/>
                    <a:pt x="482" y="1686"/>
                  </a:cubicBezTo>
                  <a:cubicBezTo>
                    <a:pt x="1" y="2944"/>
                    <a:pt x="134" y="4176"/>
                    <a:pt x="750" y="4417"/>
                  </a:cubicBezTo>
                  <a:cubicBezTo>
                    <a:pt x="826" y="4446"/>
                    <a:pt x="904" y="4461"/>
                    <a:pt x="984" y="4461"/>
                  </a:cubicBezTo>
                  <a:cubicBezTo>
                    <a:pt x="1552" y="4461"/>
                    <a:pt x="2195" y="3742"/>
                    <a:pt x="2570" y="2757"/>
                  </a:cubicBezTo>
                  <a:cubicBezTo>
                    <a:pt x="3025" y="1633"/>
                    <a:pt x="2972" y="428"/>
                    <a:pt x="2436" y="81"/>
                  </a:cubicBezTo>
                  <a:cubicBezTo>
                    <a:pt x="2346" y="27"/>
                    <a:pt x="2246" y="1"/>
                    <a:pt x="2139" y="1"/>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3"/>
            <p:cNvSpPr/>
            <p:nvPr/>
          </p:nvSpPr>
          <p:spPr>
            <a:xfrm>
              <a:off x="7975600" y="1291688"/>
              <a:ext cx="503900" cy="217500"/>
            </a:xfrm>
            <a:custGeom>
              <a:rect b="b" l="l" r="r" t="t"/>
              <a:pathLst>
                <a:path extrusionOk="0" h="8700" w="20156">
                  <a:moveTo>
                    <a:pt x="13250" y="0"/>
                  </a:moveTo>
                  <a:cubicBezTo>
                    <a:pt x="12045" y="0"/>
                    <a:pt x="4658" y="1847"/>
                    <a:pt x="3855" y="2329"/>
                  </a:cubicBezTo>
                  <a:cubicBezTo>
                    <a:pt x="3561" y="2516"/>
                    <a:pt x="1928" y="5086"/>
                    <a:pt x="1" y="8699"/>
                  </a:cubicBezTo>
                  <a:cubicBezTo>
                    <a:pt x="3132" y="8431"/>
                    <a:pt x="6210" y="7816"/>
                    <a:pt x="9208" y="6933"/>
                  </a:cubicBezTo>
                  <a:cubicBezTo>
                    <a:pt x="13839" y="5541"/>
                    <a:pt x="17746" y="3774"/>
                    <a:pt x="20155" y="2061"/>
                  </a:cubicBezTo>
                  <a:cubicBezTo>
                    <a:pt x="17960" y="1312"/>
                    <a:pt x="14160" y="0"/>
                    <a:pt x="13250"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3"/>
            <p:cNvSpPr/>
            <p:nvPr/>
          </p:nvSpPr>
          <p:spPr>
            <a:xfrm>
              <a:off x="7956200" y="640263"/>
              <a:ext cx="636375" cy="605275"/>
            </a:xfrm>
            <a:custGeom>
              <a:rect b="b" l="l" r="r" t="t"/>
              <a:pathLst>
                <a:path extrusionOk="0" h="24211" w="25455">
                  <a:moveTo>
                    <a:pt x="12539" y="1"/>
                  </a:moveTo>
                  <a:cubicBezTo>
                    <a:pt x="11824" y="1"/>
                    <a:pt x="10938" y="104"/>
                    <a:pt x="9850" y="389"/>
                  </a:cubicBezTo>
                  <a:cubicBezTo>
                    <a:pt x="5862" y="1406"/>
                    <a:pt x="215" y="11925"/>
                    <a:pt x="108" y="12621"/>
                  </a:cubicBezTo>
                  <a:cubicBezTo>
                    <a:pt x="0" y="13344"/>
                    <a:pt x="2436" y="17439"/>
                    <a:pt x="2436" y="17439"/>
                  </a:cubicBezTo>
                  <a:lnTo>
                    <a:pt x="4738" y="17465"/>
                  </a:lnTo>
                  <a:lnTo>
                    <a:pt x="3614" y="18750"/>
                  </a:lnTo>
                  <a:cubicBezTo>
                    <a:pt x="3614" y="18750"/>
                    <a:pt x="6050" y="20811"/>
                    <a:pt x="11081" y="23434"/>
                  </a:cubicBezTo>
                  <a:lnTo>
                    <a:pt x="16006" y="24210"/>
                  </a:lnTo>
                  <a:cubicBezTo>
                    <a:pt x="22296" y="22337"/>
                    <a:pt x="25455" y="13611"/>
                    <a:pt x="25455" y="13611"/>
                  </a:cubicBezTo>
                  <a:lnTo>
                    <a:pt x="23875" y="13129"/>
                  </a:lnTo>
                  <a:lnTo>
                    <a:pt x="25374" y="12166"/>
                  </a:lnTo>
                  <a:cubicBezTo>
                    <a:pt x="25401" y="9650"/>
                    <a:pt x="23929" y="2798"/>
                    <a:pt x="21199" y="1058"/>
                  </a:cubicBezTo>
                  <a:cubicBezTo>
                    <a:pt x="20151" y="397"/>
                    <a:pt x="19022" y="192"/>
                    <a:pt x="18025" y="192"/>
                  </a:cubicBezTo>
                  <a:cubicBezTo>
                    <a:pt x="16398" y="192"/>
                    <a:pt x="15123" y="737"/>
                    <a:pt x="15123" y="737"/>
                  </a:cubicBezTo>
                  <a:cubicBezTo>
                    <a:pt x="15123" y="737"/>
                    <a:pt x="14444" y="1"/>
                    <a:pt x="12539" y="1"/>
                  </a:cubicBezTo>
                  <a:close/>
                </a:path>
              </a:pathLst>
            </a:custGeom>
            <a:solidFill>
              <a:srgbClr val="9B3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3"/>
            <p:cNvSpPr/>
            <p:nvPr/>
          </p:nvSpPr>
          <p:spPr>
            <a:xfrm>
              <a:off x="7956200" y="684113"/>
              <a:ext cx="636375" cy="561425"/>
            </a:xfrm>
            <a:custGeom>
              <a:rect b="b" l="l" r="r" t="t"/>
              <a:pathLst>
                <a:path extrusionOk="0" h="22457" w="25455">
                  <a:moveTo>
                    <a:pt x="7575" y="0"/>
                  </a:moveTo>
                  <a:cubicBezTo>
                    <a:pt x="4015" y="3158"/>
                    <a:pt x="188" y="10305"/>
                    <a:pt x="108" y="10867"/>
                  </a:cubicBezTo>
                  <a:cubicBezTo>
                    <a:pt x="0" y="11590"/>
                    <a:pt x="2436" y="15685"/>
                    <a:pt x="2436" y="15685"/>
                  </a:cubicBezTo>
                  <a:lnTo>
                    <a:pt x="4738" y="15711"/>
                  </a:lnTo>
                  <a:lnTo>
                    <a:pt x="3614" y="16996"/>
                  </a:lnTo>
                  <a:cubicBezTo>
                    <a:pt x="3614" y="16996"/>
                    <a:pt x="6050" y="19057"/>
                    <a:pt x="11081" y="21680"/>
                  </a:cubicBezTo>
                  <a:lnTo>
                    <a:pt x="16006" y="22456"/>
                  </a:lnTo>
                  <a:cubicBezTo>
                    <a:pt x="22296" y="20583"/>
                    <a:pt x="25455" y="11857"/>
                    <a:pt x="25455" y="11857"/>
                  </a:cubicBezTo>
                  <a:lnTo>
                    <a:pt x="23902" y="11349"/>
                  </a:lnTo>
                  <a:lnTo>
                    <a:pt x="25374" y="10412"/>
                  </a:lnTo>
                  <a:lnTo>
                    <a:pt x="25374" y="10358"/>
                  </a:lnTo>
                  <a:cubicBezTo>
                    <a:pt x="23908" y="10878"/>
                    <a:pt x="22378" y="11139"/>
                    <a:pt x="20849" y="11139"/>
                  </a:cubicBezTo>
                  <a:cubicBezTo>
                    <a:pt x="19226" y="11139"/>
                    <a:pt x="17604" y="10844"/>
                    <a:pt x="16060" y="10251"/>
                  </a:cubicBezTo>
                  <a:cubicBezTo>
                    <a:pt x="11055" y="8431"/>
                    <a:pt x="7763" y="4229"/>
                    <a:pt x="7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3"/>
            <p:cNvSpPr/>
            <p:nvPr/>
          </p:nvSpPr>
          <p:spPr>
            <a:xfrm>
              <a:off x="8169650" y="1286338"/>
              <a:ext cx="260325" cy="408200"/>
            </a:xfrm>
            <a:custGeom>
              <a:rect b="b" l="l" r="r" t="t"/>
              <a:pathLst>
                <a:path extrusionOk="0" h="16328" w="10413">
                  <a:moveTo>
                    <a:pt x="5407" y="0"/>
                  </a:moveTo>
                  <a:cubicBezTo>
                    <a:pt x="4738" y="0"/>
                    <a:pt x="2276" y="776"/>
                    <a:pt x="1" y="1365"/>
                  </a:cubicBezTo>
                  <a:cubicBezTo>
                    <a:pt x="1955" y="8940"/>
                    <a:pt x="6960" y="16327"/>
                    <a:pt x="6960" y="16327"/>
                  </a:cubicBezTo>
                  <a:cubicBezTo>
                    <a:pt x="6960" y="16327"/>
                    <a:pt x="10011" y="8378"/>
                    <a:pt x="10413" y="1606"/>
                  </a:cubicBezTo>
                  <a:cubicBezTo>
                    <a:pt x="8405" y="937"/>
                    <a:pt x="6077" y="0"/>
                    <a:pt x="5407" y="0"/>
                  </a:cubicBezTo>
                  <a:close/>
                </a:path>
              </a:pathLst>
            </a:custGeom>
            <a:solidFill>
              <a:srgbClr val="DDC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3"/>
            <p:cNvSpPr/>
            <p:nvPr/>
          </p:nvSpPr>
          <p:spPr>
            <a:xfrm>
              <a:off x="8169650" y="1286988"/>
              <a:ext cx="260325" cy="174000"/>
            </a:xfrm>
            <a:custGeom>
              <a:rect b="b" l="l" r="r" t="t"/>
              <a:pathLst>
                <a:path extrusionOk="0" h="6960" w="10413">
                  <a:moveTo>
                    <a:pt x="5407" y="1"/>
                  </a:moveTo>
                  <a:cubicBezTo>
                    <a:pt x="4738" y="1"/>
                    <a:pt x="2276" y="750"/>
                    <a:pt x="1" y="1339"/>
                  </a:cubicBezTo>
                  <a:cubicBezTo>
                    <a:pt x="509" y="3240"/>
                    <a:pt x="1152" y="5140"/>
                    <a:pt x="1928" y="6960"/>
                  </a:cubicBezTo>
                  <a:cubicBezTo>
                    <a:pt x="4792" y="6103"/>
                    <a:pt x="7575" y="4979"/>
                    <a:pt x="10225" y="3587"/>
                  </a:cubicBezTo>
                  <a:cubicBezTo>
                    <a:pt x="10306" y="2918"/>
                    <a:pt x="10359" y="2249"/>
                    <a:pt x="10413" y="1580"/>
                  </a:cubicBezTo>
                  <a:cubicBezTo>
                    <a:pt x="8405" y="911"/>
                    <a:pt x="6077" y="1"/>
                    <a:pt x="5407" y="1"/>
                  </a:cubicBezTo>
                  <a:close/>
                </a:path>
              </a:pathLst>
            </a:custGeom>
            <a:solidFill>
              <a:srgbClr val="C6A8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3"/>
            <p:cNvSpPr/>
            <p:nvPr/>
          </p:nvSpPr>
          <p:spPr>
            <a:xfrm>
              <a:off x="8197750" y="1052138"/>
              <a:ext cx="186725" cy="298900"/>
            </a:xfrm>
            <a:custGeom>
              <a:rect b="b" l="l" r="r" t="t"/>
              <a:pathLst>
                <a:path extrusionOk="0" h="11956" w="7469">
                  <a:moveTo>
                    <a:pt x="6505" y="0"/>
                  </a:moveTo>
                  <a:lnTo>
                    <a:pt x="804" y="482"/>
                  </a:lnTo>
                  <a:cubicBezTo>
                    <a:pt x="804" y="482"/>
                    <a:pt x="108" y="7923"/>
                    <a:pt x="1" y="10332"/>
                  </a:cubicBezTo>
                  <a:cubicBezTo>
                    <a:pt x="524" y="11685"/>
                    <a:pt x="1607" y="11956"/>
                    <a:pt x="2757" y="11956"/>
                  </a:cubicBezTo>
                  <a:cubicBezTo>
                    <a:pt x="3313" y="11956"/>
                    <a:pt x="3885" y="11892"/>
                    <a:pt x="4417" y="11857"/>
                  </a:cubicBezTo>
                  <a:cubicBezTo>
                    <a:pt x="6023" y="11723"/>
                    <a:pt x="7361" y="11911"/>
                    <a:pt x="7468" y="10385"/>
                  </a:cubicBezTo>
                  <a:lnTo>
                    <a:pt x="6505" y="0"/>
                  </a:ln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3"/>
            <p:cNvSpPr/>
            <p:nvPr/>
          </p:nvSpPr>
          <p:spPr>
            <a:xfrm>
              <a:off x="8162300" y="821288"/>
              <a:ext cx="306475" cy="479125"/>
            </a:xfrm>
            <a:custGeom>
              <a:rect b="b" l="l" r="r" t="t"/>
              <a:pathLst>
                <a:path extrusionOk="0" h="19165" w="12259">
                  <a:moveTo>
                    <a:pt x="7495" y="0"/>
                  </a:moveTo>
                  <a:cubicBezTo>
                    <a:pt x="5835" y="2007"/>
                    <a:pt x="2730" y="7494"/>
                    <a:pt x="0" y="9582"/>
                  </a:cubicBezTo>
                  <a:cubicBezTo>
                    <a:pt x="54" y="11857"/>
                    <a:pt x="81" y="15818"/>
                    <a:pt x="6906" y="19164"/>
                  </a:cubicBezTo>
                  <a:cubicBezTo>
                    <a:pt x="6906" y="19164"/>
                    <a:pt x="12259" y="15417"/>
                    <a:pt x="12152" y="8940"/>
                  </a:cubicBezTo>
                  <a:cubicBezTo>
                    <a:pt x="12098" y="4015"/>
                    <a:pt x="9743" y="2650"/>
                    <a:pt x="7495"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3"/>
            <p:cNvSpPr/>
            <p:nvPr/>
          </p:nvSpPr>
          <p:spPr>
            <a:xfrm>
              <a:off x="8101400" y="1024463"/>
              <a:ext cx="81000" cy="109075"/>
            </a:xfrm>
            <a:custGeom>
              <a:rect b="b" l="l" r="r" t="t"/>
              <a:pathLst>
                <a:path extrusionOk="0" h="4363" w="3240">
                  <a:moveTo>
                    <a:pt x="918" y="0"/>
                  </a:moveTo>
                  <a:cubicBezTo>
                    <a:pt x="879" y="0"/>
                    <a:pt x="841" y="4"/>
                    <a:pt x="804" y="10"/>
                  </a:cubicBezTo>
                  <a:cubicBezTo>
                    <a:pt x="188" y="144"/>
                    <a:pt x="1" y="1268"/>
                    <a:pt x="536" y="2526"/>
                  </a:cubicBezTo>
                  <a:cubicBezTo>
                    <a:pt x="982" y="3630"/>
                    <a:pt x="1758" y="4363"/>
                    <a:pt x="2358" y="4363"/>
                  </a:cubicBezTo>
                  <a:cubicBezTo>
                    <a:pt x="2441" y="4363"/>
                    <a:pt x="2522" y="4349"/>
                    <a:pt x="2597" y="4319"/>
                  </a:cubicBezTo>
                  <a:cubicBezTo>
                    <a:pt x="3213" y="4051"/>
                    <a:pt x="3239" y="2981"/>
                    <a:pt x="2784" y="1857"/>
                  </a:cubicBezTo>
                  <a:cubicBezTo>
                    <a:pt x="2331" y="798"/>
                    <a:pt x="1545" y="0"/>
                    <a:pt x="918"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3"/>
            <p:cNvSpPr/>
            <p:nvPr/>
          </p:nvSpPr>
          <p:spPr>
            <a:xfrm>
              <a:off x="8179700" y="1268263"/>
              <a:ext cx="222850" cy="133850"/>
            </a:xfrm>
            <a:custGeom>
              <a:rect b="b" l="l" r="r" t="t"/>
              <a:pathLst>
                <a:path extrusionOk="0" h="5354" w="8914">
                  <a:moveTo>
                    <a:pt x="803" y="0"/>
                  </a:moveTo>
                  <a:lnTo>
                    <a:pt x="0" y="1928"/>
                  </a:lnTo>
                  <a:cubicBezTo>
                    <a:pt x="0" y="1928"/>
                    <a:pt x="1071" y="4845"/>
                    <a:pt x="3881" y="5354"/>
                  </a:cubicBezTo>
                  <a:lnTo>
                    <a:pt x="5166" y="3507"/>
                  </a:lnTo>
                  <a:lnTo>
                    <a:pt x="6504" y="5059"/>
                  </a:lnTo>
                  <a:cubicBezTo>
                    <a:pt x="7655" y="4310"/>
                    <a:pt x="8512" y="3186"/>
                    <a:pt x="8913" y="1874"/>
                  </a:cubicBezTo>
                  <a:lnTo>
                    <a:pt x="8083" y="455"/>
                  </a:lnTo>
                  <a:cubicBezTo>
                    <a:pt x="6999" y="1721"/>
                    <a:pt x="5931" y="2286"/>
                    <a:pt x="4852" y="2286"/>
                  </a:cubicBezTo>
                  <a:cubicBezTo>
                    <a:pt x="3535" y="2286"/>
                    <a:pt x="2201" y="1443"/>
                    <a:pt x="803" y="0"/>
                  </a:cubicBezTo>
                  <a:close/>
                </a:path>
              </a:pathLst>
            </a:custGeom>
            <a:solidFill>
              <a:srgbClr val="DDC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3"/>
            <p:cNvSpPr/>
            <p:nvPr/>
          </p:nvSpPr>
          <p:spPr>
            <a:xfrm>
              <a:off x="8166975" y="1319113"/>
              <a:ext cx="265000" cy="382775"/>
            </a:xfrm>
            <a:custGeom>
              <a:rect b="b" l="l" r="r" t="t"/>
              <a:pathLst>
                <a:path extrusionOk="0" h="15311" w="10600">
                  <a:moveTo>
                    <a:pt x="295" y="1"/>
                  </a:moveTo>
                  <a:lnTo>
                    <a:pt x="1" y="81"/>
                  </a:lnTo>
                  <a:cubicBezTo>
                    <a:pt x="1955" y="7682"/>
                    <a:pt x="7067" y="15311"/>
                    <a:pt x="7067" y="15311"/>
                  </a:cubicBezTo>
                  <a:cubicBezTo>
                    <a:pt x="7067" y="15311"/>
                    <a:pt x="10198" y="7093"/>
                    <a:pt x="10600" y="322"/>
                  </a:cubicBezTo>
                  <a:lnTo>
                    <a:pt x="10252" y="215"/>
                  </a:lnTo>
                  <a:cubicBezTo>
                    <a:pt x="9610" y="6692"/>
                    <a:pt x="6986" y="14053"/>
                    <a:pt x="6986" y="14053"/>
                  </a:cubicBezTo>
                  <a:cubicBezTo>
                    <a:pt x="6986" y="14053"/>
                    <a:pt x="2436" y="7120"/>
                    <a:pt x="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3"/>
            <p:cNvSpPr/>
            <p:nvPr/>
          </p:nvSpPr>
          <p:spPr>
            <a:xfrm>
              <a:off x="8117475" y="1051363"/>
              <a:ext cx="47525" cy="63825"/>
            </a:xfrm>
            <a:custGeom>
              <a:rect b="b" l="l" r="r" t="t"/>
              <a:pathLst>
                <a:path extrusionOk="0" h="2553" w="1901">
                  <a:moveTo>
                    <a:pt x="543" y="0"/>
                  </a:moveTo>
                  <a:cubicBezTo>
                    <a:pt x="522" y="0"/>
                    <a:pt x="502" y="2"/>
                    <a:pt x="482" y="4"/>
                  </a:cubicBezTo>
                  <a:cubicBezTo>
                    <a:pt x="107" y="85"/>
                    <a:pt x="0" y="727"/>
                    <a:pt x="294" y="1477"/>
                  </a:cubicBezTo>
                  <a:cubicBezTo>
                    <a:pt x="549" y="2125"/>
                    <a:pt x="1004" y="2553"/>
                    <a:pt x="1347" y="2553"/>
                  </a:cubicBezTo>
                  <a:cubicBezTo>
                    <a:pt x="1401" y="2553"/>
                    <a:pt x="1452" y="2542"/>
                    <a:pt x="1499" y="2520"/>
                  </a:cubicBezTo>
                  <a:cubicBezTo>
                    <a:pt x="1874" y="2387"/>
                    <a:pt x="1900" y="1744"/>
                    <a:pt x="1633" y="1075"/>
                  </a:cubicBezTo>
                  <a:cubicBezTo>
                    <a:pt x="1379" y="442"/>
                    <a:pt x="910" y="0"/>
                    <a:pt x="543" y="0"/>
                  </a:cubicBezTo>
                  <a:close/>
                </a:path>
              </a:pathLst>
            </a:custGeom>
            <a:solidFill>
              <a:srgbClr val="CC4F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3"/>
            <p:cNvSpPr/>
            <p:nvPr/>
          </p:nvSpPr>
          <p:spPr>
            <a:xfrm>
              <a:off x="8133525" y="1086738"/>
              <a:ext cx="33475" cy="35700"/>
            </a:xfrm>
            <a:custGeom>
              <a:rect b="b" l="l" r="r" t="t"/>
              <a:pathLst>
                <a:path extrusionOk="0" h="1428" w="1339">
                  <a:moveTo>
                    <a:pt x="505" y="1"/>
                  </a:moveTo>
                  <a:cubicBezTo>
                    <a:pt x="479" y="1"/>
                    <a:pt x="454" y="3"/>
                    <a:pt x="429" y="8"/>
                  </a:cubicBezTo>
                  <a:cubicBezTo>
                    <a:pt x="134" y="88"/>
                    <a:pt x="0" y="490"/>
                    <a:pt x="188" y="891"/>
                  </a:cubicBezTo>
                  <a:cubicBezTo>
                    <a:pt x="321" y="1223"/>
                    <a:pt x="600" y="1427"/>
                    <a:pt x="844" y="1427"/>
                  </a:cubicBezTo>
                  <a:cubicBezTo>
                    <a:pt x="895" y="1427"/>
                    <a:pt x="944" y="1418"/>
                    <a:pt x="991" y="1400"/>
                  </a:cubicBezTo>
                  <a:cubicBezTo>
                    <a:pt x="1258" y="1293"/>
                    <a:pt x="1339" y="918"/>
                    <a:pt x="1178" y="570"/>
                  </a:cubicBezTo>
                  <a:cubicBezTo>
                    <a:pt x="1057" y="230"/>
                    <a:pt x="759" y="1"/>
                    <a:pt x="505" y="1"/>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3"/>
            <p:cNvSpPr/>
            <p:nvPr/>
          </p:nvSpPr>
          <p:spPr>
            <a:xfrm>
              <a:off x="8298800" y="1405488"/>
              <a:ext cx="22775" cy="19375"/>
            </a:xfrm>
            <a:custGeom>
              <a:rect b="b" l="l" r="r" t="t"/>
              <a:pathLst>
                <a:path extrusionOk="0" h="775" w="911">
                  <a:moveTo>
                    <a:pt x="493" y="1"/>
                  </a:moveTo>
                  <a:cubicBezTo>
                    <a:pt x="388" y="1"/>
                    <a:pt x="284" y="42"/>
                    <a:pt x="215" y="132"/>
                  </a:cubicBezTo>
                  <a:cubicBezTo>
                    <a:pt x="0" y="400"/>
                    <a:pt x="161" y="775"/>
                    <a:pt x="509" y="775"/>
                  </a:cubicBezTo>
                  <a:cubicBezTo>
                    <a:pt x="723" y="748"/>
                    <a:pt x="911" y="560"/>
                    <a:pt x="884" y="320"/>
                  </a:cubicBezTo>
                  <a:cubicBezTo>
                    <a:pt x="850" y="118"/>
                    <a:pt x="669" y="1"/>
                    <a:pt x="4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3"/>
            <p:cNvSpPr/>
            <p:nvPr/>
          </p:nvSpPr>
          <p:spPr>
            <a:xfrm>
              <a:off x="8251300" y="1009938"/>
              <a:ext cx="42850" cy="62325"/>
            </a:xfrm>
            <a:custGeom>
              <a:rect b="b" l="l" r="r" t="t"/>
              <a:pathLst>
                <a:path extrusionOk="0" h="2493" w="1714">
                  <a:moveTo>
                    <a:pt x="864" y="1"/>
                  </a:moveTo>
                  <a:cubicBezTo>
                    <a:pt x="853" y="1"/>
                    <a:pt x="841" y="1"/>
                    <a:pt x="830" y="2"/>
                  </a:cubicBezTo>
                  <a:cubicBezTo>
                    <a:pt x="375" y="55"/>
                    <a:pt x="0" y="618"/>
                    <a:pt x="0" y="1287"/>
                  </a:cubicBezTo>
                  <a:cubicBezTo>
                    <a:pt x="0" y="1966"/>
                    <a:pt x="383" y="2492"/>
                    <a:pt x="849" y="2492"/>
                  </a:cubicBezTo>
                  <a:cubicBezTo>
                    <a:pt x="860" y="2492"/>
                    <a:pt x="872" y="2492"/>
                    <a:pt x="883" y="2491"/>
                  </a:cubicBezTo>
                  <a:cubicBezTo>
                    <a:pt x="1338" y="2438"/>
                    <a:pt x="1713" y="1876"/>
                    <a:pt x="1713" y="1206"/>
                  </a:cubicBezTo>
                  <a:cubicBezTo>
                    <a:pt x="1687" y="527"/>
                    <a:pt x="1329" y="1"/>
                    <a:pt x="864" y="1"/>
                  </a:cubicBezTo>
                  <a:close/>
                </a:path>
              </a:pathLst>
            </a:custGeom>
            <a:solidFill>
              <a:srgbClr val="5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3"/>
            <p:cNvSpPr/>
            <p:nvPr/>
          </p:nvSpPr>
          <p:spPr>
            <a:xfrm>
              <a:off x="8220500" y="953263"/>
              <a:ext cx="83675" cy="41200"/>
            </a:xfrm>
            <a:custGeom>
              <a:rect b="b" l="l" r="r" t="t"/>
              <a:pathLst>
                <a:path extrusionOk="0" h="1648" w="3347">
                  <a:moveTo>
                    <a:pt x="2825" y="0"/>
                  </a:moveTo>
                  <a:cubicBezTo>
                    <a:pt x="2776" y="0"/>
                    <a:pt x="2726" y="7"/>
                    <a:pt x="2677" y="21"/>
                  </a:cubicBezTo>
                  <a:lnTo>
                    <a:pt x="349" y="690"/>
                  </a:lnTo>
                  <a:cubicBezTo>
                    <a:pt x="135" y="743"/>
                    <a:pt x="1" y="904"/>
                    <a:pt x="54" y="1038"/>
                  </a:cubicBezTo>
                  <a:lnTo>
                    <a:pt x="242" y="1493"/>
                  </a:lnTo>
                  <a:cubicBezTo>
                    <a:pt x="262" y="1592"/>
                    <a:pt x="385" y="1647"/>
                    <a:pt x="523" y="1647"/>
                  </a:cubicBezTo>
                  <a:cubicBezTo>
                    <a:pt x="571" y="1647"/>
                    <a:pt x="622" y="1640"/>
                    <a:pt x="670" y="1627"/>
                  </a:cubicBezTo>
                  <a:lnTo>
                    <a:pt x="3025" y="957"/>
                  </a:lnTo>
                  <a:cubicBezTo>
                    <a:pt x="3213" y="904"/>
                    <a:pt x="3347" y="743"/>
                    <a:pt x="3293" y="609"/>
                  </a:cubicBezTo>
                  <a:lnTo>
                    <a:pt x="3132" y="154"/>
                  </a:lnTo>
                  <a:cubicBezTo>
                    <a:pt x="3093" y="55"/>
                    <a:pt x="2965" y="0"/>
                    <a:pt x="2825" y="0"/>
                  </a:cubicBezTo>
                  <a:close/>
                </a:path>
              </a:pathLst>
            </a:custGeom>
            <a:solidFill>
              <a:srgbClr val="9B3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3"/>
            <p:cNvSpPr/>
            <p:nvPr/>
          </p:nvSpPr>
          <p:spPr>
            <a:xfrm>
              <a:off x="8396500" y="1017913"/>
              <a:ext cx="39475" cy="61025"/>
            </a:xfrm>
            <a:custGeom>
              <a:rect b="b" l="l" r="r" t="t"/>
              <a:pathLst>
                <a:path extrusionOk="0" h="2441" w="1579">
                  <a:moveTo>
                    <a:pt x="912" y="0"/>
                  </a:moveTo>
                  <a:cubicBezTo>
                    <a:pt x="894" y="0"/>
                    <a:pt x="875" y="2"/>
                    <a:pt x="857" y="4"/>
                  </a:cubicBezTo>
                  <a:cubicBezTo>
                    <a:pt x="429" y="31"/>
                    <a:pt x="54" y="620"/>
                    <a:pt x="27" y="1289"/>
                  </a:cubicBezTo>
                  <a:cubicBezTo>
                    <a:pt x="1" y="1941"/>
                    <a:pt x="305" y="2441"/>
                    <a:pt x="718" y="2441"/>
                  </a:cubicBezTo>
                  <a:cubicBezTo>
                    <a:pt x="728" y="2441"/>
                    <a:pt x="739" y="2440"/>
                    <a:pt x="750" y="2440"/>
                  </a:cubicBezTo>
                  <a:cubicBezTo>
                    <a:pt x="1178" y="2386"/>
                    <a:pt x="1526" y="1824"/>
                    <a:pt x="1553" y="1155"/>
                  </a:cubicBezTo>
                  <a:cubicBezTo>
                    <a:pt x="1578" y="517"/>
                    <a:pt x="1287" y="0"/>
                    <a:pt x="912" y="0"/>
                  </a:cubicBezTo>
                  <a:close/>
                </a:path>
              </a:pathLst>
            </a:custGeom>
            <a:solidFill>
              <a:srgbClr val="5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3"/>
            <p:cNvSpPr/>
            <p:nvPr/>
          </p:nvSpPr>
          <p:spPr>
            <a:xfrm>
              <a:off x="8396500" y="959963"/>
              <a:ext cx="56225" cy="41200"/>
            </a:xfrm>
            <a:custGeom>
              <a:rect b="b" l="l" r="r" t="t"/>
              <a:pathLst>
                <a:path extrusionOk="0" h="1648" w="2249">
                  <a:moveTo>
                    <a:pt x="357" y="0"/>
                  </a:moveTo>
                  <a:cubicBezTo>
                    <a:pt x="286" y="0"/>
                    <a:pt x="231" y="36"/>
                    <a:pt x="214" y="101"/>
                  </a:cubicBezTo>
                  <a:lnTo>
                    <a:pt x="54" y="449"/>
                  </a:lnTo>
                  <a:cubicBezTo>
                    <a:pt x="0" y="556"/>
                    <a:pt x="81" y="689"/>
                    <a:pt x="214" y="743"/>
                  </a:cubicBezTo>
                  <a:lnTo>
                    <a:pt x="1767" y="1599"/>
                  </a:lnTo>
                  <a:cubicBezTo>
                    <a:pt x="1823" y="1633"/>
                    <a:pt x="1879" y="1648"/>
                    <a:pt x="1929" y="1648"/>
                  </a:cubicBezTo>
                  <a:cubicBezTo>
                    <a:pt x="1999" y="1648"/>
                    <a:pt x="2057" y="1619"/>
                    <a:pt x="2088" y="1573"/>
                  </a:cubicBezTo>
                  <a:lnTo>
                    <a:pt x="2222" y="1198"/>
                  </a:lnTo>
                  <a:cubicBezTo>
                    <a:pt x="2249" y="1064"/>
                    <a:pt x="2168" y="957"/>
                    <a:pt x="2061" y="904"/>
                  </a:cubicBezTo>
                  <a:lnTo>
                    <a:pt x="509" y="47"/>
                  </a:lnTo>
                  <a:cubicBezTo>
                    <a:pt x="456" y="15"/>
                    <a:pt x="403" y="0"/>
                    <a:pt x="357" y="0"/>
                  </a:cubicBezTo>
                  <a:close/>
                </a:path>
              </a:pathLst>
            </a:custGeom>
            <a:solidFill>
              <a:srgbClr val="9B3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3"/>
            <p:cNvSpPr/>
            <p:nvPr/>
          </p:nvSpPr>
          <p:spPr>
            <a:xfrm>
              <a:off x="8327575" y="1089613"/>
              <a:ext cx="44175" cy="50200"/>
            </a:xfrm>
            <a:custGeom>
              <a:rect b="b" l="l" r="r" t="t"/>
              <a:pathLst>
                <a:path extrusionOk="0" h="2008" w="1767">
                  <a:moveTo>
                    <a:pt x="937" y="0"/>
                  </a:moveTo>
                  <a:lnTo>
                    <a:pt x="937" y="0"/>
                  </a:lnTo>
                  <a:cubicBezTo>
                    <a:pt x="1258" y="669"/>
                    <a:pt x="1392" y="1231"/>
                    <a:pt x="1018" y="1579"/>
                  </a:cubicBezTo>
                  <a:cubicBezTo>
                    <a:pt x="772" y="1800"/>
                    <a:pt x="438" y="1931"/>
                    <a:pt x="95" y="1931"/>
                  </a:cubicBezTo>
                  <a:cubicBezTo>
                    <a:pt x="64" y="1931"/>
                    <a:pt x="32" y="1929"/>
                    <a:pt x="0" y="1927"/>
                  </a:cubicBezTo>
                  <a:lnTo>
                    <a:pt x="0" y="1954"/>
                  </a:lnTo>
                  <a:cubicBezTo>
                    <a:pt x="0" y="1954"/>
                    <a:pt x="255" y="2007"/>
                    <a:pt x="562" y="2007"/>
                  </a:cubicBezTo>
                  <a:cubicBezTo>
                    <a:pt x="870" y="2007"/>
                    <a:pt x="1232" y="1954"/>
                    <a:pt x="1446" y="1740"/>
                  </a:cubicBezTo>
                  <a:cubicBezTo>
                    <a:pt x="1767" y="1365"/>
                    <a:pt x="1473" y="776"/>
                    <a:pt x="937" y="0"/>
                  </a:cubicBezTo>
                  <a:close/>
                </a:path>
              </a:pathLst>
            </a:custGeom>
            <a:solidFill>
              <a:srgbClr val="D275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3"/>
            <p:cNvSpPr/>
            <p:nvPr/>
          </p:nvSpPr>
          <p:spPr>
            <a:xfrm>
              <a:off x="8285425" y="1162538"/>
              <a:ext cx="87000" cy="22225"/>
            </a:xfrm>
            <a:custGeom>
              <a:rect b="b" l="l" r="r" t="t"/>
              <a:pathLst>
                <a:path extrusionOk="0" h="889" w="3480">
                  <a:moveTo>
                    <a:pt x="188" y="0"/>
                  </a:moveTo>
                  <a:lnTo>
                    <a:pt x="0" y="455"/>
                  </a:lnTo>
                  <a:cubicBezTo>
                    <a:pt x="40" y="476"/>
                    <a:pt x="790" y="888"/>
                    <a:pt x="2057" y="888"/>
                  </a:cubicBezTo>
                  <a:cubicBezTo>
                    <a:pt x="2477" y="888"/>
                    <a:pt x="2954" y="843"/>
                    <a:pt x="3480" y="723"/>
                  </a:cubicBezTo>
                  <a:lnTo>
                    <a:pt x="3399" y="509"/>
                  </a:lnTo>
                  <a:cubicBezTo>
                    <a:pt x="3071" y="589"/>
                    <a:pt x="2738" y="629"/>
                    <a:pt x="2406" y="629"/>
                  </a:cubicBezTo>
                  <a:cubicBezTo>
                    <a:pt x="1630" y="629"/>
                    <a:pt x="863" y="413"/>
                    <a:pt x="188" y="0"/>
                  </a:cubicBezTo>
                  <a:close/>
                </a:path>
              </a:pathLst>
            </a:custGeom>
            <a:solidFill>
              <a:srgbClr val="D275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3"/>
            <p:cNvSpPr/>
            <p:nvPr/>
          </p:nvSpPr>
          <p:spPr>
            <a:xfrm>
              <a:off x="8316525" y="1200263"/>
              <a:ext cx="40525" cy="13925"/>
            </a:xfrm>
            <a:custGeom>
              <a:rect b="b" l="l" r="r" t="t"/>
              <a:pathLst>
                <a:path extrusionOk="0" h="557" w="1621">
                  <a:moveTo>
                    <a:pt x="1500" y="1"/>
                  </a:moveTo>
                  <a:cubicBezTo>
                    <a:pt x="1370" y="1"/>
                    <a:pt x="1123" y="146"/>
                    <a:pt x="790" y="204"/>
                  </a:cubicBezTo>
                  <a:cubicBezTo>
                    <a:pt x="705" y="215"/>
                    <a:pt x="621" y="218"/>
                    <a:pt x="543" y="218"/>
                  </a:cubicBezTo>
                  <a:cubicBezTo>
                    <a:pt x="425" y="218"/>
                    <a:pt x="318" y="211"/>
                    <a:pt x="232" y="211"/>
                  </a:cubicBezTo>
                  <a:cubicBezTo>
                    <a:pt x="88" y="211"/>
                    <a:pt x="1" y="231"/>
                    <a:pt x="14" y="338"/>
                  </a:cubicBezTo>
                  <a:cubicBezTo>
                    <a:pt x="54" y="477"/>
                    <a:pt x="268" y="557"/>
                    <a:pt x="551" y="557"/>
                  </a:cubicBezTo>
                  <a:cubicBezTo>
                    <a:pt x="650" y="557"/>
                    <a:pt x="759" y="547"/>
                    <a:pt x="871" y="526"/>
                  </a:cubicBezTo>
                  <a:cubicBezTo>
                    <a:pt x="1299" y="445"/>
                    <a:pt x="1620" y="258"/>
                    <a:pt x="1593" y="71"/>
                  </a:cubicBezTo>
                  <a:cubicBezTo>
                    <a:pt x="1579" y="20"/>
                    <a:pt x="1547" y="1"/>
                    <a:pt x="1500" y="1"/>
                  </a:cubicBezTo>
                  <a:close/>
                </a:path>
              </a:pathLst>
            </a:custGeom>
            <a:solidFill>
              <a:srgbClr val="D275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3"/>
            <p:cNvSpPr/>
            <p:nvPr/>
          </p:nvSpPr>
          <p:spPr>
            <a:xfrm>
              <a:off x="9185400" y="3254263"/>
              <a:ext cx="412900" cy="441000"/>
            </a:xfrm>
            <a:custGeom>
              <a:rect b="b" l="l" r="r" t="t"/>
              <a:pathLst>
                <a:path extrusionOk="0" h="17640" w="16516">
                  <a:moveTo>
                    <a:pt x="7174" y="1"/>
                  </a:moveTo>
                  <a:cubicBezTo>
                    <a:pt x="3106" y="1"/>
                    <a:pt x="1" y="13865"/>
                    <a:pt x="1" y="13865"/>
                  </a:cubicBezTo>
                  <a:cubicBezTo>
                    <a:pt x="1" y="13865"/>
                    <a:pt x="3052" y="14079"/>
                    <a:pt x="3052" y="17639"/>
                  </a:cubicBezTo>
                  <a:lnTo>
                    <a:pt x="15686" y="17639"/>
                  </a:lnTo>
                  <a:cubicBezTo>
                    <a:pt x="15686" y="17639"/>
                    <a:pt x="16515" y="13490"/>
                    <a:pt x="11858" y="13490"/>
                  </a:cubicBezTo>
                  <a:cubicBezTo>
                    <a:pt x="11858" y="13490"/>
                    <a:pt x="11778" y="11296"/>
                    <a:pt x="10225" y="11296"/>
                  </a:cubicBezTo>
                  <a:cubicBezTo>
                    <a:pt x="10225" y="11296"/>
                    <a:pt x="11216" y="1"/>
                    <a:pt x="7174" y="1"/>
                  </a:cubicBezTo>
                  <a:close/>
                </a:path>
              </a:pathLst>
            </a:custGeom>
            <a:solidFill>
              <a:srgbClr val="C95B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3"/>
            <p:cNvSpPr/>
            <p:nvPr/>
          </p:nvSpPr>
          <p:spPr>
            <a:xfrm>
              <a:off x="6722300" y="3254263"/>
              <a:ext cx="412900" cy="441000"/>
            </a:xfrm>
            <a:custGeom>
              <a:rect b="b" l="l" r="r" t="t"/>
              <a:pathLst>
                <a:path extrusionOk="0" h="17640" w="16516">
                  <a:moveTo>
                    <a:pt x="9342" y="1"/>
                  </a:moveTo>
                  <a:cubicBezTo>
                    <a:pt x="5300" y="1"/>
                    <a:pt x="6317" y="11296"/>
                    <a:pt x="6317" y="11296"/>
                  </a:cubicBezTo>
                  <a:cubicBezTo>
                    <a:pt x="4738" y="11296"/>
                    <a:pt x="4685" y="13490"/>
                    <a:pt x="4685" y="13490"/>
                  </a:cubicBezTo>
                  <a:cubicBezTo>
                    <a:pt x="1" y="13490"/>
                    <a:pt x="857" y="17639"/>
                    <a:pt x="857" y="17639"/>
                  </a:cubicBezTo>
                  <a:lnTo>
                    <a:pt x="13464" y="17639"/>
                  </a:lnTo>
                  <a:cubicBezTo>
                    <a:pt x="13464" y="14079"/>
                    <a:pt x="16515" y="13865"/>
                    <a:pt x="16515" y="13865"/>
                  </a:cubicBezTo>
                  <a:cubicBezTo>
                    <a:pt x="16515" y="13865"/>
                    <a:pt x="13410" y="1"/>
                    <a:pt x="9342" y="1"/>
                  </a:cubicBezTo>
                  <a:close/>
                </a:path>
              </a:pathLst>
            </a:custGeom>
            <a:solidFill>
              <a:srgbClr val="C95B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3"/>
            <p:cNvSpPr/>
            <p:nvPr/>
          </p:nvSpPr>
          <p:spPr>
            <a:xfrm>
              <a:off x="9420950" y="1835663"/>
              <a:ext cx="113100" cy="157975"/>
            </a:xfrm>
            <a:custGeom>
              <a:rect b="b" l="l" r="r" t="t"/>
              <a:pathLst>
                <a:path extrusionOk="0" h="6319" w="4524">
                  <a:moveTo>
                    <a:pt x="3314" y="1"/>
                  </a:moveTo>
                  <a:cubicBezTo>
                    <a:pt x="3298" y="1"/>
                    <a:pt x="3282" y="1"/>
                    <a:pt x="3266" y="2"/>
                  </a:cubicBezTo>
                  <a:lnTo>
                    <a:pt x="27" y="2"/>
                  </a:lnTo>
                  <a:lnTo>
                    <a:pt x="27" y="1367"/>
                  </a:lnTo>
                  <a:lnTo>
                    <a:pt x="2302" y="1260"/>
                  </a:lnTo>
                  <a:cubicBezTo>
                    <a:pt x="2319" y="1259"/>
                    <a:pt x="2335" y="1258"/>
                    <a:pt x="2351" y="1258"/>
                  </a:cubicBezTo>
                  <a:cubicBezTo>
                    <a:pt x="2786" y="1258"/>
                    <a:pt x="3159" y="1598"/>
                    <a:pt x="3159" y="2063"/>
                  </a:cubicBezTo>
                  <a:lnTo>
                    <a:pt x="3132" y="3990"/>
                  </a:lnTo>
                  <a:cubicBezTo>
                    <a:pt x="3079" y="4445"/>
                    <a:pt x="2731" y="4819"/>
                    <a:pt x="2249" y="4900"/>
                  </a:cubicBezTo>
                  <a:lnTo>
                    <a:pt x="0" y="4846"/>
                  </a:lnTo>
                  <a:lnTo>
                    <a:pt x="0" y="6318"/>
                  </a:lnTo>
                  <a:lnTo>
                    <a:pt x="3159" y="6104"/>
                  </a:lnTo>
                  <a:cubicBezTo>
                    <a:pt x="3855" y="5970"/>
                    <a:pt x="4363" y="5408"/>
                    <a:pt x="4417" y="4686"/>
                  </a:cubicBezTo>
                  <a:lnTo>
                    <a:pt x="4497" y="1233"/>
                  </a:lnTo>
                  <a:cubicBezTo>
                    <a:pt x="4523" y="553"/>
                    <a:pt x="3987" y="1"/>
                    <a:pt x="3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3"/>
            <p:cNvSpPr/>
            <p:nvPr/>
          </p:nvSpPr>
          <p:spPr>
            <a:xfrm>
              <a:off x="9232250" y="1787088"/>
              <a:ext cx="237575" cy="243175"/>
            </a:xfrm>
            <a:custGeom>
              <a:rect b="b" l="l" r="r" t="t"/>
              <a:pathLst>
                <a:path extrusionOk="0" h="9727" w="9503">
                  <a:moveTo>
                    <a:pt x="4431" y="0"/>
                  </a:moveTo>
                  <a:cubicBezTo>
                    <a:pt x="2621" y="0"/>
                    <a:pt x="857" y="134"/>
                    <a:pt x="482" y="392"/>
                  </a:cubicBezTo>
                  <a:cubicBezTo>
                    <a:pt x="1" y="687"/>
                    <a:pt x="241" y="8930"/>
                    <a:pt x="402" y="9278"/>
                  </a:cubicBezTo>
                  <a:cubicBezTo>
                    <a:pt x="573" y="9609"/>
                    <a:pt x="2292" y="9726"/>
                    <a:pt x="4134" y="9726"/>
                  </a:cubicBezTo>
                  <a:cubicBezTo>
                    <a:pt x="6324" y="9726"/>
                    <a:pt x="8688" y="9560"/>
                    <a:pt x="8833" y="9385"/>
                  </a:cubicBezTo>
                  <a:cubicBezTo>
                    <a:pt x="9128" y="9064"/>
                    <a:pt x="9502" y="1088"/>
                    <a:pt x="8753" y="473"/>
                  </a:cubicBezTo>
                  <a:cubicBezTo>
                    <a:pt x="8365" y="154"/>
                    <a:pt x="6372" y="0"/>
                    <a:pt x="4431" y="0"/>
                  </a:cubicBezTo>
                  <a:close/>
                </a:path>
              </a:pathLst>
            </a:custGeom>
            <a:solidFill>
              <a:srgbClr val="C12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3"/>
            <p:cNvSpPr/>
            <p:nvPr/>
          </p:nvSpPr>
          <p:spPr>
            <a:xfrm>
              <a:off x="9238950" y="1787438"/>
              <a:ext cx="200100" cy="192800"/>
            </a:xfrm>
            <a:custGeom>
              <a:rect b="b" l="l" r="r" t="t"/>
              <a:pathLst>
                <a:path extrusionOk="0" h="7712" w="8004">
                  <a:moveTo>
                    <a:pt x="4181" y="1"/>
                  </a:moveTo>
                  <a:cubicBezTo>
                    <a:pt x="2367" y="1"/>
                    <a:pt x="595" y="129"/>
                    <a:pt x="214" y="378"/>
                  </a:cubicBezTo>
                  <a:cubicBezTo>
                    <a:pt x="107" y="432"/>
                    <a:pt x="27" y="887"/>
                    <a:pt x="0" y="1529"/>
                  </a:cubicBezTo>
                  <a:cubicBezTo>
                    <a:pt x="375" y="5062"/>
                    <a:pt x="2008" y="7712"/>
                    <a:pt x="3962" y="7712"/>
                  </a:cubicBezTo>
                  <a:cubicBezTo>
                    <a:pt x="6130" y="7712"/>
                    <a:pt x="7923" y="4420"/>
                    <a:pt x="8003" y="271"/>
                  </a:cubicBezTo>
                  <a:cubicBezTo>
                    <a:pt x="7215" y="89"/>
                    <a:pt x="5684" y="1"/>
                    <a:pt x="41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3"/>
            <p:cNvSpPr/>
            <p:nvPr/>
          </p:nvSpPr>
          <p:spPr>
            <a:xfrm>
              <a:off x="9253000" y="1804238"/>
              <a:ext cx="32800" cy="103075"/>
            </a:xfrm>
            <a:custGeom>
              <a:rect b="b" l="l" r="r" t="t"/>
              <a:pathLst>
                <a:path extrusionOk="0" h="4123" w="1312">
                  <a:moveTo>
                    <a:pt x="589" y="1"/>
                  </a:moveTo>
                  <a:cubicBezTo>
                    <a:pt x="214" y="81"/>
                    <a:pt x="0" y="429"/>
                    <a:pt x="81" y="804"/>
                  </a:cubicBezTo>
                  <a:cubicBezTo>
                    <a:pt x="214" y="1981"/>
                    <a:pt x="643" y="3132"/>
                    <a:pt x="1312" y="4123"/>
                  </a:cubicBezTo>
                  <a:lnTo>
                    <a:pt x="1258" y="830"/>
                  </a:lnTo>
                  <a:cubicBezTo>
                    <a:pt x="1312" y="402"/>
                    <a:pt x="1017" y="54"/>
                    <a:pt x="5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3"/>
            <p:cNvSpPr/>
            <p:nvPr/>
          </p:nvSpPr>
          <p:spPr>
            <a:xfrm>
              <a:off x="9291125" y="1803538"/>
              <a:ext cx="33500" cy="28825"/>
            </a:xfrm>
            <a:custGeom>
              <a:rect b="b" l="l" r="r" t="t"/>
              <a:pathLst>
                <a:path extrusionOk="0" h="1153" w="1340">
                  <a:moveTo>
                    <a:pt x="766" y="0"/>
                  </a:moveTo>
                  <a:cubicBezTo>
                    <a:pt x="603" y="0"/>
                    <a:pt x="438" y="69"/>
                    <a:pt x="322" y="216"/>
                  </a:cubicBezTo>
                  <a:cubicBezTo>
                    <a:pt x="1" y="591"/>
                    <a:pt x="269" y="1153"/>
                    <a:pt x="750" y="1153"/>
                  </a:cubicBezTo>
                  <a:cubicBezTo>
                    <a:pt x="1098" y="1126"/>
                    <a:pt x="1339" y="805"/>
                    <a:pt x="1312" y="457"/>
                  </a:cubicBezTo>
                  <a:cubicBezTo>
                    <a:pt x="1264" y="164"/>
                    <a:pt x="1018" y="0"/>
                    <a:pt x="7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3"/>
            <p:cNvSpPr/>
            <p:nvPr/>
          </p:nvSpPr>
          <p:spPr>
            <a:xfrm>
              <a:off x="9248975" y="1110313"/>
              <a:ext cx="276375" cy="644425"/>
            </a:xfrm>
            <a:custGeom>
              <a:rect b="b" l="l" r="r" t="t"/>
              <a:pathLst>
                <a:path extrusionOk="0" h="25777" w="11055">
                  <a:moveTo>
                    <a:pt x="7890" y="1"/>
                  </a:moveTo>
                  <a:cubicBezTo>
                    <a:pt x="7865" y="1"/>
                    <a:pt x="7841" y="1"/>
                    <a:pt x="7816" y="2"/>
                  </a:cubicBezTo>
                  <a:cubicBezTo>
                    <a:pt x="8940" y="296"/>
                    <a:pt x="9208" y="1046"/>
                    <a:pt x="9208" y="2304"/>
                  </a:cubicBezTo>
                  <a:cubicBezTo>
                    <a:pt x="9208" y="3562"/>
                    <a:pt x="5461" y="4177"/>
                    <a:pt x="4899" y="7657"/>
                  </a:cubicBezTo>
                  <a:cubicBezTo>
                    <a:pt x="4337" y="11136"/>
                    <a:pt x="6210" y="12260"/>
                    <a:pt x="7281" y="13679"/>
                  </a:cubicBezTo>
                  <a:cubicBezTo>
                    <a:pt x="8378" y="15098"/>
                    <a:pt x="7120" y="20531"/>
                    <a:pt x="4899" y="20825"/>
                  </a:cubicBezTo>
                  <a:cubicBezTo>
                    <a:pt x="2383" y="21173"/>
                    <a:pt x="1" y="22164"/>
                    <a:pt x="3748" y="25643"/>
                  </a:cubicBezTo>
                  <a:lnTo>
                    <a:pt x="4176" y="25777"/>
                  </a:lnTo>
                  <a:cubicBezTo>
                    <a:pt x="5595" y="24920"/>
                    <a:pt x="3427" y="22672"/>
                    <a:pt x="5354" y="21387"/>
                  </a:cubicBezTo>
                  <a:cubicBezTo>
                    <a:pt x="6478" y="20665"/>
                    <a:pt x="8378" y="19086"/>
                    <a:pt x="8887" y="17212"/>
                  </a:cubicBezTo>
                  <a:cubicBezTo>
                    <a:pt x="9395" y="15338"/>
                    <a:pt x="9155" y="15338"/>
                    <a:pt x="8004" y="14295"/>
                  </a:cubicBezTo>
                  <a:cubicBezTo>
                    <a:pt x="6826" y="13277"/>
                    <a:pt x="6210" y="11109"/>
                    <a:pt x="6050" y="8005"/>
                  </a:cubicBezTo>
                  <a:cubicBezTo>
                    <a:pt x="5916" y="4900"/>
                    <a:pt x="8780" y="4846"/>
                    <a:pt x="9931" y="4150"/>
                  </a:cubicBezTo>
                  <a:cubicBezTo>
                    <a:pt x="11055" y="3428"/>
                    <a:pt x="10627" y="2250"/>
                    <a:pt x="9877" y="1099"/>
                  </a:cubicBezTo>
                  <a:cubicBezTo>
                    <a:pt x="9436" y="424"/>
                    <a:pt x="8692" y="1"/>
                    <a:pt x="78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3"/>
            <p:cNvSpPr/>
            <p:nvPr/>
          </p:nvSpPr>
          <p:spPr>
            <a:xfrm>
              <a:off x="8342300" y="1788813"/>
              <a:ext cx="432275" cy="196800"/>
            </a:xfrm>
            <a:custGeom>
              <a:rect b="b" l="l" r="r" t="t"/>
              <a:pathLst>
                <a:path extrusionOk="0" h="7872" w="17291">
                  <a:moveTo>
                    <a:pt x="8455" y="0"/>
                  </a:moveTo>
                  <a:cubicBezTo>
                    <a:pt x="7554" y="0"/>
                    <a:pt x="6614" y="136"/>
                    <a:pt x="5648" y="457"/>
                  </a:cubicBezTo>
                  <a:cubicBezTo>
                    <a:pt x="2436" y="1501"/>
                    <a:pt x="0" y="7871"/>
                    <a:pt x="0" y="7871"/>
                  </a:cubicBezTo>
                  <a:lnTo>
                    <a:pt x="15016" y="6265"/>
                  </a:lnTo>
                  <a:lnTo>
                    <a:pt x="17291" y="4258"/>
                  </a:lnTo>
                  <a:cubicBezTo>
                    <a:pt x="17291" y="4258"/>
                    <a:pt x="13496" y="0"/>
                    <a:pt x="8455" y="0"/>
                  </a:cubicBezTo>
                  <a:close/>
                </a:path>
              </a:pathLst>
            </a:custGeom>
            <a:solidFill>
              <a:srgbClr val="DDBE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3"/>
            <p:cNvSpPr/>
            <p:nvPr/>
          </p:nvSpPr>
          <p:spPr>
            <a:xfrm>
              <a:off x="7973600" y="1730213"/>
              <a:ext cx="380100" cy="240000"/>
            </a:xfrm>
            <a:custGeom>
              <a:rect b="b" l="l" r="r" t="t"/>
              <a:pathLst>
                <a:path extrusionOk="0" h="9600" w="15204">
                  <a:moveTo>
                    <a:pt x="5042" y="0"/>
                  </a:moveTo>
                  <a:cubicBezTo>
                    <a:pt x="2304" y="0"/>
                    <a:pt x="0" y="526"/>
                    <a:pt x="0" y="526"/>
                  </a:cubicBezTo>
                  <a:lnTo>
                    <a:pt x="1044" y="7164"/>
                  </a:lnTo>
                  <a:lnTo>
                    <a:pt x="15203" y="9599"/>
                  </a:lnTo>
                  <a:cubicBezTo>
                    <a:pt x="15177" y="7137"/>
                    <a:pt x="14347" y="4782"/>
                    <a:pt x="12848" y="2828"/>
                  </a:cubicBezTo>
                  <a:cubicBezTo>
                    <a:pt x="11150" y="559"/>
                    <a:pt x="7865" y="0"/>
                    <a:pt x="5042" y="0"/>
                  </a:cubicBezTo>
                  <a:close/>
                </a:path>
              </a:pathLst>
            </a:custGeom>
            <a:solidFill>
              <a:srgbClr val="CCA7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3"/>
            <p:cNvSpPr/>
            <p:nvPr/>
          </p:nvSpPr>
          <p:spPr>
            <a:xfrm>
              <a:off x="7910025" y="1791788"/>
              <a:ext cx="444350" cy="189800"/>
            </a:xfrm>
            <a:custGeom>
              <a:rect b="b" l="l" r="r" t="t"/>
              <a:pathLst>
                <a:path extrusionOk="0" h="7592" w="17774">
                  <a:moveTo>
                    <a:pt x="8993" y="1"/>
                  </a:moveTo>
                  <a:cubicBezTo>
                    <a:pt x="4623" y="1"/>
                    <a:pt x="1" y="2533"/>
                    <a:pt x="1" y="2533"/>
                  </a:cubicBezTo>
                  <a:lnTo>
                    <a:pt x="2865" y="6574"/>
                  </a:lnTo>
                  <a:lnTo>
                    <a:pt x="17773" y="7591"/>
                  </a:lnTo>
                  <a:cubicBezTo>
                    <a:pt x="17773" y="6253"/>
                    <a:pt x="16354" y="2292"/>
                    <a:pt x="12206" y="579"/>
                  </a:cubicBezTo>
                  <a:cubicBezTo>
                    <a:pt x="11205" y="166"/>
                    <a:pt x="10107" y="1"/>
                    <a:pt x="8993" y="1"/>
                  </a:cubicBezTo>
                  <a:close/>
                </a:path>
              </a:pathLst>
            </a:custGeom>
            <a:solidFill>
              <a:srgbClr val="DDBE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3"/>
            <p:cNvSpPr/>
            <p:nvPr/>
          </p:nvSpPr>
          <p:spPr>
            <a:xfrm>
              <a:off x="7897975" y="1837663"/>
              <a:ext cx="895350" cy="165325"/>
            </a:xfrm>
            <a:custGeom>
              <a:rect b="b" l="l" r="r" t="t"/>
              <a:pathLst>
                <a:path extrusionOk="0" h="6613" w="35814">
                  <a:moveTo>
                    <a:pt x="25973" y="1"/>
                  </a:moveTo>
                  <a:cubicBezTo>
                    <a:pt x="22288" y="1"/>
                    <a:pt x="19527" y="3498"/>
                    <a:pt x="18362" y="4927"/>
                  </a:cubicBezTo>
                  <a:cubicBezTo>
                    <a:pt x="18236" y="5078"/>
                    <a:pt x="18069" y="5152"/>
                    <a:pt x="17905" y="5152"/>
                  </a:cubicBezTo>
                  <a:cubicBezTo>
                    <a:pt x="17720" y="5152"/>
                    <a:pt x="17539" y="5058"/>
                    <a:pt x="17425" y="4873"/>
                  </a:cubicBezTo>
                  <a:cubicBezTo>
                    <a:pt x="16729" y="3776"/>
                    <a:pt x="15016" y="832"/>
                    <a:pt x="11831" y="751"/>
                  </a:cubicBezTo>
                  <a:cubicBezTo>
                    <a:pt x="11773" y="750"/>
                    <a:pt x="11715" y="749"/>
                    <a:pt x="11656" y="749"/>
                  </a:cubicBezTo>
                  <a:cubicBezTo>
                    <a:pt x="7196" y="749"/>
                    <a:pt x="1" y="4686"/>
                    <a:pt x="1" y="4686"/>
                  </a:cubicBezTo>
                  <a:lnTo>
                    <a:pt x="322" y="5837"/>
                  </a:lnTo>
                  <a:lnTo>
                    <a:pt x="17746" y="6613"/>
                  </a:lnTo>
                  <a:lnTo>
                    <a:pt x="35010" y="5917"/>
                  </a:lnTo>
                  <a:lnTo>
                    <a:pt x="35813" y="4151"/>
                  </a:lnTo>
                  <a:cubicBezTo>
                    <a:pt x="35813" y="4151"/>
                    <a:pt x="30942" y="109"/>
                    <a:pt x="26097" y="2"/>
                  </a:cubicBezTo>
                  <a:cubicBezTo>
                    <a:pt x="26056" y="1"/>
                    <a:pt x="26014" y="1"/>
                    <a:pt x="25973"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3"/>
            <p:cNvSpPr/>
            <p:nvPr/>
          </p:nvSpPr>
          <p:spPr>
            <a:xfrm>
              <a:off x="8619325" y="1885213"/>
              <a:ext cx="164625" cy="95700"/>
            </a:xfrm>
            <a:custGeom>
              <a:rect b="b" l="l" r="r" t="t"/>
              <a:pathLst>
                <a:path extrusionOk="0" h="3828" w="6585">
                  <a:moveTo>
                    <a:pt x="0" y="0"/>
                  </a:moveTo>
                  <a:cubicBezTo>
                    <a:pt x="0" y="0"/>
                    <a:pt x="1981" y="215"/>
                    <a:pt x="6237" y="3828"/>
                  </a:cubicBezTo>
                  <a:lnTo>
                    <a:pt x="6585" y="3052"/>
                  </a:lnTo>
                  <a:cubicBezTo>
                    <a:pt x="2409" y="54"/>
                    <a:pt x="1" y="0"/>
                    <a:pt x="0" y="0"/>
                  </a:cubicBezTo>
                  <a:close/>
                </a:path>
              </a:pathLst>
            </a:custGeom>
            <a:solidFill>
              <a:srgbClr val="DDBE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3"/>
            <p:cNvSpPr/>
            <p:nvPr/>
          </p:nvSpPr>
          <p:spPr>
            <a:xfrm>
              <a:off x="8392475" y="1906913"/>
              <a:ext cx="215500" cy="70650"/>
            </a:xfrm>
            <a:custGeom>
              <a:rect b="b" l="l" r="r" t="t"/>
              <a:pathLst>
                <a:path extrusionOk="0" h="2826" w="8620">
                  <a:moveTo>
                    <a:pt x="6419" y="1"/>
                  </a:moveTo>
                  <a:cubicBezTo>
                    <a:pt x="4470" y="1"/>
                    <a:pt x="1680" y="468"/>
                    <a:pt x="1" y="2826"/>
                  </a:cubicBezTo>
                  <a:cubicBezTo>
                    <a:pt x="2448" y="1133"/>
                    <a:pt x="5378" y="201"/>
                    <a:pt x="8369" y="201"/>
                  </a:cubicBezTo>
                  <a:cubicBezTo>
                    <a:pt x="8452" y="201"/>
                    <a:pt x="8536" y="201"/>
                    <a:pt x="8619" y="203"/>
                  </a:cubicBezTo>
                  <a:cubicBezTo>
                    <a:pt x="8619" y="203"/>
                    <a:pt x="7701" y="1"/>
                    <a:pt x="6419" y="1"/>
                  </a:cubicBezTo>
                  <a:close/>
                </a:path>
              </a:pathLst>
            </a:custGeom>
            <a:solidFill>
              <a:srgbClr val="DDBE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3"/>
            <p:cNvSpPr/>
            <p:nvPr/>
          </p:nvSpPr>
          <p:spPr>
            <a:xfrm>
              <a:off x="8503550" y="1946063"/>
              <a:ext cx="211475" cy="31500"/>
            </a:xfrm>
            <a:custGeom>
              <a:rect b="b" l="l" r="r" t="t"/>
              <a:pathLst>
                <a:path extrusionOk="0" h="1260" w="8459">
                  <a:moveTo>
                    <a:pt x="4569" y="1"/>
                  </a:moveTo>
                  <a:cubicBezTo>
                    <a:pt x="2910" y="1"/>
                    <a:pt x="1235" y="418"/>
                    <a:pt x="1" y="1260"/>
                  </a:cubicBezTo>
                  <a:cubicBezTo>
                    <a:pt x="1670" y="822"/>
                    <a:pt x="3387" y="601"/>
                    <a:pt x="5107" y="601"/>
                  </a:cubicBezTo>
                  <a:cubicBezTo>
                    <a:pt x="6228" y="601"/>
                    <a:pt x="7349" y="695"/>
                    <a:pt x="8459" y="885"/>
                  </a:cubicBezTo>
                  <a:cubicBezTo>
                    <a:pt x="7357" y="297"/>
                    <a:pt x="5969" y="1"/>
                    <a:pt x="4569" y="1"/>
                  </a:cubicBezTo>
                  <a:close/>
                </a:path>
              </a:pathLst>
            </a:custGeom>
            <a:solidFill>
              <a:srgbClr val="DDBE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3"/>
            <p:cNvSpPr/>
            <p:nvPr/>
          </p:nvSpPr>
          <p:spPr>
            <a:xfrm>
              <a:off x="8094700" y="1876413"/>
              <a:ext cx="228875" cy="105850"/>
            </a:xfrm>
            <a:custGeom>
              <a:rect b="b" l="l" r="r" t="t"/>
              <a:pathLst>
                <a:path extrusionOk="0" h="4234" w="9155">
                  <a:moveTo>
                    <a:pt x="3064" y="0"/>
                  </a:moveTo>
                  <a:cubicBezTo>
                    <a:pt x="2046" y="0"/>
                    <a:pt x="1014" y="230"/>
                    <a:pt x="1" y="593"/>
                  </a:cubicBezTo>
                  <a:cubicBezTo>
                    <a:pt x="757" y="543"/>
                    <a:pt x="1481" y="469"/>
                    <a:pt x="2211" y="469"/>
                  </a:cubicBezTo>
                  <a:cubicBezTo>
                    <a:pt x="4219" y="469"/>
                    <a:pt x="6269" y="1034"/>
                    <a:pt x="9155" y="4233"/>
                  </a:cubicBezTo>
                  <a:cubicBezTo>
                    <a:pt x="7414" y="1082"/>
                    <a:pt x="5273" y="0"/>
                    <a:pt x="3064" y="0"/>
                  </a:cubicBezTo>
                  <a:close/>
                </a:path>
              </a:pathLst>
            </a:custGeom>
            <a:solidFill>
              <a:srgbClr val="DDBE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3"/>
            <p:cNvSpPr/>
            <p:nvPr/>
          </p:nvSpPr>
          <p:spPr>
            <a:xfrm>
              <a:off x="8324225" y="1967513"/>
              <a:ext cx="59575" cy="51700"/>
            </a:xfrm>
            <a:custGeom>
              <a:rect b="b" l="l" r="r" t="t"/>
              <a:pathLst>
                <a:path extrusionOk="0" h="2068" w="2383">
                  <a:moveTo>
                    <a:pt x="1018" y="0"/>
                  </a:moveTo>
                  <a:cubicBezTo>
                    <a:pt x="456" y="0"/>
                    <a:pt x="1" y="455"/>
                    <a:pt x="1" y="1044"/>
                  </a:cubicBezTo>
                  <a:cubicBezTo>
                    <a:pt x="1" y="1660"/>
                    <a:pt x="503" y="2068"/>
                    <a:pt x="1027" y="2068"/>
                  </a:cubicBezTo>
                  <a:cubicBezTo>
                    <a:pt x="1277" y="2068"/>
                    <a:pt x="1533" y="1975"/>
                    <a:pt x="1740" y="1767"/>
                  </a:cubicBezTo>
                  <a:cubicBezTo>
                    <a:pt x="2383" y="1098"/>
                    <a:pt x="1928" y="0"/>
                    <a:pt x="1018" y="0"/>
                  </a:cubicBezTo>
                  <a:close/>
                </a:path>
              </a:pathLst>
            </a:custGeom>
            <a:solidFill>
              <a:srgbClr val="7C49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3"/>
            <p:cNvSpPr/>
            <p:nvPr/>
          </p:nvSpPr>
          <p:spPr>
            <a:xfrm>
              <a:off x="8330250" y="1974863"/>
              <a:ext cx="46875" cy="39875"/>
            </a:xfrm>
            <a:custGeom>
              <a:rect b="b" l="l" r="r" t="t"/>
              <a:pathLst>
                <a:path extrusionOk="0" h="1595" w="1875">
                  <a:moveTo>
                    <a:pt x="830" y="1"/>
                  </a:moveTo>
                  <a:cubicBezTo>
                    <a:pt x="375" y="1"/>
                    <a:pt x="0" y="376"/>
                    <a:pt x="27" y="804"/>
                  </a:cubicBezTo>
                  <a:cubicBezTo>
                    <a:pt x="27" y="1290"/>
                    <a:pt x="416" y="1595"/>
                    <a:pt x="816" y="1595"/>
                  </a:cubicBezTo>
                  <a:cubicBezTo>
                    <a:pt x="1011" y="1595"/>
                    <a:pt x="1208" y="1523"/>
                    <a:pt x="1366" y="1366"/>
                  </a:cubicBezTo>
                  <a:cubicBezTo>
                    <a:pt x="1874" y="857"/>
                    <a:pt x="1526" y="1"/>
                    <a:pt x="830" y="1"/>
                  </a:cubicBezTo>
                  <a:close/>
                </a:path>
              </a:pathLst>
            </a:custGeom>
            <a:solidFill>
              <a:srgbClr val="492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3"/>
            <p:cNvSpPr/>
            <p:nvPr/>
          </p:nvSpPr>
          <p:spPr>
            <a:xfrm>
              <a:off x="7873200" y="1973463"/>
              <a:ext cx="962325" cy="46525"/>
            </a:xfrm>
            <a:custGeom>
              <a:rect b="b" l="l" r="r" t="t"/>
              <a:pathLst>
                <a:path extrusionOk="0" h="1861" w="38493">
                  <a:moveTo>
                    <a:pt x="1183" y="1"/>
                  </a:moveTo>
                  <a:cubicBezTo>
                    <a:pt x="0" y="1"/>
                    <a:pt x="0" y="1799"/>
                    <a:pt x="1183" y="1799"/>
                  </a:cubicBezTo>
                  <a:cubicBezTo>
                    <a:pt x="1208" y="1799"/>
                    <a:pt x="1234" y="1798"/>
                    <a:pt x="1260" y="1797"/>
                  </a:cubicBezTo>
                  <a:lnTo>
                    <a:pt x="18015" y="1797"/>
                  </a:lnTo>
                  <a:cubicBezTo>
                    <a:pt x="18063" y="1845"/>
                    <a:pt x="18128" y="1861"/>
                    <a:pt x="18207" y="1861"/>
                  </a:cubicBezTo>
                  <a:cubicBezTo>
                    <a:pt x="18303" y="1861"/>
                    <a:pt x="18418" y="1838"/>
                    <a:pt x="18550" y="1823"/>
                  </a:cubicBezTo>
                  <a:cubicBezTo>
                    <a:pt x="18697" y="1838"/>
                    <a:pt x="18819" y="1861"/>
                    <a:pt x="18913" y="1861"/>
                  </a:cubicBezTo>
                  <a:cubicBezTo>
                    <a:pt x="18991" y="1861"/>
                    <a:pt x="19049" y="1845"/>
                    <a:pt x="19085" y="1797"/>
                  </a:cubicBezTo>
                  <a:lnTo>
                    <a:pt x="37259" y="1797"/>
                  </a:lnTo>
                  <a:cubicBezTo>
                    <a:pt x="37285" y="1798"/>
                    <a:pt x="37309" y="1799"/>
                    <a:pt x="37334" y="1799"/>
                  </a:cubicBezTo>
                  <a:cubicBezTo>
                    <a:pt x="38492" y="1799"/>
                    <a:pt x="38492" y="1"/>
                    <a:pt x="37334" y="1"/>
                  </a:cubicBezTo>
                  <a:cubicBezTo>
                    <a:pt x="37309" y="1"/>
                    <a:pt x="37285" y="2"/>
                    <a:pt x="37259" y="3"/>
                  </a:cubicBezTo>
                  <a:lnTo>
                    <a:pt x="18978" y="672"/>
                  </a:lnTo>
                  <a:lnTo>
                    <a:pt x="1260" y="3"/>
                  </a:lnTo>
                  <a:cubicBezTo>
                    <a:pt x="1234" y="2"/>
                    <a:pt x="1208" y="1"/>
                    <a:pt x="1183" y="1"/>
                  </a:cubicBezTo>
                  <a:close/>
                </a:path>
              </a:pathLst>
            </a:custGeom>
            <a:solidFill>
              <a:srgbClr val="683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3"/>
            <p:cNvSpPr/>
            <p:nvPr/>
          </p:nvSpPr>
          <p:spPr>
            <a:xfrm>
              <a:off x="8105425" y="1978213"/>
              <a:ext cx="571475" cy="41775"/>
            </a:xfrm>
            <a:custGeom>
              <a:rect b="b" l="l" r="r" t="t"/>
              <a:pathLst>
                <a:path extrusionOk="0" h="1671" w="22859">
                  <a:moveTo>
                    <a:pt x="22858" y="1"/>
                  </a:moveTo>
                  <a:lnTo>
                    <a:pt x="9689" y="482"/>
                  </a:lnTo>
                  <a:lnTo>
                    <a:pt x="0" y="134"/>
                  </a:lnTo>
                  <a:lnTo>
                    <a:pt x="0" y="134"/>
                  </a:lnTo>
                  <a:cubicBezTo>
                    <a:pt x="321" y="723"/>
                    <a:pt x="803" y="1232"/>
                    <a:pt x="1392" y="1607"/>
                  </a:cubicBezTo>
                  <a:lnTo>
                    <a:pt x="8753" y="1607"/>
                  </a:lnTo>
                  <a:cubicBezTo>
                    <a:pt x="8789" y="1655"/>
                    <a:pt x="8847" y="1671"/>
                    <a:pt x="8925" y="1671"/>
                  </a:cubicBezTo>
                  <a:cubicBezTo>
                    <a:pt x="9019" y="1671"/>
                    <a:pt x="9142" y="1648"/>
                    <a:pt x="9288" y="1633"/>
                  </a:cubicBezTo>
                  <a:cubicBezTo>
                    <a:pt x="9420" y="1648"/>
                    <a:pt x="9535" y="1671"/>
                    <a:pt x="9631" y="1671"/>
                  </a:cubicBezTo>
                  <a:cubicBezTo>
                    <a:pt x="9710" y="1671"/>
                    <a:pt x="9775" y="1655"/>
                    <a:pt x="9823" y="1607"/>
                  </a:cubicBezTo>
                  <a:lnTo>
                    <a:pt x="21413" y="1607"/>
                  </a:lnTo>
                  <a:cubicBezTo>
                    <a:pt x="22002" y="1205"/>
                    <a:pt x="22510" y="670"/>
                    <a:pt x="22858" y="1"/>
                  </a:cubicBezTo>
                  <a:close/>
                </a:path>
              </a:pathLst>
            </a:custGeom>
            <a:solidFill>
              <a:srgbClr val="7C49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9" name="Google Shape;4109;p73"/>
            <p:cNvGrpSpPr/>
            <p:nvPr/>
          </p:nvGrpSpPr>
          <p:grpSpPr>
            <a:xfrm>
              <a:off x="6674800" y="914963"/>
              <a:ext cx="825075" cy="1107450"/>
              <a:chOff x="6674800" y="914963"/>
              <a:chExt cx="825075" cy="1107450"/>
            </a:xfrm>
          </p:grpSpPr>
          <p:sp>
            <p:nvSpPr>
              <p:cNvPr id="4110" name="Google Shape;4110;p73"/>
              <p:cNvSpPr/>
              <p:nvPr/>
            </p:nvSpPr>
            <p:spPr>
              <a:xfrm>
                <a:off x="7071600" y="1363288"/>
                <a:ext cx="31475" cy="604925"/>
              </a:xfrm>
              <a:custGeom>
                <a:rect b="b" l="l" r="r" t="t"/>
                <a:pathLst>
                  <a:path extrusionOk="0" h="24197" w="1259">
                    <a:moveTo>
                      <a:pt x="0" y="0"/>
                    </a:moveTo>
                    <a:lnTo>
                      <a:pt x="0" y="24196"/>
                    </a:lnTo>
                    <a:lnTo>
                      <a:pt x="1258" y="24196"/>
                    </a:lnTo>
                    <a:lnTo>
                      <a:pt x="12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3"/>
              <p:cNvSpPr/>
              <p:nvPr/>
            </p:nvSpPr>
            <p:spPr>
              <a:xfrm>
                <a:off x="7071600" y="1363288"/>
                <a:ext cx="31475" cy="378750"/>
              </a:xfrm>
              <a:custGeom>
                <a:rect b="b" l="l" r="r" t="t"/>
                <a:pathLst>
                  <a:path extrusionOk="0" h="15150" w="1259">
                    <a:moveTo>
                      <a:pt x="0" y="0"/>
                    </a:moveTo>
                    <a:lnTo>
                      <a:pt x="0" y="14346"/>
                    </a:lnTo>
                    <a:cubicBezTo>
                      <a:pt x="321" y="14748"/>
                      <a:pt x="750" y="15042"/>
                      <a:pt x="1258" y="15149"/>
                    </a:cubicBezTo>
                    <a:lnTo>
                      <a:pt x="12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3"/>
              <p:cNvSpPr/>
              <p:nvPr/>
            </p:nvSpPr>
            <p:spPr>
              <a:xfrm>
                <a:off x="6849450" y="1922013"/>
                <a:ext cx="475100" cy="100400"/>
              </a:xfrm>
              <a:custGeom>
                <a:rect b="b" l="l" r="r" t="t"/>
                <a:pathLst>
                  <a:path extrusionOk="0" h="4016" w="19004">
                    <a:moveTo>
                      <a:pt x="9582" y="0"/>
                    </a:moveTo>
                    <a:lnTo>
                      <a:pt x="0" y="4015"/>
                    </a:lnTo>
                    <a:lnTo>
                      <a:pt x="19004" y="4015"/>
                    </a:lnTo>
                    <a:lnTo>
                      <a:pt x="95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3"/>
              <p:cNvSpPr/>
              <p:nvPr/>
            </p:nvSpPr>
            <p:spPr>
              <a:xfrm>
                <a:off x="6694200" y="932363"/>
                <a:ext cx="785600" cy="448350"/>
              </a:xfrm>
              <a:custGeom>
                <a:rect b="b" l="l" r="r" t="t"/>
                <a:pathLst>
                  <a:path extrusionOk="0" h="17934" w="31424">
                    <a:moveTo>
                      <a:pt x="3882" y="0"/>
                    </a:moveTo>
                    <a:lnTo>
                      <a:pt x="0" y="17933"/>
                    </a:lnTo>
                    <a:lnTo>
                      <a:pt x="31423" y="17933"/>
                    </a:lnTo>
                    <a:lnTo>
                      <a:pt x="27569" y="0"/>
                    </a:lnTo>
                    <a:close/>
                  </a:path>
                </a:pathLst>
              </a:custGeom>
              <a:solidFill>
                <a:srgbClr val="A314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3"/>
              <p:cNvSpPr/>
              <p:nvPr/>
            </p:nvSpPr>
            <p:spPr>
              <a:xfrm>
                <a:off x="6816650" y="961788"/>
                <a:ext cx="586200" cy="370850"/>
              </a:xfrm>
              <a:custGeom>
                <a:rect b="b" l="l" r="r" t="t"/>
                <a:pathLst>
                  <a:path extrusionOk="0" h="14834" w="23448">
                    <a:moveTo>
                      <a:pt x="54" y="1"/>
                    </a:moveTo>
                    <a:cubicBezTo>
                      <a:pt x="1" y="1071"/>
                      <a:pt x="81" y="2142"/>
                      <a:pt x="268" y="3186"/>
                    </a:cubicBezTo>
                    <a:cubicBezTo>
                      <a:pt x="1403" y="9841"/>
                      <a:pt x="6715" y="14833"/>
                      <a:pt x="12382" y="14833"/>
                    </a:cubicBezTo>
                    <a:cubicBezTo>
                      <a:pt x="12733" y="14833"/>
                      <a:pt x="13085" y="14814"/>
                      <a:pt x="13437" y="14775"/>
                    </a:cubicBezTo>
                    <a:cubicBezTo>
                      <a:pt x="19513" y="14106"/>
                      <a:pt x="23447" y="7790"/>
                      <a:pt x="22243" y="723"/>
                    </a:cubicBezTo>
                    <a:cubicBezTo>
                      <a:pt x="22216" y="483"/>
                      <a:pt x="22163" y="242"/>
                      <a:pt x="221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3"/>
              <p:cNvSpPr/>
              <p:nvPr/>
            </p:nvSpPr>
            <p:spPr>
              <a:xfrm>
                <a:off x="6774500" y="914963"/>
                <a:ext cx="625675" cy="28125"/>
              </a:xfrm>
              <a:custGeom>
                <a:rect b="b" l="l" r="r" t="t"/>
                <a:pathLst>
                  <a:path extrusionOk="0" h="1125" w="25027">
                    <a:moveTo>
                      <a:pt x="562" y="0"/>
                    </a:moveTo>
                    <a:cubicBezTo>
                      <a:pt x="241" y="0"/>
                      <a:pt x="0" y="268"/>
                      <a:pt x="0" y="589"/>
                    </a:cubicBezTo>
                    <a:cubicBezTo>
                      <a:pt x="0" y="883"/>
                      <a:pt x="241" y="1124"/>
                      <a:pt x="562" y="1124"/>
                    </a:cubicBezTo>
                    <a:lnTo>
                      <a:pt x="24464" y="1124"/>
                    </a:lnTo>
                    <a:cubicBezTo>
                      <a:pt x="24759" y="1124"/>
                      <a:pt x="24999" y="883"/>
                      <a:pt x="24999" y="589"/>
                    </a:cubicBezTo>
                    <a:cubicBezTo>
                      <a:pt x="25026" y="268"/>
                      <a:pt x="24785" y="0"/>
                      <a:pt x="24464"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3"/>
              <p:cNvSpPr/>
              <p:nvPr/>
            </p:nvSpPr>
            <p:spPr>
              <a:xfrm>
                <a:off x="6681475" y="1384338"/>
                <a:ext cx="811025" cy="99925"/>
              </a:xfrm>
              <a:custGeom>
                <a:rect b="b" l="l" r="r" t="t"/>
                <a:pathLst>
                  <a:path extrusionOk="0" h="3997" w="32441">
                    <a:moveTo>
                      <a:pt x="22012" y="0"/>
                    </a:moveTo>
                    <a:cubicBezTo>
                      <a:pt x="21831" y="0"/>
                      <a:pt x="21650" y="76"/>
                      <a:pt x="21521" y="229"/>
                    </a:cubicBezTo>
                    <a:cubicBezTo>
                      <a:pt x="21413" y="95"/>
                      <a:pt x="21253" y="15"/>
                      <a:pt x="21092" y="15"/>
                    </a:cubicBezTo>
                    <a:lnTo>
                      <a:pt x="20851" y="15"/>
                    </a:lnTo>
                    <a:cubicBezTo>
                      <a:pt x="20691" y="15"/>
                      <a:pt x="20557" y="68"/>
                      <a:pt x="20477" y="175"/>
                    </a:cubicBezTo>
                    <a:cubicBezTo>
                      <a:pt x="20370" y="68"/>
                      <a:pt x="20209" y="15"/>
                      <a:pt x="20075" y="15"/>
                    </a:cubicBezTo>
                    <a:lnTo>
                      <a:pt x="19941" y="15"/>
                    </a:lnTo>
                    <a:cubicBezTo>
                      <a:pt x="19674" y="15"/>
                      <a:pt x="19460" y="175"/>
                      <a:pt x="19379" y="416"/>
                    </a:cubicBezTo>
                    <a:cubicBezTo>
                      <a:pt x="19272" y="175"/>
                      <a:pt x="19031" y="15"/>
                      <a:pt x="18764" y="15"/>
                    </a:cubicBezTo>
                    <a:cubicBezTo>
                      <a:pt x="18550" y="15"/>
                      <a:pt x="18335" y="148"/>
                      <a:pt x="18202" y="336"/>
                    </a:cubicBezTo>
                    <a:cubicBezTo>
                      <a:pt x="18121" y="148"/>
                      <a:pt x="17907" y="15"/>
                      <a:pt x="17693" y="15"/>
                    </a:cubicBezTo>
                    <a:lnTo>
                      <a:pt x="17559" y="15"/>
                    </a:lnTo>
                    <a:cubicBezTo>
                      <a:pt x="17399" y="15"/>
                      <a:pt x="17265" y="68"/>
                      <a:pt x="17158" y="175"/>
                    </a:cubicBezTo>
                    <a:cubicBezTo>
                      <a:pt x="17051" y="68"/>
                      <a:pt x="16917" y="15"/>
                      <a:pt x="16783" y="15"/>
                    </a:cubicBezTo>
                    <a:lnTo>
                      <a:pt x="16542" y="15"/>
                    </a:lnTo>
                    <a:cubicBezTo>
                      <a:pt x="16355" y="15"/>
                      <a:pt x="16194" y="95"/>
                      <a:pt x="16114" y="229"/>
                    </a:cubicBezTo>
                    <a:cubicBezTo>
                      <a:pt x="15980" y="95"/>
                      <a:pt x="15819" y="15"/>
                      <a:pt x="15632" y="15"/>
                    </a:cubicBezTo>
                    <a:cubicBezTo>
                      <a:pt x="15498" y="215"/>
                      <a:pt x="15284" y="316"/>
                      <a:pt x="15073" y="316"/>
                    </a:cubicBezTo>
                    <a:cubicBezTo>
                      <a:pt x="14863" y="316"/>
                      <a:pt x="14655" y="215"/>
                      <a:pt x="14535" y="15"/>
                    </a:cubicBezTo>
                    <a:cubicBezTo>
                      <a:pt x="14294" y="15"/>
                      <a:pt x="14080" y="148"/>
                      <a:pt x="13973" y="336"/>
                    </a:cubicBezTo>
                    <a:cubicBezTo>
                      <a:pt x="13866" y="148"/>
                      <a:pt x="13651" y="15"/>
                      <a:pt x="13437" y="15"/>
                    </a:cubicBezTo>
                    <a:lnTo>
                      <a:pt x="13303" y="15"/>
                    </a:lnTo>
                    <a:cubicBezTo>
                      <a:pt x="13170" y="15"/>
                      <a:pt x="13009" y="68"/>
                      <a:pt x="12902" y="175"/>
                    </a:cubicBezTo>
                    <a:cubicBezTo>
                      <a:pt x="12822" y="68"/>
                      <a:pt x="12688" y="15"/>
                      <a:pt x="12527" y="15"/>
                    </a:cubicBezTo>
                    <a:lnTo>
                      <a:pt x="12286" y="15"/>
                    </a:lnTo>
                    <a:cubicBezTo>
                      <a:pt x="12099" y="15"/>
                      <a:pt x="11912" y="122"/>
                      <a:pt x="11831" y="309"/>
                    </a:cubicBezTo>
                    <a:cubicBezTo>
                      <a:pt x="11698" y="122"/>
                      <a:pt x="11510" y="15"/>
                      <a:pt x="11296" y="15"/>
                    </a:cubicBezTo>
                    <a:cubicBezTo>
                      <a:pt x="11109" y="15"/>
                      <a:pt x="10921" y="95"/>
                      <a:pt x="10787" y="229"/>
                    </a:cubicBezTo>
                    <a:cubicBezTo>
                      <a:pt x="10707" y="95"/>
                      <a:pt x="10547" y="15"/>
                      <a:pt x="10359" y="15"/>
                    </a:cubicBezTo>
                    <a:lnTo>
                      <a:pt x="10118" y="15"/>
                    </a:lnTo>
                    <a:cubicBezTo>
                      <a:pt x="9985" y="15"/>
                      <a:pt x="9851" y="68"/>
                      <a:pt x="9744" y="175"/>
                    </a:cubicBezTo>
                    <a:cubicBezTo>
                      <a:pt x="9637" y="68"/>
                      <a:pt x="9503" y="15"/>
                      <a:pt x="9342" y="15"/>
                    </a:cubicBezTo>
                    <a:lnTo>
                      <a:pt x="9235" y="15"/>
                    </a:lnTo>
                    <a:cubicBezTo>
                      <a:pt x="8967" y="15"/>
                      <a:pt x="8753" y="175"/>
                      <a:pt x="8673" y="416"/>
                    </a:cubicBezTo>
                    <a:cubicBezTo>
                      <a:pt x="8560" y="148"/>
                      <a:pt x="8313" y="14"/>
                      <a:pt x="8065" y="14"/>
                    </a:cubicBezTo>
                    <a:cubicBezTo>
                      <a:pt x="7844" y="14"/>
                      <a:pt x="7622" y="121"/>
                      <a:pt x="7495" y="336"/>
                    </a:cubicBezTo>
                    <a:cubicBezTo>
                      <a:pt x="7415" y="148"/>
                      <a:pt x="7201" y="15"/>
                      <a:pt x="6987" y="15"/>
                    </a:cubicBezTo>
                    <a:lnTo>
                      <a:pt x="6853" y="15"/>
                    </a:lnTo>
                    <a:cubicBezTo>
                      <a:pt x="6692" y="15"/>
                      <a:pt x="6559" y="68"/>
                      <a:pt x="6451" y="175"/>
                    </a:cubicBezTo>
                    <a:cubicBezTo>
                      <a:pt x="6344" y="68"/>
                      <a:pt x="6211" y="15"/>
                      <a:pt x="6077" y="15"/>
                    </a:cubicBezTo>
                    <a:lnTo>
                      <a:pt x="5836" y="15"/>
                    </a:lnTo>
                    <a:cubicBezTo>
                      <a:pt x="5648" y="15"/>
                      <a:pt x="5488" y="95"/>
                      <a:pt x="5408" y="256"/>
                    </a:cubicBezTo>
                    <a:cubicBezTo>
                      <a:pt x="5271" y="94"/>
                      <a:pt x="5082" y="13"/>
                      <a:pt x="4898" y="13"/>
                    </a:cubicBezTo>
                    <a:cubicBezTo>
                      <a:pt x="4685" y="13"/>
                      <a:pt x="4478" y="121"/>
                      <a:pt x="4364" y="336"/>
                    </a:cubicBezTo>
                    <a:cubicBezTo>
                      <a:pt x="4257" y="148"/>
                      <a:pt x="4043" y="15"/>
                      <a:pt x="3828" y="15"/>
                    </a:cubicBezTo>
                    <a:cubicBezTo>
                      <a:pt x="3588" y="15"/>
                      <a:pt x="3373" y="148"/>
                      <a:pt x="3266" y="336"/>
                    </a:cubicBezTo>
                    <a:cubicBezTo>
                      <a:pt x="3159" y="148"/>
                      <a:pt x="2945" y="15"/>
                      <a:pt x="2731" y="15"/>
                    </a:cubicBezTo>
                    <a:lnTo>
                      <a:pt x="2597" y="15"/>
                    </a:lnTo>
                    <a:cubicBezTo>
                      <a:pt x="2463" y="15"/>
                      <a:pt x="2303" y="68"/>
                      <a:pt x="2196" y="175"/>
                    </a:cubicBezTo>
                    <a:cubicBezTo>
                      <a:pt x="2115" y="68"/>
                      <a:pt x="1955" y="15"/>
                      <a:pt x="1821" y="15"/>
                    </a:cubicBezTo>
                    <a:lnTo>
                      <a:pt x="1580" y="15"/>
                    </a:lnTo>
                    <a:cubicBezTo>
                      <a:pt x="1393" y="15"/>
                      <a:pt x="1259" y="95"/>
                      <a:pt x="1152" y="256"/>
                    </a:cubicBezTo>
                    <a:cubicBezTo>
                      <a:pt x="1018" y="95"/>
                      <a:pt x="857" y="15"/>
                      <a:pt x="670" y="15"/>
                    </a:cubicBezTo>
                    <a:cubicBezTo>
                      <a:pt x="295" y="15"/>
                      <a:pt x="1" y="309"/>
                      <a:pt x="1" y="684"/>
                    </a:cubicBezTo>
                    <a:lnTo>
                      <a:pt x="1" y="2798"/>
                    </a:lnTo>
                    <a:cubicBezTo>
                      <a:pt x="54" y="3160"/>
                      <a:pt x="349" y="3340"/>
                      <a:pt x="647" y="3340"/>
                    </a:cubicBezTo>
                    <a:cubicBezTo>
                      <a:pt x="944" y="3340"/>
                      <a:pt x="1246" y="3160"/>
                      <a:pt x="1312" y="2798"/>
                    </a:cubicBezTo>
                    <a:lnTo>
                      <a:pt x="1312" y="2209"/>
                    </a:lnTo>
                    <a:cubicBezTo>
                      <a:pt x="1393" y="2236"/>
                      <a:pt x="1473" y="2263"/>
                      <a:pt x="1553" y="2263"/>
                    </a:cubicBezTo>
                    <a:lnTo>
                      <a:pt x="1821" y="2263"/>
                    </a:lnTo>
                    <a:cubicBezTo>
                      <a:pt x="1875" y="2263"/>
                      <a:pt x="1928" y="2263"/>
                      <a:pt x="1982" y="2236"/>
                    </a:cubicBezTo>
                    <a:cubicBezTo>
                      <a:pt x="2008" y="2557"/>
                      <a:pt x="2276" y="2825"/>
                      <a:pt x="2597" y="2825"/>
                    </a:cubicBezTo>
                    <a:lnTo>
                      <a:pt x="2704" y="2825"/>
                    </a:lnTo>
                    <a:cubicBezTo>
                      <a:pt x="2892" y="2825"/>
                      <a:pt x="3025" y="2745"/>
                      <a:pt x="3159" y="2611"/>
                    </a:cubicBezTo>
                    <a:lnTo>
                      <a:pt x="3159" y="3414"/>
                    </a:lnTo>
                    <a:cubicBezTo>
                      <a:pt x="3079" y="3802"/>
                      <a:pt x="3440" y="3996"/>
                      <a:pt x="3805" y="3996"/>
                    </a:cubicBezTo>
                    <a:cubicBezTo>
                      <a:pt x="4170" y="3996"/>
                      <a:pt x="4538" y="3802"/>
                      <a:pt x="4471" y="3414"/>
                    </a:cubicBezTo>
                    <a:lnTo>
                      <a:pt x="4471" y="3280"/>
                    </a:lnTo>
                    <a:cubicBezTo>
                      <a:pt x="4578" y="3387"/>
                      <a:pt x="4738" y="3441"/>
                      <a:pt x="4899" y="3441"/>
                    </a:cubicBezTo>
                    <a:cubicBezTo>
                      <a:pt x="5274" y="3441"/>
                      <a:pt x="5568" y="3146"/>
                      <a:pt x="5568" y="2771"/>
                    </a:cubicBezTo>
                    <a:lnTo>
                      <a:pt x="5568" y="2183"/>
                    </a:lnTo>
                    <a:cubicBezTo>
                      <a:pt x="5648" y="2236"/>
                      <a:pt x="5729" y="2263"/>
                      <a:pt x="5836" y="2263"/>
                    </a:cubicBezTo>
                    <a:lnTo>
                      <a:pt x="6077" y="2263"/>
                    </a:lnTo>
                    <a:cubicBezTo>
                      <a:pt x="6130" y="2263"/>
                      <a:pt x="6211" y="2236"/>
                      <a:pt x="6264" y="2236"/>
                    </a:cubicBezTo>
                    <a:cubicBezTo>
                      <a:pt x="6264" y="2557"/>
                      <a:pt x="6532" y="2798"/>
                      <a:pt x="6853" y="2798"/>
                    </a:cubicBezTo>
                    <a:lnTo>
                      <a:pt x="6960" y="2798"/>
                    </a:lnTo>
                    <a:cubicBezTo>
                      <a:pt x="7147" y="2798"/>
                      <a:pt x="7308" y="2718"/>
                      <a:pt x="7415" y="2611"/>
                    </a:cubicBezTo>
                    <a:lnTo>
                      <a:pt x="7415" y="3414"/>
                    </a:lnTo>
                    <a:cubicBezTo>
                      <a:pt x="7335" y="3789"/>
                      <a:pt x="7696" y="3976"/>
                      <a:pt x="8061" y="3976"/>
                    </a:cubicBezTo>
                    <a:cubicBezTo>
                      <a:pt x="8425" y="3976"/>
                      <a:pt x="8793" y="3789"/>
                      <a:pt x="8727" y="3414"/>
                    </a:cubicBezTo>
                    <a:lnTo>
                      <a:pt x="8727" y="2504"/>
                    </a:lnTo>
                    <a:cubicBezTo>
                      <a:pt x="8834" y="2691"/>
                      <a:pt x="9021" y="2798"/>
                      <a:pt x="9208" y="2798"/>
                    </a:cubicBezTo>
                    <a:lnTo>
                      <a:pt x="9342" y="2798"/>
                    </a:lnTo>
                    <a:cubicBezTo>
                      <a:pt x="9663" y="2798"/>
                      <a:pt x="9931" y="2557"/>
                      <a:pt x="9931" y="2236"/>
                    </a:cubicBezTo>
                    <a:cubicBezTo>
                      <a:pt x="9985" y="2236"/>
                      <a:pt x="10065" y="2263"/>
                      <a:pt x="10118" y="2263"/>
                    </a:cubicBezTo>
                    <a:lnTo>
                      <a:pt x="10359" y="2263"/>
                    </a:lnTo>
                    <a:cubicBezTo>
                      <a:pt x="10466" y="2263"/>
                      <a:pt x="10547" y="2236"/>
                      <a:pt x="10627" y="2183"/>
                    </a:cubicBezTo>
                    <a:lnTo>
                      <a:pt x="10627" y="2771"/>
                    </a:lnTo>
                    <a:cubicBezTo>
                      <a:pt x="10694" y="3133"/>
                      <a:pt x="10988" y="3313"/>
                      <a:pt x="11283" y="3313"/>
                    </a:cubicBezTo>
                    <a:cubicBezTo>
                      <a:pt x="11577" y="3313"/>
                      <a:pt x="11872" y="3133"/>
                      <a:pt x="11938" y="2771"/>
                    </a:cubicBezTo>
                    <a:lnTo>
                      <a:pt x="11938" y="2129"/>
                    </a:lnTo>
                    <a:cubicBezTo>
                      <a:pt x="12045" y="2209"/>
                      <a:pt x="12153" y="2263"/>
                      <a:pt x="12286" y="2263"/>
                    </a:cubicBezTo>
                    <a:lnTo>
                      <a:pt x="12527" y="2263"/>
                    </a:lnTo>
                    <a:cubicBezTo>
                      <a:pt x="12581" y="2263"/>
                      <a:pt x="12634" y="2236"/>
                      <a:pt x="12715" y="2236"/>
                    </a:cubicBezTo>
                    <a:cubicBezTo>
                      <a:pt x="12715" y="2557"/>
                      <a:pt x="12982" y="2798"/>
                      <a:pt x="13303" y="2798"/>
                    </a:cubicBezTo>
                    <a:lnTo>
                      <a:pt x="13411" y="2798"/>
                    </a:lnTo>
                    <a:cubicBezTo>
                      <a:pt x="13598" y="2798"/>
                      <a:pt x="13732" y="2718"/>
                      <a:pt x="13866" y="2611"/>
                    </a:cubicBezTo>
                    <a:lnTo>
                      <a:pt x="13866" y="3414"/>
                    </a:lnTo>
                    <a:cubicBezTo>
                      <a:pt x="13785" y="3789"/>
                      <a:pt x="14147" y="3976"/>
                      <a:pt x="14511" y="3976"/>
                    </a:cubicBezTo>
                    <a:cubicBezTo>
                      <a:pt x="14876" y="3976"/>
                      <a:pt x="15244" y="3789"/>
                      <a:pt x="15177" y="3414"/>
                    </a:cubicBezTo>
                    <a:lnTo>
                      <a:pt x="15177" y="3253"/>
                    </a:lnTo>
                    <a:cubicBezTo>
                      <a:pt x="15284" y="3387"/>
                      <a:pt x="15445" y="3441"/>
                      <a:pt x="15605" y="3441"/>
                    </a:cubicBezTo>
                    <a:cubicBezTo>
                      <a:pt x="15980" y="3441"/>
                      <a:pt x="16274" y="3146"/>
                      <a:pt x="16274" y="2771"/>
                    </a:cubicBezTo>
                    <a:lnTo>
                      <a:pt x="16274" y="2183"/>
                    </a:lnTo>
                    <a:cubicBezTo>
                      <a:pt x="16355" y="2209"/>
                      <a:pt x="16435" y="2236"/>
                      <a:pt x="16542" y="2236"/>
                    </a:cubicBezTo>
                    <a:lnTo>
                      <a:pt x="16783" y="2236"/>
                    </a:lnTo>
                    <a:cubicBezTo>
                      <a:pt x="16837" y="2236"/>
                      <a:pt x="16917" y="2236"/>
                      <a:pt x="16970" y="2209"/>
                    </a:cubicBezTo>
                    <a:cubicBezTo>
                      <a:pt x="16970" y="2531"/>
                      <a:pt x="17238" y="2798"/>
                      <a:pt x="17559" y="2798"/>
                    </a:cubicBezTo>
                    <a:lnTo>
                      <a:pt x="17693" y="2798"/>
                    </a:lnTo>
                    <a:cubicBezTo>
                      <a:pt x="17854" y="2798"/>
                      <a:pt x="18014" y="2718"/>
                      <a:pt x="18121" y="2584"/>
                    </a:cubicBezTo>
                    <a:lnTo>
                      <a:pt x="18121" y="3387"/>
                    </a:lnTo>
                    <a:cubicBezTo>
                      <a:pt x="18054" y="3775"/>
                      <a:pt x="18416" y="3969"/>
                      <a:pt x="18777" y="3969"/>
                    </a:cubicBezTo>
                    <a:cubicBezTo>
                      <a:pt x="19138" y="3969"/>
                      <a:pt x="19500" y="3775"/>
                      <a:pt x="19433" y="3387"/>
                    </a:cubicBezTo>
                    <a:lnTo>
                      <a:pt x="19433" y="2504"/>
                    </a:lnTo>
                    <a:cubicBezTo>
                      <a:pt x="19540" y="2664"/>
                      <a:pt x="19727" y="2798"/>
                      <a:pt x="19941" y="2798"/>
                    </a:cubicBezTo>
                    <a:lnTo>
                      <a:pt x="20048" y="2798"/>
                    </a:lnTo>
                    <a:cubicBezTo>
                      <a:pt x="20370" y="2798"/>
                      <a:pt x="20637" y="2531"/>
                      <a:pt x="20637" y="2209"/>
                    </a:cubicBezTo>
                    <a:cubicBezTo>
                      <a:pt x="20718" y="2236"/>
                      <a:pt x="20771" y="2236"/>
                      <a:pt x="20825" y="2236"/>
                    </a:cubicBezTo>
                    <a:lnTo>
                      <a:pt x="21066" y="2236"/>
                    </a:lnTo>
                    <a:cubicBezTo>
                      <a:pt x="21173" y="2236"/>
                      <a:pt x="21253" y="2209"/>
                      <a:pt x="21333" y="2183"/>
                    </a:cubicBezTo>
                    <a:lnTo>
                      <a:pt x="21333" y="2771"/>
                    </a:lnTo>
                    <a:cubicBezTo>
                      <a:pt x="21400" y="3133"/>
                      <a:pt x="21701" y="3313"/>
                      <a:pt x="21999" y="3313"/>
                    </a:cubicBezTo>
                    <a:cubicBezTo>
                      <a:pt x="22297" y="3313"/>
                      <a:pt x="22591" y="3133"/>
                      <a:pt x="22645" y="2771"/>
                    </a:cubicBezTo>
                    <a:lnTo>
                      <a:pt x="22645" y="2584"/>
                    </a:lnTo>
                    <a:cubicBezTo>
                      <a:pt x="22752" y="2718"/>
                      <a:pt x="22939" y="2798"/>
                      <a:pt x="23100" y="2798"/>
                    </a:cubicBezTo>
                    <a:lnTo>
                      <a:pt x="23234" y="2798"/>
                    </a:lnTo>
                    <a:cubicBezTo>
                      <a:pt x="23394" y="2798"/>
                      <a:pt x="23555" y="2718"/>
                      <a:pt x="23662" y="2584"/>
                    </a:cubicBezTo>
                    <a:lnTo>
                      <a:pt x="23662" y="3387"/>
                    </a:lnTo>
                    <a:cubicBezTo>
                      <a:pt x="23595" y="3775"/>
                      <a:pt x="23963" y="3969"/>
                      <a:pt x="24328" y="3969"/>
                    </a:cubicBezTo>
                    <a:cubicBezTo>
                      <a:pt x="24692" y="3969"/>
                      <a:pt x="25054" y="3775"/>
                      <a:pt x="24973" y="3387"/>
                    </a:cubicBezTo>
                    <a:lnTo>
                      <a:pt x="24973" y="3253"/>
                    </a:lnTo>
                    <a:cubicBezTo>
                      <a:pt x="25107" y="3360"/>
                      <a:pt x="25241" y="3414"/>
                      <a:pt x="25402" y="3414"/>
                    </a:cubicBezTo>
                    <a:cubicBezTo>
                      <a:pt x="25776" y="3414"/>
                      <a:pt x="26071" y="3119"/>
                      <a:pt x="26071" y="2745"/>
                    </a:cubicBezTo>
                    <a:lnTo>
                      <a:pt x="26071" y="2156"/>
                    </a:lnTo>
                    <a:cubicBezTo>
                      <a:pt x="26151" y="2209"/>
                      <a:pt x="26258" y="2236"/>
                      <a:pt x="26338" y="2236"/>
                    </a:cubicBezTo>
                    <a:lnTo>
                      <a:pt x="26579" y="2236"/>
                    </a:lnTo>
                    <a:cubicBezTo>
                      <a:pt x="26660" y="2236"/>
                      <a:pt x="26713" y="2209"/>
                      <a:pt x="26767" y="2209"/>
                    </a:cubicBezTo>
                    <a:cubicBezTo>
                      <a:pt x="26767" y="2531"/>
                      <a:pt x="27034" y="2771"/>
                      <a:pt x="27355" y="2771"/>
                    </a:cubicBezTo>
                    <a:lnTo>
                      <a:pt x="27489" y="2771"/>
                    </a:lnTo>
                    <a:cubicBezTo>
                      <a:pt x="27650" y="2771"/>
                      <a:pt x="27810" y="2691"/>
                      <a:pt x="27918" y="2584"/>
                    </a:cubicBezTo>
                    <a:lnTo>
                      <a:pt x="27918" y="3387"/>
                    </a:lnTo>
                    <a:cubicBezTo>
                      <a:pt x="27851" y="3762"/>
                      <a:pt x="28219" y="3949"/>
                      <a:pt x="28583" y="3949"/>
                    </a:cubicBezTo>
                    <a:cubicBezTo>
                      <a:pt x="28948" y="3949"/>
                      <a:pt x="29309" y="3762"/>
                      <a:pt x="29229" y="3387"/>
                    </a:cubicBezTo>
                    <a:lnTo>
                      <a:pt x="29229" y="2477"/>
                    </a:lnTo>
                    <a:cubicBezTo>
                      <a:pt x="29336" y="2664"/>
                      <a:pt x="29523" y="2771"/>
                      <a:pt x="29738" y="2771"/>
                    </a:cubicBezTo>
                    <a:lnTo>
                      <a:pt x="29871" y="2771"/>
                    </a:lnTo>
                    <a:cubicBezTo>
                      <a:pt x="30193" y="2771"/>
                      <a:pt x="30433" y="2531"/>
                      <a:pt x="30460" y="2209"/>
                    </a:cubicBezTo>
                    <a:cubicBezTo>
                      <a:pt x="30514" y="2209"/>
                      <a:pt x="30567" y="2236"/>
                      <a:pt x="30621" y="2236"/>
                    </a:cubicBezTo>
                    <a:lnTo>
                      <a:pt x="30888" y="2236"/>
                    </a:lnTo>
                    <a:cubicBezTo>
                      <a:pt x="30969" y="2236"/>
                      <a:pt x="31049" y="2209"/>
                      <a:pt x="31129" y="2156"/>
                    </a:cubicBezTo>
                    <a:lnTo>
                      <a:pt x="31129" y="2745"/>
                    </a:lnTo>
                    <a:cubicBezTo>
                      <a:pt x="31210" y="3106"/>
                      <a:pt x="31504" y="3287"/>
                      <a:pt x="31795" y="3287"/>
                    </a:cubicBezTo>
                    <a:cubicBezTo>
                      <a:pt x="32086" y="3287"/>
                      <a:pt x="32374" y="3106"/>
                      <a:pt x="32441" y="2745"/>
                    </a:cubicBezTo>
                    <a:lnTo>
                      <a:pt x="32441" y="630"/>
                    </a:lnTo>
                    <a:cubicBezTo>
                      <a:pt x="32441" y="282"/>
                      <a:pt x="32146" y="15"/>
                      <a:pt x="31799" y="15"/>
                    </a:cubicBezTo>
                    <a:cubicBezTo>
                      <a:pt x="31611" y="15"/>
                      <a:pt x="31424" y="95"/>
                      <a:pt x="31290" y="256"/>
                    </a:cubicBezTo>
                    <a:cubicBezTo>
                      <a:pt x="31210" y="95"/>
                      <a:pt x="31049" y="15"/>
                      <a:pt x="30862" y="15"/>
                    </a:cubicBezTo>
                    <a:lnTo>
                      <a:pt x="30648" y="15"/>
                    </a:lnTo>
                    <a:cubicBezTo>
                      <a:pt x="30487" y="15"/>
                      <a:pt x="30353" y="68"/>
                      <a:pt x="30246" y="175"/>
                    </a:cubicBezTo>
                    <a:cubicBezTo>
                      <a:pt x="30139" y="68"/>
                      <a:pt x="30005" y="15"/>
                      <a:pt x="29871" y="15"/>
                    </a:cubicBezTo>
                    <a:lnTo>
                      <a:pt x="29738" y="15"/>
                    </a:lnTo>
                    <a:cubicBezTo>
                      <a:pt x="29497" y="15"/>
                      <a:pt x="29256" y="175"/>
                      <a:pt x="29175" y="416"/>
                    </a:cubicBezTo>
                    <a:cubicBezTo>
                      <a:pt x="29068" y="175"/>
                      <a:pt x="28828" y="15"/>
                      <a:pt x="28587" y="15"/>
                    </a:cubicBezTo>
                    <a:cubicBezTo>
                      <a:pt x="28346" y="15"/>
                      <a:pt x="28132" y="148"/>
                      <a:pt x="28025" y="363"/>
                    </a:cubicBezTo>
                    <a:cubicBezTo>
                      <a:pt x="27918" y="148"/>
                      <a:pt x="27703" y="15"/>
                      <a:pt x="27489" y="15"/>
                    </a:cubicBezTo>
                    <a:lnTo>
                      <a:pt x="27355" y="15"/>
                    </a:lnTo>
                    <a:cubicBezTo>
                      <a:pt x="27222" y="15"/>
                      <a:pt x="27088" y="68"/>
                      <a:pt x="26981" y="175"/>
                    </a:cubicBezTo>
                    <a:cubicBezTo>
                      <a:pt x="26874" y="68"/>
                      <a:pt x="26740" y="15"/>
                      <a:pt x="26606" y="15"/>
                    </a:cubicBezTo>
                    <a:lnTo>
                      <a:pt x="26338" y="15"/>
                    </a:lnTo>
                    <a:cubicBezTo>
                      <a:pt x="26178" y="15"/>
                      <a:pt x="26017" y="95"/>
                      <a:pt x="25910" y="256"/>
                    </a:cubicBezTo>
                    <a:cubicBezTo>
                      <a:pt x="25789" y="98"/>
                      <a:pt x="25612" y="22"/>
                      <a:pt x="25435" y="22"/>
                    </a:cubicBezTo>
                    <a:cubicBezTo>
                      <a:pt x="25223" y="22"/>
                      <a:pt x="25010" y="131"/>
                      <a:pt x="24893" y="336"/>
                    </a:cubicBezTo>
                    <a:cubicBezTo>
                      <a:pt x="24759" y="148"/>
                      <a:pt x="24545" y="15"/>
                      <a:pt x="24331" y="15"/>
                    </a:cubicBezTo>
                    <a:cubicBezTo>
                      <a:pt x="24090" y="15"/>
                      <a:pt x="23876" y="148"/>
                      <a:pt x="23769" y="363"/>
                    </a:cubicBezTo>
                    <a:cubicBezTo>
                      <a:pt x="23662" y="148"/>
                      <a:pt x="23474" y="15"/>
                      <a:pt x="23234" y="15"/>
                    </a:cubicBezTo>
                    <a:lnTo>
                      <a:pt x="23126" y="15"/>
                    </a:lnTo>
                    <a:cubicBezTo>
                      <a:pt x="22886" y="15"/>
                      <a:pt x="22671" y="148"/>
                      <a:pt x="22591" y="363"/>
                    </a:cubicBezTo>
                    <a:cubicBezTo>
                      <a:pt x="22471" y="123"/>
                      <a:pt x="22242" y="0"/>
                      <a:pt x="22012"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3"/>
              <p:cNvSpPr/>
              <p:nvPr/>
            </p:nvSpPr>
            <p:spPr>
              <a:xfrm>
                <a:off x="6674800" y="1358588"/>
                <a:ext cx="825075" cy="36175"/>
              </a:xfrm>
              <a:custGeom>
                <a:rect b="b" l="l" r="r" t="t"/>
                <a:pathLst>
                  <a:path extrusionOk="0" h="1447" w="33003">
                    <a:moveTo>
                      <a:pt x="723" y="1"/>
                    </a:moveTo>
                    <a:cubicBezTo>
                      <a:pt x="321" y="1"/>
                      <a:pt x="0" y="322"/>
                      <a:pt x="0" y="723"/>
                    </a:cubicBezTo>
                    <a:cubicBezTo>
                      <a:pt x="0" y="1125"/>
                      <a:pt x="321" y="1446"/>
                      <a:pt x="723" y="1446"/>
                    </a:cubicBezTo>
                    <a:lnTo>
                      <a:pt x="32280" y="1446"/>
                    </a:lnTo>
                    <a:cubicBezTo>
                      <a:pt x="32681" y="1446"/>
                      <a:pt x="33002" y="1125"/>
                      <a:pt x="33002" y="723"/>
                    </a:cubicBezTo>
                    <a:cubicBezTo>
                      <a:pt x="33002" y="322"/>
                      <a:pt x="32681" y="1"/>
                      <a:pt x="32280" y="1"/>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3"/>
              <p:cNvSpPr/>
              <p:nvPr/>
            </p:nvSpPr>
            <p:spPr>
              <a:xfrm>
                <a:off x="6739025" y="1358588"/>
                <a:ext cx="701300" cy="36175"/>
              </a:xfrm>
              <a:custGeom>
                <a:rect b="b" l="l" r="r" t="t"/>
                <a:pathLst>
                  <a:path extrusionOk="0" h="1447" w="28052">
                    <a:moveTo>
                      <a:pt x="643" y="1"/>
                    </a:moveTo>
                    <a:cubicBezTo>
                      <a:pt x="295" y="1"/>
                      <a:pt x="1" y="295"/>
                      <a:pt x="1" y="670"/>
                    </a:cubicBezTo>
                    <a:lnTo>
                      <a:pt x="1" y="777"/>
                    </a:lnTo>
                    <a:cubicBezTo>
                      <a:pt x="1" y="1152"/>
                      <a:pt x="295" y="1446"/>
                      <a:pt x="643" y="1446"/>
                    </a:cubicBezTo>
                    <a:lnTo>
                      <a:pt x="27382" y="1446"/>
                    </a:lnTo>
                    <a:cubicBezTo>
                      <a:pt x="27757" y="1446"/>
                      <a:pt x="28051" y="1152"/>
                      <a:pt x="28051" y="777"/>
                    </a:cubicBezTo>
                    <a:lnTo>
                      <a:pt x="28051" y="670"/>
                    </a:lnTo>
                    <a:cubicBezTo>
                      <a:pt x="28051" y="295"/>
                      <a:pt x="27757" y="1"/>
                      <a:pt x="27382" y="1"/>
                    </a:cubicBezTo>
                    <a:close/>
                  </a:path>
                </a:pathLst>
              </a:custGeom>
              <a:solidFill>
                <a:srgbClr val="EFA5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3"/>
              <p:cNvSpPr/>
              <p:nvPr/>
            </p:nvSpPr>
            <p:spPr>
              <a:xfrm>
                <a:off x="6797925" y="1022688"/>
                <a:ext cx="182025" cy="295775"/>
              </a:xfrm>
              <a:custGeom>
                <a:rect b="b" l="l" r="r" t="t"/>
                <a:pathLst>
                  <a:path extrusionOk="0" h="11831" w="7281">
                    <a:moveTo>
                      <a:pt x="188" y="0"/>
                    </a:moveTo>
                    <a:cubicBezTo>
                      <a:pt x="187" y="1"/>
                      <a:pt x="0" y="4819"/>
                      <a:pt x="1258" y="7896"/>
                    </a:cubicBezTo>
                    <a:cubicBezTo>
                      <a:pt x="2543" y="11055"/>
                      <a:pt x="7280" y="11831"/>
                      <a:pt x="7280" y="11831"/>
                    </a:cubicBezTo>
                    <a:cubicBezTo>
                      <a:pt x="7280" y="11831"/>
                      <a:pt x="1553" y="8887"/>
                      <a:pt x="188" y="0"/>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3"/>
              <p:cNvSpPr/>
              <p:nvPr/>
            </p:nvSpPr>
            <p:spPr>
              <a:xfrm>
                <a:off x="7236200" y="1093613"/>
                <a:ext cx="166625" cy="251625"/>
              </a:xfrm>
              <a:custGeom>
                <a:rect b="b" l="l" r="r" t="t"/>
                <a:pathLst>
                  <a:path extrusionOk="0" h="10065" w="6665">
                    <a:moveTo>
                      <a:pt x="6424" y="1"/>
                    </a:moveTo>
                    <a:cubicBezTo>
                      <a:pt x="6424" y="2"/>
                      <a:pt x="6370" y="5568"/>
                      <a:pt x="1" y="10064"/>
                    </a:cubicBezTo>
                    <a:cubicBezTo>
                      <a:pt x="1" y="10064"/>
                      <a:pt x="2998" y="8833"/>
                      <a:pt x="4685" y="6505"/>
                    </a:cubicBezTo>
                    <a:cubicBezTo>
                      <a:pt x="6665" y="3748"/>
                      <a:pt x="6424" y="2"/>
                      <a:pt x="6424"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3"/>
              <p:cNvSpPr/>
              <p:nvPr/>
            </p:nvSpPr>
            <p:spPr>
              <a:xfrm>
                <a:off x="7265650" y="947738"/>
                <a:ext cx="84325" cy="267025"/>
              </a:xfrm>
              <a:custGeom>
                <a:rect b="b" l="l" r="r" t="t"/>
                <a:pathLst>
                  <a:path extrusionOk="0" h="10681" w="3373">
                    <a:moveTo>
                      <a:pt x="3373" y="1"/>
                    </a:moveTo>
                    <a:lnTo>
                      <a:pt x="1740" y="188"/>
                    </a:lnTo>
                    <a:cubicBezTo>
                      <a:pt x="2677" y="7629"/>
                      <a:pt x="0" y="10680"/>
                      <a:pt x="0" y="10680"/>
                    </a:cubicBezTo>
                    <a:cubicBezTo>
                      <a:pt x="2061" y="8807"/>
                      <a:pt x="2918" y="6558"/>
                      <a:pt x="3373" y="1"/>
                    </a:cubicBezTo>
                    <a:close/>
                  </a:path>
                </a:pathLst>
              </a:custGeom>
              <a:solidFill>
                <a:srgbClr val="A314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3"/>
              <p:cNvSpPr/>
              <p:nvPr/>
            </p:nvSpPr>
            <p:spPr>
              <a:xfrm>
                <a:off x="6946475" y="947738"/>
                <a:ext cx="59575" cy="267025"/>
              </a:xfrm>
              <a:custGeom>
                <a:rect b="b" l="l" r="r" t="t"/>
                <a:pathLst>
                  <a:path extrusionOk="0" h="10681" w="2383">
                    <a:moveTo>
                      <a:pt x="0" y="1"/>
                    </a:moveTo>
                    <a:lnTo>
                      <a:pt x="0" y="1"/>
                    </a:lnTo>
                    <a:cubicBezTo>
                      <a:pt x="321" y="6558"/>
                      <a:pt x="937" y="8807"/>
                      <a:pt x="2382" y="10680"/>
                    </a:cubicBezTo>
                    <a:cubicBezTo>
                      <a:pt x="2382" y="10680"/>
                      <a:pt x="482" y="7629"/>
                      <a:pt x="1151" y="188"/>
                    </a:cubicBezTo>
                    <a:lnTo>
                      <a:pt x="0" y="1"/>
                    </a:lnTo>
                    <a:close/>
                  </a:path>
                </a:pathLst>
              </a:custGeom>
              <a:solidFill>
                <a:srgbClr val="A314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3" name="Google Shape;4123;p73"/>
            <p:cNvSpPr/>
            <p:nvPr/>
          </p:nvSpPr>
          <p:spPr>
            <a:xfrm>
              <a:off x="8006375" y="1917338"/>
              <a:ext cx="222200" cy="38150"/>
            </a:xfrm>
            <a:custGeom>
              <a:rect b="b" l="l" r="r" t="t"/>
              <a:pathLst>
                <a:path extrusionOk="0" h="1526" w="8888">
                  <a:moveTo>
                    <a:pt x="5053" y="1"/>
                  </a:moveTo>
                  <a:cubicBezTo>
                    <a:pt x="3681" y="1"/>
                    <a:pt x="2039" y="413"/>
                    <a:pt x="1" y="1526"/>
                  </a:cubicBezTo>
                  <a:cubicBezTo>
                    <a:pt x="1330" y="1003"/>
                    <a:pt x="2846" y="687"/>
                    <a:pt x="4660" y="687"/>
                  </a:cubicBezTo>
                  <a:cubicBezTo>
                    <a:pt x="5914" y="687"/>
                    <a:pt x="7311" y="838"/>
                    <a:pt x="8887" y="1178"/>
                  </a:cubicBezTo>
                  <a:cubicBezTo>
                    <a:pt x="7832" y="536"/>
                    <a:pt x="6617" y="1"/>
                    <a:pt x="5053" y="1"/>
                  </a:cubicBezTo>
                  <a:close/>
                </a:path>
              </a:pathLst>
            </a:custGeom>
            <a:solidFill>
              <a:srgbClr val="DDBE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3"/>
            <p:cNvSpPr/>
            <p:nvPr/>
          </p:nvSpPr>
          <p:spPr>
            <a:xfrm>
              <a:off x="6618575" y="2007663"/>
              <a:ext cx="3066700" cy="1590575"/>
            </a:xfrm>
            <a:custGeom>
              <a:rect b="b" l="l" r="r" t="t"/>
              <a:pathLst>
                <a:path extrusionOk="0" h="63623" w="122668">
                  <a:moveTo>
                    <a:pt x="1" y="0"/>
                  </a:moveTo>
                  <a:lnTo>
                    <a:pt x="1098" y="63622"/>
                  </a:lnTo>
                  <a:lnTo>
                    <a:pt x="121704" y="63595"/>
                  </a:lnTo>
                  <a:lnTo>
                    <a:pt x="122668" y="0"/>
                  </a:ln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3"/>
            <p:cNvSpPr/>
            <p:nvPr/>
          </p:nvSpPr>
          <p:spPr>
            <a:xfrm>
              <a:off x="9534700" y="2006988"/>
              <a:ext cx="350000" cy="225525"/>
            </a:xfrm>
            <a:custGeom>
              <a:rect b="b" l="l" r="r" t="t"/>
              <a:pathLst>
                <a:path extrusionOk="0" h="9021" w="14000">
                  <a:moveTo>
                    <a:pt x="1" y="1"/>
                  </a:moveTo>
                  <a:lnTo>
                    <a:pt x="4123" y="9021"/>
                  </a:lnTo>
                  <a:cubicBezTo>
                    <a:pt x="8459" y="9021"/>
                    <a:pt x="7442" y="5327"/>
                    <a:pt x="7441" y="5327"/>
                  </a:cubicBezTo>
                  <a:lnTo>
                    <a:pt x="7441" y="5327"/>
                  </a:lnTo>
                  <a:cubicBezTo>
                    <a:pt x="7783" y="5368"/>
                    <a:pt x="8125" y="5388"/>
                    <a:pt x="8466" y="5388"/>
                  </a:cubicBezTo>
                  <a:cubicBezTo>
                    <a:pt x="9460" y="5388"/>
                    <a:pt x="10446" y="5218"/>
                    <a:pt x="11403" y="4899"/>
                  </a:cubicBezTo>
                  <a:cubicBezTo>
                    <a:pt x="13999" y="3882"/>
                    <a:pt x="13250" y="1"/>
                    <a:pt x="10466" y="1"/>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3"/>
            <p:cNvSpPr/>
            <p:nvPr/>
          </p:nvSpPr>
          <p:spPr>
            <a:xfrm>
              <a:off x="9631050" y="2007663"/>
              <a:ext cx="242275" cy="123675"/>
            </a:xfrm>
            <a:custGeom>
              <a:rect b="b" l="l" r="r" t="t"/>
              <a:pathLst>
                <a:path extrusionOk="0" h="4947" w="9691">
                  <a:moveTo>
                    <a:pt x="1" y="0"/>
                  </a:moveTo>
                  <a:cubicBezTo>
                    <a:pt x="301" y="2998"/>
                    <a:pt x="2830" y="4946"/>
                    <a:pt x="5495" y="4946"/>
                  </a:cubicBezTo>
                  <a:cubicBezTo>
                    <a:pt x="6638" y="4946"/>
                    <a:pt x="7806" y="4588"/>
                    <a:pt x="8834" y="3801"/>
                  </a:cubicBezTo>
                  <a:cubicBezTo>
                    <a:pt x="9690" y="2302"/>
                    <a:pt x="8753" y="0"/>
                    <a:pt x="6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3"/>
            <p:cNvSpPr/>
            <p:nvPr/>
          </p:nvSpPr>
          <p:spPr>
            <a:xfrm>
              <a:off x="6423875" y="2006988"/>
              <a:ext cx="349975" cy="225525"/>
            </a:xfrm>
            <a:custGeom>
              <a:rect b="b" l="l" r="r" t="t"/>
              <a:pathLst>
                <a:path extrusionOk="0" h="9021" w="13999">
                  <a:moveTo>
                    <a:pt x="3533" y="1"/>
                  </a:moveTo>
                  <a:cubicBezTo>
                    <a:pt x="750" y="1"/>
                    <a:pt x="0" y="3882"/>
                    <a:pt x="2596" y="4899"/>
                  </a:cubicBezTo>
                  <a:cubicBezTo>
                    <a:pt x="3533" y="5218"/>
                    <a:pt x="4529" y="5388"/>
                    <a:pt x="5529" y="5388"/>
                  </a:cubicBezTo>
                  <a:cubicBezTo>
                    <a:pt x="5872" y="5388"/>
                    <a:pt x="6216" y="5368"/>
                    <a:pt x="6558" y="5327"/>
                  </a:cubicBezTo>
                  <a:lnTo>
                    <a:pt x="6558" y="5327"/>
                  </a:lnTo>
                  <a:cubicBezTo>
                    <a:pt x="6558" y="5327"/>
                    <a:pt x="5541" y="9021"/>
                    <a:pt x="9877" y="9021"/>
                  </a:cubicBezTo>
                  <a:lnTo>
                    <a:pt x="13999" y="1"/>
                  </a:ln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3"/>
            <p:cNvSpPr/>
            <p:nvPr/>
          </p:nvSpPr>
          <p:spPr>
            <a:xfrm>
              <a:off x="6618575" y="2007663"/>
              <a:ext cx="3066700" cy="68275"/>
            </a:xfrm>
            <a:custGeom>
              <a:rect b="b" l="l" r="r" t="t"/>
              <a:pathLst>
                <a:path extrusionOk="0" h="2731" w="122668">
                  <a:moveTo>
                    <a:pt x="1" y="0"/>
                  </a:moveTo>
                  <a:lnTo>
                    <a:pt x="55" y="2730"/>
                  </a:lnTo>
                  <a:lnTo>
                    <a:pt x="122641" y="2730"/>
                  </a:lnTo>
                  <a:lnTo>
                    <a:pt x="1226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3"/>
            <p:cNvSpPr/>
            <p:nvPr/>
          </p:nvSpPr>
          <p:spPr>
            <a:xfrm>
              <a:off x="6447950" y="3254263"/>
              <a:ext cx="534675" cy="441000"/>
            </a:xfrm>
            <a:custGeom>
              <a:rect b="b" l="l" r="r" t="t"/>
              <a:pathLst>
                <a:path extrusionOk="0" h="17640" w="21387">
                  <a:moveTo>
                    <a:pt x="12126" y="1"/>
                  </a:moveTo>
                  <a:cubicBezTo>
                    <a:pt x="6880" y="1"/>
                    <a:pt x="8164" y="11296"/>
                    <a:pt x="8164" y="11296"/>
                  </a:cubicBezTo>
                  <a:cubicBezTo>
                    <a:pt x="6157" y="11296"/>
                    <a:pt x="6050" y="13490"/>
                    <a:pt x="6050" y="13490"/>
                  </a:cubicBezTo>
                  <a:cubicBezTo>
                    <a:pt x="1" y="13490"/>
                    <a:pt x="1098" y="17639"/>
                    <a:pt x="1098" y="17639"/>
                  </a:cubicBezTo>
                  <a:lnTo>
                    <a:pt x="17425" y="17639"/>
                  </a:lnTo>
                  <a:cubicBezTo>
                    <a:pt x="17425" y="14079"/>
                    <a:pt x="21386" y="13865"/>
                    <a:pt x="21386" y="13865"/>
                  </a:cubicBezTo>
                  <a:cubicBezTo>
                    <a:pt x="21386" y="13865"/>
                    <a:pt x="17345" y="1"/>
                    <a:pt x="12126" y="1"/>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3"/>
            <p:cNvSpPr/>
            <p:nvPr/>
          </p:nvSpPr>
          <p:spPr>
            <a:xfrm>
              <a:off x="9325925" y="3254263"/>
              <a:ext cx="534675" cy="441000"/>
            </a:xfrm>
            <a:custGeom>
              <a:rect b="b" l="l" r="r" t="t"/>
              <a:pathLst>
                <a:path extrusionOk="0" h="17640" w="21387">
                  <a:moveTo>
                    <a:pt x="9262" y="1"/>
                  </a:moveTo>
                  <a:cubicBezTo>
                    <a:pt x="4042" y="1"/>
                    <a:pt x="1" y="13865"/>
                    <a:pt x="1" y="13865"/>
                  </a:cubicBezTo>
                  <a:cubicBezTo>
                    <a:pt x="1" y="13865"/>
                    <a:pt x="3962" y="14079"/>
                    <a:pt x="3962" y="17639"/>
                  </a:cubicBezTo>
                  <a:lnTo>
                    <a:pt x="20289" y="17639"/>
                  </a:lnTo>
                  <a:cubicBezTo>
                    <a:pt x="20289" y="17639"/>
                    <a:pt x="21387" y="13490"/>
                    <a:pt x="15337" y="13490"/>
                  </a:cubicBezTo>
                  <a:cubicBezTo>
                    <a:pt x="15337" y="13490"/>
                    <a:pt x="15230" y="11296"/>
                    <a:pt x="13223" y="11296"/>
                  </a:cubicBezTo>
                  <a:cubicBezTo>
                    <a:pt x="13223" y="11296"/>
                    <a:pt x="14508" y="1"/>
                    <a:pt x="9262" y="1"/>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3"/>
            <p:cNvSpPr/>
            <p:nvPr/>
          </p:nvSpPr>
          <p:spPr>
            <a:xfrm>
              <a:off x="6696200" y="2114713"/>
              <a:ext cx="2910125" cy="1436000"/>
            </a:xfrm>
            <a:custGeom>
              <a:rect b="b" l="l" r="r" t="t"/>
              <a:pathLst>
                <a:path extrusionOk="0" h="57440" w="116405">
                  <a:moveTo>
                    <a:pt x="1" y="1"/>
                  </a:moveTo>
                  <a:lnTo>
                    <a:pt x="1071" y="57440"/>
                  </a:lnTo>
                  <a:lnTo>
                    <a:pt x="115521" y="57440"/>
                  </a:lnTo>
                  <a:lnTo>
                    <a:pt x="116405" y="1"/>
                  </a:lnTo>
                  <a:close/>
                </a:path>
              </a:pathLst>
            </a:custGeom>
            <a:solidFill>
              <a:srgbClr val="8942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3"/>
            <p:cNvSpPr/>
            <p:nvPr/>
          </p:nvSpPr>
          <p:spPr>
            <a:xfrm>
              <a:off x="6696200" y="2114713"/>
              <a:ext cx="2910125" cy="1013775"/>
            </a:xfrm>
            <a:custGeom>
              <a:rect b="b" l="l" r="r" t="t"/>
              <a:pathLst>
                <a:path extrusionOk="0" h="40551" w="116405">
                  <a:moveTo>
                    <a:pt x="1" y="1"/>
                  </a:moveTo>
                  <a:lnTo>
                    <a:pt x="697" y="37178"/>
                  </a:lnTo>
                  <a:cubicBezTo>
                    <a:pt x="12420" y="23260"/>
                    <a:pt x="33217" y="11804"/>
                    <a:pt x="56931" y="11804"/>
                  </a:cubicBezTo>
                  <a:cubicBezTo>
                    <a:pt x="82492" y="11804"/>
                    <a:pt x="104681" y="24786"/>
                    <a:pt x="115762" y="40551"/>
                  </a:cubicBezTo>
                  <a:lnTo>
                    <a:pt x="116405"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3"/>
            <p:cNvSpPr/>
            <p:nvPr/>
          </p:nvSpPr>
          <p:spPr>
            <a:xfrm>
              <a:off x="6721625" y="3501838"/>
              <a:ext cx="2863300" cy="48875"/>
            </a:xfrm>
            <a:custGeom>
              <a:rect b="b" l="l" r="r" t="t"/>
              <a:pathLst>
                <a:path extrusionOk="0" h="1955" w="114532">
                  <a:moveTo>
                    <a:pt x="1" y="1"/>
                  </a:moveTo>
                  <a:lnTo>
                    <a:pt x="54" y="1955"/>
                  </a:lnTo>
                  <a:lnTo>
                    <a:pt x="114504" y="1955"/>
                  </a:lnTo>
                  <a:lnTo>
                    <a:pt x="114531" y="1"/>
                  </a:ln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3"/>
            <p:cNvSpPr/>
            <p:nvPr/>
          </p:nvSpPr>
          <p:spPr>
            <a:xfrm>
              <a:off x="7455675" y="2114713"/>
              <a:ext cx="147250" cy="1436000"/>
            </a:xfrm>
            <a:custGeom>
              <a:rect b="b" l="l" r="r" t="t"/>
              <a:pathLst>
                <a:path extrusionOk="0" h="57440" w="5890">
                  <a:moveTo>
                    <a:pt x="1" y="1"/>
                  </a:moveTo>
                  <a:lnTo>
                    <a:pt x="483" y="57440"/>
                  </a:lnTo>
                  <a:lnTo>
                    <a:pt x="5488" y="57440"/>
                  </a:lnTo>
                  <a:lnTo>
                    <a:pt x="5889" y="1"/>
                  </a:ln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3"/>
            <p:cNvSpPr/>
            <p:nvPr/>
          </p:nvSpPr>
          <p:spPr>
            <a:xfrm>
              <a:off x="8704975" y="2114713"/>
              <a:ext cx="133850" cy="1436000"/>
            </a:xfrm>
            <a:custGeom>
              <a:rect b="b" l="l" r="r" t="t"/>
              <a:pathLst>
                <a:path extrusionOk="0" h="57440" w="5354">
                  <a:moveTo>
                    <a:pt x="0" y="1"/>
                  </a:moveTo>
                  <a:lnTo>
                    <a:pt x="455" y="57440"/>
                  </a:lnTo>
                  <a:lnTo>
                    <a:pt x="4979" y="57440"/>
                  </a:lnTo>
                  <a:lnTo>
                    <a:pt x="5353" y="1"/>
                  </a:ln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3"/>
            <p:cNvSpPr/>
            <p:nvPr/>
          </p:nvSpPr>
          <p:spPr>
            <a:xfrm>
              <a:off x="6696200" y="2114713"/>
              <a:ext cx="2910125" cy="1436000"/>
            </a:xfrm>
            <a:custGeom>
              <a:rect b="b" l="l" r="r" t="t"/>
              <a:pathLst>
                <a:path extrusionOk="0" h="57440" w="116405">
                  <a:moveTo>
                    <a:pt x="1" y="1"/>
                  </a:moveTo>
                  <a:lnTo>
                    <a:pt x="1071" y="57440"/>
                  </a:lnTo>
                  <a:lnTo>
                    <a:pt x="2383" y="57440"/>
                  </a:lnTo>
                  <a:lnTo>
                    <a:pt x="2410" y="2196"/>
                  </a:lnTo>
                  <a:lnTo>
                    <a:pt x="113273" y="1901"/>
                  </a:lnTo>
                  <a:lnTo>
                    <a:pt x="113674" y="57440"/>
                  </a:lnTo>
                  <a:lnTo>
                    <a:pt x="115521" y="57440"/>
                  </a:lnTo>
                  <a:lnTo>
                    <a:pt x="116405" y="1"/>
                  </a:ln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3"/>
            <p:cNvSpPr/>
            <p:nvPr/>
          </p:nvSpPr>
          <p:spPr>
            <a:xfrm>
              <a:off x="9738125" y="2022388"/>
              <a:ext cx="107750" cy="91825"/>
            </a:xfrm>
            <a:custGeom>
              <a:rect b="b" l="l" r="r" t="t"/>
              <a:pathLst>
                <a:path extrusionOk="0" h="3673" w="4310">
                  <a:moveTo>
                    <a:pt x="1847" y="0"/>
                  </a:moveTo>
                  <a:cubicBezTo>
                    <a:pt x="830" y="0"/>
                    <a:pt x="0" y="803"/>
                    <a:pt x="0" y="1820"/>
                  </a:cubicBezTo>
                  <a:cubicBezTo>
                    <a:pt x="0" y="2942"/>
                    <a:pt x="906" y="3672"/>
                    <a:pt x="1848" y="3672"/>
                  </a:cubicBezTo>
                  <a:cubicBezTo>
                    <a:pt x="2299" y="3672"/>
                    <a:pt x="2759" y="3505"/>
                    <a:pt x="3132" y="3132"/>
                  </a:cubicBezTo>
                  <a:cubicBezTo>
                    <a:pt x="4310" y="1981"/>
                    <a:pt x="3480" y="0"/>
                    <a:pt x="1847"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3"/>
            <p:cNvSpPr/>
            <p:nvPr/>
          </p:nvSpPr>
          <p:spPr>
            <a:xfrm>
              <a:off x="6431900" y="2007663"/>
              <a:ext cx="295775" cy="118450"/>
            </a:xfrm>
            <a:custGeom>
              <a:rect b="b" l="l" r="r" t="t"/>
              <a:pathLst>
                <a:path extrusionOk="0" h="4738" w="11831">
                  <a:moveTo>
                    <a:pt x="3212" y="0"/>
                  </a:moveTo>
                  <a:cubicBezTo>
                    <a:pt x="937" y="0"/>
                    <a:pt x="0" y="2570"/>
                    <a:pt x="1178" y="4069"/>
                  </a:cubicBezTo>
                  <a:cubicBezTo>
                    <a:pt x="2249" y="4524"/>
                    <a:pt x="3400" y="4738"/>
                    <a:pt x="4577" y="4738"/>
                  </a:cubicBezTo>
                  <a:cubicBezTo>
                    <a:pt x="8191" y="4738"/>
                    <a:pt x="11188" y="2704"/>
                    <a:pt x="11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3"/>
            <p:cNvSpPr/>
            <p:nvPr/>
          </p:nvSpPr>
          <p:spPr>
            <a:xfrm>
              <a:off x="6481425" y="2031088"/>
              <a:ext cx="75625" cy="76300"/>
            </a:xfrm>
            <a:custGeom>
              <a:rect b="b" l="l" r="r" t="t"/>
              <a:pathLst>
                <a:path extrusionOk="0" h="3052" w="3025">
                  <a:moveTo>
                    <a:pt x="1499" y="0"/>
                  </a:moveTo>
                  <a:cubicBezTo>
                    <a:pt x="669" y="0"/>
                    <a:pt x="0" y="696"/>
                    <a:pt x="0" y="1526"/>
                  </a:cubicBezTo>
                  <a:cubicBezTo>
                    <a:pt x="0" y="2356"/>
                    <a:pt x="669" y="3051"/>
                    <a:pt x="1499" y="3051"/>
                  </a:cubicBezTo>
                  <a:cubicBezTo>
                    <a:pt x="2329" y="3051"/>
                    <a:pt x="3025" y="2356"/>
                    <a:pt x="3025" y="1526"/>
                  </a:cubicBezTo>
                  <a:cubicBezTo>
                    <a:pt x="3025" y="696"/>
                    <a:pt x="2329" y="0"/>
                    <a:pt x="1499"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3"/>
            <p:cNvSpPr/>
            <p:nvPr/>
          </p:nvSpPr>
          <p:spPr>
            <a:xfrm>
              <a:off x="6474050" y="3535963"/>
              <a:ext cx="269025" cy="133850"/>
            </a:xfrm>
            <a:custGeom>
              <a:rect b="b" l="l" r="r" t="t"/>
              <a:pathLst>
                <a:path extrusionOk="0" h="5354" w="10761">
                  <a:moveTo>
                    <a:pt x="7120" y="1"/>
                  </a:moveTo>
                  <a:lnTo>
                    <a:pt x="7120" y="28"/>
                  </a:lnTo>
                  <a:cubicBezTo>
                    <a:pt x="5113" y="28"/>
                    <a:pt x="5006" y="2222"/>
                    <a:pt x="5006" y="2222"/>
                  </a:cubicBezTo>
                  <a:cubicBezTo>
                    <a:pt x="1044" y="2222"/>
                    <a:pt x="161" y="3989"/>
                    <a:pt x="1" y="5220"/>
                  </a:cubicBezTo>
                  <a:cubicBezTo>
                    <a:pt x="804" y="5300"/>
                    <a:pt x="1633" y="5354"/>
                    <a:pt x="2436" y="5354"/>
                  </a:cubicBezTo>
                  <a:cubicBezTo>
                    <a:pt x="7040" y="5354"/>
                    <a:pt x="10760" y="4042"/>
                    <a:pt x="10760" y="2410"/>
                  </a:cubicBezTo>
                  <a:cubicBezTo>
                    <a:pt x="10760" y="1419"/>
                    <a:pt x="9315" y="509"/>
                    <a:pt x="71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3"/>
            <p:cNvSpPr/>
            <p:nvPr/>
          </p:nvSpPr>
          <p:spPr>
            <a:xfrm>
              <a:off x="9572175" y="3536638"/>
              <a:ext cx="288425" cy="158625"/>
            </a:xfrm>
            <a:custGeom>
              <a:rect b="b" l="l" r="r" t="t"/>
              <a:pathLst>
                <a:path extrusionOk="0" h="6345" w="11537">
                  <a:moveTo>
                    <a:pt x="3427" y="1"/>
                  </a:moveTo>
                  <a:cubicBezTo>
                    <a:pt x="1366" y="777"/>
                    <a:pt x="1" y="2115"/>
                    <a:pt x="1" y="3614"/>
                  </a:cubicBezTo>
                  <a:cubicBezTo>
                    <a:pt x="1" y="4631"/>
                    <a:pt x="670" y="5595"/>
                    <a:pt x="1714" y="6344"/>
                  </a:cubicBezTo>
                  <a:lnTo>
                    <a:pt x="10412" y="6344"/>
                  </a:lnTo>
                  <a:cubicBezTo>
                    <a:pt x="10412" y="6344"/>
                    <a:pt x="11537" y="2195"/>
                    <a:pt x="5487" y="2195"/>
                  </a:cubicBezTo>
                  <a:cubicBezTo>
                    <a:pt x="5487" y="2195"/>
                    <a:pt x="5380" y="54"/>
                    <a:pt x="34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3"/>
            <p:cNvSpPr/>
            <p:nvPr/>
          </p:nvSpPr>
          <p:spPr>
            <a:xfrm>
              <a:off x="7644375" y="2203713"/>
              <a:ext cx="1012450" cy="1256000"/>
            </a:xfrm>
            <a:custGeom>
              <a:rect b="b" l="l" r="r" t="t"/>
              <a:pathLst>
                <a:path extrusionOk="0" h="50240" w="40498">
                  <a:moveTo>
                    <a:pt x="39105" y="1098"/>
                  </a:moveTo>
                  <a:lnTo>
                    <a:pt x="38570" y="47884"/>
                  </a:lnTo>
                  <a:lnTo>
                    <a:pt x="1393" y="48580"/>
                  </a:lnTo>
                  <a:lnTo>
                    <a:pt x="1393" y="48580"/>
                  </a:lnTo>
                  <a:lnTo>
                    <a:pt x="1901" y="1767"/>
                  </a:lnTo>
                  <a:lnTo>
                    <a:pt x="39105" y="1098"/>
                  </a:lnTo>
                  <a:close/>
                  <a:moveTo>
                    <a:pt x="1" y="1"/>
                  </a:moveTo>
                  <a:lnTo>
                    <a:pt x="1" y="50240"/>
                  </a:lnTo>
                  <a:lnTo>
                    <a:pt x="40497" y="50240"/>
                  </a:lnTo>
                  <a:lnTo>
                    <a:pt x="40497" y="1"/>
                  </a:ln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3"/>
            <p:cNvSpPr/>
            <p:nvPr/>
          </p:nvSpPr>
          <p:spPr>
            <a:xfrm>
              <a:off x="6797925" y="2203713"/>
              <a:ext cx="622975" cy="1256000"/>
            </a:xfrm>
            <a:custGeom>
              <a:rect b="b" l="l" r="r" t="t"/>
              <a:pathLst>
                <a:path extrusionOk="0" h="50240" w="24919">
                  <a:moveTo>
                    <a:pt x="1365" y="1500"/>
                  </a:moveTo>
                  <a:lnTo>
                    <a:pt x="24062" y="1660"/>
                  </a:lnTo>
                  <a:lnTo>
                    <a:pt x="23527" y="48875"/>
                  </a:lnTo>
                  <a:lnTo>
                    <a:pt x="830" y="49142"/>
                  </a:lnTo>
                  <a:lnTo>
                    <a:pt x="1365" y="1500"/>
                  </a:lnTo>
                  <a:close/>
                  <a:moveTo>
                    <a:pt x="0" y="1"/>
                  </a:moveTo>
                  <a:lnTo>
                    <a:pt x="0" y="50240"/>
                  </a:lnTo>
                  <a:lnTo>
                    <a:pt x="24919" y="50240"/>
                  </a:lnTo>
                  <a:lnTo>
                    <a:pt x="24919" y="1"/>
                  </a:ln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3"/>
            <p:cNvSpPr/>
            <p:nvPr/>
          </p:nvSpPr>
          <p:spPr>
            <a:xfrm>
              <a:off x="8876950" y="2203713"/>
              <a:ext cx="622975" cy="1256000"/>
            </a:xfrm>
            <a:custGeom>
              <a:rect b="b" l="l" r="r" t="t"/>
              <a:pathLst>
                <a:path extrusionOk="0" h="50240" w="24919">
                  <a:moveTo>
                    <a:pt x="1365" y="1500"/>
                  </a:moveTo>
                  <a:lnTo>
                    <a:pt x="24062" y="1660"/>
                  </a:lnTo>
                  <a:lnTo>
                    <a:pt x="23527" y="48875"/>
                  </a:lnTo>
                  <a:lnTo>
                    <a:pt x="830" y="49142"/>
                  </a:lnTo>
                  <a:lnTo>
                    <a:pt x="1365" y="1500"/>
                  </a:lnTo>
                  <a:close/>
                  <a:moveTo>
                    <a:pt x="0" y="1"/>
                  </a:moveTo>
                  <a:lnTo>
                    <a:pt x="0" y="50240"/>
                  </a:lnTo>
                  <a:lnTo>
                    <a:pt x="24919" y="50240"/>
                  </a:lnTo>
                  <a:lnTo>
                    <a:pt x="24919" y="1"/>
                  </a:ln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3"/>
            <p:cNvSpPr/>
            <p:nvPr/>
          </p:nvSpPr>
          <p:spPr>
            <a:xfrm>
              <a:off x="7720000" y="2788538"/>
              <a:ext cx="764850" cy="598900"/>
            </a:xfrm>
            <a:custGeom>
              <a:rect b="b" l="l" r="r" t="t"/>
              <a:pathLst>
                <a:path extrusionOk="0" h="23956" w="30594">
                  <a:moveTo>
                    <a:pt x="0" y="1"/>
                  </a:moveTo>
                  <a:lnTo>
                    <a:pt x="0" y="23956"/>
                  </a:lnTo>
                  <a:lnTo>
                    <a:pt x="30593" y="23421"/>
                  </a:lnTo>
                  <a:cubicBezTo>
                    <a:pt x="30593" y="23421"/>
                    <a:pt x="7495" y="22377"/>
                    <a:pt x="4979" y="20369"/>
                  </a:cubicBezTo>
                  <a:cubicBezTo>
                    <a:pt x="1017" y="17265"/>
                    <a:pt x="0" y="1"/>
                    <a:pt x="0" y="1"/>
                  </a:cubicBezTo>
                  <a:close/>
                </a:path>
              </a:pathLst>
            </a:custGeom>
            <a:solidFill>
              <a:srgbClr val="9B4A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3"/>
            <p:cNvSpPr/>
            <p:nvPr/>
          </p:nvSpPr>
          <p:spPr>
            <a:xfrm>
              <a:off x="8935150" y="2265288"/>
              <a:ext cx="523300" cy="812775"/>
            </a:xfrm>
            <a:custGeom>
              <a:rect b="b" l="l" r="r" t="t"/>
              <a:pathLst>
                <a:path extrusionOk="0" h="32511" w="20932">
                  <a:moveTo>
                    <a:pt x="20931" y="0"/>
                  </a:moveTo>
                  <a:lnTo>
                    <a:pt x="1" y="134"/>
                  </a:lnTo>
                  <a:lnTo>
                    <a:pt x="1" y="32493"/>
                  </a:lnTo>
                  <a:cubicBezTo>
                    <a:pt x="4" y="32505"/>
                    <a:pt x="7" y="32511"/>
                    <a:pt x="11" y="32511"/>
                  </a:cubicBezTo>
                  <a:cubicBezTo>
                    <a:pt x="271" y="32511"/>
                    <a:pt x="2207" y="5766"/>
                    <a:pt x="3025" y="4684"/>
                  </a:cubicBezTo>
                  <a:cubicBezTo>
                    <a:pt x="5407" y="1526"/>
                    <a:pt x="20931" y="0"/>
                    <a:pt x="20931" y="0"/>
                  </a:cubicBezTo>
                  <a:close/>
                </a:path>
              </a:pathLst>
            </a:custGeom>
            <a:solidFill>
              <a:srgbClr val="9B4A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3"/>
            <p:cNvSpPr/>
            <p:nvPr/>
          </p:nvSpPr>
          <p:spPr>
            <a:xfrm>
              <a:off x="6898950" y="2270638"/>
              <a:ext cx="457725" cy="812775"/>
            </a:xfrm>
            <a:custGeom>
              <a:rect b="b" l="l" r="r" t="t"/>
              <a:pathLst>
                <a:path extrusionOk="0" h="32511" w="18309">
                  <a:moveTo>
                    <a:pt x="1" y="0"/>
                  </a:moveTo>
                  <a:cubicBezTo>
                    <a:pt x="1" y="0"/>
                    <a:pt x="13598" y="1553"/>
                    <a:pt x="15659" y="4684"/>
                  </a:cubicBezTo>
                  <a:cubicBezTo>
                    <a:pt x="16371" y="5792"/>
                    <a:pt x="18097" y="32511"/>
                    <a:pt x="18301" y="32511"/>
                  </a:cubicBezTo>
                  <a:cubicBezTo>
                    <a:pt x="18304" y="32511"/>
                    <a:pt x="18306" y="32505"/>
                    <a:pt x="18308" y="32494"/>
                  </a:cubicBezTo>
                  <a:lnTo>
                    <a:pt x="18308" y="161"/>
                  </a:lnTo>
                  <a:lnTo>
                    <a:pt x="1" y="0"/>
                  </a:lnTo>
                  <a:close/>
                </a:path>
              </a:pathLst>
            </a:custGeom>
            <a:solidFill>
              <a:srgbClr val="9B4A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3"/>
            <p:cNvSpPr/>
            <p:nvPr/>
          </p:nvSpPr>
          <p:spPr>
            <a:xfrm>
              <a:off x="8117475" y="2270638"/>
              <a:ext cx="457700" cy="812775"/>
            </a:xfrm>
            <a:custGeom>
              <a:rect b="b" l="l" r="r" t="t"/>
              <a:pathLst>
                <a:path extrusionOk="0" h="32511" w="18308">
                  <a:moveTo>
                    <a:pt x="0" y="0"/>
                  </a:moveTo>
                  <a:cubicBezTo>
                    <a:pt x="0" y="0"/>
                    <a:pt x="13597" y="1553"/>
                    <a:pt x="15658" y="4684"/>
                  </a:cubicBezTo>
                  <a:cubicBezTo>
                    <a:pt x="16370" y="5792"/>
                    <a:pt x="18070" y="32511"/>
                    <a:pt x="18299" y="32511"/>
                  </a:cubicBezTo>
                  <a:cubicBezTo>
                    <a:pt x="18302" y="32511"/>
                    <a:pt x="18305" y="32505"/>
                    <a:pt x="18308" y="32494"/>
                  </a:cubicBezTo>
                  <a:lnTo>
                    <a:pt x="18308" y="161"/>
                  </a:lnTo>
                  <a:lnTo>
                    <a:pt x="0" y="0"/>
                  </a:lnTo>
                  <a:close/>
                </a:path>
              </a:pathLst>
            </a:custGeom>
            <a:solidFill>
              <a:srgbClr val="9B4A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3"/>
            <p:cNvSpPr/>
            <p:nvPr/>
          </p:nvSpPr>
          <p:spPr>
            <a:xfrm>
              <a:off x="9234250" y="2596513"/>
              <a:ext cx="347975" cy="928100"/>
            </a:xfrm>
            <a:custGeom>
              <a:rect b="b" l="l" r="r" t="t"/>
              <a:pathLst>
                <a:path extrusionOk="0" h="37124" w="13919">
                  <a:moveTo>
                    <a:pt x="13919" y="0"/>
                  </a:moveTo>
                  <a:cubicBezTo>
                    <a:pt x="7763" y="6343"/>
                    <a:pt x="5033" y="15497"/>
                    <a:pt x="2651" y="23607"/>
                  </a:cubicBezTo>
                  <a:lnTo>
                    <a:pt x="2597" y="23821"/>
                  </a:lnTo>
                  <a:cubicBezTo>
                    <a:pt x="1125" y="28746"/>
                    <a:pt x="295" y="33055"/>
                    <a:pt x="1" y="37124"/>
                  </a:cubicBezTo>
                  <a:lnTo>
                    <a:pt x="456" y="37124"/>
                  </a:lnTo>
                  <a:cubicBezTo>
                    <a:pt x="750" y="33109"/>
                    <a:pt x="1580" y="28827"/>
                    <a:pt x="3025" y="23955"/>
                  </a:cubicBezTo>
                  <a:lnTo>
                    <a:pt x="3106" y="23714"/>
                  </a:lnTo>
                  <a:cubicBezTo>
                    <a:pt x="5461" y="15818"/>
                    <a:pt x="8084" y="6932"/>
                    <a:pt x="13919" y="669"/>
                  </a:cubicBezTo>
                  <a:lnTo>
                    <a:pt x="13919" y="0"/>
                  </a:ln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3"/>
            <p:cNvSpPr/>
            <p:nvPr/>
          </p:nvSpPr>
          <p:spPr>
            <a:xfrm>
              <a:off x="8779900" y="2170788"/>
              <a:ext cx="525325" cy="1265500"/>
            </a:xfrm>
            <a:custGeom>
              <a:rect b="b" l="l" r="r" t="t"/>
              <a:pathLst>
                <a:path extrusionOk="0" h="50620" w="21013">
                  <a:moveTo>
                    <a:pt x="18657" y="434"/>
                  </a:moveTo>
                  <a:cubicBezTo>
                    <a:pt x="18790" y="434"/>
                    <a:pt x="18924" y="461"/>
                    <a:pt x="19058" y="515"/>
                  </a:cubicBezTo>
                  <a:cubicBezTo>
                    <a:pt x="20423" y="1264"/>
                    <a:pt x="19299" y="4503"/>
                    <a:pt x="18710" y="6243"/>
                  </a:cubicBezTo>
                  <a:cubicBezTo>
                    <a:pt x="18576" y="6644"/>
                    <a:pt x="18469" y="6965"/>
                    <a:pt x="18389" y="7233"/>
                  </a:cubicBezTo>
                  <a:cubicBezTo>
                    <a:pt x="17693" y="9669"/>
                    <a:pt x="16515" y="11997"/>
                    <a:pt x="15391" y="14245"/>
                  </a:cubicBezTo>
                  <a:cubicBezTo>
                    <a:pt x="14936" y="15209"/>
                    <a:pt x="14428" y="16173"/>
                    <a:pt x="13999" y="17163"/>
                  </a:cubicBezTo>
                  <a:cubicBezTo>
                    <a:pt x="11644" y="22275"/>
                    <a:pt x="9878" y="27789"/>
                    <a:pt x="8165" y="33115"/>
                  </a:cubicBezTo>
                  <a:lnTo>
                    <a:pt x="8004" y="33650"/>
                  </a:lnTo>
                  <a:cubicBezTo>
                    <a:pt x="7549" y="35015"/>
                    <a:pt x="7121" y="36461"/>
                    <a:pt x="6719" y="37826"/>
                  </a:cubicBezTo>
                  <a:cubicBezTo>
                    <a:pt x="5970" y="40449"/>
                    <a:pt x="5167" y="43152"/>
                    <a:pt x="4150" y="45695"/>
                  </a:cubicBezTo>
                  <a:cubicBezTo>
                    <a:pt x="4069" y="45882"/>
                    <a:pt x="3989" y="46070"/>
                    <a:pt x="3909" y="46284"/>
                  </a:cubicBezTo>
                  <a:cubicBezTo>
                    <a:pt x="3400" y="47622"/>
                    <a:pt x="2704" y="49442"/>
                    <a:pt x="1527" y="50058"/>
                  </a:cubicBezTo>
                  <a:cubicBezTo>
                    <a:pt x="510" y="48773"/>
                    <a:pt x="1018" y="45240"/>
                    <a:pt x="1313" y="43313"/>
                  </a:cubicBezTo>
                  <a:cubicBezTo>
                    <a:pt x="1366" y="42911"/>
                    <a:pt x="1420" y="42563"/>
                    <a:pt x="1446" y="42296"/>
                  </a:cubicBezTo>
                  <a:cubicBezTo>
                    <a:pt x="2062" y="37023"/>
                    <a:pt x="3026" y="31777"/>
                    <a:pt x="4391" y="26638"/>
                  </a:cubicBezTo>
                  <a:cubicBezTo>
                    <a:pt x="5996" y="20616"/>
                    <a:pt x="8486" y="14754"/>
                    <a:pt x="10921" y="9321"/>
                  </a:cubicBezTo>
                  <a:cubicBezTo>
                    <a:pt x="11055" y="9053"/>
                    <a:pt x="11189" y="8758"/>
                    <a:pt x="11296" y="8464"/>
                  </a:cubicBezTo>
                  <a:cubicBezTo>
                    <a:pt x="11858" y="7179"/>
                    <a:pt x="12420" y="5868"/>
                    <a:pt x="13384" y="4931"/>
                  </a:cubicBezTo>
                  <a:lnTo>
                    <a:pt x="13411" y="4904"/>
                  </a:lnTo>
                  <a:cubicBezTo>
                    <a:pt x="14802" y="3057"/>
                    <a:pt x="17318" y="434"/>
                    <a:pt x="18657" y="434"/>
                  </a:cubicBezTo>
                  <a:close/>
                  <a:moveTo>
                    <a:pt x="18716" y="1"/>
                  </a:moveTo>
                  <a:cubicBezTo>
                    <a:pt x="16642" y="1"/>
                    <a:pt x="13306" y="4296"/>
                    <a:pt x="13063" y="4637"/>
                  </a:cubicBezTo>
                  <a:cubicBezTo>
                    <a:pt x="12046" y="5627"/>
                    <a:pt x="11457" y="6992"/>
                    <a:pt x="10895" y="8303"/>
                  </a:cubicBezTo>
                  <a:cubicBezTo>
                    <a:pt x="10788" y="8598"/>
                    <a:pt x="10654" y="8892"/>
                    <a:pt x="10547" y="9160"/>
                  </a:cubicBezTo>
                  <a:cubicBezTo>
                    <a:pt x="8084" y="14620"/>
                    <a:pt x="5568" y="20482"/>
                    <a:pt x="3962" y="26558"/>
                  </a:cubicBezTo>
                  <a:cubicBezTo>
                    <a:pt x="2597" y="31723"/>
                    <a:pt x="1634" y="36969"/>
                    <a:pt x="1018" y="42269"/>
                  </a:cubicBezTo>
                  <a:cubicBezTo>
                    <a:pt x="991" y="42537"/>
                    <a:pt x="938" y="42858"/>
                    <a:pt x="884" y="43259"/>
                  </a:cubicBezTo>
                  <a:cubicBezTo>
                    <a:pt x="536" y="45481"/>
                    <a:pt x="1" y="49201"/>
                    <a:pt x="1313" y="50513"/>
                  </a:cubicBezTo>
                  <a:lnTo>
                    <a:pt x="1420" y="50620"/>
                  </a:lnTo>
                  <a:lnTo>
                    <a:pt x="1580" y="50566"/>
                  </a:lnTo>
                  <a:cubicBezTo>
                    <a:pt x="3026" y="49951"/>
                    <a:pt x="3802" y="47943"/>
                    <a:pt x="4364" y="46444"/>
                  </a:cubicBezTo>
                  <a:cubicBezTo>
                    <a:pt x="4444" y="46230"/>
                    <a:pt x="4524" y="46043"/>
                    <a:pt x="4605" y="45882"/>
                  </a:cubicBezTo>
                  <a:cubicBezTo>
                    <a:pt x="5622" y="43313"/>
                    <a:pt x="6425" y="40609"/>
                    <a:pt x="7201" y="37986"/>
                  </a:cubicBezTo>
                  <a:cubicBezTo>
                    <a:pt x="7602" y="36595"/>
                    <a:pt x="8004" y="35176"/>
                    <a:pt x="8459" y="33784"/>
                  </a:cubicBezTo>
                  <a:lnTo>
                    <a:pt x="8620" y="33276"/>
                  </a:lnTo>
                  <a:cubicBezTo>
                    <a:pt x="10333" y="27976"/>
                    <a:pt x="12099" y="22462"/>
                    <a:pt x="14428" y="17377"/>
                  </a:cubicBezTo>
                  <a:cubicBezTo>
                    <a:pt x="14856" y="16413"/>
                    <a:pt x="15338" y="15423"/>
                    <a:pt x="15819" y="14486"/>
                  </a:cubicBezTo>
                  <a:cubicBezTo>
                    <a:pt x="16944" y="12211"/>
                    <a:pt x="18121" y="9856"/>
                    <a:pt x="18817" y="7367"/>
                  </a:cubicBezTo>
                  <a:cubicBezTo>
                    <a:pt x="18898" y="7126"/>
                    <a:pt x="19005" y="6778"/>
                    <a:pt x="19165" y="6403"/>
                  </a:cubicBezTo>
                  <a:cubicBezTo>
                    <a:pt x="19861" y="4396"/>
                    <a:pt x="21012" y="1077"/>
                    <a:pt x="19299" y="140"/>
                  </a:cubicBezTo>
                  <a:cubicBezTo>
                    <a:pt x="19120" y="45"/>
                    <a:pt x="18924" y="1"/>
                    <a:pt x="18716" y="1"/>
                  </a:cubicBez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3"/>
            <p:cNvSpPr/>
            <p:nvPr/>
          </p:nvSpPr>
          <p:spPr>
            <a:xfrm>
              <a:off x="9004750" y="2130788"/>
              <a:ext cx="568800" cy="1393175"/>
            </a:xfrm>
            <a:custGeom>
              <a:rect b="b" l="l" r="r" t="t"/>
              <a:pathLst>
                <a:path extrusionOk="0" h="55727" w="22752">
                  <a:moveTo>
                    <a:pt x="22189" y="0"/>
                  </a:moveTo>
                  <a:cubicBezTo>
                    <a:pt x="14427" y="10091"/>
                    <a:pt x="10225" y="22269"/>
                    <a:pt x="6130" y="35705"/>
                  </a:cubicBezTo>
                  <a:cubicBezTo>
                    <a:pt x="5568" y="37552"/>
                    <a:pt x="5005" y="39399"/>
                    <a:pt x="4443" y="41246"/>
                  </a:cubicBezTo>
                  <a:cubicBezTo>
                    <a:pt x="3132" y="45555"/>
                    <a:pt x="1767" y="50025"/>
                    <a:pt x="402" y="54388"/>
                  </a:cubicBezTo>
                  <a:cubicBezTo>
                    <a:pt x="268" y="54843"/>
                    <a:pt x="134" y="55298"/>
                    <a:pt x="0" y="55726"/>
                  </a:cubicBezTo>
                  <a:lnTo>
                    <a:pt x="482" y="55726"/>
                  </a:lnTo>
                  <a:cubicBezTo>
                    <a:pt x="589" y="55325"/>
                    <a:pt x="723" y="54923"/>
                    <a:pt x="857" y="54522"/>
                  </a:cubicBezTo>
                  <a:cubicBezTo>
                    <a:pt x="2222" y="50159"/>
                    <a:pt x="3587" y="45689"/>
                    <a:pt x="4872" y="41380"/>
                  </a:cubicBezTo>
                  <a:cubicBezTo>
                    <a:pt x="5434" y="39533"/>
                    <a:pt x="5996" y="37686"/>
                    <a:pt x="6558" y="35839"/>
                  </a:cubicBezTo>
                  <a:cubicBezTo>
                    <a:pt x="10680" y="22323"/>
                    <a:pt x="14909" y="10091"/>
                    <a:pt x="22751" y="0"/>
                  </a:cubicBez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3"/>
            <p:cNvSpPr/>
            <p:nvPr/>
          </p:nvSpPr>
          <p:spPr>
            <a:xfrm>
              <a:off x="8612625" y="2131438"/>
              <a:ext cx="411550" cy="1393175"/>
            </a:xfrm>
            <a:custGeom>
              <a:rect b="b" l="l" r="r" t="t"/>
              <a:pathLst>
                <a:path extrusionOk="0" h="55727" w="16462">
                  <a:moveTo>
                    <a:pt x="15873" y="1"/>
                  </a:moveTo>
                  <a:cubicBezTo>
                    <a:pt x="12447" y="3989"/>
                    <a:pt x="9369" y="8325"/>
                    <a:pt x="7093" y="13223"/>
                  </a:cubicBezTo>
                  <a:cubicBezTo>
                    <a:pt x="3721" y="20503"/>
                    <a:pt x="1553" y="29711"/>
                    <a:pt x="429" y="41434"/>
                  </a:cubicBezTo>
                  <a:cubicBezTo>
                    <a:pt x="1" y="46198"/>
                    <a:pt x="54" y="50989"/>
                    <a:pt x="589" y="55727"/>
                  </a:cubicBezTo>
                  <a:lnTo>
                    <a:pt x="1044" y="55727"/>
                  </a:lnTo>
                  <a:cubicBezTo>
                    <a:pt x="509" y="50989"/>
                    <a:pt x="456" y="46225"/>
                    <a:pt x="911" y="41488"/>
                  </a:cubicBezTo>
                  <a:cubicBezTo>
                    <a:pt x="2008" y="29818"/>
                    <a:pt x="4176" y="20637"/>
                    <a:pt x="7522" y="13437"/>
                  </a:cubicBezTo>
                  <a:cubicBezTo>
                    <a:pt x="9824" y="8432"/>
                    <a:pt x="12982" y="4043"/>
                    <a:pt x="16461" y="1"/>
                  </a:cubicBez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3"/>
            <p:cNvSpPr/>
            <p:nvPr/>
          </p:nvSpPr>
          <p:spPr>
            <a:xfrm>
              <a:off x="7815000" y="3349313"/>
              <a:ext cx="196775" cy="176650"/>
            </a:xfrm>
            <a:custGeom>
              <a:rect b="b" l="l" r="r" t="t"/>
              <a:pathLst>
                <a:path extrusionOk="0" h="7066" w="7871">
                  <a:moveTo>
                    <a:pt x="1650" y="1"/>
                  </a:moveTo>
                  <a:cubicBezTo>
                    <a:pt x="1474" y="1"/>
                    <a:pt x="1293" y="48"/>
                    <a:pt x="1125" y="160"/>
                  </a:cubicBezTo>
                  <a:cubicBezTo>
                    <a:pt x="1" y="909"/>
                    <a:pt x="242" y="4335"/>
                    <a:pt x="938" y="7065"/>
                  </a:cubicBezTo>
                  <a:lnTo>
                    <a:pt x="1393" y="7065"/>
                  </a:lnTo>
                  <a:cubicBezTo>
                    <a:pt x="724" y="4362"/>
                    <a:pt x="536" y="1097"/>
                    <a:pt x="1393" y="535"/>
                  </a:cubicBezTo>
                  <a:cubicBezTo>
                    <a:pt x="1479" y="483"/>
                    <a:pt x="1566" y="453"/>
                    <a:pt x="1652" y="453"/>
                  </a:cubicBezTo>
                  <a:cubicBezTo>
                    <a:pt x="1699" y="453"/>
                    <a:pt x="1747" y="462"/>
                    <a:pt x="1794" y="481"/>
                  </a:cubicBezTo>
                  <a:cubicBezTo>
                    <a:pt x="3159" y="749"/>
                    <a:pt x="5622" y="4121"/>
                    <a:pt x="6451" y="5379"/>
                  </a:cubicBezTo>
                  <a:cubicBezTo>
                    <a:pt x="6799" y="5914"/>
                    <a:pt x="7094" y="6477"/>
                    <a:pt x="7361" y="7065"/>
                  </a:cubicBezTo>
                  <a:lnTo>
                    <a:pt x="7870" y="7065"/>
                  </a:lnTo>
                  <a:cubicBezTo>
                    <a:pt x="7576" y="6396"/>
                    <a:pt x="7228" y="5754"/>
                    <a:pt x="6853" y="5165"/>
                  </a:cubicBezTo>
                  <a:cubicBezTo>
                    <a:pt x="6719" y="4951"/>
                    <a:pt x="3721" y="401"/>
                    <a:pt x="1875" y="26"/>
                  </a:cubicBezTo>
                  <a:cubicBezTo>
                    <a:pt x="1802" y="10"/>
                    <a:pt x="1726" y="1"/>
                    <a:pt x="1650" y="1"/>
                  </a:cubicBez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3"/>
            <p:cNvSpPr/>
            <p:nvPr/>
          </p:nvSpPr>
          <p:spPr>
            <a:xfrm>
              <a:off x="8246600" y="2132113"/>
              <a:ext cx="431625" cy="435650"/>
            </a:xfrm>
            <a:custGeom>
              <a:rect b="b" l="l" r="r" t="t"/>
              <a:pathLst>
                <a:path extrusionOk="0" h="17426" w="17265">
                  <a:moveTo>
                    <a:pt x="16542" y="1"/>
                  </a:moveTo>
                  <a:cubicBezTo>
                    <a:pt x="15471" y="911"/>
                    <a:pt x="14427" y="1821"/>
                    <a:pt x="13384" y="2731"/>
                  </a:cubicBezTo>
                  <a:cubicBezTo>
                    <a:pt x="9208" y="6478"/>
                    <a:pt x="5809" y="9743"/>
                    <a:pt x="2891" y="13491"/>
                  </a:cubicBezTo>
                  <a:cubicBezTo>
                    <a:pt x="2677" y="13758"/>
                    <a:pt x="2463" y="14079"/>
                    <a:pt x="2222" y="14427"/>
                  </a:cubicBezTo>
                  <a:cubicBezTo>
                    <a:pt x="1741" y="15204"/>
                    <a:pt x="1152" y="15926"/>
                    <a:pt x="483" y="16569"/>
                  </a:cubicBezTo>
                  <a:cubicBezTo>
                    <a:pt x="723" y="12259"/>
                    <a:pt x="3025" y="7602"/>
                    <a:pt x="5059" y="3453"/>
                  </a:cubicBezTo>
                  <a:cubicBezTo>
                    <a:pt x="5327" y="2918"/>
                    <a:pt x="5595" y="2383"/>
                    <a:pt x="5862" y="1874"/>
                  </a:cubicBezTo>
                  <a:cubicBezTo>
                    <a:pt x="6077" y="1419"/>
                    <a:pt x="6317" y="857"/>
                    <a:pt x="6585" y="242"/>
                  </a:cubicBezTo>
                  <a:cubicBezTo>
                    <a:pt x="6612" y="161"/>
                    <a:pt x="6665" y="81"/>
                    <a:pt x="6692" y="28"/>
                  </a:cubicBezTo>
                  <a:lnTo>
                    <a:pt x="6184" y="28"/>
                  </a:lnTo>
                  <a:lnTo>
                    <a:pt x="6184" y="54"/>
                  </a:lnTo>
                  <a:cubicBezTo>
                    <a:pt x="5889" y="670"/>
                    <a:pt x="5648" y="1205"/>
                    <a:pt x="5434" y="1660"/>
                  </a:cubicBezTo>
                  <a:cubicBezTo>
                    <a:pt x="5193" y="2169"/>
                    <a:pt x="4926" y="2704"/>
                    <a:pt x="4658" y="3266"/>
                  </a:cubicBezTo>
                  <a:cubicBezTo>
                    <a:pt x="2624" y="7361"/>
                    <a:pt x="81" y="12473"/>
                    <a:pt x="1" y="17024"/>
                  </a:cubicBezTo>
                  <a:lnTo>
                    <a:pt x="1" y="17425"/>
                  </a:lnTo>
                  <a:lnTo>
                    <a:pt x="375" y="17211"/>
                  </a:lnTo>
                  <a:cubicBezTo>
                    <a:pt x="1259" y="16649"/>
                    <a:pt x="1981" y="15605"/>
                    <a:pt x="2624" y="14668"/>
                  </a:cubicBezTo>
                  <a:cubicBezTo>
                    <a:pt x="2838" y="14347"/>
                    <a:pt x="3079" y="13999"/>
                    <a:pt x="3293" y="13758"/>
                  </a:cubicBezTo>
                  <a:cubicBezTo>
                    <a:pt x="6184" y="10038"/>
                    <a:pt x="9529" y="6799"/>
                    <a:pt x="13705" y="3079"/>
                  </a:cubicBezTo>
                  <a:cubicBezTo>
                    <a:pt x="14856" y="2062"/>
                    <a:pt x="16060" y="1018"/>
                    <a:pt x="17265" y="1"/>
                  </a:cubicBez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3"/>
            <p:cNvSpPr/>
            <p:nvPr/>
          </p:nvSpPr>
          <p:spPr>
            <a:xfrm>
              <a:off x="8069275" y="2538963"/>
              <a:ext cx="432300" cy="986325"/>
            </a:xfrm>
            <a:custGeom>
              <a:rect b="b" l="l" r="r" t="t"/>
              <a:pathLst>
                <a:path extrusionOk="0" h="39453" w="17292">
                  <a:moveTo>
                    <a:pt x="14802" y="0"/>
                  </a:moveTo>
                  <a:lnTo>
                    <a:pt x="14668" y="54"/>
                  </a:lnTo>
                  <a:cubicBezTo>
                    <a:pt x="10948" y="1151"/>
                    <a:pt x="8914" y="4309"/>
                    <a:pt x="7147" y="7441"/>
                  </a:cubicBezTo>
                  <a:cubicBezTo>
                    <a:pt x="3721" y="13517"/>
                    <a:pt x="1714" y="18763"/>
                    <a:pt x="857" y="23955"/>
                  </a:cubicBezTo>
                  <a:cubicBezTo>
                    <a:pt x="1" y="29094"/>
                    <a:pt x="402" y="34073"/>
                    <a:pt x="1098" y="39453"/>
                  </a:cubicBezTo>
                  <a:lnTo>
                    <a:pt x="1580" y="39453"/>
                  </a:lnTo>
                  <a:cubicBezTo>
                    <a:pt x="884" y="34073"/>
                    <a:pt x="483" y="29121"/>
                    <a:pt x="1312" y="24036"/>
                  </a:cubicBezTo>
                  <a:cubicBezTo>
                    <a:pt x="2169" y="18897"/>
                    <a:pt x="4150" y="13704"/>
                    <a:pt x="7549" y="7655"/>
                  </a:cubicBezTo>
                  <a:cubicBezTo>
                    <a:pt x="9262" y="4657"/>
                    <a:pt x="11189" y="1633"/>
                    <a:pt x="14668" y="536"/>
                  </a:cubicBezTo>
                  <a:cubicBezTo>
                    <a:pt x="16810" y="2864"/>
                    <a:pt x="16301" y="8565"/>
                    <a:pt x="15980" y="12339"/>
                  </a:cubicBezTo>
                  <a:cubicBezTo>
                    <a:pt x="15900" y="13222"/>
                    <a:pt x="15846" y="13999"/>
                    <a:pt x="15819" y="14614"/>
                  </a:cubicBezTo>
                  <a:cubicBezTo>
                    <a:pt x="15686" y="17558"/>
                    <a:pt x="15471" y="20556"/>
                    <a:pt x="15257" y="23447"/>
                  </a:cubicBezTo>
                  <a:cubicBezTo>
                    <a:pt x="14909" y="28318"/>
                    <a:pt x="14535" y="33323"/>
                    <a:pt x="14588" y="38275"/>
                  </a:cubicBezTo>
                  <a:lnTo>
                    <a:pt x="14588" y="39453"/>
                  </a:lnTo>
                  <a:lnTo>
                    <a:pt x="15043" y="39453"/>
                  </a:lnTo>
                  <a:cubicBezTo>
                    <a:pt x="15043" y="39051"/>
                    <a:pt x="15043" y="38650"/>
                    <a:pt x="15016" y="38275"/>
                  </a:cubicBezTo>
                  <a:cubicBezTo>
                    <a:pt x="15016" y="33350"/>
                    <a:pt x="15364" y="28345"/>
                    <a:pt x="15739" y="23500"/>
                  </a:cubicBezTo>
                  <a:cubicBezTo>
                    <a:pt x="15953" y="20610"/>
                    <a:pt x="16167" y="17585"/>
                    <a:pt x="16274" y="14641"/>
                  </a:cubicBezTo>
                  <a:cubicBezTo>
                    <a:pt x="16301" y="14025"/>
                    <a:pt x="16381" y="13276"/>
                    <a:pt x="16435" y="12393"/>
                  </a:cubicBezTo>
                  <a:cubicBezTo>
                    <a:pt x="16783" y="8458"/>
                    <a:pt x="17291" y="2543"/>
                    <a:pt x="14909" y="107"/>
                  </a:cubicBezTo>
                  <a:lnTo>
                    <a:pt x="14802" y="0"/>
                  </a:ln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3"/>
            <p:cNvSpPr/>
            <p:nvPr/>
          </p:nvSpPr>
          <p:spPr>
            <a:xfrm>
              <a:off x="7636350" y="2132113"/>
              <a:ext cx="598900" cy="1107450"/>
            </a:xfrm>
            <a:custGeom>
              <a:rect b="b" l="l" r="r" t="t"/>
              <a:pathLst>
                <a:path extrusionOk="0" h="44298" w="23956">
                  <a:moveTo>
                    <a:pt x="23420" y="1"/>
                  </a:moveTo>
                  <a:cubicBezTo>
                    <a:pt x="22162" y="2704"/>
                    <a:pt x="21038" y="5461"/>
                    <a:pt x="20075" y="8271"/>
                  </a:cubicBezTo>
                  <a:cubicBezTo>
                    <a:pt x="17666" y="15391"/>
                    <a:pt x="16087" y="23501"/>
                    <a:pt x="15150" y="33806"/>
                  </a:cubicBezTo>
                  <a:cubicBezTo>
                    <a:pt x="15123" y="34154"/>
                    <a:pt x="15096" y="34716"/>
                    <a:pt x="15096" y="35385"/>
                  </a:cubicBezTo>
                  <a:cubicBezTo>
                    <a:pt x="15070" y="38222"/>
                    <a:pt x="15043" y="43495"/>
                    <a:pt x="12741" y="43843"/>
                  </a:cubicBezTo>
                  <a:cubicBezTo>
                    <a:pt x="12672" y="43854"/>
                    <a:pt x="12600" y="43860"/>
                    <a:pt x="12526" y="43860"/>
                  </a:cubicBezTo>
                  <a:cubicBezTo>
                    <a:pt x="11168" y="43860"/>
                    <a:pt x="8999" y="41865"/>
                    <a:pt x="6157" y="33083"/>
                  </a:cubicBezTo>
                  <a:lnTo>
                    <a:pt x="6050" y="32762"/>
                  </a:lnTo>
                  <a:cubicBezTo>
                    <a:pt x="3641" y="25428"/>
                    <a:pt x="2543" y="17104"/>
                    <a:pt x="1740" y="9877"/>
                  </a:cubicBezTo>
                  <a:cubicBezTo>
                    <a:pt x="1580" y="8378"/>
                    <a:pt x="1339" y="6799"/>
                    <a:pt x="1125" y="5274"/>
                  </a:cubicBezTo>
                  <a:cubicBezTo>
                    <a:pt x="884" y="3561"/>
                    <a:pt x="643" y="1794"/>
                    <a:pt x="456" y="54"/>
                  </a:cubicBezTo>
                  <a:lnTo>
                    <a:pt x="1" y="54"/>
                  </a:lnTo>
                  <a:cubicBezTo>
                    <a:pt x="188" y="1821"/>
                    <a:pt x="429" y="3587"/>
                    <a:pt x="670" y="5327"/>
                  </a:cubicBezTo>
                  <a:cubicBezTo>
                    <a:pt x="911" y="6906"/>
                    <a:pt x="1098" y="8432"/>
                    <a:pt x="1285" y="9904"/>
                  </a:cubicBezTo>
                  <a:cubicBezTo>
                    <a:pt x="2088" y="17184"/>
                    <a:pt x="3186" y="25535"/>
                    <a:pt x="5621" y="32896"/>
                  </a:cubicBezTo>
                  <a:lnTo>
                    <a:pt x="5728" y="33244"/>
                  </a:lnTo>
                  <a:cubicBezTo>
                    <a:pt x="8111" y="40604"/>
                    <a:pt x="10412" y="44298"/>
                    <a:pt x="12554" y="44298"/>
                  </a:cubicBezTo>
                  <a:lnTo>
                    <a:pt x="12821" y="44298"/>
                  </a:lnTo>
                  <a:cubicBezTo>
                    <a:pt x="15498" y="43869"/>
                    <a:pt x="15551" y="38570"/>
                    <a:pt x="15578" y="35385"/>
                  </a:cubicBezTo>
                  <a:cubicBezTo>
                    <a:pt x="15578" y="34742"/>
                    <a:pt x="15578" y="34180"/>
                    <a:pt x="15632" y="33832"/>
                  </a:cubicBezTo>
                  <a:cubicBezTo>
                    <a:pt x="16568" y="23581"/>
                    <a:pt x="18121" y="15498"/>
                    <a:pt x="20530" y="8405"/>
                  </a:cubicBezTo>
                  <a:cubicBezTo>
                    <a:pt x="21520" y="5541"/>
                    <a:pt x="22644" y="2731"/>
                    <a:pt x="23956" y="1"/>
                  </a:cubicBez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3"/>
            <p:cNvSpPr/>
            <p:nvPr/>
          </p:nvSpPr>
          <p:spPr>
            <a:xfrm>
              <a:off x="7322525" y="3023413"/>
              <a:ext cx="303825" cy="503225"/>
            </a:xfrm>
            <a:custGeom>
              <a:rect b="b" l="l" r="r" t="t"/>
              <a:pathLst>
                <a:path extrusionOk="0" h="20129" w="12153">
                  <a:moveTo>
                    <a:pt x="7682" y="0"/>
                  </a:moveTo>
                  <a:cubicBezTo>
                    <a:pt x="5568" y="134"/>
                    <a:pt x="3052" y="5193"/>
                    <a:pt x="2329" y="6745"/>
                  </a:cubicBezTo>
                  <a:cubicBezTo>
                    <a:pt x="616" y="10412"/>
                    <a:pt x="0" y="14079"/>
                    <a:pt x="375" y="18602"/>
                  </a:cubicBezTo>
                  <a:cubicBezTo>
                    <a:pt x="402" y="19084"/>
                    <a:pt x="455" y="19593"/>
                    <a:pt x="509" y="20128"/>
                  </a:cubicBezTo>
                  <a:lnTo>
                    <a:pt x="964" y="20128"/>
                  </a:lnTo>
                  <a:cubicBezTo>
                    <a:pt x="910" y="19593"/>
                    <a:pt x="884" y="19058"/>
                    <a:pt x="830" y="18549"/>
                  </a:cubicBezTo>
                  <a:cubicBezTo>
                    <a:pt x="482" y="14133"/>
                    <a:pt x="1071" y="10519"/>
                    <a:pt x="2757" y="6933"/>
                  </a:cubicBezTo>
                  <a:cubicBezTo>
                    <a:pt x="3855" y="4577"/>
                    <a:pt x="6157" y="563"/>
                    <a:pt x="7736" y="455"/>
                  </a:cubicBezTo>
                  <a:cubicBezTo>
                    <a:pt x="7977" y="455"/>
                    <a:pt x="8217" y="563"/>
                    <a:pt x="8405" y="723"/>
                  </a:cubicBezTo>
                  <a:cubicBezTo>
                    <a:pt x="9261" y="1499"/>
                    <a:pt x="10814" y="4604"/>
                    <a:pt x="11403" y="16889"/>
                  </a:cubicBezTo>
                  <a:cubicBezTo>
                    <a:pt x="11403" y="17157"/>
                    <a:pt x="11429" y="17345"/>
                    <a:pt x="11456" y="17425"/>
                  </a:cubicBezTo>
                  <a:cubicBezTo>
                    <a:pt x="11536" y="18308"/>
                    <a:pt x="11617" y="19165"/>
                    <a:pt x="11697" y="20048"/>
                  </a:cubicBezTo>
                  <a:lnTo>
                    <a:pt x="11697" y="20128"/>
                  </a:lnTo>
                  <a:lnTo>
                    <a:pt x="12152" y="20128"/>
                  </a:lnTo>
                  <a:lnTo>
                    <a:pt x="12152" y="19994"/>
                  </a:lnTo>
                  <a:cubicBezTo>
                    <a:pt x="12072" y="19138"/>
                    <a:pt x="11991" y="18255"/>
                    <a:pt x="11911" y="17371"/>
                  </a:cubicBezTo>
                  <a:cubicBezTo>
                    <a:pt x="11911" y="17318"/>
                    <a:pt x="11911" y="17130"/>
                    <a:pt x="11884" y="16863"/>
                  </a:cubicBezTo>
                  <a:cubicBezTo>
                    <a:pt x="11403" y="7495"/>
                    <a:pt x="10305" y="1794"/>
                    <a:pt x="8699" y="402"/>
                  </a:cubicBezTo>
                  <a:cubicBezTo>
                    <a:pt x="8432" y="134"/>
                    <a:pt x="8057" y="0"/>
                    <a:pt x="7682" y="0"/>
                  </a:cubicBez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3"/>
            <p:cNvSpPr/>
            <p:nvPr/>
          </p:nvSpPr>
          <p:spPr>
            <a:xfrm>
              <a:off x="7197400" y="2459663"/>
              <a:ext cx="588200" cy="1066975"/>
            </a:xfrm>
            <a:custGeom>
              <a:rect b="b" l="l" r="r" t="t"/>
              <a:pathLst>
                <a:path extrusionOk="0" h="42679" w="23528">
                  <a:moveTo>
                    <a:pt x="13747" y="0"/>
                  </a:moveTo>
                  <a:cubicBezTo>
                    <a:pt x="12096" y="0"/>
                    <a:pt x="10894" y="2203"/>
                    <a:pt x="10305" y="3279"/>
                  </a:cubicBezTo>
                  <a:lnTo>
                    <a:pt x="10198" y="3413"/>
                  </a:lnTo>
                  <a:cubicBezTo>
                    <a:pt x="8672" y="6223"/>
                    <a:pt x="7307" y="9087"/>
                    <a:pt x="6130" y="12058"/>
                  </a:cubicBezTo>
                  <a:cubicBezTo>
                    <a:pt x="3319" y="18830"/>
                    <a:pt x="1312" y="26913"/>
                    <a:pt x="295" y="35398"/>
                  </a:cubicBezTo>
                  <a:cubicBezTo>
                    <a:pt x="27" y="37807"/>
                    <a:pt x="0" y="40269"/>
                    <a:pt x="268" y="42678"/>
                  </a:cubicBezTo>
                  <a:lnTo>
                    <a:pt x="723" y="42678"/>
                  </a:lnTo>
                  <a:cubicBezTo>
                    <a:pt x="482" y="40269"/>
                    <a:pt x="482" y="37860"/>
                    <a:pt x="750" y="35451"/>
                  </a:cubicBezTo>
                  <a:cubicBezTo>
                    <a:pt x="1767" y="27020"/>
                    <a:pt x="3774" y="18991"/>
                    <a:pt x="6558" y="12219"/>
                  </a:cubicBezTo>
                  <a:cubicBezTo>
                    <a:pt x="7736" y="9275"/>
                    <a:pt x="9101" y="6411"/>
                    <a:pt x="10626" y="3627"/>
                  </a:cubicBezTo>
                  <a:lnTo>
                    <a:pt x="10707" y="3493"/>
                  </a:lnTo>
                  <a:cubicBezTo>
                    <a:pt x="11258" y="2495"/>
                    <a:pt x="12377" y="440"/>
                    <a:pt x="13759" y="440"/>
                  </a:cubicBezTo>
                  <a:cubicBezTo>
                    <a:pt x="13786" y="440"/>
                    <a:pt x="13812" y="441"/>
                    <a:pt x="13838" y="442"/>
                  </a:cubicBezTo>
                  <a:cubicBezTo>
                    <a:pt x="15123" y="2021"/>
                    <a:pt x="15498" y="4805"/>
                    <a:pt x="15846" y="7241"/>
                  </a:cubicBezTo>
                  <a:cubicBezTo>
                    <a:pt x="15979" y="8258"/>
                    <a:pt x="16113" y="9248"/>
                    <a:pt x="16301" y="10051"/>
                  </a:cubicBezTo>
                  <a:cubicBezTo>
                    <a:pt x="16889" y="12567"/>
                    <a:pt x="17532" y="15110"/>
                    <a:pt x="18147" y="17599"/>
                  </a:cubicBezTo>
                  <a:cubicBezTo>
                    <a:pt x="19619" y="23541"/>
                    <a:pt x="21145" y="29724"/>
                    <a:pt x="22135" y="35826"/>
                  </a:cubicBezTo>
                  <a:cubicBezTo>
                    <a:pt x="22510" y="38101"/>
                    <a:pt x="22805" y="40376"/>
                    <a:pt x="23072" y="42651"/>
                  </a:cubicBezTo>
                  <a:lnTo>
                    <a:pt x="23527" y="42651"/>
                  </a:lnTo>
                  <a:cubicBezTo>
                    <a:pt x="23260" y="40350"/>
                    <a:pt x="22965" y="38048"/>
                    <a:pt x="22590" y="35773"/>
                  </a:cubicBezTo>
                  <a:cubicBezTo>
                    <a:pt x="21600" y="29617"/>
                    <a:pt x="20074" y="23434"/>
                    <a:pt x="18602" y="17492"/>
                  </a:cubicBezTo>
                  <a:cubicBezTo>
                    <a:pt x="17987" y="15003"/>
                    <a:pt x="17344" y="12460"/>
                    <a:pt x="16756" y="9944"/>
                  </a:cubicBezTo>
                  <a:cubicBezTo>
                    <a:pt x="16568" y="9141"/>
                    <a:pt x="16434" y="8177"/>
                    <a:pt x="16301" y="7160"/>
                  </a:cubicBezTo>
                  <a:cubicBezTo>
                    <a:pt x="15953" y="4618"/>
                    <a:pt x="15551" y="1754"/>
                    <a:pt x="14133" y="67"/>
                  </a:cubicBezTo>
                  <a:lnTo>
                    <a:pt x="14052" y="14"/>
                  </a:lnTo>
                  <a:lnTo>
                    <a:pt x="13972" y="14"/>
                  </a:lnTo>
                  <a:cubicBezTo>
                    <a:pt x="13896" y="5"/>
                    <a:pt x="13821" y="0"/>
                    <a:pt x="13747" y="0"/>
                  </a:cubicBez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3"/>
            <p:cNvSpPr/>
            <p:nvPr/>
          </p:nvSpPr>
          <p:spPr>
            <a:xfrm>
              <a:off x="6919025" y="2133463"/>
              <a:ext cx="424275" cy="724700"/>
            </a:xfrm>
            <a:custGeom>
              <a:rect b="b" l="l" r="r" t="t"/>
              <a:pathLst>
                <a:path extrusionOk="0" h="28988" w="16971">
                  <a:moveTo>
                    <a:pt x="16462" y="0"/>
                  </a:moveTo>
                  <a:cubicBezTo>
                    <a:pt x="16408" y="81"/>
                    <a:pt x="16381" y="161"/>
                    <a:pt x="16328" y="241"/>
                  </a:cubicBezTo>
                  <a:cubicBezTo>
                    <a:pt x="15337" y="2382"/>
                    <a:pt x="14320" y="4604"/>
                    <a:pt x="13357" y="6772"/>
                  </a:cubicBezTo>
                  <a:cubicBezTo>
                    <a:pt x="12634" y="8458"/>
                    <a:pt x="11938" y="10225"/>
                    <a:pt x="11269" y="11964"/>
                  </a:cubicBezTo>
                  <a:cubicBezTo>
                    <a:pt x="9797" y="15712"/>
                    <a:pt x="8271" y="19566"/>
                    <a:pt x="6237" y="22992"/>
                  </a:cubicBezTo>
                  <a:cubicBezTo>
                    <a:pt x="6210" y="23045"/>
                    <a:pt x="6157" y="23152"/>
                    <a:pt x="6103" y="23260"/>
                  </a:cubicBezTo>
                  <a:cubicBezTo>
                    <a:pt x="3694" y="27526"/>
                    <a:pt x="2202" y="28545"/>
                    <a:pt x="1364" y="28545"/>
                  </a:cubicBezTo>
                  <a:cubicBezTo>
                    <a:pt x="1308" y="28545"/>
                    <a:pt x="1255" y="28541"/>
                    <a:pt x="1205" y="28532"/>
                  </a:cubicBezTo>
                  <a:cubicBezTo>
                    <a:pt x="483" y="25883"/>
                    <a:pt x="830" y="23126"/>
                    <a:pt x="1178" y="20476"/>
                  </a:cubicBezTo>
                  <a:cubicBezTo>
                    <a:pt x="1232" y="20021"/>
                    <a:pt x="1285" y="19566"/>
                    <a:pt x="1339" y="19138"/>
                  </a:cubicBezTo>
                  <a:cubicBezTo>
                    <a:pt x="1821" y="14935"/>
                    <a:pt x="2490" y="10573"/>
                    <a:pt x="3373" y="5755"/>
                  </a:cubicBezTo>
                  <a:cubicBezTo>
                    <a:pt x="3427" y="5407"/>
                    <a:pt x="3480" y="4898"/>
                    <a:pt x="3534" y="4229"/>
                  </a:cubicBezTo>
                  <a:cubicBezTo>
                    <a:pt x="3641" y="2811"/>
                    <a:pt x="3828" y="1392"/>
                    <a:pt x="4123" y="27"/>
                  </a:cubicBezTo>
                  <a:lnTo>
                    <a:pt x="3641" y="27"/>
                  </a:lnTo>
                  <a:cubicBezTo>
                    <a:pt x="3373" y="1392"/>
                    <a:pt x="3186" y="2784"/>
                    <a:pt x="3079" y="4176"/>
                  </a:cubicBezTo>
                  <a:cubicBezTo>
                    <a:pt x="3025" y="4818"/>
                    <a:pt x="2972" y="5380"/>
                    <a:pt x="2918" y="5675"/>
                  </a:cubicBezTo>
                  <a:cubicBezTo>
                    <a:pt x="2035" y="10492"/>
                    <a:pt x="1366" y="14855"/>
                    <a:pt x="884" y="19057"/>
                  </a:cubicBezTo>
                  <a:cubicBezTo>
                    <a:pt x="830" y="19512"/>
                    <a:pt x="777" y="19941"/>
                    <a:pt x="723" y="20396"/>
                  </a:cubicBezTo>
                  <a:cubicBezTo>
                    <a:pt x="375" y="23152"/>
                    <a:pt x="1" y="25990"/>
                    <a:pt x="777" y="28773"/>
                  </a:cubicBezTo>
                  <a:lnTo>
                    <a:pt x="830" y="28880"/>
                  </a:lnTo>
                  <a:lnTo>
                    <a:pt x="938" y="28934"/>
                  </a:lnTo>
                  <a:cubicBezTo>
                    <a:pt x="1071" y="28961"/>
                    <a:pt x="1232" y="28987"/>
                    <a:pt x="1366" y="28987"/>
                  </a:cubicBezTo>
                  <a:cubicBezTo>
                    <a:pt x="2731" y="28987"/>
                    <a:pt x="4417" y="27167"/>
                    <a:pt x="6505" y="23474"/>
                  </a:cubicBezTo>
                  <a:lnTo>
                    <a:pt x="6639" y="23206"/>
                  </a:lnTo>
                  <a:cubicBezTo>
                    <a:pt x="8700" y="19753"/>
                    <a:pt x="10225" y="15872"/>
                    <a:pt x="11697" y="12125"/>
                  </a:cubicBezTo>
                  <a:cubicBezTo>
                    <a:pt x="12366" y="10412"/>
                    <a:pt x="13062" y="8619"/>
                    <a:pt x="13785" y="6933"/>
                  </a:cubicBezTo>
                  <a:cubicBezTo>
                    <a:pt x="14749" y="4765"/>
                    <a:pt x="15766" y="2570"/>
                    <a:pt x="16756" y="429"/>
                  </a:cubicBezTo>
                  <a:lnTo>
                    <a:pt x="16970" y="0"/>
                  </a:ln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3"/>
            <p:cNvSpPr/>
            <p:nvPr/>
          </p:nvSpPr>
          <p:spPr>
            <a:xfrm>
              <a:off x="6735025" y="2133463"/>
              <a:ext cx="707300" cy="946850"/>
            </a:xfrm>
            <a:custGeom>
              <a:rect b="b" l="l" r="r" t="t"/>
              <a:pathLst>
                <a:path extrusionOk="0" h="37874" w="28292">
                  <a:moveTo>
                    <a:pt x="27836" y="0"/>
                  </a:moveTo>
                  <a:cubicBezTo>
                    <a:pt x="26338" y="3453"/>
                    <a:pt x="24892" y="6959"/>
                    <a:pt x="23581" y="10492"/>
                  </a:cubicBezTo>
                  <a:cubicBezTo>
                    <a:pt x="21868" y="15444"/>
                    <a:pt x="20021" y="20422"/>
                    <a:pt x="18121" y="25294"/>
                  </a:cubicBezTo>
                  <a:cubicBezTo>
                    <a:pt x="16970" y="28345"/>
                    <a:pt x="15551" y="31262"/>
                    <a:pt x="13892" y="34046"/>
                  </a:cubicBezTo>
                  <a:cubicBezTo>
                    <a:pt x="12171" y="36308"/>
                    <a:pt x="10283" y="37439"/>
                    <a:pt x="8258" y="37439"/>
                  </a:cubicBezTo>
                  <a:cubicBezTo>
                    <a:pt x="7479" y="37439"/>
                    <a:pt x="6680" y="37271"/>
                    <a:pt x="5862" y="36937"/>
                  </a:cubicBezTo>
                  <a:cubicBezTo>
                    <a:pt x="2730" y="35625"/>
                    <a:pt x="1312" y="32360"/>
                    <a:pt x="428" y="29683"/>
                  </a:cubicBezTo>
                  <a:cubicBezTo>
                    <a:pt x="268" y="29201"/>
                    <a:pt x="107" y="28693"/>
                    <a:pt x="0" y="28211"/>
                  </a:cubicBezTo>
                  <a:lnTo>
                    <a:pt x="0" y="28211"/>
                  </a:lnTo>
                  <a:lnTo>
                    <a:pt x="27" y="29978"/>
                  </a:lnTo>
                  <a:cubicBezTo>
                    <a:pt x="910" y="32735"/>
                    <a:pt x="2409" y="36000"/>
                    <a:pt x="5675" y="37338"/>
                  </a:cubicBezTo>
                  <a:cubicBezTo>
                    <a:pt x="6477" y="37686"/>
                    <a:pt x="7361" y="37874"/>
                    <a:pt x="8244" y="37874"/>
                  </a:cubicBezTo>
                  <a:cubicBezTo>
                    <a:pt x="10412" y="37874"/>
                    <a:pt x="12446" y="36669"/>
                    <a:pt x="14266" y="34314"/>
                  </a:cubicBezTo>
                  <a:cubicBezTo>
                    <a:pt x="15926" y="31503"/>
                    <a:pt x="17371" y="28532"/>
                    <a:pt x="18522" y="25481"/>
                  </a:cubicBezTo>
                  <a:cubicBezTo>
                    <a:pt x="20422" y="20583"/>
                    <a:pt x="22269" y="15578"/>
                    <a:pt x="23982" y="10653"/>
                  </a:cubicBezTo>
                  <a:cubicBezTo>
                    <a:pt x="25320" y="7066"/>
                    <a:pt x="26793" y="3507"/>
                    <a:pt x="28291" y="0"/>
                  </a:cubicBez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3"/>
            <p:cNvSpPr/>
            <p:nvPr/>
          </p:nvSpPr>
          <p:spPr>
            <a:xfrm>
              <a:off x="6727000" y="2134138"/>
              <a:ext cx="111750" cy="382750"/>
            </a:xfrm>
            <a:custGeom>
              <a:rect b="b" l="l" r="r" t="t"/>
              <a:pathLst>
                <a:path extrusionOk="0" h="15310" w="4470">
                  <a:moveTo>
                    <a:pt x="3961" y="0"/>
                  </a:moveTo>
                  <a:cubicBezTo>
                    <a:pt x="2837" y="2757"/>
                    <a:pt x="1874" y="5567"/>
                    <a:pt x="1071" y="8431"/>
                  </a:cubicBezTo>
                  <a:cubicBezTo>
                    <a:pt x="696" y="9850"/>
                    <a:pt x="321" y="11375"/>
                    <a:pt x="0" y="12981"/>
                  </a:cubicBezTo>
                  <a:lnTo>
                    <a:pt x="54" y="15310"/>
                  </a:lnTo>
                  <a:cubicBezTo>
                    <a:pt x="428" y="13035"/>
                    <a:pt x="910" y="10760"/>
                    <a:pt x="1526" y="8511"/>
                  </a:cubicBezTo>
                  <a:cubicBezTo>
                    <a:pt x="2329" y="5621"/>
                    <a:pt x="3319" y="2784"/>
                    <a:pt x="4470" y="0"/>
                  </a:cubicBez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3"/>
            <p:cNvSpPr/>
            <p:nvPr/>
          </p:nvSpPr>
          <p:spPr>
            <a:xfrm>
              <a:off x="6740375" y="3166613"/>
              <a:ext cx="334600" cy="360025"/>
            </a:xfrm>
            <a:custGeom>
              <a:rect b="b" l="l" r="r" t="t"/>
              <a:pathLst>
                <a:path extrusionOk="0" h="14401" w="13384">
                  <a:moveTo>
                    <a:pt x="0" y="0"/>
                  </a:moveTo>
                  <a:lnTo>
                    <a:pt x="0" y="803"/>
                  </a:lnTo>
                  <a:cubicBezTo>
                    <a:pt x="669" y="1686"/>
                    <a:pt x="1392" y="2543"/>
                    <a:pt x="2142" y="3373"/>
                  </a:cubicBezTo>
                  <a:cubicBezTo>
                    <a:pt x="3480" y="4791"/>
                    <a:pt x="4925" y="6156"/>
                    <a:pt x="6451" y="7414"/>
                  </a:cubicBezTo>
                  <a:cubicBezTo>
                    <a:pt x="7736" y="8512"/>
                    <a:pt x="9074" y="9663"/>
                    <a:pt x="10252" y="10894"/>
                  </a:cubicBezTo>
                  <a:cubicBezTo>
                    <a:pt x="11269" y="11964"/>
                    <a:pt x="12125" y="13142"/>
                    <a:pt x="12848" y="14400"/>
                  </a:cubicBezTo>
                  <a:lnTo>
                    <a:pt x="13383" y="14400"/>
                  </a:lnTo>
                  <a:cubicBezTo>
                    <a:pt x="12634" y="13008"/>
                    <a:pt x="11697" y="11724"/>
                    <a:pt x="10600" y="10599"/>
                  </a:cubicBezTo>
                  <a:cubicBezTo>
                    <a:pt x="9395" y="9341"/>
                    <a:pt x="8057" y="8217"/>
                    <a:pt x="6772" y="7066"/>
                  </a:cubicBezTo>
                  <a:cubicBezTo>
                    <a:pt x="5273" y="5835"/>
                    <a:pt x="3828" y="4497"/>
                    <a:pt x="2490" y="3052"/>
                  </a:cubicBezTo>
                  <a:cubicBezTo>
                    <a:pt x="1606" y="2088"/>
                    <a:pt x="777" y="1044"/>
                    <a:pt x="0" y="0"/>
                  </a:cubicBezTo>
                  <a:close/>
                </a:path>
              </a:pathLst>
            </a:custGeom>
            <a:solidFill>
              <a:srgbClr val="5E2A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3"/>
            <p:cNvSpPr/>
            <p:nvPr/>
          </p:nvSpPr>
          <p:spPr>
            <a:xfrm>
              <a:off x="8746450" y="2099988"/>
              <a:ext cx="51550" cy="1470125"/>
            </a:xfrm>
            <a:custGeom>
              <a:rect b="b" l="l" r="r" t="t"/>
              <a:pathLst>
                <a:path extrusionOk="0" h="58805" w="2062">
                  <a:moveTo>
                    <a:pt x="1" y="1"/>
                  </a:moveTo>
                  <a:lnTo>
                    <a:pt x="1" y="58805"/>
                  </a:lnTo>
                  <a:lnTo>
                    <a:pt x="2062" y="58805"/>
                  </a:lnTo>
                  <a:lnTo>
                    <a:pt x="2062" y="1"/>
                  </a:ln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3"/>
            <p:cNvSpPr/>
            <p:nvPr/>
          </p:nvSpPr>
          <p:spPr>
            <a:xfrm>
              <a:off x="7503850" y="2099988"/>
              <a:ext cx="51550" cy="1470125"/>
            </a:xfrm>
            <a:custGeom>
              <a:rect b="b" l="l" r="r" t="t"/>
              <a:pathLst>
                <a:path extrusionOk="0" h="58805" w="2062">
                  <a:moveTo>
                    <a:pt x="1" y="1"/>
                  </a:moveTo>
                  <a:lnTo>
                    <a:pt x="1" y="58805"/>
                  </a:lnTo>
                  <a:lnTo>
                    <a:pt x="2062" y="58805"/>
                  </a:lnTo>
                  <a:lnTo>
                    <a:pt x="2062" y="1"/>
                  </a:ln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5" name="Google Shape;4165;p73"/>
          <p:cNvSpPr/>
          <p:nvPr/>
        </p:nvSpPr>
        <p:spPr>
          <a:xfrm>
            <a:off x="645117" y="1469167"/>
            <a:ext cx="1512530" cy="1513003"/>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3"/>
          <p:cNvSpPr txBox="1"/>
          <p:nvPr>
            <p:ph idx="2" type="title"/>
          </p:nvPr>
        </p:nvSpPr>
        <p:spPr>
          <a:xfrm>
            <a:off x="748132" y="1829068"/>
            <a:ext cx="1306500" cy="79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4167" name="Google Shape;4167;p73"/>
          <p:cNvGrpSpPr/>
          <p:nvPr/>
        </p:nvGrpSpPr>
        <p:grpSpPr>
          <a:xfrm>
            <a:off x="4281100" y="1317949"/>
            <a:ext cx="648376" cy="880878"/>
            <a:chOff x="638276" y="3526008"/>
            <a:chExt cx="714936" cy="971200"/>
          </a:xfrm>
        </p:grpSpPr>
        <p:sp>
          <p:nvSpPr>
            <p:cNvPr id="4168" name="Google Shape;4168;p73"/>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9" name="Google Shape;4169;p73"/>
            <p:cNvGrpSpPr/>
            <p:nvPr/>
          </p:nvGrpSpPr>
          <p:grpSpPr>
            <a:xfrm>
              <a:off x="638276" y="3526008"/>
              <a:ext cx="714936" cy="971200"/>
              <a:chOff x="9141124" y="2771118"/>
              <a:chExt cx="319239" cy="433649"/>
            </a:xfrm>
          </p:grpSpPr>
          <p:sp>
            <p:nvSpPr>
              <p:cNvPr id="4170" name="Google Shape;4170;p73"/>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3"/>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3"/>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3"/>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3"/>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3"/>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3"/>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3"/>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3"/>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3"/>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3"/>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3"/>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3"/>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3"/>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3"/>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3"/>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3"/>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3"/>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3"/>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3"/>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3"/>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3"/>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3"/>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3"/>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3"/>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3"/>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96" name="Google Shape;4196;p73"/>
          <p:cNvGrpSpPr/>
          <p:nvPr/>
        </p:nvGrpSpPr>
        <p:grpSpPr>
          <a:xfrm>
            <a:off x="3022475" y="1886475"/>
            <a:ext cx="714950" cy="378500"/>
            <a:chOff x="-1074225" y="4512538"/>
            <a:chExt cx="714950" cy="378500"/>
          </a:xfrm>
        </p:grpSpPr>
        <p:sp>
          <p:nvSpPr>
            <p:cNvPr id="4197" name="Google Shape;4197;p73"/>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3"/>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3"/>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3"/>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3"/>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3"/>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3"/>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3"/>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3"/>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3"/>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3"/>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3"/>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73"/>
          <p:cNvGrpSpPr/>
          <p:nvPr/>
        </p:nvGrpSpPr>
        <p:grpSpPr>
          <a:xfrm>
            <a:off x="713263" y="859708"/>
            <a:ext cx="3268775" cy="380199"/>
            <a:chOff x="975489" y="863689"/>
            <a:chExt cx="3268775" cy="380199"/>
          </a:xfrm>
        </p:grpSpPr>
        <p:grpSp>
          <p:nvGrpSpPr>
            <p:cNvPr id="4210" name="Google Shape;4210;p73"/>
            <p:cNvGrpSpPr/>
            <p:nvPr/>
          </p:nvGrpSpPr>
          <p:grpSpPr>
            <a:xfrm>
              <a:off x="975489" y="863689"/>
              <a:ext cx="3268775" cy="380199"/>
              <a:chOff x="975489" y="863689"/>
              <a:chExt cx="3268775" cy="380199"/>
            </a:xfrm>
          </p:grpSpPr>
          <p:sp>
            <p:nvSpPr>
              <p:cNvPr id="4211" name="Google Shape;4211;p73"/>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3"/>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3"/>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3"/>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3"/>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3"/>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3"/>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3"/>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3"/>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3"/>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3"/>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3"/>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3"/>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3"/>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3"/>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3"/>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3"/>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3"/>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3"/>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3"/>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3"/>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3"/>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3"/>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3"/>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3"/>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3"/>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3"/>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3"/>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3"/>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3"/>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3"/>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3"/>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3"/>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3"/>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3"/>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3"/>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3"/>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3"/>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3"/>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3"/>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3"/>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3"/>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3"/>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3"/>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3"/>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3"/>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3"/>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3"/>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3"/>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3"/>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3"/>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3"/>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3"/>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3"/>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3"/>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3"/>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3"/>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3"/>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3"/>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3"/>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3"/>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3"/>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3"/>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3"/>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3"/>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3"/>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3"/>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3"/>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3"/>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3"/>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3"/>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3"/>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3"/>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3"/>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3"/>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3"/>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3"/>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3"/>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3"/>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3"/>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3"/>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3"/>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3"/>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3"/>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3"/>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3"/>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3"/>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3"/>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3"/>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3"/>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3"/>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3"/>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3"/>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3"/>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3"/>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3"/>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3"/>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3"/>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3"/>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3"/>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3"/>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3"/>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3"/>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3"/>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3"/>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3"/>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7" name="Google Shape;4317;p73"/>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3"/>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3"/>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3"/>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3"/>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3"/>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3"/>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3"/>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3"/>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3"/>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73"/>
          <p:cNvGrpSpPr/>
          <p:nvPr/>
        </p:nvGrpSpPr>
        <p:grpSpPr>
          <a:xfrm flipH="1">
            <a:off x="5161963" y="859708"/>
            <a:ext cx="3268775" cy="380199"/>
            <a:chOff x="975489" y="863689"/>
            <a:chExt cx="3268775" cy="380199"/>
          </a:xfrm>
        </p:grpSpPr>
        <p:grpSp>
          <p:nvGrpSpPr>
            <p:cNvPr id="4328" name="Google Shape;4328;p73"/>
            <p:cNvGrpSpPr/>
            <p:nvPr/>
          </p:nvGrpSpPr>
          <p:grpSpPr>
            <a:xfrm>
              <a:off x="975489" y="863689"/>
              <a:ext cx="3268775" cy="380199"/>
              <a:chOff x="975489" y="863689"/>
              <a:chExt cx="3268775" cy="380199"/>
            </a:xfrm>
          </p:grpSpPr>
          <p:sp>
            <p:nvSpPr>
              <p:cNvPr id="4329" name="Google Shape;4329;p73"/>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3"/>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3"/>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3"/>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3"/>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3"/>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3"/>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3"/>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3"/>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3"/>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3"/>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3"/>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3"/>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3"/>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3"/>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3"/>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3"/>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3"/>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3"/>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3"/>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3"/>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3"/>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3"/>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3"/>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3"/>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3"/>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3"/>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3"/>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3"/>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3"/>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3"/>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3"/>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3"/>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3"/>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3"/>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3"/>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3"/>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3"/>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3"/>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3"/>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3"/>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3"/>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3"/>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3"/>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3"/>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3"/>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3"/>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3"/>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3"/>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3"/>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3"/>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3"/>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3"/>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3"/>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3"/>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3"/>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3"/>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3"/>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3"/>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3"/>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3"/>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3"/>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3"/>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3"/>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3"/>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3"/>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3"/>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3"/>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3"/>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3"/>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3"/>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3"/>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3"/>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3"/>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3"/>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3"/>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3"/>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3"/>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3"/>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3"/>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3"/>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3"/>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3"/>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3"/>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3"/>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3"/>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3"/>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3"/>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3"/>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3"/>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3"/>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3"/>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3"/>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3"/>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3"/>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3"/>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3"/>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3"/>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3"/>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3"/>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3"/>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3"/>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3"/>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3"/>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3"/>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3"/>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5" name="Google Shape;4435;p73"/>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3"/>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3"/>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3"/>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3"/>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3"/>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3"/>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3"/>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3"/>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3"/>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5" name="Google Shape;4445;p73"/>
          <p:cNvSpPr/>
          <p:nvPr/>
        </p:nvSpPr>
        <p:spPr>
          <a:xfrm>
            <a:off x="8550" y="1229775"/>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9" name="Shape 4449"/>
        <p:cNvGrpSpPr/>
        <p:nvPr/>
      </p:nvGrpSpPr>
      <p:grpSpPr>
        <a:xfrm>
          <a:off x="0" y="0"/>
          <a:ext cx="0" cy="0"/>
          <a:chOff x="0" y="0"/>
          <a:chExt cx="0" cy="0"/>
        </a:xfrm>
      </p:grpSpPr>
      <p:sp>
        <p:nvSpPr>
          <p:cNvPr id="4450" name="Google Shape;4450;p74"/>
          <p:cNvSpPr/>
          <p:nvPr/>
        </p:nvSpPr>
        <p:spPr>
          <a:xfrm>
            <a:off x="1119025" y="1253750"/>
            <a:ext cx="1211028" cy="1211726"/>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4"/>
          <p:cNvSpPr txBox="1"/>
          <p:nvPr>
            <p:ph type="title"/>
          </p:nvPr>
        </p:nvSpPr>
        <p:spPr>
          <a:xfrm>
            <a:off x="1119025" y="2385600"/>
            <a:ext cx="31410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Celebrate</a:t>
            </a:r>
            <a:endParaRPr/>
          </a:p>
        </p:txBody>
      </p:sp>
      <p:sp>
        <p:nvSpPr>
          <p:cNvPr id="4452" name="Google Shape;4452;p74"/>
          <p:cNvSpPr txBox="1"/>
          <p:nvPr>
            <p:ph idx="2" type="title"/>
          </p:nvPr>
        </p:nvSpPr>
        <p:spPr>
          <a:xfrm>
            <a:off x="1098737" y="1438716"/>
            <a:ext cx="1251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453" name="Google Shape;4453;p74"/>
          <p:cNvSpPr txBox="1"/>
          <p:nvPr>
            <p:ph idx="1" type="subTitle"/>
          </p:nvPr>
        </p:nvSpPr>
        <p:spPr>
          <a:xfrm>
            <a:off x="1119025" y="3227400"/>
            <a:ext cx="2644800" cy="6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4454" name="Google Shape;4454;p74"/>
          <p:cNvGrpSpPr/>
          <p:nvPr/>
        </p:nvGrpSpPr>
        <p:grpSpPr>
          <a:xfrm flipH="1" rot="1321491">
            <a:off x="7288414" y="939995"/>
            <a:ext cx="714934" cy="378491"/>
            <a:chOff x="-1074225" y="4512538"/>
            <a:chExt cx="714950" cy="378500"/>
          </a:xfrm>
        </p:grpSpPr>
        <p:sp>
          <p:nvSpPr>
            <p:cNvPr id="4455" name="Google Shape;4455;p7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6" name="Google Shape;4466;p74"/>
          <p:cNvGrpSpPr/>
          <p:nvPr/>
        </p:nvGrpSpPr>
        <p:grpSpPr>
          <a:xfrm>
            <a:off x="7396588" y="3286200"/>
            <a:ext cx="714950" cy="378500"/>
            <a:chOff x="-1074225" y="4512538"/>
            <a:chExt cx="714950" cy="378500"/>
          </a:xfrm>
        </p:grpSpPr>
        <p:sp>
          <p:nvSpPr>
            <p:cNvPr id="4467" name="Google Shape;4467;p7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4"/>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9" name="Google Shape;4479;p74"/>
          <p:cNvGrpSpPr/>
          <p:nvPr/>
        </p:nvGrpSpPr>
        <p:grpSpPr>
          <a:xfrm flipH="1" rot="1321491">
            <a:off x="4488389" y="3784945"/>
            <a:ext cx="714934" cy="378491"/>
            <a:chOff x="-1074225" y="4512538"/>
            <a:chExt cx="714950" cy="378500"/>
          </a:xfrm>
        </p:grpSpPr>
        <p:sp>
          <p:nvSpPr>
            <p:cNvPr id="4480" name="Google Shape;4480;p7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74"/>
          <p:cNvGrpSpPr/>
          <p:nvPr/>
        </p:nvGrpSpPr>
        <p:grpSpPr>
          <a:xfrm>
            <a:off x="4569513" y="1060225"/>
            <a:ext cx="714950" cy="378500"/>
            <a:chOff x="-1074225" y="4512538"/>
            <a:chExt cx="714950" cy="378500"/>
          </a:xfrm>
        </p:grpSpPr>
        <p:sp>
          <p:nvSpPr>
            <p:cNvPr id="4492" name="Google Shape;4492;p7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4"/>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4" name="Google Shape;4504;p74"/>
          <p:cNvGrpSpPr/>
          <p:nvPr/>
        </p:nvGrpSpPr>
        <p:grpSpPr>
          <a:xfrm>
            <a:off x="5042308" y="1063677"/>
            <a:ext cx="2307964" cy="3442076"/>
            <a:chOff x="-769675" y="2880248"/>
            <a:chExt cx="703626" cy="1049381"/>
          </a:xfrm>
        </p:grpSpPr>
        <p:sp>
          <p:nvSpPr>
            <p:cNvPr id="4505" name="Google Shape;4505;p74"/>
            <p:cNvSpPr/>
            <p:nvPr/>
          </p:nvSpPr>
          <p:spPr>
            <a:xfrm>
              <a:off x="-374405" y="2880248"/>
              <a:ext cx="272382" cy="884140"/>
            </a:xfrm>
            <a:custGeom>
              <a:rect b="b" l="l" r="r" t="t"/>
              <a:pathLst>
                <a:path extrusionOk="0" h="26052" w="8026">
                  <a:moveTo>
                    <a:pt x="2520" y="0"/>
                  </a:moveTo>
                  <a:cubicBezTo>
                    <a:pt x="1561" y="0"/>
                    <a:pt x="755" y="823"/>
                    <a:pt x="704" y="1841"/>
                  </a:cubicBezTo>
                  <a:cubicBezTo>
                    <a:pt x="687" y="2155"/>
                    <a:pt x="747" y="2460"/>
                    <a:pt x="874" y="2723"/>
                  </a:cubicBezTo>
                  <a:cubicBezTo>
                    <a:pt x="670" y="2842"/>
                    <a:pt x="543" y="3054"/>
                    <a:pt x="543" y="3300"/>
                  </a:cubicBezTo>
                  <a:cubicBezTo>
                    <a:pt x="543" y="3665"/>
                    <a:pt x="823" y="3953"/>
                    <a:pt x="1188" y="3970"/>
                  </a:cubicBezTo>
                  <a:lnTo>
                    <a:pt x="1188" y="3987"/>
                  </a:lnTo>
                  <a:cubicBezTo>
                    <a:pt x="4819" y="5480"/>
                    <a:pt x="7355" y="10053"/>
                    <a:pt x="7194" y="15473"/>
                  </a:cubicBezTo>
                  <a:cubicBezTo>
                    <a:pt x="7092" y="18739"/>
                    <a:pt x="3631" y="25398"/>
                    <a:pt x="0" y="26052"/>
                  </a:cubicBezTo>
                  <a:cubicBezTo>
                    <a:pt x="1900" y="25941"/>
                    <a:pt x="3351" y="24567"/>
                    <a:pt x="3529" y="24414"/>
                  </a:cubicBezTo>
                  <a:cubicBezTo>
                    <a:pt x="5574" y="22616"/>
                    <a:pt x="7745" y="18994"/>
                    <a:pt x="7873" y="14829"/>
                  </a:cubicBezTo>
                  <a:cubicBezTo>
                    <a:pt x="8025" y="9730"/>
                    <a:pt x="5777" y="4513"/>
                    <a:pt x="2486" y="2613"/>
                  </a:cubicBezTo>
                  <a:cubicBezTo>
                    <a:pt x="2231" y="2299"/>
                    <a:pt x="2070" y="1900"/>
                    <a:pt x="2053" y="1459"/>
                  </a:cubicBezTo>
                  <a:cubicBezTo>
                    <a:pt x="2028" y="866"/>
                    <a:pt x="2274" y="340"/>
                    <a:pt x="2672" y="9"/>
                  </a:cubicBezTo>
                  <a:cubicBezTo>
                    <a:pt x="2622" y="0"/>
                    <a:pt x="2571" y="0"/>
                    <a:pt x="25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4"/>
            <p:cNvSpPr/>
            <p:nvPr/>
          </p:nvSpPr>
          <p:spPr>
            <a:xfrm>
              <a:off x="-292649" y="3037413"/>
              <a:ext cx="187437" cy="420655"/>
            </a:xfrm>
            <a:custGeom>
              <a:rect b="b" l="l" r="r" t="t"/>
              <a:pathLst>
                <a:path extrusionOk="0" h="12395" w="5523">
                  <a:moveTo>
                    <a:pt x="0" y="1"/>
                  </a:moveTo>
                  <a:cubicBezTo>
                    <a:pt x="2961" y="1935"/>
                    <a:pt x="4929" y="6058"/>
                    <a:pt x="4785" y="10834"/>
                  </a:cubicBezTo>
                  <a:cubicBezTo>
                    <a:pt x="4768" y="11300"/>
                    <a:pt x="4692" y="11826"/>
                    <a:pt x="4547" y="12395"/>
                  </a:cubicBezTo>
                  <a:cubicBezTo>
                    <a:pt x="4946" y="11979"/>
                    <a:pt x="5243" y="11411"/>
                    <a:pt x="5430" y="10749"/>
                  </a:cubicBezTo>
                  <a:cubicBezTo>
                    <a:pt x="5447" y="10562"/>
                    <a:pt x="5455" y="10384"/>
                    <a:pt x="5464" y="10198"/>
                  </a:cubicBezTo>
                  <a:cubicBezTo>
                    <a:pt x="5523" y="8187"/>
                    <a:pt x="5209" y="6168"/>
                    <a:pt x="4607" y="4327"/>
                  </a:cubicBezTo>
                  <a:cubicBezTo>
                    <a:pt x="3470" y="1876"/>
                    <a:pt x="1655" y="20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4"/>
            <p:cNvSpPr/>
            <p:nvPr/>
          </p:nvSpPr>
          <p:spPr>
            <a:xfrm>
              <a:off x="-356282" y="2880248"/>
              <a:ext cx="72592" cy="121530"/>
            </a:xfrm>
            <a:custGeom>
              <a:rect b="b" l="l" r="r" t="t"/>
              <a:pathLst>
                <a:path extrusionOk="0" h="3581" w="2139">
                  <a:moveTo>
                    <a:pt x="1986" y="0"/>
                  </a:moveTo>
                  <a:cubicBezTo>
                    <a:pt x="1027" y="0"/>
                    <a:pt x="221" y="823"/>
                    <a:pt x="170" y="1841"/>
                  </a:cubicBezTo>
                  <a:cubicBezTo>
                    <a:pt x="153" y="2155"/>
                    <a:pt x="213" y="2460"/>
                    <a:pt x="332" y="2723"/>
                  </a:cubicBezTo>
                  <a:cubicBezTo>
                    <a:pt x="136" y="2842"/>
                    <a:pt x="1" y="3054"/>
                    <a:pt x="1" y="3300"/>
                  </a:cubicBezTo>
                  <a:cubicBezTo>
                    <a:pt x="1" y="3385"/>
                    <a:pt x="18" y="3461"/>
                    <a:pt x="43" y="3529"/>
                  </a:cubicBezTo>
                  <a:cubicBezTo>
                    <a:pt x="179" y="3563"/>
                    <a:pt x="323" y="3580"/>
                    <a:pt x="459" y="3580"/>
                  </a:cubicBezTo>
                  <a:cubicBezTo>
                    <a:pt x="1078" y="3580"/>
                    <a:pt x="1638" y="3232"/>
                    <a:pt x="2037" y="2664"/>
                  </a:cubicBezTo>
                  <a:cubicBezTo>
                    <a:pt x="2011" y="2647"/>
                    <a:pt x="1986" y="2630"/>
                    <a:pt x="1952" y="2613"/>
                  </a:cubicBezTo>
                  <a:cubicBezTo>
                    <a:pt x="1697" y="2299"/>
                    <a:pt x="1536" y="1900"/>
                    <a:pt x="1519" y="1459"/>
                  </a:cubicBezTo>
                  <a:cubicBezTo>
                    <a:pt x="1494" y="866"/>
                    <a:pt x="1740" y="340"/>
                    <a:pt x="2138" y="9"/>
                  </a:cubicBezTo>
                  <a:cubicBezTo>
                    <a:pt x="2088" y="0"/>
                    <a:pt x="2037" y="0"/>
                    <a:pt x="1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4"/>
            <p:cNvSpPr/>
            <p:nvPr/>
          </p:nvSpPr>
          <p:spPr>
            <a:xfrm>
              <a:off x="-632092" y="3763200"/>
              <a:ext cx="428732" cy="166429"/>
            </a:xfrm>
            <a:custGeom>
              <a:rect b="b" l="l" r="r" t="t"/>
              <a:pathLst>
                <a:path extrusionOk="0" h="4904" w="12633">
                  <a:moveTo>
                    <a:pt x="5303" y="1"/>
                  </a:moveTo>
                  <a:cubicBezTo>
                    <a:pt x="5303" y="9"/>
                    <a:pt x="5303" y="26"/>
                    <a:pt x="5303" y="35"/>
                  </a:cubicBezTo>
                  <a:cubicBezTo>
                    <a:pt x="5303" y="179"/>
                    <a:pt x="5354" y="315"/>
                    <a:pt x="5430" y="425"/>
                  </a:cubicBezTo>
                  <a:cubicBezTo>
                    <a:pt x="5515" y="654"/>
                    <a:pt x="5557" y="900"/>
                    <a:pt x="5557" y="1154"/>
                  </a:cubicBezTo>
                  <a:cubicBezTo>
                    <a:pt x="5557" y="2333"/>
                    <a:pt x="4641" y="3292"/>
                    <a:pt x="3504" y="3292"/>
                  </a:cubicBezTo>
                  <a:cubicBezTo>
                    <a:pt x="3309" y="3292"/>
                    <a:pt x="3114" y="3258"/>
                    <a:pt x="2936" y="3207"/>
                  </a:cubicBezTo>
                  <a:cubicBezTo>
                    <a:pt x="2877" y="3182"/>
                    <a:pt x="2809" y="3173"/>
                    <a:pt x="2741" y="3173"/>
                  </a:cubicBezTo>
                  <a:cubicBezTo>
                    <a:pt x="2410" y="3173"/>
                    <a:pt x="2130" y="3462"/>
                    <a:pt x="2130" y="3810"/>
                  </a:cubicBezTo>
                  <a:cubicBezTo>
                    <a:pt x="2130" y="3886"/>
                    <a:pt x="2147" y="3962"/>
                    <a:pt x="2173" y="4030"/>
                  </a:cubicBezTo>
                  <a:lnTo>
                    <a:pt x="1494" y="4285"/>
                  </a:lnTo>
                  <a:lnTo>
                    <a:pt x="612" y="4285"/>
                  </a:lnTo>
                  <a:cubicBezTo>
                    <a:pt x="272" y="4285"/>
                    <a:pt x="1" y="4556"/>
                    <a:pt x="1" y="4895"/>
                  </a:cubicBezTo>
                  <a:lnTo>
                    <a:pt x="1" y="4904"/>
                  </a:lnTo>
                  <a:lnTo>
                    <a:pt x="12632" y="4904"/>
                  </a:lnTo>
                  <a:lnTo>
                    <a:pt x="12632" y="4895"/>
                  </a:lnTo>
                  <a:cubicBezTo>
                    <a:pt x="12632" y="4556"/>
                    <a:pt x="12361" y="4285"/>
                    <a:pt x="12021" y="4285"/>
                  </a:cubicBezTo>
                  <a:lnTo>
                    <a:pt x="11139" y="4285"/>
                  </a:lnTo>
                  <a:lnTo>
                    <a:pt x="10461" y="4022"/>
                  </a:lnTo>
                  <a:cubicBezTo>
                    <a:pt x="10486" y="3954"/>
                    <a:pt x="10503" y="3886"/>
                    <a:pt x="10503" y="3810"/>
                  </a:cubicBezTo>
                  <a:cubicBezTo>
                    <a:pt x="10503" y="3453"/>
                    <a:pt x="10223" y="3173"/>
                    <a:pt x="9884" y="3173"/>
                  </a:cubicBezTo>
                  <a:cubicBezTo>
                    <a:pt x="9824" y="3173"/>
                    <a:pt x="9756" y="3182"/>
                    <a:pt x="9697" y="3207"/>
                  </a:cubicBezTo>
                  <a:cubicBezTo>
                    <a:pt x="9519" y="3258"/>
                    <a:pt x="9324" y="3292"/>
                    <a:pt x="9129" y="3292"/>
                  </a:cubicBezTo>
                  <a:cubicBezTo>
                    <a:pt x="7992" y="3292"/>
                    <a:pt x="7076" y="2333"/>
                    <a:pt x="7076" y="1154"/>
                  </a:cubicBezTo>
                  <a:cubicBezTo>
                    <a:pt x="7076" y="900"/>
                    <a:pt x="7118" y="654"/>
                    <a:pt x="7203" y="425"/>
                  </a:cubicBezTo>
                  <a:cubicBezTo>
                    <a:pt x="7245" y="365"/>
                    <a:pt x="7279" y="289"/>
                    <a:pt x="7305" y="213"/>
                  </a:cubicBezTo>
                  <a:lnTo>
                    <a:pt x="7305" y="213"/>
                  </a:lnTo>
                  <a:cubicBezTo>
                    <a:pt x="7144" y="230"/>
                    <a:pt x="6991" y="238"/>
                    <a:pt x="6821" y="238"/>
                  </a:cubicBezTo>
                  <a:cubicBezTo>
                    <a:pt x="6270" y="238"/>
                    <a:pt x="5752" y="153"/>
                    <a:pt x="5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4"/>
            <p:cNvSpPr/>
            <p:nvPr/>
          </p:nvSpPr>
          <p:spPr>
            <a:xfrm>
              <a:off x="-452155" y="3763200"/>
              <a:ext cx="67977" cy="53010"/>
            </a:xfrm>
            <a:custGeom>
              <a:rect b="b" l="l" r="r" t="t"/>
              <a:pathLst>
                <a:path extrusionOk="0" h="1562" w="2003">
                  <a:moveTo>
                    <a:pt x="1" y="1"/>
                  </a:moveTo>
                  <a:cubicBezTo>
                    <a:pt x="1" y="9"/>
                    <a:pt x="1" y="18"/>
                    <a:pt x="1" y="35"/>
                  </a:cubicBezTo>
                  <a:cubicBezTo>
                    <a:pt x="1" y="179"/>
                    <a:pt x="52" y="315"/>
                    <a:pt x="128" y="425"/>
                  </a:cubicBezTo>
                  <a:cubicBezTo>
                    <a:pt x="196" y="611"/>
                    <a:pt x="238" y="807"/>
                    <a:pt x="247" y="1010"/>
                  </a:cubicBezTo>
                  <a:cubicBezTo>
                    <a:pt x="612" y="1180"/>
                    <a:pt x="1002" y="1324"/>
                    <a:pt x="1426" y="1460"/>
                  </a:cubicBezTo>
                  <a:cubicBezTo>
                    <a:pt x="1553" y="1494"/>
                    <a:pt x="1681" y="1536"/>
                    <a:pt x="1808" y="1562"/>
                  </a:cubicBezTo>
                  <a:cubicBezTo>
                    <a:pt x="1782" y="1434"/>
                    <a:pt x="1774" y="1290"/>
                    <a:pt x="1774" y="1154"/>
                  </a:cubicBezTo>
                  <a:cubicBezTo>
                    <a:pt x="1774" y="900"/>
                    <a:pt x="1816" y="654"/>
                    <a:pt x="1893" y="425"/>
                  </a:cubicBezTo>
                  <a:cubicBezTo>
                    <a:pt x="1943" y="365"/>
                    <a:pt x="1977" y="289"/>
                    <a:pt x="2003" y="213"/>
                  </a:cubicBezTo>
                  <a:lnTo>
                    <a:pt x="2003" y="213"/>
                  </a:lnTo>
                  <a:cubicBezTo>
                    <a:pt x="1842" y="230"/>
                    <a:pt x="1681" y="238"/>
                    <a:pt x="1519" y="238"/>
                  </a:cubicBezTo>
                  <a:cubicBezTo>
                    <a:pt x="968" y="238"/>
                    <a:pt x="450" y="15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4"/>
            <p:cNvSpPr/>
            <p:nvPr/>
          </p:nvSpPr>
          <p:spPr>
            <a:xfrm>
              <a:off x="-769675" y="3036293"/>
              <a:ext cx="703626" cy="703626"/>
            </a:xfrm>
            <a:custGeom>
              <a:rect b="b" l="l" r="r" t="t"/>
              <a:pathLst>
                <a:path extrusionOk="0" h="20733" w="20733">
                  <a:moveTo>
                    <a:pt x="10366" y="0"/>
                  </a:moveTo>
                  <a:cubicBezTo>
                    <a:pt x="4640" y="0"/>
                    <a:pt x="0" y="4640"/>
                    <a:pt x="0" y="10366"/>
                  </a:cubicBezTo>
                  <a:cubicBezTo>
                    <a:pt x="0" y="16084"/>
                    <a:pt x="4640" y="20733"/>
                    <a:pt x="10366" y="20733"/>
                  </a:cubicBezTo>
                  <a:cubicBezTo>
                    <a:pt x="16092" y="20733"/>
                    <a:pt x="20733" y="16084"/>
                    <a:pt x="20733" y="10366"/>
                  </a:cubicBezTo>
                  <a:cubicBezTo>
                    <a:pt x="20733" y="4640"/>
                    <a:pt x="16092" y="0"/>
                    <a:pt x="10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4"/>
            <p:cNvSpPr/>
            <p:nvPr/>
          </p:nvSpPr>
          <p:spPr>
            <a:xfrm>
              <a:off x="-769675" y="3036293"/>
              <a:ext cx="589630" cy="585592"/>
            </a:xfrm>
            <a:custGeom>
              <a:rect b="b" l="l" r="r" t="t"/>
              <a:pathLst>
                <a:path extrusionOk="0" h="17255" w="17374">
                  <a:moveTo>
                    <a:pt x="10366" y="0"/>
                  </a:moveTo>
                  <a:cubicBezTo>
                    <a:pt x="4649" y="0"/>
                    <a:pt x="0" y="4640"/>
                    <a:pt x="0" y="10366"/>
                  </a:cubicBezTo>
                  <a:cubicBezTo>
                    <a:pt x="0" y="11520"/>
                    <a:pt x="195" y="12631"/>
                    <a:pt x="543" y="13675"/>
                  </a:cubicBezTo>
                  <a:cubicBezTo>
                    <a:pt x="2274" y="15855"/>
                    <a:pt x="4946" y="17255"/>
                    <a:pt x="7940" y="17255"/>
                  </a:cubicBezTo>
                  <a:cubicBezTo>
                    <a:pt x="13149" y="17255"/>
                    <a:pt x="17373" y="13030"/>
                    <a:pt x="17373" y="7821"/>
                  </a:cubicBezTo>
                  <a:cubicBezTo>
                    <a:pt x="17373" y="4971"/>
                    <a:pt x="16118" y="2426"/>
                    <a:pt x="14124" y="696"/>
                  </a:cubicBezTo>
                  <a:cubicBezTo>
                    <a:pt x="12962" y="246"/>
                    <a:pt x="11690" y="0"/>
                    <a:pt x="103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4"/>
            <p:cNvSpPr/>
            <p:nvPr/>
          </p:nvSpPr>
          <p:spPr>
            <a:xfrm>
              <a:off x="-187002" y="3190573"/>
              <a:ext cx="118646" cy="259215"/>
            </a:xfrm>
            <a:custGeom>
              <a:rect b="b" l="l" r="r" t="t"/>
              <a:pathLst>
                <a:path extrusionOk="0" h="7638" w="3496">
                  <a:moveTo>
                    <a:pt x="1782" y="1"/>
                  </a:moveTo>
                  <a:lnTo>
                    <a:pt x="1782" y="1"/>
                  </a:lnTo>
                  <a:cubicBezTo>
                    <a:pt x="1833" y="247"/>
                    <a:pt x="1892" y="476"/>
                    <a:pt x="1816" y="756"/>
                  </a:cubicBezTo>
                  <a:lnTo>
                    <a:pt x="1825" y="756"/>
                  </a:lnTo>
                  <a:cubicBezTo>
                    <a:pt x="1791" y="875"/>
                    <a:pt x="1646" y="1027"/>
                    <a:pt x="1663" y="1146"/>
                  </a:cubicBezTo>
                  <a:cubicBezTo>
                    <a:pt x="1689" y="1290"/>
                    <a:pt x="1850" y="1299"/>
                    <a:pt x="1935" y="1418"/>
                  </a:cubicBezTo>
                  <a:cubicBezTo>
                    <a:pt x="2206" y="1791"/>
                    <a:pt x="1926" y="1893"/>
                    <a:pt x="1808" y="2300"/>
                  </a:cubicBezTo>
                  <a:cubicBezTo>
                    <a:pt x="1706" y="2682"/>
                    <a:pt x="1689" y="2877"/>
                    <a:pt x="1205" y="2928"/>
                  </a:cubicBezTo>
                  <a:cubicBezTo>
                    <a:pt x="1231" y="3080"/>
                    <a:pt x="1273" y="3191"/>
                    <a:pt x="1273" y="3343"/>
                  </a:cubicBezTo>
                  <a:cubicBezTo>
                    <a:pt x="1190" y="3313"/>
                    <a:pt x="1131" y="3300"/>
                    <a:pt x="1080" y="3300"/>
                  </a:cubicBezTo>
                  <a:cubicBezTo>
                    <a:pt x="975" y="3300"/>
                    <a:pt x="907" y="3357"/>
                    <a:pt x="747" y="3437"/>
                  </a:cubicBezTo>
                  <a:cubicBezTo>
                    <a:pt x="586" y="3521"/>
                    <a:pt x="315" y="3640"/>
                    <a:pt x="230" y="3733"/>
                  </a:cubicBezTo>
                  <a:cubicBezTo>
                    <a:pt x="1" y="3996"/>
                    <a:pt x="196" y="4819"/>
                    <a:pt x="340" y="5091"/>
                  </a:cubicBezTo>
                  <a:cubicBezTo>
                    <a:pt x="501" y="5388"/>
                    <a:pt x="637" y="5523"/>
                    <a:pt x="739" y="5863"/>
                  </a:cubicBezTo>
                  <a:cubicBezTo>
                    <a:pt x="807" y="6109"/>
                    <a:pt x="756" y="6363"/>
                    <a:pt x="815" y="6601"/>
                  </a:cubicBezTo>
                  <a:cubicBezTo>
                    <a:pt x="856" y="6775"/>
                    <a:pt x="939" y="6841"/>
                    <a:pt x="1040" y="6841"/>
                  </a:cubicBezTo>
                  <a:cubicBezTo>
                    <a:pt x="1151" y="6841"/>
                    <a:pt x="1285" y="6762"/>
                    <a:pt x="1409" y="6660"/>
                  </a:cubicBezTo>
                  <a:lnTo>
                    <a:pt x="1409" y="6660"/>
                  </a:lnTo>
                  <a:lnTo>
                    <a:pt x="1316" y="6753"/>
                  </a:lnTo>
                  <a:cubicBezTo>
                    <a:pt x="1519" y="6932"/>
                    <a:pt x="1417" y="7585"/>
                    <a:pt x="1858" y="7636"/>
                  </a:cubicBezTo>
                  <a:cubicBezTo>
                    <a:pt x="1871" y="7637"/>
                    <a:pt x="1883" y="7638"/>
                    <a:pt x="1895" y="7638"/>
                  </a:cubicBezTo>
                  <a:cubicBezTo>
                    <a:pt x="2042" y="7638"/>
                    <a:pt x="2126" y="7540"/>
                    <a:pt x="2181" y="7407"/>
                  </a:cubicBezTo>
                  <a:cubicBezTo>
                    <a:pt x="2317" y="7245"/>
                    <a:pt x="2435" y="6999"/>
                    <a:pt x="2461" y="6906"/>
                  </a:cubicBezTo>
                  <a:cubicBezTo>
                    <a:pt x="2503" y="6762"/>
                    <a:pt x="2529" y="6643"/>
                    <a:pt x="2588" y="6499"/>
                  </a:cubicBezTo>
                  <a:cubicBezTo>
                    <a:pt x="2656" y="6346"/>
                    <a:pt x="2724" y="6219"/>
                    <a:pt x="2800" y="6075"/>
                  </a:cubicBezTo>
                  <a:cubicBezTo>
                    <a:pt x="2910" y="5880"/>
                    <a:pt x="2843" y="5854"/>
                    <a:pt x="2868" y="5651"/>
                  </a:cubicBezTo>
                  <a:cubicBezTo>
                    <a:pt x="2876" y="5523"/>
                    <a:pt x="2936" y="5320"/>
                    <a:pt x="2995" y="5201"/>
                  </a:cubicBezTo>
                  <a:cubicBezTo>
                    <a:pt x="3063" y="5048"/>
                    <a:pt x="3267" y="4921"/>
                    <a:pt x="3368" y="4777"/>
                  </a:cubicBezTo>
                  <a:cubicBezTo>
                    <a:pt x="3411" y="4718"/>
                    <a:pt x="3453" y="4667"/>
                    <a:pt x="3496" y="4616"/>
                  </a:cubicBezTo>
                  <a:cubicBezTo>
                    <a:pt x="3301" y="2919"/>
                    <a:pt x="2698" y="1350"/>
                    <a:pt x="17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4"/>
            <p:cNvSpPr/>
            <p:nvPr/>
          </p:nvSpPr>
          <p:spPr>
            <a:xfrm>
              <a:off x="-125371" y="3422332"/>
              <a:ext cx="57592" cy="156079"/>
            </a:xfrm>
            <a:custGeom>
              <a:rect b="b" l="l" r="r" t="t"/>
              <a:pathLst>
                <a:path extrusionOk="0" h="4599" w="1697">
                  <a:moveTo>
                    <a:pt x="1697" y="1"/>
                  </a:moveTo>
                  <a:cubicBezTo>
                    <a:pt x="1400" y="272"/>
                    <a:pt x="1154" y="875"/>
                    <a:pt x="933" y="1197"/>
                  </a:cubicBezTo>
                  <a:cubicBezTo>
                    <a:pt x="730" y="1485"/>
                    <a:pt x="93" y="1867"/>
                    <a:pt x="26" y="2240"/>
                  </a:cubicBezTo>
                  <a:cubicBezTo>
                    <a:pt x="0" y="2376"/>
                    <a:pt x="161" y="2588"/>
                    <a:pt x="170" y="2724"/>
                  </a:cubicBezTo>
                  <a:cubicBezTo>
                    <a:pt x="178" y="2919"/>
                    <a:pt x="110" y="3131"/>
                    <a:pt x="136" y="3360"/>
                  </a:cubicBezTo>
                  <a:cubicBezTo>
                    <a:pt x="178" y="3598"/>
                    <a:pt x="178" y="3827"/>
                    <a:pt x="170" y="4064"/>
                  </a:cubicBezTo>
                  <a:cubicBezTo>
                    <a:pt x="110" y="4217"/>
                    <a:pt x="119" y="4412"/>
                    <a:pt x="102" y="4599"/>
                  </a:cubicBezTo>
                  <a:cubicBezTo>
                    <a:pt x="976" y="3250"/>
                    <a:pt x="1536" y="1680"/>
                    <a:pt x="16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4"/>
            <p:cNvSpPr/>
            <p:nvPr/>
          </p:nvSpPr>
          <p:spPr>
            <a:xfrm>
              <a:off x="-749821" y="3035987"/>
              <a:ext cx="459514" cy="703660"/>
            </a:xfrm>
            <a:custGeom>
              <a:rect b="b" l="l" r="r" t="t"/>
              <a:pathLst>
                <a:path extrusionOk="0" h="20734" w="13540">
                  <a:moveTo>
                    <a:pt x="9781" y="1"/>
                  </a:moveTo>
                  <a:cubicBezTo>
                    <a:pt x="6074" y="1"/>
                    <a:pt x="2825" y="1943"/>
                    <a:pt x="993" y="4870"/>
                  </a:cubicBezTo>
                  <a:cubicBezTo>
                    <a:pt x="993" y="4938"/>
                    <a:pt x="993" y="4997"/>
                    <a:pt x="959" y="5056"/>
                  </a:cubicBezTo>
                  <a:cubicBezTo>
                    <a:pt x="908" y="5141"/>
                    <a:pt x="857" y="5150"/>
                    <a:pt x="806" y="5184"/>
                  </a:cubicBezTo>
                  <a:cubicBezTo>
                    <a:pt x="764" y="5260"/>
                    <a:pt x="721" y="5328"/>
                    <a:pt x="679" y="5404"/>
                  </a:cubicBezTo>
                  <a:cubicBezTo>
                    <a:pt x="679" y="5404"/>
                    <a:pt x="679" y="5413"/>
                    <a:pt x="679" y="5421"/>
                  </a:cubicBezTo>
                  <a:cubicBezTo>
                    <a:pt x="637" y="5540"/>
                    <a:pt x="603" y="5684"/>
                    <a:pt x="526" y="5803"/>
                  </a:cubicBezTo>
                  <a:cubicBezTo>
                    <a:pt x="501" y="5820"/>
                    <a:pt x="475" y="5837"/>
                    <a:pt x="450" y="5854"/>
                  </a:cubicBezTo>
                  <a:cubicBezTo>
                    <a:pt x="365" y="6024"/>
                    <a:pt x="289" y="6202"/>
                    <a:pt x="213" y="6380"/>
                  </a:cubicBezTo>
                  <a:cubicBezTo>
                    <a:pt x="221" y="6405"/>
                    <a:pt x="213" y="6431"/>
                    <a:pt x="213" y="6456"/>
                  </a:cubicBezTo>
                  <a:cubicBezTo>
                    <a:pt x="196" y="6566"/>
                    <a:pt x="111" y="6558"/>
                    <a:pt x="111" y="6694"/>
                  </a:cubicBezTo>
                  <a:cubicBezTo>
                    <a:pt x="111" y="6685"/>
                    <a:pt x="102" y="6685"/>
                    <a:pt x="94" y="6685"/>
                  </a:cubicBezTo>
                  <a:cubicBezTo>
                    <a:pt x="60" y="6770"/>
                    <a:pt x="26" y="6855"/>
                    <a:pt x="0" y="6940"/>
                  </a:cubicBezTo>
                  <a:cubicBezTo>
                    <a:pt x="68" y="7084"/>
                    <a:pt x="153" y="7228"/>
                    <a:pt x="51" y="7313"/>
                  </a:cubicBezTo>
                  <a:cubicBezTo>
                    <a:pt x="68" y="7381"/>
                    <a:pt x="68" y="7432"/>
                    <a:pt x="77" y="7491"/>
                  </a:cubicBezTo>
                  <a:cubicBezTo>
                    <a:pt x="238" y="7559"/>
                    <a:pt x="179" y="7729"/>
                    <a:pt x="187" y="7873"/>
                  </a:cubicBezTo>
                  <a:cubicBezTo>
                    <a:pt x="204" y="8051"/>
                    <a:pt x="263" y="8110"/>
                    <a:pt x="306" y="8255"/>
                  </a:cubicBezTo>
                  <a:cubicBezTo>
                    <a:pt x="348" y="8390"/>
                    <a:pt x="314" y="8551"/>
                    <a:pt x="357" y="8679"/>
                  </a:cubicBezTo>
                  <a:cubicBezTo>
                    <a:pt x="382" y="8789"/>
                    <a:pt x="492" y="8882"/>
                    <a:pt x="518" y="8993"/>
                  </a:cubicBezTo>
                  <a:cubicBezTo>
                    <a:pt x="543" y="9128"/>
                    <a:pt x="459" y="9306"/>
                    <a:pt x="518" y="9417"/>
                  </a:cubicBezTo>
                  <a:cubicBezTo>
                    <a:pt x="560" y="9527"/>
                    <a:pt x="721" y="9586"/>
                    <a:pt x="806" y="9671"/>
                  </a:cubicBezTo>
                  <a:cubicBezTo>
                    <a:pt x="883" y="9748"/>
                    <a:pt x="993" y="9807"/>
                    <a:pt x="1044" y="9934"/>
                  </a:cubicBezTo>
                  <a:cubicBezTo>
                    <a:pt x="1103" y="10087"/>
                    <a:pt x="1052" y="10180"/>
                    <a:pt x="1222" y="10274"/>
                  </a:cubicBezTo>
                  <a:cubicBezTo>
                    <a:pt x="1188" y="10392"/>
                    <a:pt x="1180" y="10613"/>
                    <a:pt x="1180" y="10740"/>
                  </a:cubicBezTo>
                  <a:cubicBezTo>
                    <a:pt x="1188" y="10833"/>
                    <a:pt x="1146" y="10825"/>
                    <a:pt x="1180" y="10910"/>
                  </a:cubicBezTo>
                  <a:cubicBezTo>
                    <a:pt x="1205" y="10995"/>
                    <a:pt x="1307" y="10978"/>
                    <a:pt x="1324" y="11088"/>
                  </a:cubicBezTo>
                  <a:cubicBezTo>
                    <a:pt x="1460" y="11198"/>
                    <a:pt x="1748" y="11300"/>
                    <a:pt x="1629" y="11512"/>
                  </a:cubicBezTo>
                  <a:cubicBezTo>
                    <a:pt x="1589" y="11485"/>
                    <a:pt x="1553" y="11475"/>
                    <a:pt x="1517" y="11475"/>
                  </a:cubicBezTo>
                  <a:cubicBezTo>
                    <a:pt x="1485" y="11475"/>
                    <a:pt x="1453" y="11483"/>
                    <a:pt x="1417" y="11495"/>
                  </a:cubicBezTo>
                  <a:cubicBezTo>
                    <a:pt x="1519" y="11648"/>
                    <a:pt x="1756" y="11682"/>
                    <a:pt x="1680" y="11894"/>
                  </a:cubicBezTo>
                  <a:cubicBezTo>
                    <a:pt x="1765" y="11919"/>
                    <a:pt x="1901" y="11936"/>
                    <a:pt x="1943" y="12021"/>
                  </a:cubicBezTo>
                  <a:cubicBezTo>
                    <a:pt x="1960" y="12055"/>
                    <a:pt x="1884" y="12165"/>
                    <a:pt x="1918" y="12250"/>
                  </a:cubicBezTo>
                  <a:cubicBezTo>
                    <a:pt x="1985" y="12386"/>
                    <a:pt x="2316" y="12420"/>
                    <a:pt x="2452" y="12445"/>
                  </a:cubicBezTo>
                  <a:cubicBezTo>
                    <a:pt x="2435" y="12547"/>
                    <a:pt x="2511" y="12632"/>
                    <a:pt x="2511" y="12708"/>
                  </a:cubicBezTo>
                  <a:cubicBezTo>
                    <a:pt x="2511" y="12801"/>
                    <a:pt x="2452" y="12852"/>
                    <a:pt x="2461" y="12963"/>
                  </a:cubicBezTo>
                  <a:cubicBezTo>
                    <a:pt x="2622" y="13014"/>
                    <a:pt x="2825" y="13149"/>
                    <a:pt x="2944" y="13302"/>
                  </a:cubicBezTo>
                  <a:cubicBezTo>
                    <a:pt x="3122" y="13735"/>
                    <a:pt x="2995" y="14150"/>
                    <a:pt x="3131" y="14659"/>
                  </a:cubicBezTo>
                  <a:cubicBezTo>
                    <a:pt x="3139" y="14693"/>
                    <a:pt x="3148" y="14761"/>
                    <a:pt x="3148" y="14829"/>
                  </a:cubicBezTo>
                  <a:cubicBezTo>
                    <a:pt x="3131" y="14897"/>
                    <a:pt x="3122" y="14965"/>
                    <a:pt x="3122" y="15049"/>
                  </a:cubicBezTo>
                  <a:cubicBezTo>
                    <a:pt x="3131" y="15287"/>
                    <a:pt x="3097" y="15499"/>
                    <a:pt x="3071" y="15728"/>
                  </a:cubicBezTo>
                  <a:cubicBezTo>
                    <a:pt x="3054" y="15923"/>
                    <a:pt x="3071" y="16229"/>
                    <a:pt x="3122" y="16424"/>
                  </a:cubicBezTo>
                  <a:cubicBezTo>
                    <a:pt x="3165" y="16576"/>
                    <a:pt x="3275" y="16704"/>
                    <a:pt x="3292" y="16865"/>
                  </a:cubicBezTo>
                  <a:cubicBezTo>
                    <a:pt x="3309" y="17060"/>
                    <a:pt x="3317" y="17238"/>
                    <a:pt x="3385" y="17408"/>
                  </a:cubicBezTo>
                  <a:cubicBezTo>
                    <a:pt x="3453" y="17569"/>
                    <a:pt x="3580" y="17705"/>
                    <a:pt x="3648" y="17866"/>
                  </a:cubicBezTo>
                  <a:cubicBezTo>
                    <a:pt x="3708" y="18010"/>
                    <a:pt x="3724" y="18180"/>
                    <a:pt x="3792" y="18332"/>
                  </a:cubicBezTo>
                  <a:cubicBezTo>
                    <a:pt x="3869" y="18511"/>
                    <a:pt x="3886" y="18680"/>
                    <a:pt x="3954" y="18850"/>
                  </a:cubicBezTo>
                  <a:cubicBezTo>
                    <a:pt x="3999" y="18822"/>
                    <a:pt x="4029" y="18812"/>
                    <a:pt x="4051" y="18812"/>
                  </a:cubicBezTo>
                  <a:cubicBezTo>
                    <a:pt x="4104" y="18812"/>
                    <a:pt x="4112" y="18871"/>
                    <a:pt x="4166" y="18901"/>
                  </a:cubicBezTo>
                  <a:cubicBezTo>
                    <a:pt x="4191" y="18918"/>
                    <a:pt x="4259" y="19019"/>
                    <a:pt x="4284" y="19036"/>
                  </a:cubicBezTo>
                  <a:cubicBezTo>
                    <a:pt x="4310" y="19062"/>
                    <a:pt x="4378" y="19045"/>
                    <a:pt x="4420" y="19070"/>
                  </a:cubicBezTo>
                  <a:cubicBezTo>
                    <a:pt x="4463" y="19113"/>
                    <a:pt x="4564" y="19240"/>
                    <a:pt x="4607" y="19291"/>
                  </a:cubicBezTo>
                  <a:cubicBezTo>
                    <a:pt x="4649" y="19333"/>
                    <a:pt x="4692" y="19367"/>
                    <a:pt x="4725" y="19410"/>
                  </a:cubicBezTo>
                  <a:cubicBezTo>
                    <a:pt x="6218" y="20250"/>
                    <a:pt x="7949" y="20733"/>
                    <a:pt x="9781" y="20733"/>
                  </a:cubicBezTo>
                  <a:cubicBezTo>
                    <a:pt x="10519" y="20733"/>
                    <a:pt x="11232" y="20657"/>
                    <a:pt x="11919" y="20512"/>
                  </a:cubicBezTo>
                  <a:cubicBezTo>
                    <a:pt x="11843" y="20504"/>
                    <a:pt x="11783" y="20487"/>
                    <a:pt x="11749" y="20470"/>
                  </a:cubicBezTo>
                  <a:cubicBezTo>
                    <a:pt x="11809" y="20300"/>
                    <a:pt x="11732" y="20131"/>
                    <a:pt x="11478" y="19953"/>
                  </a:cubicBezTo>
                  <a:cubicBezTo>
                    <a:pt x="11215" y="19774"/>
                    <a:pt x="11113" y="19749"/>
                    <a:pt x="10986" y="19478"/>
                  </a:cubicBezTo>
                  <a:cubicBezTo>
                    <a:pt x="10935" y="19376"/>
                    <a:pt x="10901" y="19274"/>
                    <a:pt x="10859" y="19172"/>
                  </a:cubicBezTo>
                  <a:cubicBezTo>
                    <a:pt x="10808" y="19036"/>
                    <a:pt x="10816" y="19045"/>
                    <a:pt x="10748" y="18952"/>
                  </a:cubicBezTo>
                  <a:cubicBezTo>
                    <a:pt x="10613" y="18790"/>
                    <a:pt x="10545" y="18697"/>
                    <a:pt x="10460" y="18502"/>
                  </a:cubicBezTo>
                  <a:cubicBezTo>
                    <a:pt x="10392" y="18324"/>
                    <a:pt x="10256" y="18222"/>
                    <a:pt x="10197" y="18052"/>
                  </a:cubicBezTo>
                  <a:cubicBezTo>
                    <a:pt x="10112" y="17815"/>
                    <a:pt x="10307" y="17569"/>
                    <a:pt x="10290" y="17340"/>
                  </a:cubicBezTo>
                  <a:cubicBezTo>
                    <a:pt x="10282" y="17187"/>
                    <a:pt x="10189" y="17153"/>
                    <a:pt x="10146" y="17034"/>
                  </a:cubicBezTo>
                  <a:cubicBezTo>
                    <a:pt x="10121" y="16933"/>
                    <a:pt x="10155" y="16788"/>
                    <a:pt x="10146" y="16687"/>
                  </a:cubicBezTo>
                  <a:cubicBezTo>
                    <a:pt x="10138" y="16483"/>
                    <a:pt x="10163" y="16296"/>
                    <a:pt x="10172" y="16093"/>
                  </a:cubicBezTo>
                  <a:cubicBezTo>
                    <a:pt x="10180" y="15991"/>
                    <a:pt x="10129" y="15915"/>
                    <a:pt x="10146" y="15813"/>
                  </a:cubicBezTo>
                  <a:cubicBezTo>
                    <a:pt x="10172" y="15686"/>
                    <a:pt x="10273" y="15635"/>
                    <a:pt x="10239" y="15482"/>
                  </a:cubicBezTo>
                  <a:cubicBezTo>
                    <a:pt x="10180" y="15465"/>
                    <a:pt x="10138" y="15440"/>
                    <a:pt x="10104" y="15406"/>
                  </a:cubicBezTo>
                  <a:cubicBezTo>
                    <a:pt x="10155" y="15321"/>
                    <a:pt x="10155" y="15245"/>
                    <a:pt x="10053" y="15143"/>
                  </a:cubicBezTo>
                  <a:cubicBezTo>
                    <a:pt x="10019" y="15109"/>
                    <a:pt x="9976" y="15083"/>
                    <a:pt x="9943" y="15058"/>
                  </a:cubicBezTo>
                  <a:cubicBezTo>
                    <a:pt x="9943" y="15049"/>
                    <a:pt x="9943" y="15049"/>
                    <a:pt x="9943" y="15049"/>
                  </a:cubicBezTo>
                  <a:cubicBezTo>
                    <a:pt x="9832" y="14871"/>
                    <a:pt x="9705" y="14702"/>
                    <a:pt x="9552" y="14583"/>
                  </a:cubicBezTo>
                  <a:cubicBezTo>
                    <a:pt x="9408" y="14473"/>
                    <a:pt x="9493" y="14490"/>
                    <a:pt x="9298" y="14481"/>
                  </a:cubicBezTo>
                  <a:cubicBezTo>
                    <a:pt x="9275" y="14479"/>
                    <a:pt x="9251" y="14479"/>
                    <a:pt x="9228" y="14479"/>
                  </a:cubicBezTo>
                  <a:cubicBezTo>
                    <a:pt x="9164" y="14479"/>
                    <a:pt x="9101" y="14484"/>
                    <a:pt x="9037" y="14484"/>
                  </a:cubicBezTo>
                  <a:cubicBezTo>
                    <a:pt x="9014" y="14484"/>
                    <a:pt x="8990" y="14483"/>
                    <a:pt x="8967" y="14481"/>
                  </a:cubicBezTo>
                  <a:cubicBezTo>
                    <a:pt x="8932" y="14481"/>
                    <a:pt x="8899" y="14481"/>
                    <a:pt x="8867" y="14481"/>
                  </a:cubicBezTo>
                  <a:cubicBezTo>
                    <a:pt x="8710" y="14481"/>
                    <a:pt x="8594" y="14475"/>
                    <a:pt x="8424" y="14405"/>
                  </a:cubicBezTo>
                  <a:cubicBezTo>
                    <a:pt x="8293" y="14349"/>
                    <a:pt x="8216" y="14319"/>
                    <a:pt x="8145" y="14319"/>
                  </a:cubicBezTo>
                  <a:cubicBezTo>
                    <a:pt x="8066" y="14319"/>
                    <a:pt x="7995" y="14358"/>
                    <a:pt x="7864" y="14439"/>
                  </a:cubicBezTo>
                  <a:cubicBezTo>
                    <a:pt x="7757" y="14507"/>
                    <a:pt x="7687" y="14518"/>
                    <a:pt x="7612" y="14518"/>
                  </a:cubicBezTo>
                  <a:cubicBezTo>
                    <a:pt x="7575" y="14518"/>
                    <a:pt x="7536" y="14515"/>
                    <a:pt x="7491" y="14515"/>
                  </a:cubicBezTo>
                  <a:cubicBezTo>
                    <a:pt x="7423" y="14515"/>
                    <a:pt x="7304" y="14515"/>
                    <a:pt x="7211" y="14507"/>
                  </a:cubicBezTo>
                  <a:cubicBezTo>
                    <a:pt x="7143" y="14504"/>
                    <a:pt x="7085" y="14502"/>
                    <a:pt x="7029" y="14502"/>
                  </a:cubicBezTo>
                  <a:cubicBezTo>
                    <a:pt x="6917" y="14502"/>
                    <a:pt x="6815" y="14509"/>
                    <a:pt x="6668" y="14532"/>
                  </a:cubicBezTo>
                  <a:cubicBezTo>
                    <a:pt x="6566" y="14540"/>
                    <a:pt x="6498" y="14591"/>
                    <a:pt x="6388" y="14591"/>
                  </a:cubicBezTo>
                  <a:cubicBezTo>
                    <a:pt x="6383" y="14592"/>
                    <a:pt x="6377" y="14592"/>
                    <a:pt x="6371" y="14592"/>
                  </a:cubicBezTo>
                  <a:cubicBezTo>
                    <a:pt x="6318" y="14592"/>
                    <a:pt x="6246" y="14567"/>
                    <a:pt x="6180" y="14567"/>
                  </a:cubicBezTo>
                  <a:cubicBezTo>
                    <a:pt x="6161" y="14567"/>
                    <a:pt x="6142" y="14569"/>
                    <a:pt x="6125" y="14574"/>
                  </a:cubicBezTo>
                  <a:cubicBezTo>
                    <a:pt x="6066" y="14591"/>
                    <a:pt x="6074" y="14668"/>
                    <a:pt x="6040" y="14676"/>
                  </a:cubicBezTo>
                  <a:cubicBezTo>
                    <a:pt x="6032" y="14679"/>
                    <a:pt x="6017" y="14680"/>
                    <a:pt x="6000" y="14680"/>
                  </a:cubicBezTo>
                  <a:cubicBezTo>
                    <a:pt x="5968" y="14680"/>
                    <a:pt x="5930" y="14676"/>
                    <a:pt x="5930" y="14676"/>
                  </a:cubicBezTo>
                  <a:cubicBezTo>
                    <a:pt x="5854" y="14710"/>
                    <a:pt x="5735" y="14727"/>
                    <a:pt x="5650" y="14744"/>
                  </a:cubicBezTo>
                  <a:cubicBezTo>
                    <a:pt x="5413" y="14786"/>
                    <a:pt x="5175" y="14863"/>
                    <a:pt x="4946" y="14905"/>
                  </a:cubicBezTo>
                  <a:cubicBezTo>
                    <a:pt x="4919" y="14908"/>
                    <a:pt x="4893" y="14910"/>
                    <a:pt x="4867" y="14910"/>
                  </a:cubicBezTo>
                  <a:cubicBezTo>
                    <a:pt x="4755" y="14910"/>
                    <a:pt x="4652" y="14883"/>
                    <a:pt x="4556" y="14863"/>
                  </a:cubicBezTo>
                  <a:cubicBezTo>
                    <a:pt x="4259" y="14651"/>
                    <a:pt x="3860" y="14244"/>
                    <a:pt x="3648" y="14235"/>
                  </a:cubicBezTo>
                  <a:cubicBezTo>
                    <a:pt x="2732" y="14193"/>
                    <a:pt x="3784" y="12581"/>
                    <a:pt x="4166" y="12182"/>
                  </a:cubicBezTo>
                  <a:cubicBezTo>
                    <a:pt x="4471" y="11868"/>
                    <a:pt x="4513" y="11571"/>
                    <a:pt x="4776" y="11274"/>
                  </a:cubicBezTo>
                  <a:cubicBezTo>
                    <a:pt x="4870" y="11164"/>
                    <a:pt x="5201" y="10978"/>
                    <a:pt x="5336" y="10944"/>
                  </a:cubicBezTo>
                  <a:cubicBezTo>
                    <a:pt x="5367" y="10935"/>
                    <a:pt x="5400" y="10931"/>
                    <a:pt x="5434" y="10931"/>
                  </a:cubicBezTo>
                  <a:cubicBezTo>
                    <a:pt x="5604" y="10931"/>
                    <a:pt x="5805" y="11021"/>
                    <a:pt x="5941" y="11021"/>
                  </a:cubicBezTo>
                  <a:cubicBezTo>
                    <a:pt x="5965" y="11021"/>
                    <a:pt x="5987" y="11018"/>
                    <a:pt x="6006" y="11012"/>
                  </a:cubicBezTo>
                  <a:cubicBezTo>
                    <a:pt x="6252" y="10927"/>
                    <a:pt x="6303" y="10570"/>
                    <a:pt x="6397" y="10375"/>
                  </a:cubicBezTo>
                  <a:cubicBezTo>
                    <a:pt x="6566" y="10002"/>
                    <a:pt x="6804" y="9705"/>
                    <a:pt x="6999" y="9349"/>
                  </a:cubicBezTo>
                  <a:cubicBezTo>
                    <a:pt x="7219" y="8950"/>
                    <a:pt x="7270" y="8526"/>
                    <a:pt x="7474" y="8153"/>
                  </a:cubicBezTo>
                  <a:cubicBezTo>
                    <a:pt x="7525" y="8149"/>
                    <a:pt x="7578" y="8143"/>
                    <a:pt x="7628" y="8143"/>
                  </a:cubicBezTo>
                  <a:cubicBezTo>
                    <a:pt x="7687" y="8143"/>
                    <a:pt x="7742" y="8151"/>
                    <a:pt x="7788" y="8178"/>
                  </a:cubicBezTo>
                  <a:cubicBezTo>
                    <a:pt x="8017" y="8331"/>
                    <a:pt x="7627" y="8755"/>
                    <a:pt x="7847" y="8780"/>
                  </a:cubicBezTo>
                  <a:cubicBezTo>
                    <a:pt x="7864" y="8806"/>
                    <a:pt x="7856" y="8831"/>
                    <a:pt x="7881" y="8848"/>
                  </a:cubicBezTo>
                  <a:cubicBezTo>
                    <a:pt x="8017" y="8789"/>
                    <a:pt x="8144" y="8577"/>
                    <a:pt x="8246" y="8467"/>
                  </a:cubicBezTo>
                  <a:cubicBezTo>
                    <a:pt x="8424" y="8272"/>
                    <a:pt x="8390" y="8212"/>
                    <a:pt x="8441" y="7975"/>
                  </a:cubicBezTo>
                  <a:cubicBezTo>
                    <a:pt x="8509" y="7712"/>
                    <a:pt x="8908" y="6889"/>
                    <a:pt x="8636" y="6575"/>
                  </a:cubicBezTo>
                  <a:cubicBezTo>
                    <a:pt x="8729" y="6473"/>
                    <a:pt x="8755" y="6516"/>
                    <a:pt x="8874" y="6465"/>
                  </a:cubicBezTo>
                  <a:cubicBezTo>
                    <a:pt x="8942" y="6431"/>
                    <a:pt x="9128" y="6388"/>
                    <a:pt x="9238" y="6346"/>
                  </a:cubicBezTo>
                  <a:cubicBezTo>
                    <a:pt x="9264" y="6431"/>
                    <a:pt x="9272" y="6524"/>
                    <a:pt x="9281" y="6651"/>
                  </a:cubicBezTo>
                  <a:cubicBezTo>
                    <a:pt x="9292" y="6648"/>
                    <a:pt x="9303" y="6646"/>
                    <a:pt x="9316" y="6646"/>
                  </a:cubicBezTo>
                  <a:cubicBezTo>
                    <a:pt x="9350" y="6646"/>
                    <a:pt x="9390" y="6656"/>
                    <a:pt x="9424" y="6656"/>
                  </a:cubicBezTo>
                  <a:cubicBezTo>
                    <a:pt x="9436" y="6656"/>
                    <a:pt x="9448" y="6655"/>
                    <a:pt x="9459" y="6651"/>
                  </a:cubicBezTo>
                  <a:cubicBezTo>
                    <a:pt x="9459" y="6694"/>
                    <a:pt x="9484" y="6719"/>
                    <a:pt x="9493" y="6762"/>
                  </a:cubicBezTo>
                  <a:cubicBezTo>
                    <a:pt x="9516" y="6766"/>
                    <a:pt x="9535" y="6768"/>
                    <a:pt x="9550" y="6768"/>
                  </a:cubicBezTo>
                  <a:cubicBezTo>
                    <a:pt x="9674" y="6768"/>
                    <a:pt x="9591" y="6630"/>
                    <a:pt x="9629" y="6533"/>
                  </a:cubicBezTo>
                  <a:cubicBezTo>
                    <a:pt x="9680" y="6388"/>
                    <a:pt x="9790" y="6337"/>
                    <a:pt x="9892" y="6227"/>
                  </a:cubicBezTo>
                  <a:cubicBezTo>
                    <a:pt x="10078" y="6007"/>
                    <a:pt x="10138" y="5845"/>
                    <a:pt x="10121" y="5565"/>
                  </a:cubicBezTo>
                  <a:cubicBezTo>
                    <a:pt x="10112" y="5430"/>
                    <a:pt x="10172" y="5260"/>
                    <a:pt x="10146" y="5133"/>
                  </a:cubicBezTo>
                  <a:cubicBezTo>
                    <a:pt x="10138" y="5056"/>
                    <a:pt x="10112" y="5006"/>
                    <a:pt x="10095" y="4938"/>
                  </a:cubicBezTo>
                  <a:cubicBezTo>
                    <a:pt x="10087" y="4878"/>
                    <a:pt x="10087" y="4819"/>
                    <a:pt x="10078" y="4768"/>
                  </a:cubicBezTo>
                  <a:cubicBezTo>
                    <a:pt x="10087" y="4675"/>
                    <a:pt x="10129" y="4573"/>
                    <a:pt x="10095" y="4471"/>
                  </a:cubicBezTo>
                  <a:cubicBezTo>
                    <a:pt x="10095" y="4463"/>
                    <a:pt x="10087" y="4446"/>
                    <a:pt x="10078" y="4437"/>
                  </a:cubicBezTo>
                  <a:cubicBezTo>
                    <a:pt x="10078" y="4429"/>
                    <a:pt x="10070" y="4412"/>
                    <a:pt x="10070" y="4403"/>
                  </a:cubicBezTo>
                  <a:cubicBezTo>
                    <a:pt x="10053" y="4361"/>
                    <a:pt x="10019" y="4327"/>
                    <a:pt x="9985" y="4285"/>
                  </a:cubicBezTo>
                  <a:cubicBezTo>
                    <a:pt x="9951" y="4132"/>
                    <a:pt x="9909" y="3979"/>
                    <a:pt x="9875" y="3826"/>
                  </a:cubicBezTo>
                  <a:cubicBezTo>
                    <a:pt x="9883" y="3792"/>
                    <a:pt x="9883" y="3759"/>
                    <a:pt x="9883" y="3716"/>
                  </a:cubicBezTo>
                  <a:cubicBezTo>
                    <a:pt x="10061" y="3792"/>
                    <a:pt x="10256" y="3826"/>
                    <a:pt x="10443" y="3869"/>
                  </a:cubicBezTo>
                  <a:cubicBezTo>
                    <a:pt x="10358" y="4030"/>
                    <a:pt x="10867" y="4157"/>
                    <a:pt x="10994" y="4157"/>
                  </a:cubicBezTo>
                  <a:cubicBezTo>
                    <a:pt x="10994" y="4174"/>
                    <a:pt x="10994" y="4200"/>
                    <a:pt x="10994" y="4217"/>
                  </a:cubicBezTo>
                  <a:cubicBezTo>
                    <a:pt x="11016" y="4222"/>
                    <a:pt x="11037" y="4225"/>
                    <a:pt x="11058" y="4225"/>
                  </a:cubicBezTo>
                  <a:cubicBezTo>
                    <a:pt x="11095" y="4225"/>
                    <a:pt x="11131" y="4216"/>
                    <a:pt x="11161" y="4197"/>
                  </a:cubicBezTo>
                  <a:lnTo>
                    <a:pt x="11161" y="4197"/>
                  </a:lnTo>
                  <a:cubicBezTo>
                    <a:pt x="11060" y="4279"/>
                    <a:pt x="11048" y="4438"/>
                    <a:pt x="11223" y="4454"/>
                  </a:cubicBezTo>
                  <a:cubicBezTo>
                    <a:pt x="11173" y="4658"/>
                    <a:pt x="11156" y="4641"/>
                    <a:pt x="11317" y="4734"/>
                  </a:cubicBezTo>
                  <a:cubicBezTo>
                    <a:pt x="11393" y="4785"/>
                    <a:pt x="11512" y="4878"/>
                    <a:pt x="11597" y="4895"/>
                  </a:cubicBezTo>
                  <a:cubicBezTo>
                    <a:pt x="11597" y="4955"/>
                    <a:pt x="11588" y="5006"/>
                    <a:pt x="11597" y="5065"/>
                  </a:cubicBezTo>
                  <a:cubicBezTo>
                    <a:pt x="11724" y="5107"/>
                    <a:pt x="11885" y="5209"/>
                    <a:pt x="11978" y="5319"/>
                  </a:cubicBezTo>
                  <a:cubicBezTo>
                    <a:pt x="12063" y="5413"/>
                    <a:pt x="12072" y="5548"/>
                    <a:pt x="12157" y="5650"/>
                  </a:cubicBezTo>
                  <a:cubicBezTo>
                    <a:pt x="12250" y="5761"/>
                    <a:pt x="12377" y="5845"/>
                    <a:pt x="12462" y="5939"/>
                  </a:cubicBezTo>
                  <a:cubicBezTo>
                    <a:pt x="12487" y="5973"/>
                    <a:pt x="12513" y="6066"/>
                    <a:pt x="12547" y="6108"/>
                  </a:cubicBezTo>
                  <a:cubicBezTo>
                    <a:pt x="12598" y="6159"/>
                    <a:pt x="12640" y="6117"/>
                    <a:pt x="12691" y="6219"/>
                  </a:cubicBezTo>
                  <a:cubicBezTo>
                    <a:pt x="12698" y="6219"/>
                    <a:pt x="12705" y="6220"/>
                    <a:pt x="12712" y="6220"/>
                  </a:cubicBezTo>
                  <a:cubicBezTo>
                    <a:pt x="13137" y="6220"/>
                    <a:pt x="13302" y="4941"/>
                    <a:pt x="13319" y="4632"/>
                  </a:cubicBezTo>
                  <a:cubicBezTo>
                    <a:pt x="13327" y="4369"/>
                    <a:pt x="13471" y="4234"/>
                    <a:pt x="13505" y="3988"/>
                  </a:cubicBezTo>
                  <a:cubicBezTo>
                    <a:pt x="13531" y="3784"/>
                    <a:pt x="13539" y="3445"/>
                    <a:pt x="13522" y="3241"/>
                  </a:cubicBezTo>
                  <a:cubicBezTo>
                    <a:pt x="13488" y="2893"/>
                    <a:pt x="13166" y="2690"/>
                    <a:pt x="13192" y="2325"/>
                  </a:cubicBezTo>
                  <a:cubicBezTo>
                    <a:pt x="13208" y="2087"/>
                    <a:pt x="13378" y="1875"/>
                    <a:pt x="13285" y="1621"/>
                  </a:cubicBezTo>
                  <a:cubicBezTo>
                    <a:pt x="13192" y="1383"/>
                    <a:pt x="13039" y="1315"/>
                    <a:pt x="13056" y="1010"/>
                  </a:cubicBezTo>
                  <a:cubicBezTo>
                    <a:pt x="13073" y="773"/>
                    <a:pt x="13098" y="679"/>
                    <a:pt x="13005" y="510"/>
                  </a:cubicBezTo>
                  <a:cubicBezTo>
                    <a:pt x="11995" y="179"/>
                    <a:pt x="10910" y="1"/>
                    <a:pt x="97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4"/>
            <p:cNvSpPr/>
            <p:nvPr/>
          </p:nvSpPr>
          <p:spPr>
            <a:xfrm>
              <a:off x="-189004" y="3189453"/>
              <a:ext cx="121225" cy="262303"/>
            </a:xfrm>
            <a:custGeom>
              <a:rect b="b" l="l" r="r" t="t"/>
              <a:pathLst>
                <a:path extrusionOk="0" h="7729" w="3572">
                  <a:moveTo>
                    <a:pt x="1816" y="0"/>
                  </a:moveTo>
                  <a:lnTo>
                    <a:pt x="1799" y="76"/>
                  </a:lnTo>
                  <a:cubicBezTo>
                    <a:pt x="1850" y="305"/>
                    <a:pt x="1901" y="526"/>
                    <a:pt x="1833" y="780"/>
                  </a:cubicBezTo>
                  <a:cubicBezTo>
                    <a:pt x="1816" y="814"/>
                    <a:pt x="1790" y="865"/>
                    <a:pt x="1765" y="916"/>
                  </a:cubicBezTo>
                  <a:cubicBezTo>
                    <a:pt x="1714" y="1001"/>
                    <a:pt x="1655" y="1094"/>
                    <a:pt x="1671" y="1188"/>
                  </a:cubicBezTo>
                  <a:cubicBezTo>
                    <a:pt x="1688" y="1298"/>
                    <a:pt x="1765" y="1349"/>
                    <a:pt x="1841" y="1391"/>
                  </a:cubicBezTo>
                  <a:cubicBezTo>
                    <a:pt x="1884" y="1417"/>
                    <a:pt x="1926" y="1442"/>
                    <a:pt x="1951" y="1485"/>
                  </a:cubicBezTo>
                  <a:cubicBezTo>
                    <a:pt x="2121" y="1714"/>
                    <a:pt x="2062" y="1807"/>
                    <a:pt x="1968" y="1985"/>
                  </a:cubicBezTo>
                  <a:cubicBezTo>
                    <a:pt x="1917" y="2078"/>
                    <a:pt x="1858" y="2180"/>
                    <a:pt x="1816" y="2316"/>
                  </a:cubicBezTo>
                  <a:lnTo>
                    <a:pt x="1799" y="2409"/>
                  </a:lnTo>
                  <a:cubicBezTo>
                    <a:pt x="1705" y="2732"/>
                    <a:pt x="1671" y="2867"/>
                    <a:pt x="1264" y="2910"/>
                  </a:cubicBezTo>
                  <a:lnTo>
                    <a:pt x="1205" y="2918"/>
                  </a:lnTo>
                  <a:lnTo>
                    <a:pt x="1213" y="2978"/>
                  </a:lnTo>
                  <a:cubicBezTo>
                    <a:pt x="1222" y="3028"/>
                    <a:pt x="1230" y="3088"/>
                    <a:pt x="1247" y="3139"/>
                  </a:cubicBezTo>
                  <a:cubicBezTo>
                    <a:pt x="1256" y="3190"/>
                    <a:pt x="1264" y="3241"/>
                    <a:pt x="1273" y="3300"/>
                  </a:cubicBezTo>
                  <a:cubicBezTo>
                    <a:pt x="1219" y="3285"/>
                    <a:pt x="1175" y="3278"/>
                    <a:pt x="1135" y="3278"/>
                  </a:cubicBezTo>
                  <a:cubicBezTo>
                    <a:pt x="1043" y="3278"/>
                    <a:pt x="977" y="3314"/>
                    <a:pt x="883" y="3368"/>
                  </a:cubicBezTo>
                  <a:cubicBezTo>
                    <a:pt x="857" y="3385"/>
                    <a:pt x="823" y="3402"/>
                    <a:pt x="781" y="3419"/>
                  </a:cubicBezTo>
                  <a:cubicBezTo>
                    <a:pt x="747" y="3444"/>
                    <a:pt x="704" y="3461"/>
                    <a:pt x="662" y="3487"/>
                  </a:cubicBezTo>
                  <a:cubicBezTo>
                    <a:pt x="501" y="3563"/>
                    <a:pt x="323" y="3648"/>
                    <a:pt x="246" y="3733"/>
                  </a:cubicBezTo>
                  <a:cubicBezTo>
                    <a:pt x="0" y="4012"/>
                    <a:pt x="204" y="4869"/>
                    <a:pt x="357" y="5149"/>
                  </a:cubicBezTo>
                  <a:cubicBezTo>
                    <a:pt x="408" y="5243"/>
                    <a:pt x="458" y="5319"/>
                    <a:pt x="501" y="5395"/>
                  </a:cubicBezTo>
                  <a:cubicBezTo>
                    <a:pt x="603" y="5556"/>
                    <a:pt x="679" y="5684"/>
                    <a:pt x="747" y="5913"/>
                  </a:cubicBezTo>
                  <a:cubicBezTo>
                    <a:pt x="781" y="6040"/>
                    <a:pt x="789" y="6167"/>
                    <a:pt x="789" y="6294"/>
                  </a:cubicBezTo>
                  <a:cubicBezTo>
                    <a:pt x="789" y="6413"/>
                    <a:pt x="798" y="6532"/>
                    <a:pt x="823" y="6642"/>
                  </a:cubicBezTo>
                  <a:cubicBezTo>
                    <a:pt x="857" y="6795"/>
                    <a:pt x="925" y="6880"/>
                    <a:pt x="1018" y="6914"/>
                  </a:cubicBezTo>
                  <a:cubicBezTo>
                    <a:pt x="1045" y="6923"/>
                    <a:pt x="1074" y="6928"/>
                    <a:pt x="1104" y="6928"/>
                  </a:cubicBezTo>
                  <a:cubicBezTo>
                    <a:pt x="1180" y="6928"/>
                    <a:pt x="1267" y="6898"/>
                    <a:pt x="1358" y="6837"/>
                  </a:cubicBezTo>
                  <a:cubicBezTo>
                    <a:pt x="1409" y="6905"/>
                    <a:pt x="1442" y="7024"/>
                    <a:pt x="1468" y="7151"/>
                  </a:cubicBezTo>
                  <a:cubicBezTo>
                    <a:pt x="1527" y="7389"/>
                    <a:pt x="1604" y="7694"/>
                    <a:pt x="1917" y="7720"/>
                  </a:cubicBezTo>
                  <a:cubicBezTo>
                    <a:pt x="1926" y="7728"/>
                    <a:pt x="1943" y="7728"/>
                    <a:pt x="1960" y="7728"/>
                  </a:cubicBezTo>
                  <a:cubicBezTo>
                    <a:pt x="2113" y="7728"/>
                    <a:pt x="2223" y="7643"/>
                    <a:pt x="2291" y="7474"/>
                  </a:cubicBezTo>
                  <a:cubicBezTo>
                    <a:pt x="2435" y="7295"/>
                    <a:pt x="2545" y="7049"/>
                    <a:pt x="2571" y="6956"/>
                  </a:cubicBezTo>
                  <a:lnTo>
                    <a:pt x="2596" y="6880"/>
                  </a:lnTo>
                  <a:cubicBezTo>
                    <a:pt x="2630" y="6769"/>
                    <a:pt x="2656" y="6668"/>
                    <a:pt x="2698" y="6557"/>
                  </a:cubicBezTo>
                  <a:cubicBezTo>
                    <a:pt x="2766" y="6405"/>
                    <a:pt x="2834" y="6277"/>
                    <a:pt x="2910" y="6133"/>
                  </a:cubicBezTo>
                  <a:cubicBezTo>
                    <a:pt x="2986" y="5998"/>
                    <a:pt x="2986" y="5930"/>
                    <a:pt x="2978" y="5845"/>
                  </a:cubicBezTo>
                  <a:cubicBezTo>
                    <a:pt x="2978" y="5802"/>
                    <a:pt x="2969" y="5760"/>
                    <a:pt x="2978" y="5692"/>
                  </a:cubicBezTo>
                  <a:cubicBezTo>
                    <a:pt x="2995" y="5573"/>
                    <a:pt x="3054" y="5378"/>
                    <a:pt x="3105" y="5259"/>
                  </a:cubicBezTo>
                  <a:cubicBezTo>
                    <a:pt x="3139" y="5183"/>
                    <a:pt x="3215" y="5115"/>
                    <a:pt x="3292" y="5039"/>
                  </a:cubicBezTo>
                  <a:cubicBezTo>
                    <a:pt x="3360" y="4980"/>
                    <a:pt x="3427" y="4912"/>
                    <a:pt x="3478" y="4835"/>
                  </a:cubicBezTo>
                  <a:cubicBezTo>
                    <a:pt x="3504" y="4810"/>
                    <a:pt x="3546" y="4784"/>
                    <a:pt x="3572" y="4751"/>
                  </a:cubicBezTo>
                  <a:lnTo>
                    <a:pt x="3555" y="4589"/>
                  </a:lnTo>
                  <a:lnTo>
                    <a:pt x="3555" y="4598"/>
                  </a:lnTo>
                  <a:cubicBezTo>
                    <a:pt x="3521" y="4632"/>
                    <a:pt x="3419" y="4725"/>
                    <a:pt x="3385" y="4776"/>
                  </a:cubicBezTo>
                  <a:cubicBezTo>
                    <a:pt x="3343" y="4844"/>
                    <a:pt x="3283" y="4903"/>
                    <a:pt x="3215" y="4963"/>
                  </a:cubicBezTo>
                  <a:cubicBezTo>
                    <a:pt x="3139" y="5039"/>
                    <a:pt x="3054" y="5124"/>
                    <a:pt x="3003" y="5217"/>
                  </a:cubicBezTo>
                  <a:cubicBezTo>
                    <a:pt x="2944" y="5336"/>
                    <a:pt x="2885" y="5548"/>
                    <a:pt x="2868" y="5675"/>
                  </a:cubicBezTo>
                  <a:cubicBezTo>
                    <a:pt x="2859" y="5760"/>
                    <a:pt x="2868" y="5811"/>
                    <a:pt x="2868" y="5853"/>
                  </a:cubicBezTo>
                  <a:cubicBezTo>
                    <a:pt x="2876" y="5930"/>
                    <a:pt x="2876" y="5972"/>
                    <a:pt x="2817" y="6082"/>
                  </a:cubicBezTo>
                  <a:cubicBezTo>
                    <a:pt x="2740" y="6218"/>
                    <a:pt x="2664" y="6354"/>
                    <a:pt x="2596" y="6515"/>
                  </a:cubicBezTo>
                  <a:cubicBezTo>
                    <a:pt x="2554" y="6634"/>
                    <a:pt x="2520" y="6736"/>
                    <a:pt x="2486" y="6846"/>
                  </a:cubicBezTo>
                  <a:lnTo>
                    <a:pt x="2469" y="6922"/>
                  </a:lnTo>
                  <a:cubicBezTo>
                    <a:pt x="2443" y="7015"/>
                    <a:pt x="2333" y="7253"/>
                    <a:pt x="2206" y="7406"/>
                  </a:cubicBezTo>
                  <a:lnTo>
                    <a:pt x="2197" y="7423"/>
                  </a:lnTo>
                  <a:cubicBezTo>
                    <a:pt x="2145" y="7551"/>
                    <a:pt x="2072" y="7612"/>
                    <a:pt x="1967" y="7612"/>
                  </a:cubicBezTo>
                  <a:cubicBezTo>
                    <a:pt x="1954" y="7612"/>
                    <a:pt x="1940" y="7611"/>
                    <a:pt x="1926" y="7609"/>
                  </a:cubicBezTo>
                  <a:cubicBezTo>
                    <a:pt x="1688" y="7584"/>
                    <a:pt x="1629" y="7346"/>
                    <a:pt x="1578" y="7117"/>
                  </a:cubicBezTo>
                  <a:cubicBezTo>
                    <a:pt x="1544" y="6990"/>
                    <a:pt x="1519" y="6871"/>
                    <a:pt x="1451" y="6786"/>
                  </a:cubicBezTo>
                  <a:lnTo>
                    <a:pt x="1510" y="6727"/>
                  </a:lnTo>
                  <a:lnTo>
                    <a:pt x="1434" y="6651"/>
                  </a:lnTo>
                  <a:cubicBezTo>
                    <a:pt x="1297" y="6759"/>
                    <a:pt x="1179" y="6818"/>
                    <a:pt x="1094" y="6818"/>
                  </a:cubicBezTo>
                  <a:cubicBezTo>
                    <a:pt x="1079" y="6818"/>
                    <a:pt x="1065" y="6816"/>
                    <a:pt x="1052" y="6812"/>
                  </a:cubicBezTo>
                  <a:cubicBezTo>
                    <a:pt x="993" y="6795"/>
                    <a:pt x="950" y="6727"/>
                    <a:pt x="925" y="6617"/>
                  </a:cubicBezTo>
                  <a:cubicBezTo>
                    <a:pt x="908" y="6515"/>
                    <a:pt x="900" y="6405"/>
                    <a:pt x="900" y="6294"/>
                  </a:cubicBezTo>
                  <a:cubicBezTo>
                    <a:pt x="900" y="6159"/>
                    <a:pt x="891" y="6014"/>
                    <a:pt x="857" y="5879"/>
                  </a:cubicBezTo>
                  <a:cubicBezTo>
                    <a:pt x="781" y="5641"/>
                    <a:pt x="696" y="5497"/>
                    <a:pt x="594" y="5336"/>
                  </a:cubicBezTo>
                  <a:cubicBezTo>
                    <a:pt x="552" y="5259"/>
                    <a:pt x="501" y="5192"/>
                    <a:pt x="450" y="5098"/>
                  </a:cubicBezTo>
                  <a:cubicBezTo>
                    <a:pt x="306" y="4835"/>
                    <a:pt x="128" y="4038"/>
                    <a:pt x="331" y="3809"/>
                  </a:cubicBezTo>
                  <a:cubicBezTo>
                    <a:pt x="391" y="3741"/>
                    <a:pt x="569" y="3648"/>
                    <a:pt x="713" y="3580"/>
                  </a:cubicBezTo>
                  <a:cubicBezTo>
                    <a:pt x="755" y="3563"/>
                    <a:pt x="798" y="3537"/>
                    <a:pt x="832" y="3520"/>
                  </a:cubicBezTo>
                  <a:cubicBezTo>
                    <a:pt x="874" y="3495"/>
                    <a:pt x="908" y="3478"/>
                    <a:pt x="942" y="3461"/>
                  </a:cubicBezTo>
                  <a:cubicBezTo>
                    <a:pt x="1028" y="3415"/>
                    <a:pt x="1078" y="3388"/>
                    <a:pt x="1145" y="3388"/>
                  </a:cubicBezTo>
                  <a:cubicBezTo>
                    <a:pt x="1189" y="3388"/>
                    <a:pt x="1241" y="3400"/>
                    <a:pt x="1315" y="3427"/>
                  </a:cubicBezTo>
                  <a:lnTo>
                    <a:pt x="1392" y="3461"/>
                  </a:lnTo>
                  <a:lnTo>
                    <a:pt x="1392" y="3376"/>
                  </a:lnTo>
                  <a:cubicBezTo>
                    <a:pt x="1392" y="3274"/>
                    <a:pt x="1375" y="3190"/>
                    <a:pt x="1349" y="3113"/>
                  </a:cubicBezTo>
                  <a:cubicBezTo>
                    <a:pt x="1349" y="3079"/>
                    <a:pt x="1341" y="3045"/>
                    <a:pt x="1332" y="3011"/>
                  </a:cubicBezTo>
                  <a:cubicBezTo>
                    <a:pt x="1756" y="2952"/>
                    <a:pt x="1816" y="2749"/>
                    <a:pt x="1901" y="2435"/>
                  </a:cubicBezTo>
                  <a:lnTo>
                    <a:pt x="1926" y="2341"/>
                  </a:lnTo>
                  <a:cubicBezTo>
                    <a:pt x="1960" y="2223"/>
                    <a:pt x="2011" y="2121"/>
                    <a:pt x="2062" y="2036"/>
                  </a:cubicBezTo>
                  <a:cubicBezTo>
                    <a:pt x="2164" y="1858"/>
                    <a:pt x="2248" y="1697"/>
                    <a:pt x="2045" y="1417"/>
                  </a:cubicBezTo>
                  <a:cubicBezTo>
                    <a:pt x="2002" y="1357"/>
                    <a:pt x="1943" y="1323"/>
                    <a:pt x="1892" y="1289"/>
                  </a:cubicBezTo>
                  <a:cubicBezTo>
                    <a:pt x="1824" y="1256"/>
                    <a:pt x="1790" y="1230"/>
                    <a:pt x="1782" y="1171"/>
                  </a:cubicBezTo>
                  <a:cubicBezTo>
                    <a:pt x="1773" y="1120"/>
                    <a:pt x="1816" y="1043"/>
                    <a:pt x="1858" y="967"/>
                  </a:cubicBezTo>
                  <a:cubicBezTo>
                    <a:pt x="1892" y="916"/>
                    <a:pt x="1917" y="857"/>
                    <a:pt x="1934" y="806"/>
                  </a:cubicBezTo>
                  <a:cubicBezTo>
                    <a:pt x="1985" y="636"/>
                    <a:pt x="2002" y="382"/>
                    <a:pt x="1977" y="229"/>
                  </a:cubicBezTo>
                  <a:lnTo>
                    <a:pt x="1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4"/>
            <p:cNvSpPr/>
            <p:nvPr/>
          </p:nvSpPr>
          <p:spPr>
            <a:xfrm>
              <a:off x="-127102" y="3418599"/>
              <a:ext cx="59900" cy="162391"/>
            </a:xfrm>
            <a:custGeom>
              <a:rect b="b" l="l" r="r" t="t"/>
              <a:pathLst>
                <a:path extrusionOk="0" h="4785" w="1765">
                  <a:moveTo>
                    <a:pt x="1765" y="0"/>
                  </a:moveTo>
                  <a:lnTo>
                    <a:pt x="1714" y="68"/>
                  </a:lnTo>
                  <a:cubicBezTo>
                    <a:pt x="1510" y="247"/>
                    <a:pt x="1332" y="569"/>
                    <a:pt x="1179" y="857"/>
                  </a:cubicBezTo>
                  <a:cubicBezTo>
                    <a:pt x="1094" y="1010"/>
                    <a:pt x="1010" y="1163"/>
                    <a:pt x="933" y="1273"/>
                  </a:cubicBezTo>
                  <a:cubicBezTo>
                    <a:pt x="865" y="1375"/>
                    <a:pt x="730" y="1494"/>
                    <a:pt x="586" y="1621"/>
                  </a:cubicBezTo>
                  <a:cubicBezTo>
                    <a:pt x="331" y="1850"/>
                    <a:pt x="68" y="2087"/>
                    <a:pt x="17" y="2333"/>
                  </a:cubicBezTo>
                  <a:cubicBezTo>
                    <a:pt x="0" y="2427"/>
                    <a:pt x="51" y="2537"/>
                    <a:pt x="93" y="2639"/>
                  </a:cubicBezTo>
                  <a:cubicBezTo>
                    <a:pt x="127" y="2715"/>
                    <a:pt x="161" y="2783"/>
                    <a:pt x="161" y="2834"/>
                  </a:cubicBezTo>
                  <a:cubicBezTo>
                    <a:pt x="170" y="2910"/>
                    <a:pt x="161" y="2995"/>
                    <a:pt x="144" y="3088"/>
                  </a:cubicBezTo>
                  <a:cubicBezTo>
                    <a:pt x="127" y="3207"/>
                    <a:pt x="119" y="3334"/>
                    <a:pt x="136" y="3470"/>
                  </a:cubicBezTo>
                  <a:cubicBezTo>
                    <a:pt x="170" y="3674"/>
                    <a:pt x="178" y="3894"/>
                    <a:pt x="161" y="4157"/>
                  </a:cubicBezTo>
                  <a:cubicBezTo>
                    <a:pt x="119" y="4276"/>
                    <a:pt x="119" y="4412"/>
                    <a:pt x="110" y="4547"/>
                  </a:cubicBezTo>
                  <a:cubicBezTo>
                    <a:pt x="102" y="4598"/>
                    <a:pt x="102" y="4649"/>
                    <a:pt x="102" y="4700"/>
                  </a:cubicBezTo>
                  <a:lnTo>
                    <a:pt x="102" y="4785"/>
                  </a:lnTo>
                  <a:lnTo>
                    <a:pt x="238" y="4573"/>
                  </a:lnTo>
                  <a:cubicBezTo>
                    <a:pt x="246" y="4471"/>
                    <a:pt x="238" y="4267"/>
                    <a:pt x="272" y="4191"/>
                  </a:cubicBezTo>
                  <a:lnTo>
                    <a:pt x="272" y="4174"/>
                  </a:lnTo>
                  <a:cubicBezTo>
                    <a:pt x="289" y="3903"/>
                    <a:pt x="280" y="3674"/>
                    <a:pt x="246" y="3462"/>
                  </a:cubicBezTo>
                  <a:cubicBezTo>
                    <a:pt x="229" y="3334"/>
                    <a:pt x="246" y="3216"/>
                    <a:pt x="255" y="3097"/>
                  </a:cubicBezTo>
                  <a:cubicBezTo>
                    <a:pt x="263" y="3003"/>
                    <a:pt x="280" y="2919"/>
                    <a:pt x="272" y="2825"/>
                  </a:cubicBezTo>
                  <a:cubicBezTo>
                    <a:pt x="272" y="2757"/>
                    <a:pt x="238" y="2681"/>
                    <a:pt x="195" y="2596"/>
                  </a:cubicBezTo>
                  <a:cubicBezTo>
                    <a:pt x="161" y="2511"/>
                    <a:pt x="119" y="2418"/>
                    <a:pt x="127" y="2359"/>
                  </a:cubicBezTo>
                  <a:cubicBezTo>
                    <a:pt x="170" y="2147"/>
                    <a:pt x="424" y="1918"/>
                    <a:pt x="653" y="1706"/>
                  </a:cubicBezTo>
                  <a:cubicBezTo>
                    <a:pt x="806" y="1578"/>
                    <a:pt x="942" y="1451"/>
                    <a:pt x="1027" y="1332"/>
                  </a:cubicBezTo>
                  <a:cubicBezTo>
                    <a:pt x="1103" y="1222"/>
                    <a:pt x="1188" y="1069"/>
                    <a:pt x="1273" y="908"/>
                  </a:cubicBezTo>
                  <a:cubicBezTo>
                    <a:pt x="1400" y="688"/>
                    <a:pt x="1536" y="442"/>
                    <a:pt x="1680" y="263"/>
                  </a:cubicBezTo>
                  <a:cubicBezTo>
                    <a:pt x="1680" y="264"/>
                    <a:pt x="1680" y="265"/>
                    <a:pt x="1681" y="265"/>
                  </a:cubicBezTo>
                  <a:cubicBezTo>
                    <a:pt x="1689" y="265"/>
                    <a:pt x="1730" y="237"/>
                    <a:pt x="1738" y="237"/>
                  </a:cubicBezTo>
                  <a:cubicBezTo>
                    <a:pt x="1739" y="237"/>
                    <a:pt x="1739" y="237"/>
                    <a:pt x="1739" y="238"/>
                  </a:cubicBezTo>
                  <a:lnTo>
                    <a:pt x="17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4"/>
            <p:cNvSpPr/>
            <p:nvPr/>
          </p:nvSpPr>
          <p:spPr>
            <a:xfrm>
              <a:off x="-750975" y="3268595"/>
              <a:ext cx="137651" cy="411730"/>
            </a:xfrm>
            <a:custGeom>
              <a:rect b="b" l="l" r="r" t="t"/>
              <a:pathLst>
                <a:path extrusionOk="0" h="12132" w="4056">
                  <a:moveTo>
                    <a:pt x="68" y="1"/>
                  </a:moveTo>
                  <a:lnTo>
                    <a:pt x="1" y="171"/>
                  </a:lnTo>
                  <a:cubicBezTo>
                    <a:pt x="1" y="171"/>
                    <a:pt x="111" y="374"/>
                    <a:pt x="51" y="425"/>
                  </a:cubicBezTo>
                  <a:lnTo>
                    <a:pt x="26" y="442"/>
                  </a:lnTo>
                  <a:lnTo>
                    <a:pt x="34" y="476"/>
                  </a:lnTo>
                  <a:cubicBezTo>
                    <a:pt x="43" y="544"/>
                    <a:pt x="51" y="586"/>
                    <a:pt x="51" y="646"/>
                  </a:cubicBezTo>
                  <a:lnTo>
                    <a:pt x="60" y="679"/>
                  </a:lnTo>
                  <a:lnTo>
                    <a:pt x="85" y="696"/>
                  </a:lnTo>
                  <a:cubicBezTo>
                    <a:pt x="170" y="730"/>
                    <a:pt x="170" y="798"/>
                    <a:pt x="170" y="917"/>
                  </a:cubicBezTo>
                  <a:cubicBezTo>
                    <a:pt x="170" y="959"/>
                    <a:pt x="162" y="993"/>
                    <a:pt x="170" y="1036"/>
                  </a:cubicBezTo>
                  <a:cubicBezTo>
                    <a:pt x="179" y="1155"/>
                    <a:pt x="204" y="1222"/>
                    <a:pt x="238" y="1299"/>
                  </a:cubicBezTo>
                  <a:cubicBezTo>
                    <a:pt x="255" y="1333"/>
                    <a:pt x="272" y="1375"/>
                    <a:pt x="289" y="1426"/>
                  </a:cubicBezTo>
                  <a:cubicBezTo>
                    <a:pt x="306" y="1485"/>
                    <a:pt x="306" y="1553"/>
                    <a:pt x="306" y="1621"/>
                  </a:cubicBezTo>
                  <a:cubicBezTo>
                    <a:pt x="314" y="1697"/>
                    <a:pt x="314" y="1774"/>
                    <a:pt x="340" y="1850"/>
                  </a:cubicBezTo>
                  <a:cubicBezTo>
                    <a:pt x="357" y="1901"/>
                    <a:pt x="391" y="1952"/>
                    <a:pt x="416" y="2003"/>
                  </a:cubicBezTo>
                  <a:cubicBezTo>
                    <a:pt x="450" y="2054"/>
                    <a:pt x="484" y="2105"/>
                    <a:pt x="501" y="2156"/>
                  </a:cubicBezTo>
                  <a:cubicBezTo>
                    <a:pt x="509" y="2206"/>
                    <a:pt x="501" y="2274"/>
                    <a:pt x="493" y="2342"/>
                  </a:cubicBezTo>
                  <a:cubicBezTo>
                    <a:pt x="476" y="2427"/>
                    <a:pt x="467" y="2520"/>
                    <a:pt x="501" y="2597"/>
                  </a:cubicBezTo>
                  <a:cubicBezTo>
                    <a:pt x="535" y="2673"/>
                    <a:pt x="620" y="2732"/>
                    <a:pt x="696" y="2783"/>
                  </a:cubicBezTo>
                  <a:cubicBezTo>
                    <a:pt x="739" y="2809"/>
                    <a:pt x="772" y="2834"/>
                    <a:pt x="798" y="2860"/>
                  </a:cubicBezTo>
                  <a:cubicBezTo>
                    <a:pt x="823" y="2885"/>
                    <a:pt x="849" y="2902"/>
                    <a:pt x="874" y="2927"/>
                  </a:cubicBezTo>
                  <a:cubicBezTo>
                    <a:pt x="942" y="2978"/>
                    <a:pt x="1002" y="3021"/>
                    <a:pt x="1035" y="3106"/>
                  </a:cubicBezTo>
                  <a:cubicBezTo>
                    <a:pt x="1044" y="3148"/>
                    <a:pt x="1052" y="3182"/>
                    <a:pt x="1061" y="3224"/>
                  </a:cubicBezTo>
                  <a:cubicBezTo>
                    <a:pt x="1078" y="3301"/>
                    <a:pt x="1095" y="3377"/>
                    <a:pt x="1197" y="3453"/>
                  </a:cubicBezTo>
                  <a:cubicBezTo>
                    <a:pt x="1163" y="3581"/>
                    <a:pt x="1163" y="3784"/>
                    <a:pt x="1163" y="3895"/>
                  </a:cubicBezTo>
                  <a:cubicBezTo>
                    <a:pt x="1163" y="3920"/>
                    <a:pt x="1163" y="3937"/>
                    <a:pt x="1154" y="3954"/>
                  </a:cubicBezTo>
                  <a:cubicBezTo>
                    <a:pt x="1146" y="3988"/>
                    <a:pt x="1137" y="4022"/>
                    <a:pt x="1163" y="4081"/>
                  </a:cubicBezTo>
                  <a:cubicBezTo>
                    <a:pt x="1180" y="4132"/>
                    <a:pt x="1222" y="4158"/>
                    <a:pt x="1256" y="4183"/>
                  </a:cubicBezTo>
                  <a:cubicBezTo>
                    <a:pt x="1290" y="4208"/>
                    <a:pt x="1307" y="4217"/>
                    <a:pt x="1307" y="4251"/>
                  </a:cubicBezTo>
                  <a:lnTo>
                    <a:pt x="1315" y="4276"/>
                  </a:lnTo>
                  <a:lnTo>
                    <a:pt x="1332" y="4285"/>
                  </a:lnTo>
                  <a:cubicBezTo>
                    <a:pt x="1358" y="4310"/>
                    <a:pt x="1400" y="4336"/>
                    <a:pt x="1443" y="4361"/>
                  </a:cubicBezTo>
                  <a:cubicBezTo>
                    <a:pt x="1578" y="4454"/>
                    <a:pt x="1646" y="4505"/>
                    <a:pt x="1638" y="4590"/>
                  </a:cubicBezTo>
                  <a:cubicBezTo>
                    <a:pt x="1607" y="4577"/>
                    <a:pt x="1578" y="4571"/>
                    <a:pt x="1550" y="4571"/>
                  </a:cubicBezTo>
                  <a:cubicBezTo>
                    <a:pt x="1508" y="4571"/>
                    <a:pt x="1470" y="4583"/>
                    <a:pt x="1434" y="4599"/>
                  </a:cubicBezTo>
                  <a:lnTo>
                    <a:pt x="1375" y="4624"/>
                  </a:lnTo>
                  <a:lnTo>
                    <a:pt x="1409" y="4683"/>
                  </a:lnTo>
                  <a:cubicBezTo>
                    <a:pt x="1451" y="4743"/>
                    <a:pt x="1510" y="4777"/>
                    <a:pt x="1553" y="4819"/>
                  </a:cubicBezTo>
                  <a:cubicBezTo>
                    <a:pt x="1655" y="4896"/>
                    <a:pt x="1697" y="4929"/>
                    <a:pt x="1663" y="5031"/>
                  </a:cubicBezTo>
                  <a:lnTo>
                    <a:pt x="1646" y="5082"/>
                  </a:lnTo>
                  <a:lnTo>
                    <a:pt x="1706" y="5099"/>
                  </a:lnTo>
                  <a:cubicBezTo>
                    <a:pt x="1723" y="5108"/>
                    <a:pt x="1740" y="5116"/>
                    <a:pt x="1765" y="5116"/>
                  </a:cubicBezTo>
                  <a:cubicBezTo>
                    <a:pt x="1824" y="5133"/>
                    <a:pt x="1901" y="5150"/>
                    <a:pt x="1926" y="5192"/>
                  </a:cubicBezTo>
                  <a:cubicBezTo>
                    <a:pt x="1926" y="5201"/>
                    <a:pt x="1918" y="5218"/>
                    <a:pt x="1918" y="5226"/>
                  </a:cubicBezTo>
                  <a:cubicBezTo>
                    <a:pt x="1901" y="5286"/>
                    <a:pt x="1875" y="5354"/>
                    <a:pt x="1909" y="5421"/>
                  </a:cubicBezTo>
                  <a:cubicBezTo>
                    <a:pt x="1977" y="5566"/>
                    <a:pt x="2232" y="5608"/>
                    <a:pt x="2418" y="5642"/>
                  </a:cubicBezTo>
                  <a:lnTo>
                    <a:pt x="2435" y="5642"/>
                  </a:lnTo>
                  <a:cubicBezTo>
                    <a:pt x="2444" y="5693"/>
                    <a:pt x="2461" y="5744"/>
                    <a:pt x="2469" y="5778"/>
                  </a:cubicBezTo>
                  <a:cubicBezTo>
                    <a:pt x="2478" y="5812"/>
                    <a:pt x="2495" y="5837"/>
                    <a:pt x="2495" y="5854"/>
                  </a:cubicBezTo>
                  <a:cubicBezTo>
                    <a:pt x="2495" y="5888"/>
                    <a:pt x="2478" y="5922"/>
                    <a:pt x="2469" y="5956"/>
                  </a:cubicBezTo>
                  <a:cubicBezTo>
                    <a:pt x="2452" y="5998"/>
                    <a:pt x="2444" y="6049"/>
                    <a:pt x="2444" y="6117"/>
                  </a:cubicBezTo>
                  <a:lnTo>
                    <a:pt x="2452" y="6151"/>
                  </a:lnTo>
                  <a:lnTo>
                    <a:pt x="2486" y="6168"/>
                  </a:lnTo>
                  <a:cubicBezTo>
                    <a:pt x="2639" y="6219"/>
                    <a:pt x="2825" y="6346"/>
                    <a:pt x="2936" y="6482"/>
                  </a:cubicBezTo>
                  <a:cubicBezTo>
                    <a:pt x="3020" y="6702"/>
                    <a:pt x="3029" y="6923"/>
                    <a:pt x="3037" y="7161"/>
                  </a:cubicBezTo>
                  <a:cubicBezTo>
                    <a:pt x="3046" y="7364"/>
                    <a:pt x="3054" y="7585"/>
                    <a:pt x="3114" y="7822"/>
                  </a:cubicBezTo>
                  <a:cubicBezTo>
                    <a:pt x="3122" y="7856"/>
                    <a:pt x="3131" y="7907"/>
                    <a:pt x="3131" y="7975"/>
                  </a:cubicBezTo>
                  <a:cubicBezTo>
                    <a:pt x="3114" y="8043"/>
                    <a:pt x="3105" y="8119"/>
                    <a:pt x="3105" y="8195"/>
                  </a:cubicBezTo>
                  <a:cubicBezTo>
                    <a:pt x="3114" y="8382"/>
                    <a:pt x="3097" y="8543"/>
                    <a:pt x="3071" y="8721"/>
                  </a:cubicBezTo>
                  <a:cubicBezTo>
                    <a:pt x="3071" y="8772"/>
                    <a:pt x="3063" y="8823"/>
                    <a:pt x="3054" y="8874"/>
                  </a:cubicBezTo>
                  <a:cubicBezTo>
                    <a:pt x="3037" y="9061"/>
                    <a:pt x="3054" y="9375"/>
                    <a:pt x="3105" y="9587"/>
                  </a:cubicBezTo>
                  <a:cubicBezTo>
                    <a:pt x="3122" y="9655"/>
                    <a:pt x="3156" y="9722"/>
                    <a:pt x="3190" y="9790"/>
                  </a:cubicBezTo>
                  <a:cubicBezTo>
                    <a:pt x="3224" y="9867"/>
                    <a:pt x="3266" y="9943"/>
                    <a:pt x="3275" y="10028"/>
                  </a:cubicBezTo>
                  <a:lnTo>
                    <a:pt x="3283" y="10113"/>
                  </a:lnTo>
                  <a:cubicBezTo>
                    <a:pt x="3292" y="10274"/>
                    <a:pt x="3309" y="10426"/>
                    <a:pt x="3377" y="10588"/>
                  </a:cubicBezTo>
                  <a:cubicBezTo>
                    <a:pt x="3411" y="10664"/>
                    <a:pt x="3462" y="10740"/>
                    <a:pt x="3504" y="10817"/>
                  </a:cubicBezTo>
                  <a:cubicBezTo>
                    <a:pt x="3555" y="10893"/>
                    <a:pt x="3606" y="10961"/>
                    <a:pt x="3631" y="11037"/>
                  </a:cubicBezTo>
                  <a:cubicBezTo>
                    <a:pt x="3657" y="11105"/>
                    <a:pt x="3674" y="11173"/>
                    <a:pt x="3699" y="11249"/>
                  </a:cubicBezTo>
                  <a:cubicBezTo>
                    <a:pt x="3716" y="11334"/>
                    <a:pt x="3742" y="11427"/>
                    <a:pt x="3775" y="11512"/>
                  </a:cubicBezTo>
                  <a:cubicBezTo>
                    <a:pt x="3818" y="11597"/>
                    <a:pt x="3843" y="11690"/>
                    <a:pt x="3869" y="11775"/>
                  </a:cubicBezTo>
                  <a:lnTo>
                    <a:pt x="3860" y="11775"/>
                  </a:lnTo>
                  <a:cubicBezTo>
                    <a:pt x="3869" y="11801"/>
                    <a:pt x="3886" y="11996"/>
                    <a:pt x="3894" y="12021"/>
                  </a:cubicBezTo>
                  <a:lnTo>
                    <a:pt x="4055" y="12132"/>
                  </a:lnTo>
                  <a:cubicBezTo>
                    <a:pt x="4047" y="12106"/>
                    <a:pt x="3971" y="11775"/>
                    <a:pt x="3962" y="11750"/>
                  </a:cubicBezTo>
                  <a:cubicBezTo>
                    <a:pt x="3945" y="11657"/>
                    <a:pt x="3920" y="11563"/>
                    <a:pt x="3869" y="11461"/>
                  </a:cubicBezTo>
                  <a:cubicBezTo>
                    <a:pt x="3835" y="11385"/>
                    <a:pt x="3818" y="11300"/>
                    <a:pt x="3792" y="11215"/>
                  </a:cubicBezTo>
                  <a:cubicBezTo>
                    <a:pt x="3775" y="11139"/>
                    <a:pt x="3758" y="11063"/>
                    <a:pt x="3725" y="10986"/>
                  </a:cubicBezTo>
                  <a:cubicBezTo>
                    <a:pt x="3691" y="10910"/>
                    <a:pt x="3640" y="10825"/>
                    <a:pt x="3597" y="10749"/>
                  </a:cubicBezTo>
                  <a:cubicBezTo>
                    <a:pt x="3546" y="10681"/>
                    <a:pt x="3504" y="10613"/>
                    <a:pt x="3470" y="10537"/>
                  </a:cubicBezTo>
                  <a:cubicBezTo>
                    <a:pt x="3411" y="10401"/>
                    <a:pt x="3402" y="10257"/>
                    <a:pt x="3385" y="10104"/>
                  </a:cubicBezTo>
                  <a:lnTo>
                    <a:pt x="3377" y="10011"/>
                  </a:lnTo>
                  <a:cubicBezTo>
                    <a:pt x="3368" y="9909"/>
                    <a:pt x="3326" y="9816"/>
                    <a:pt x="3283" y="9731"/>
                  </a:cubicBezTo>
                  <a:cubicBezTo>
                    <a:pt x="3250" y="9671"/>
                    <a:pt x="3224" y="9612"/>
                    <a:pt x="3207" y="9553"/>
                  </a:cubicBezTo>
                  <a:cubicBezTo>
                    <a:pt x="3165" y="9383"/>
                    <a:pt x="3139" y="9078"/>
                    <a:pt x="3165" y="8883"/>
                  </a:cubicBezTo>
                  <a:cubicBezTo>
                    <a:pt x="3165" y="8832"/>
                    <a:pt x="3173" y="8781"/>
                    <a:pt x="3182" y="8730"/>
                  </a:cubicBezTo>
                  <a:cubicBezTo>
                    <a:pt x="3199" y="8560"/>
                    <a:pt x="3224" y="8382"/>
                    <a:pt x="3207" y="8195"/>
                  </a:cubicBezTo>
                  <a:cubicBezTo>
                    <a:pt x="3207" y="8119"/>
                    <a:pt x="3216" y="8060"/>
                    <a:pt x="3233" y="7992"/>
                  </a:cubicBezTo>
                  <a:lnTo>
                    <a:pt x="3241" y="7983"/>
                  </a:lnTo>
                  <a:lnTo>
                    <a:pt x="3241" y="7975"/>
                  </a:lnTo>
                  <a:cubicBezTo>
                    <a:pt x="3241" y="7890"/>
                    <a:pt x="3233" y="7831"/>
                    <a:pt x="3216" y="7788"/>
                  </a:cubicBezTo>
                  <a:cubicBezTo>
                    <a:pt x="3156" y="7568"/>
                    <a:pt x="3148" y="7356"/>
                    <a:pt x="3148" y="7152"/>
                  </a:cubicBezTo>
                  <a:cubicBezTo>
                    <a:pt x="3139" y="6906"/>
                    <a:pt x="3131" y="6677"/>
                    <a:pt x="3029" y="6431"/>
                  </a:cubicBezTo>
                  <a:lnTo>
                    <a:pt x="3020" y="6422"/>
                  </a:lnTo>
                  <a:cubicBezTo>
                    <a:pt x="2902" y="6278"/>
                    <a:pt x="2724" y="6143"/>
                    <a:pt x="2554" y="6075"/>
                  </a:cubicBezTo>
                  <a:cubicBezTo>
                    <a:pt x="2554" y="6041"/>
                    <a:pt x="2562" y="6015"/>
                    <a:pt x="2571" y="5990"/>
                  </a:cubicBezTo>
                  <a:cubicBezTo>
                    <a:pt x="2579" y="5947"/>
                    <a:pt x="2596" y="5905"/>
                    <a:pt x="2596" y="5854"/>
                  </a:cubicBezTo>
                  <a:cubicBezTo>
                    <a:pt x="2596" y="5820"/>
                    <a:pt x="2588" y="5778"/>
                    <a:pt x="2571" y="5744"/>
                  </a:cubicBezTo>
                  <a:cubicBezTo>
                    <a:pt x="2554" y="5701"/>
                    <a:pt x="2537" y="5651"/>
                    <a:pt x="2545" y="5608"/>
                  </a:cubicBezTo>
                  <a:lnTo>
                    <a:pt x="2554" y="5557"/>
                  </a:lnTo>
                  <a:lnTo>
                    <a:pt x="2503" y="5540"/>
                  </a:lnTo>
                  <a:cubicBezTo>
                    <a:pt x="2478" y="5540"/>
                    <a:pt x="2452" y="5532"/>
                    <a:pt x="2427" y="5532"/>
                  </a:cubicBezTo>
                  <a:cubicBezTo>
                    <a:pt x="2299" y="5506"/>
                    <a:pt x="2045" y="5464"/>
                    <a:pt x="2003" y="5379"/>
                  </a:cubicBezTo>
                  <a:cubicBezTo>
                    <a:pt x="1994" y="5345"/>
                    <a:pt x="2003" y="5303"/>
                    <a:pt x="2019" y="5260"/>
                  </a:cubicBezTo>
                  <a:cubicBezTo>
                    <a:pt x="2028" y="5218"/>
                    <a:pt x="2045" y="5175"/>
                    <a:pt x="2028" y="5142"/>
                  </a:cubicBezTo>
                  <a:cubicBezTo>
                    <a:pt x="1977" y="5065"/>
                    <a:pt x="1875" y="5031"/>
                    <a:pt x="1790" y="5006"/>
                  </a:cubicBezTo>
                  <a:lnTo>
                    <a:pt x="1782" y="5006"/>
                  </a:lnTo>
                  <a:cubicBezTo>
                    <a:pt x="1807" y="4862"/>
                    <a:pt x="1706" y="4794"/>
                    <a:pt x="1621" y="4726"/>
                  </a:cubicBezTo>
                  <a:cubicBezTo>
                    <a:pt x="1604" y="4717"/>
                    <a:pt x="1578" y="4700"/>
                    <a:pt x="1561" y="4683"/>
                  </a:cubicBezTo>
                  <a:cubicBezTo>
                    <a:pt x="1587" y="4683"/>
                    <a:pt x="1604" y="4692"/>
                    <a:pt x="1629" y="4709"/>
                  </a:cubicBezTo>
                  <a:lnTo>
                    <a:pt x="1680" y="4743"/>
                  </a:lnTo>
                  <a:lnTo>
                    <a:pt x="1714" y="4692"/>
                  </a:lnTo>
                  <a:cubicBezTo>
                    <a:pt x="1833" y="4480"/>
                    <a:pt x="1629" y="4353"/>
                    <a:pt x="1502" y="4268"/>
                  </a:cubicBezTo>
                  <a:cubicBezTo>
                    <a:pt x="1468" y="4251"/>
                    <a:pt x="1434" y="4234"/>
                    <a:pt x="1417" y="4208"/>
                  </a:cubicBezTo>
                  <a:cubicBezTo>
                    <a:pt x="1392" y="4141"/>
                    <a:pt x="1349" y="4115"/>
                    <a:pt x="1315" y="4090"/>
                  </a:cubicBezTo>
                  <a:cubicBezTo>
                    <a:pt x="1290" y="4073"/>
                    <a:pt x="1273" y="4064"/>
                    <a:pt x="1264" y="4047"/>
                  </a:cubicBezTo>
                  <a:cubicBezTo>
                    <a:pt x="1256" y="4005"/>
                    <a:pt x="1256" y="4005"/>
                    <a:pt x="1264" y="3979"/>
                  </a:cubicBezTo>
                  <a:cubicBezTo>
                    <a:pt x="1264" y="3962"/>
                    <a:pt x="1273" y="3937"/>
                    <a:pt x="1273" y="3886"/>
                  </a:cubicBezTo>
                  <a:cubicBezTo>
                    <a:pt x="1273" y="3776"/>
                    <a:pt x="1281" y="3547"/>
                    <a:pt x="1315" y="3445"/>
                  </a:cubicBezTo>
                  <a:lnTo>
                    <a:pt x="1332" y="3394"/>
                  </a:lnTo>
                  <a:lnTo>
                    <a:pt x="1290" y="3377"/>
                  </a:lnTo>
                  <a:cubicBezTo>
                    <a:pt x="1197" y="3326"/>
                    <a:pt x="1188" y="3284"/>
                    <a:pt x="1171" y="3199"/>
                  </a:cubicBezTo>
                  <a:cubicBezTo>
                    <a:pt x="1163" y="3165"/>
                    <a:pt x="1154" y="3114"/>
                    <a:pt x="1137" y="3063"/>
                  </a:cubicBezTo>
                  <a:cubicBezTo>
                    <a:pt x="1095" y="2953"/>
                    <a:pt x="1010" y="2894"/>
                    <a:pt x="942" y="2834"/>
                  </a:cubicBezTo>
                  <a:cubicBezTo>
                    <a:pt x="925" y="2817"/>
                    <a:pt x="900" y="2800"/>
                    <a:pt x="874" y="2783"/>
                  </a:cubicBezTo>
                  <a:cubicBezTo>
                    <a:pt x="840" y="2749"/>
                    <a:pt x="798" y="2715"/>
                    <a:pt x="755" y="2690"/>
                  </a:cubicBezTo>
                  <a:cubicBezTo>
                    <a:pt x="696" y="2648"/>
                    <a:pt x="628" y="2597"/>
                    <a:pt x="603" y="2546"/>
                  </a:cubicBezTo>
                  <a:cubicBezTo>
                    <a:pt x="577" y="2503"/>
                    <a:pt x="586" y="2435"/>
                    <a:pt x="603" y="2359"/>
                  </a:cubicBezTo>
                  <a:cubicBezTo>
                    <a:pt x="611" y="2283"/>
                    <a:pt x="620" y="2206"/>
                    <a:pt x="603" y="2139"/>
                  </a:cubicBezTo>
                  <a:cubicBezTo>
                    <a:pt x="586" y="2062"/>
                    <a:pt x="552" y="2003"/>
                    <a:pt x="509" y="1943"/>
                  </a:cubicBezTo>
                  <a:cubicBezTo>
                    <a:pt x="484" y="1901"/>
                    <a:pt x="459" y="1859"/>
                    <a:pt x="442" y="1816"/>
                  </a:cubicBezTo>
                  <a:cubicBezTo>
                    <a:pt x="425" y="1757"/>
                    <a:pt x="425" y="1689"/>
                    <a:pt x="425" y="1621"/>
                  </a:cubicBezTo>
                  <a:cubicBezTo>
                    <a:pt x="416" y="1545"/>
                    <a:pt x="416" y="1468"/>
                    <a:pt x="399" y="1392"/>
                  </a:cubicBezTo>
                  <a:cubicBezTo>
                    <a:pt x="382" y="1333"/>
                    <a:pt x="357" y="1290"/>
                    <a:pt x="340" y="1248"/>
                  </a:cubicBezTo>
                  <a:cubicBezTo>
                    <a:pt x="314" y="1188"/>
                    <a:pt x="289" y="1129"/>
                    <a:pt x="280" y="1027"/>
                  </a:cubicBezTo>
                  <a:cubicBezTo>
                    <a:pt x="280" y="993"/>
                    <a:pt x="280" y="959"/>
                    <a:pt x="280" y="926"/>
                  </a:cubicBezTo>
                  <a:cubicBezTo>
                    <a:pt x="280" y="815"/>
                    <a:pt x="289" y="679"/>
                    <a:pt x="162" y="612"/>
                  </a:cubicBezTo>
                  <a:cubicBezTo>
                    <a:pt x="162" y="569"/>
                    <a:pt x="153" y="527"/>
                    <a:pt x="145" y="484"/>
                  </a:cubicBezTo>
                  <a:cubicBezTo>
                    <a:pt x="221" y="400"/>
                    <a:pt x="187" y="281"/>
                    <a:pt x="128" y="162"/>
                  </a:cubicBezTo>
                  <a:lnTo>
                    <a:pt x="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4"/>
            <p:cNvSpPr/>
            <p:nvPr/>
          </p:nvSpPr>
          <p:spPr>
            <a:xfrm>
              <a:off x="-646176" y="3053262"/>
              <a:ext cx="357871" cy="680888"/>
            </a:xfrm>
            <a:custGeom>
              <a:rect b="b" l="l" r="r" t="t"/>
              <a:pathLst>
                <a:path extrusionOk="0" h="20063" w="10545">
                  <a:moveTo>
                    <a:pt x="9917" y="1"/>
                  </a:moveTo>
                  <a:cubicBezTo>
                    <a:pt x="9959" y="85"/>
                    <a:pt x="9968" y="264"/>
                    <a:pt x="9959" y="391"/>
                  </a:cubicBezTo>
                  <a:cubicBezTo>
                    <a:pt x="9951" y="425"/>
                    <a:pt x="9951" y="459"/>
                    <a:pt x="9951" y="501"/>
                  </a:cubicBezTo>
                  <a:cubicBezTo>
                    <a:pt x="9934" y="713"/>
                    <a:pt x="10002" y="823"/>
                    <a:pt x="10078" y="942"/>
                  </a:cubicBezTo>
                  <a:cubicBezTo>
                    <a:pt x="10112" y="1002"/>
                    <a:pt x="10146" y="1061"/>
                    <a:pt x="10180" y="1137"/>
                  </a:cubicBezTo>
                  <a:cubicBezTo>
                    <a:pt x="10231" y="1281"/>
                    <a:pt x="10188" y="1409"/>
                    <a:pt x="10146" y="1553"/>
                  </a:cubicBezTo>
                  <a:cubicBezTo>
                    <a:pt x="10121" y="1638"/>
                    <a:pt x="10087" y="1723"/>
                    <a:pt x="10087" y="1816"/>
                  </a:cubicBezTo>
                  <a:cubicBezTo>
                    <a:pt x="10070" y="2028"/>
                    <a:pt x="10163" y="2189"/>
                    <a:pt x="10256" y="2342"/>
                  </a:cubicBezTo>
                  <a:cubicBezTo>
                    <a:pt x="10333" y="2469"/>
                    <a:pt x="10400" y="2596"/>
                    <a:pt x="10417" y="2741"/>
                  </a:cubicBezTo>
                  <a:cubicBezTo>
                    <a:pt x="10434" y="2936"/>
                    <a:pt x="10426" y="3267"/>
                    <a:pt x="10400" y="3479"/>
                  </a:cubicBezTo>
                  <a:cubicBezTo>
                    <a:pt x="10384" y="3580"/>
                    <a:pt x="10350" y="3665"/>
                    <a:pt x="10307" y="3759"/>
                  </a:cubicBezTo>
                  <a:cubicBezTo>
                    <a:pt x="10265" y="3860"/>
                    <a:pt x="10214" y="3979"/>
                    <a:pt x="10205" y="4132"/>
                  </a:cubicBezTo>
                  <a:cubicBezTo>
                    <a:pt x="10197" y="4386"/>
                    <a:pt x="10078" y="5353"/>
                    <a:pt x="9781" y="5608"/>
                  </a:cubicBezTo>
                  <a:cubicBezTo>
                    <a:pt x="9747" y="5642"/>
                    <a:pt x="9713" y="5659"/>
                    <a:pt x="9671" y="5659"/>
                  </a:cubicBezTo>
                  <a:cubicBezTo>
                    <a:pt x="9637" y="5608"/>
                    <a:pt x="9603" y="5599"/>
                    <a:pt x="9569" y="5582"/>
                  </a:cubicBezTo>
                  <a:cubicBezTo>
                    <a:pt x="9552" y="5582"/>
                    <a:pt x="9544" y="5574"/>
                    <a:pt x="9535" y="5565"/>
                  </a:cubicBezTo>
                  <a:cubicBezTo>
                    <a:pt x="9527" y="5548"/>
                    <a:pt x="9510" y="5523"/>
                    <a:pt x="9501" y="5489"/>
                  </a:cubicBezTo>
                  <a:cubicBezTo>
                    <a:pt x="9484" y="5455"/>
                    <a:pt x="9467" y="5421"/>
                    <a:pt x="9450" y="5396"/>
                  </a:cubicBezTo>
                  <a:cubicBezTo>
                    <a:pt x="9408" y="5353"/>
                    <a:pt x="9366" y="5311"/>
                    <a:pt x="9315" y="5269"/>
                  </a:cubicBezTo>
                  <a:cubicBezTo>
                    <a:pt x="9264" y="5218"/>
                    <a:pt x="9204" y="5167"/>
                    <a:pt x="9153" y="5107"/>
                  </a:cubicBezTo>
                  <a:cubicBezTo>
                    <a:pt x="9111" y="5065"/>
                    <a:pt x="9094" y="5014"/>
                    <a:pt x="9069" y="4963"/>
                  </a:cubicBezTo>
                  <a:cubicBezTo>
                    <a:pt x="9043" y="4895"/>
                    <a:pt x="9018" y="4836"/>
                    <a:pt x="8967" y="4785"/>
                  </a:cubicBezTo>
                  <a:cubicBezTo>
                    <a:pt x="8874" y="4666"/>
                    <a:pt x="8721" y="4573"/>
                    <a:pt x="8594" y="4522"/>
                  </a:cubicBezTo>
                  <a:lnTo>
                    <a:pt x="8594" y="4471"/>
                  </a:lnTo>
                  <a:lnTo>
                    <a:pt x="8594" y="4395"/>
                  </a:lnTo>
                  <a:lnTo>
                    <a:pt x="8594" y="4352"/>
                  </a:lnTo>
                  <a:lnTo>
                    <a:pt x="8551" y="4344"/>
                  </a:lnTo>
                  <a:cubicBezTo>
                    <a:pt x="8509" y="4335"/>
                    <a:pt x="8441" y="4284"/>
                    <a:pt x="8382" y="4242"/>
                  </a:cubicBezTo>
                  <a:cubicBezTo>
                    <a:pt x="8348" y="4225"/>
                    <a:pt x="8314" y="4200"/>
                    <a:pt x="8288" y="4183"/>
                  </a:cubicBezTo>
                  <a:cubicBezTo>
                    <a:pt x="8220" y="4140"/>
                    <a:pt x="8186" y="4089"/>
                    <a:pt x="8212" y="4022"/>
                  </a:cubicBezTo>
                  <a:lnTo>
                    <a:pt x="8237" y="3903"/>
                  </a:lnTo>
                  <a:lnTo>
                    <a:pt x="8178" y="3894"/>
                  </a:lnTo>
                  <a:cubicBezTo>
                    <a:pt x="8144" y="3894"/>
                    <a:pt x="8102" y="3886"/>
                    <a:pt x="8093" y="3852"/>
                  </a:cubicBezTo>
                  <a:cubicBezTo>
                    <a:pt x="8085" y="3818"/>
                    <a:pt x="8102" y="3767"/>
                    <a:pt x="8152" y="3733"/>
                  </a:cubicBezTo>
                  <a:cubicBezTo>
                    <a:pt x="8152" y="3733"/>
                    <a:pt x="8161" y="3733"/>
                    <a:pt x="8161" y="3725"/>
                  </a:cubicBezTo>
                  <a:lnTo>
                    <a:pt x="8102" y="3631"/>
                  </a:lnTo>
                  <a:cubicBezTo>
                    <a:pt x="8102" y="3631"/>
                    <a:pt x="8093" y="3640"/>
                    <a:pt x="8085" y="3648"/>
                  </a:cubicBezTo>
                  <a:cubicBezTo>
                    <a:pt x="8066" y="3661"/>
                    <a:pt x="8047" y="3669"/>
                    <a:pt x="8022" y="3669"/>
                  </a:cubicBezTo>
                  <a:cubicBezTo>
                    <a:pt x="8013" y="3669"/>
                    <a:pt x="8003" y="3667"/>
                    <a:pt x="7991" y="3665"/>
                  </a:cubicBezTo>
                  <a:cubicBezTo>
                    <a:pt x="7991" y="3665"/>
                    <a:pt x="7991" y="3657"/>
                    <a:pt x="7991" y="3648"/>
                  </a:cubicBezTo>
                  <a:lnTo>
                    <a:pt x="7991" y="3589"/>
                  </a:lnTo>
                  <a:lnTo>
                    <a:pt x="7932" y="3597"/>
                  </a:lnTo>
                  <a:cubicBezTo>
                    <a:pt x="7928" y="3598"/>
                    <a:pt x="7924" y="3598"/>
                    <a:pt x="7919" y="3598"/>
                  </a:cubicBezTo>
                  <a:cubicBezTo>
                    <a:pt x="7810" y="3598"/>
                    <a:pt x="7497" y="3509"/>
                    <a:pt x="7440" y="3419"/>
                  </a:cubicBezTo>
                  <a:cubicBezTo>
                    <a:pt x="7431" y="3402"/>
                    <a:pt x="7431" y="3402"/>
                    <a:pt x="7440" y="3394"/>
                  </a:cubicBezTo>
                  <a:lnTo>
                    <a:pt x="7474" y="3334"/>
                  </a:lnTo>
                  <a:lnTo>
                    <a:pt x="7406" y="3317"/>
                  </a:lnTo>
                  <a:cubicBezTo>
                    <a:pt x="7347" y="3300"/>
                    <a:pt x="7279" y="3283"/>
                    <a:pt x="7219" y="3267"/>
                  </a:cubicBezTo>
                  <a:cubicBezTo>
                    <a:pt x="7092" y="3241"/>
                    <a:pt x="6965" y="3216"/>
                    <a:pt x="6855" y="3165"/>
                  </a:cubicBezTo>
                  <a:lnTo>
                    <a:pt x="6787" y="3131"/>
                  </a:lnTo>
                  <a:lnTo>
                    <a:pt x="6778" y="3207"/>
                  </a:lnTo>
                  <a:cubicBezTo>
                    <a:pt x="6778" y="3241"/>
                    <a:pt x="6770" y="3275"/>
                    <a:pt x="6770" y="3300"/>
                  </a:cubicBezTo>
                  <a:lnTo>
                    <a:pt x="6770" y="3326"/>
                  </a:lnTo>
                  <a:lnTo>
                    <a:pt x="6770" y="3334"/>
                  </a:lnTo>
                  <a:cubicBezTo>
                    <a:pt x="6787" y="3419"/>
                    <a:pt x="6812" y="3504"/>
                    <a:pt x="6829" y="3589"/>
                  </a:cubicBezTo>
                  <a:cubicBezTo>
                    <a:pt x="6838" y="3614"/>
                    <a:pt x="6846" y="3648"/>
                    <a:pt x="6855" y="3674"/>
                  </a:cubicBezTo>
                  <a:lnTo>
                    <a:pt x="6804" y="3631"/>
                  </a:lnTo>
                  <a:lnTo>
                    <a:pt x="6863" y="3750"/>
                  </a:lnTo>
                  <a:cubicBezTo>
                    <a:pt x="6872" y="3767"/>
                    <a:pt x="6872" y="3784"/>
                    <a:pt x="6880" y="3792"/>
                  </a:cubicBezTo>
                  <a:lnTo>
                    <a:pt x="6880" y="3809"/>
                  </a:lnTo>
                  <a:lnTo>
                    <a:pt x="6889" y="3818"/>
                  </a:lnTo>
                  <a:cubicBezTo>
                    <a:pt x="6905" y="3835"/>
                    <a:pt x="6914" y="3843"/>
                    <a:pt x="6922" y="3852"/>
                  </a:cubicBezTo>
                  <a:lnTo>
                    <a:pt x="6973" y="3954"/>
                  </a:lnTo>
                  <a:cubicBezTo>
                    <a:pt x="6982" y="3962"/>
                    <a:pt x="6982" y="3971"/>
                    <a:pt x="6990" y="3979"/>
                  </a:cubicBezTo>
                  <a:cubicBezTo>
                    <a:pt x="7007" y="4047"/>
                    <a:pt x="6990" y="4106"/>
                    <a:pt x="6982" y="4174"/>
                  </a:cubicBezTo>
                  <a:cubicBezTo>
                    <a:pt x="6973" y="4200"/>
                    <a:pt x="6973" y="4225"/>
                    <a:pt x="6965" y="4251"/>
                  </a:cubicBezTo>
                  <a:lnTo>
                    <a:pt x="6965" y="4259"/>
                  </a:lnTo>
                  <a:lnTo>
                    <a:pt x="6965" y="4268"/>
                  </a:lnTo>
                  <a:cubicBezTo>
                    <a:pt x="6973" y="4318"/>
                    <a:pt x="6982" y="4378"/>
                    <a:pt x="6982" y="4437"/>
                  </a:cubicBezTo>
                  <a:lnTo>
                    <a:pt x="6982" y="4446"/>
                  </a:lnTo>
                  <a:cubicBezTo>
                    <a:pt x="6990" y="4471"/>
                    <a:pt x="6999" y="4488"/>
                    <a:pt x="7007" y="4514"/>
                  </a:cubicBezTo>
                  <a:cubicBezTo>
                    <a:pt x="7016" y="4556"/>
                    <a:pt x="7033" y="4590"/>
                    <a:pt x="7041" y="4641"/>
                  </a:cubicBezTo>
                  <a:cubicBezTo>
                    <a:pt x="7050" y="4700"/>
                    <a:pt x="7041" y="4776"/>
                    <a:pt x="7024" y="4853"/>
                  </a:cubicBezTo>
                  <a:cubicBezTo>
                    <a:pt x="7016" y="4921"/>
                    <a:pt x="7007" y="4997"/>
                    <a:pt x="7016" y="5065"/>
                  </a:cubicBezTo>
                  <a:cubicBezTo>
                    <a:pt x="7024" y="5328"/>
                    <a:pt x="6973" y="5481"/>
                    <a:pt x="6795" y="5684"/>
                  </a:cubicBezTo>
                  <a:cubicBezTo>
                    <a:pt x="6761" y="5718"/>
                    <a:pt x="6727" y="5744"/>
                    <a:pt x="6702" y="5777"/>
                  </a:cubicBezTo>
                  <a:cubicBezTo>
                    <a:pt x="6634" y="5837"/>
                    <a:pt x="6566" y="5896"/>
                    <a:pt x="6524" y="6007"/>
                  </a:cubicBezTo>
                  <a:cubicBezTo>
                    <a:pt x="6498" y="6057"/>
                    <a:pt x="6507" y="6108"/>
                    <a:pt x="6507" y="6151"/>
                  </a:cubicBezTo>
                  <a:cubicBezTo>
                    <a:pt x="6507" y="6168"/>
                    <a:pt x="6515" y="6202"/>
                    <a:pt x="6507" y="6210"/>
                  </a:cubicBezTo>
                  <a:lnTo>
                    <a:pt x="6481" y="6210"/>
                  </a:lnTo>
                  <a:cubicBezTo>
                    <a:pt x="6481" y="6202"/>
                    <a:pt x="6473" y="6185"/>
                    <a:pt x="6473" y="6176"/>
                  </a:cubicBezTo>
                  <a:cubicBezTo>
                    <a:pt x="6464" y="6168"/>
                    <a:pt x="6464" y="6159"/>
                    <a:pt x="6456" y="6142"/>
                  </a:cubicBezTo>
                  <a:lnTo>
                    <a:pt x="6456" y="6083"/>
                  </a:lnTo>
                  <a:lnTo>
                    <a:pt x="6397" y="6091"/>
                  </a:lnTo>
                  <a:cubicBezTo>
                    <a:pt x="6388" y="6094"/>
                    <a:pt x="6380" y="6095"/>
                    <a:pt x="6371" y="6095"/>
                  </a:cubicBezTo>
                  <a:cubicBezTo>
                    <a:pt x="6354" y="6095"/>
                    <a:pt x="6337" y="6091"/>
                    <a:pt x="6320" y="6091"/>
                  </a:cubicBezTo>
                  <a:cubicBezTo>
                    <a:pt x="6303" y="6091"/>
                    <a:pt x="6295" y="6083"/>
                    <a:pt x="6278" y="6083"/>
                  </a:cubicBezTo>
                  <a:cubicBezTo>
                    <a:pt x="6269" y="5981"/>
                    <a:pt x="6261" y="5896"/>
                    <a:pt x="6244" y="5828"/>
                  </a:cubicBezTo>
                  <a:lnTo>
                    <a:pt x="6227" y="5769"/>
                  </a:lnTo>
                  <a:lnTo>
                    <a:pt x="6167" y="5786"/>
                  </a:lnTo>
                  <a:cubicBezTo>
                    <a:pt x="6117" y="5811"/>
                    <a:pt x="6049" y="5828"/>
                    <a:pt x="5981" y="5845"/>
                  </a:cubicBezTo>
                  <a:cubicBezTo>
                    <a:pt x="5904" y="5871"/>
                    <a:pt x="5837" y="5888"/>
                    <a:pt x="5794" y="5905"/>
                  </a:cubicBezTo>
                  <a:cubicBezTo>
                    <a:pt x="5752" y="5930"/>
                    <a:pt x="5726" y="5930"/>
                    <a:pt x="5701" y="5939"/>
                  </a:cubicBezTo>
                  <a:cubicBezTo>
                    <a:pt x="5650" y="5947"/>
                    <a:pt x="5608" y="5964"/>
                    <a:pt x="5548" y="6032"/>
                  </a:cubicBezTo>
                  <a:lnTo>
                    <a:pt x="5506" y="6066"/>
                  </a:lnTo>
                  <a:lnTo>
                    <a:pt x="5540" y="6100"/>
                  </a:lnTo>
                  <a:cubicBezTo>
                    <a:pt x="5726" y="6320"/>
                    <a:pt x="5531" y="6872"/>
                    <a:pt x="5421" y="7203"/>
                  </a:cubicBezTo>
                  <a:cubicBezTo>
                    <a:pt x="5379" y="7304"/>
                    <a:pt x="5353" y="7398"/>
                    <a:pt x="5336" y="7457"/>
                  </a:cubicBezTo>
                  <a:cubicBezTo>
                    <a:pt x="5319" y="7517"/>
                    <a:pt x="5311" y="7567"/>
                    <a:pt x="5311" y="7610"/>
                  </a:cubicBezTo>
                  <a:cubicBezTo>
                    <a:pt x="5285" y="7737"/>
                    <a:pt x="5277" y="7788"/>
                    <a:pt x="5158" y="7924"/>
                  </a:cubicBezTo>
                  <a:cubicBezTo>
                    <a:pt x="5124" y="7958"/>
                    <a:pt x="5090" y="8000"/>
                    <a:pt x="5056" y="8042"/>
                  </a:cubicBezTo>
                  <a:cubicBezTo>
                    <a:pt x="4997" y="8127"/>
                    <a:pt x="4920" y="8212"/>
                    <a:pt x="4853" y="8263"/>
                  </a:cubicBezTo>
                  <a:cubicBezTo>
                    <a:pt x="4844" y="8263"/>
                    <a:pt x="4844" y="8255"/>
                    <a:pt x="4844" y="8255"/>
                  </a:cubicBezTo>
                  <a:lnTo>
                    <a:pt x="4827" y="8229"/>
                  </a:lnTo>
                  <a:lnTo>
                    <a:pt x="4802" y="8221"/>
                  </a:lnTo>
                  <a:lnTo>
                    <a:pt x="4785" y="8221"/>
                  </a:lnTo>
                  <a:cubicBezTo>
                    <a:pt x="4768" y="8195"/>
                    <a:pt x="4793" y="8110"/>
                    <a:pt x="4810" y="8051"/>
                  </a:cubicBezTo>
                  <a:cubicBezTo>
                    <a:pt x="4853" y="7915"/>
                    <a:pt x="4912" y="7729"/>
                    <a:pt x="4759" y="7627"/>
                  </a:cubicBezTo>
                  <a:cubicBezTo>
                    <a:pt x="4705" y="7595"/>
                    <a:pt x="4645" y="7585"/>
                    <a:pt x="4582" y="7585"/>
                  </a:cubicBezTo>
                  <a:cubicBezTo>
                    <a:pt x="4525" y="7585"/>
                    <a:pt x="4467" y="7593"/>
                    <a:pt x="4411" y="7601"/>
                  </a:cubicBezTo>
                  <a:lnTo>
                    <a:pt x="4386" y="7601"/>
                  </a:lnTo>
                  <a:lnTo>
                    <a:pt x="4369" y="7627"/>
                  </a:lnTo>
                  <a:cubicBezTo>
                    <a:pt x="4267" y="7813"/>
                    <a:pt x="4208" y="8017"/>
                    <a:pt x="4140" y="8212"/>
                  </a:cubicBezTo>
                  <a:cubicBezTo>
                    <a:pt x="4072" y="8407"/>
                    <a:pt x="4004" y="8619"/>
                    <a:pt x="3894" y="8814"/>
                  </a:cubicBezTo>
                  <a:cubicBezTo>
                    <a:pt x="3818" y="8967"/>
                    <a:pt x="3724" y="9103"/>
                    <a:pt x="3640" y="9239"/>
                  </a:cubicBezTo>
                  <a:cubicBezTo>
                    <a:pt x="3521" y="9425"/>
                    <a:pt x="3394" y="9629"/>
                    <a:pt x="3292" y="9849"/>
                  </a:cubicBezTo>
                  <a:cubicBezTo>
                    <a:pt x="3266" y="9900"/>
                    <a:pt x="3241" y="9960"/>
                    <a:pt x="3224" y="10019"/>
                  </a:cubicBezTo>
                  <a:cubicBezTo>
                    <a:pt x="3164" y="10197"/>
                    <a:pt x="3088" y="10401"/>
                    <a:pt x="2935" y="10452"/>
                  </a:cubicBezTo>
                  <a:cubicBezTo>
                    <a:pt x="2922" y="10455"/>
                    <a:pt x="2907" y="10457"/>
                    <a:pt x="2889" y="10457"/>
                  </a:cubicBezTo>
                  <a:cubicBezTo>
                    <a:pt x="2830" y="10457"/>
                    <a:pt x="2751" y="10437"/>
                    <a:pt x="2672" y="10418"/>
                  </a:cubicBezTo>
                  <a:cubicBezTo>
                    <a:pt x="2576" y="10394"/>
                    <a:pt x="2476" y="10370"/>
                    <a:pt x="2381" y="10370"/>
                  </a:cubicBezTo>
                  <a:cubicBezTo>
                    <a:pt x="2341" y="10370"/>
                    <a:pt x="2303" y="10374"/>
                    <a:pt x="2265" y="10384"/>
                  </a:cubicBezTo>
                  <a:cubicBezTo>
                    <a:pt x="2130" y="10426"/>
                    <a:pt x="1782" y="10613"/>
                    <a:pt x="1680" y="10732"/>
                  </a:cubicBezTo>
                  <a:cubicBezTo>
                    <a:pt x="1553" y="10876"/>
                    <a:pt x="1476" y="11020"/>
                    <a:pt x="1400" y="11156"/>
                  </a:cubicBezTo>
                  <a:cubicBezTo>
                    <a:pt x="1315" y="11317"/>
                    <a:pt x="1222" y="11478"/>
                    <a:pt x="1069" y="11648"/>
                  </a:cubicBezTo>
                  <a:cubicBezTo>
                    <a:pt x="789" y="11936"/>
                    <a:pt x="0" y="13056"/>
                    <a:pt x="204" y="13556"/>
                  </a:cubicBezTo>
                  <a:cubicBezTo>
                    <a:pt x="263" y="13701"/>
                    <a:pt x="391" y="13777"/>
                    <a:pt x="586" y="13785"/>
                  </a:cubicBezTo>
                  <a:cubicBezTo>
                    <a:pt x="713" y="13794"/>
                    <a:pt x="950" y="13989"/>
                    <a:pt x="1154" y="14159"/>
                  </a:cubicBezTo>
                  <a:cubicBezTo>
                    <a:pt x="1264" y="14244"/>
                    <a:pt x="1366" y="14337"/>
                    <a:pt x="1468" y="14405"/>
                  </a:cubicBezTo>
                  <a:lnTo>
                    <a:pt x="1510" y="14422"/>
                  </a:lnTo>
                  <a:cubicBezTo>
                    <a:pt x="1602" y="14441"/>
                    <a:pt x="1699" y="14461"/>
                    <a:pt x="1802" y="14461"/>
                  </a:cubicBezTo>
                  <a:cubicBezTo>
                    <a:pt x="1831" y="14461"/>
                    <a:pt x="1861" y="14459"/>
                    <a:pt x="1892" y="14456"/>
                  </a:cubicBezTo>
                  <a:cubicBezTo>
                    <a:pt x="2028" y="14430"/>
                    <a:pt x="2163" y="14396"/>
                    <a:pt x="2299" y="14362"/>
                  </a:cubicBezTo>
                  <a:cubicBezTo>
                    <a:pt x="2401" y="14337"/>
                    <a:pt x="2503" y="14311"/>
                    <a:pt x="2605" y="14294"/>
                  </a:cubicBezTo>
                  <a:lnTo>
                    <a:pt x="2664" y="14286"/>
                  </a:lnTo>
                  <a:cubicBezTo>
                    <a:pt x="2732" y="14269"/>
                    <a:pt x="2817" y="14252"/>
                    <a:pt x="2885" y="14227"/>
                  </a:cubicBezTo>
                  <a:cubicBezTo>
                    <a:pt x="2918" y="14231"/>
                    <a:pt x="2942" y="14233"/>
                    <a:pt x="2959" y="14233"/>
                  </a:cubicBezTo>
                  <a:cubicBezTo>
                    <a:pt x="2976" y="14233"/>
                    <a:pt x="2986" y="14231"/>
                    <a:pt x="2995" y="14227"/>
                  </a:cubicBezTo>
                  <a:cubicBezTo>
                    <a:pt x="3037" y="14218"/>
                    <a:pt x="3054" y="14184"/>
                    <a:pt x="3063" y="14159"/>
                  </a:cubicBezTo>
                  <a:cubicBezTo>
                    <a:pt x="3071" y="14133"/>
                    <a:pt x="3080" y="14125"/>
                    <a:pt x="3088" y="14125"/>
                  </a:cubicBezTo>
                  <a:cubicBezTo>
                    <a:pt x="3098" y="14122"/>
                    <a:pt x="3109" y="14121"/>
                    <a:pt x="3122" y="14121"/>
                  </a:cubicBezTo>
                  <a:cubicBezTo>
                    <a:pt x="3152" y="14121"/>
                    <a:pt x="3188" y="14127"/>
                    <a:pt x="3224" y="14133"/>
                  </a:cubicBezTo>
                  <a:cubicBezTo>
                    <a:pt x="3266" y="14142"/>
                    <a:pt x="3300" y="14150"/>
                    <a:pt x="3334" y="14150"/>
                  </a:cubicBezTo>
                  <a:cubicBezTo>
                    <a:pt x="3402" y="14142"/>
                    <a:pt x="3461" y="14125"/>
                    <a:pt x="3512" y="14108"/>
                  </a:cubicBezTo>
                  <a:cubicBezTo>
                    <a:pt x="3546" y="14099"/>
                    <a:pt x="3580" y="14082"/>
                    <a:pt x="3623" y="14082"/>
                  </a:cubicBezTo>
                  <a:cubicBezTo>
                    <a:pt x="3764" y="14060"/>
                    <a:pt x="3860" y="14052"/>
                    <a:pt x="3971" y="14052"/>
                  </a:cubicBezTo>
                  <a:cubicBezTo>
                    <a:pt x="4027" y="14052"/>
                    <a:pt x="4086" y="14054"/>
                    <a:pt x="4157" y="14057"/>
                  </a:cubicBezTo>
                  <a:cubicBezTo>
                    <a:pt x="4242" y="14057"/>
                    <a:pt x="4361" y="14065"/>
                    <a:pt x="4437" y="14065"/>
                  </a:cubicBezTo>
                  <a:lnTo>
                    <a:pt x="4505" y="14065"/>
                  </a:lnTo>
                  <a:cubicBezTo>
                    <a:pt x="4526" y="14067"/>
                    <a:pt x="4548" y="14069"/>
                    <a:pt x="4569" y="14069"/>
                  </a:cubicBezTo>
                  <a:cubicBezTo>
                    <a:pt x="4641" y="14069"/>
                    <a:pt x="4718" y="14052"/>
                    <a:pt x="4836" y="13981"/>
                  </a:cubicBezTo>
                  <a:cubicBezTo>
                    <a:pt x="4956" y="13909"/>
                    <a:pt x="5016" y="13875"/>
                    <a:pt x="5084" y="13875"/>
                  </a:cubicBezTo>
                  <a:cubicBezTo>
                    <a:pt x="5146" y="13875"/>
                    <a:pt x="5216" y="13903"/>
                    <a:pt x="5345" y="13955"/>
                  </a:cubicBezTo>
                  <a:cubicBezTo>
                    <a:pt x="5531" y="14031"/>
                    <a:pt x="5667" y="14031"/>
                    <a:pt x="5837" y="14031"/>
                  </a:cubicBezTo>
                  <a:lnTo>
                    <a:pt x="6057" y="14031"/>
                  </a:lnTo>
                  <a:cubicBezTo>
                    <a:pt x="6097" y="14031"/>
                    <a:pt x="6136" y="14028"/>
                    <a:pt x="6176" y="14028"/>
                  </a:cubicBezTo>
                  <a:cubicBezTo>
                    <a:pt x="6196" y="14028"/>
                    <a:pt x="6216" y="14029"/>
                    <a:pt x="6235" y="14031"/>
                  </a:cubicBezTo>
                  <a:lnTo>
                    <a:pt x="6286" y="14031"/>
                  </a:lnTo>
                  <a:cubicBezTo>
                    <a:pt x="6337" y="14031"/>
                    <a:pt x="6363" y="14040"/>
                    <a:pt x="6380" y="14057"/>
                  </a:cubicBezTo>
                  <a:cubicBezTo>
                    <a:pt x="6397" y="14065"/>
                    <a:pt x="6422" y="14091"/>
                    <a:pt x="6456" y="14125"/>
                  </a:cubicBezTo>
                  <a:cubicBezTo>
                    <a:pt x="6592" y="14227"/>
                    <a:pt x="6719" y="14371"/>
                    <a:pt x="6838" y="14574"/>
                  </a:cubicBezTo>
                  <a:lnTo>
                    <a:pt x="6855" y="14591"/>
                  </a:lnTo>
                  <a:cubicBezTo>
                    <a:pt x="6889" y="14617"/>
                    <a:pt x="6922" y="14651"/>
                    <a:pt x="6956" y="14685"/>
                  </a:cubicBezTo>
                  <a:cubicBezTo>
                    <a:pt x="7041" y="14761"/>
                    <a:pt x="7033" y="14812"/>
                    <a:pt x="6999" y="14871"/>
                  </a:cubicBezTo>
                  <a:lnTo>
                    <a:pt x="6982" y="14905"/>
                  </a:lnTo>
                  <a:lnTo>
                    <a:pt x="7007" y="14931"/>
                  </a:lnTo>
                  <a:cubicBezTo>
                    <a:pt x="7041" y="14973"/>
                    <a:pt x="7084" y="14999"/>
                    <a:pt x="7135" y="15015"/>
                  </a:cubicBezTo>
                  <a:cubicBezTo>
                    <a:pt x="7135" y="15066"/>
                    <a:pt x="7118" y="15109"/>
                    <a:pt x="7092" y="15151"/>
                  </a:cubicBezTo>
                  <a:cubicBezTo>
                    <a:pt x="7067" y="15194"/>
                    <a:pt x="7041" y="15236"/>
                    <a:pt x="7033" y="15295"/>
                  </a:cubicBezTo>
                  <a:cubicBezTo>
                    <a:pt x="7024" y="15363"/>
                    <a:pt x="7033" y="15423"/>
                    <a:pt x="7041" y="15474"/>
                  </a:cubicBezTo>
                  <a:cubicBezTo>
                    <a:pt x="7050" y="15507"/>
                    <a:pt x="7058" y="15541"/>
                    <a:pt x="7058" y="15584"/>
                  </a:cubicBezTo>
                  <a:cubicBezTo>
                    <a:pt x="7050" y="15643"/>
                    <a:pt x="7050" y="15694"/>
                    <a:pt x="7050" y="15754"/>
                  </a:cubicBezTo>
                  <a:cubicBezTo>
                    <a:pt x="7033" y="15898"/>
                    <a:pt x="7024" y="16033"/>
                    <a:pt x="7033" y="16178"/>
                  </a:cubicBezTo>
                  <a:cubicBezTo>
                    <a:pt x="7033" y="16220"/>
                    <a:pt x="7033" y="16262"/>
                    <a:pt x="7024" y="16305"/>
                  </a:cubicBezTo>
                  <a:cubicBezTo>
                    <a:pt x="7024" y="16390"/>
                    <a:pt x="7016" y="16475"/>
                    <a:pt x="7033" y="16542"/>
                  </a:cubicBezTo>
                  <a:cubicBezTo>
                    <a:pt x="7050" y="16602"/>
                    <a:pt x="7084" y="16644"/>
                    <a:pt x="7109" y="16678"/>
                  </a:cubicBezTo>
                  <a:cubicBezTo>
                    <a:pt x="7143" y="16729"/>
                    <a:pt x="7168" y="16763"/>
                    <a:pt x="7177" y="16839"/>
                  </a:cubicBezTo>
                  <a:cubicBezTo>
                    <a:pt x="7185" y="16924"/>
                    <a:pt x="7151" y="17017"/>
                    <a:pt x="7126" y="17119"/>
                  </a:cubicBezTo>
                  <a:cubicBezTo>
                    <a:pt x="7075" y="17263"/>
                    <a:pt x="7033" y="17408"/>
                    <a:pt x="7084" y="17569"/>
                  </a:cubicBezTo>
                  <a:cubicBezTo>
                    <a:pt x="7118" y="17662"/>
                    <a:pt x="7168" y="17739"/>
                    <a:pt x="7228" y="17806"/>
                  </a:cubicBezTo>
                  <a:cubicBezTo>
                    <a:pt x="7270" y="17874"/>
                    <a:pt x="7321" y="17942"/>
                    <a:pt x="7355" y="18018"/>
                  </a:cubicBezTo>
                  <a:cubicBezTo>
                    <a:pt x="7431" y="18222"/>
                    <a:pt x="7516" y="18315"/>
                    <a:pt x="7644" y="18477"/>
                  </a:cubicBezTo>
                  <a:cubicBezTo>
                    <a:pt x="7703" y="18553"/>
                    <a:pt x="7703" y="18553"/>
                    <a:pt x="7728" y="18638"/>
                  </a:cubicBezTo>
                  <a:lnTo>
                    <a:pt x="7745" y="18680"/>
                  </a:lnTo>
                  <a:cubicBezTo>
                    <a:pt x="7788" y="18782"/>
                    <a:pt x="7822" y="18884"/>
                    <a:pt x="7873" y="18994"/>
                  </a:cubicBezTo>
                  <a:cubicBezTo>
                    <a:pt x="7983" y="19232"/>
                    <a:pt x="8085" y="19299"/>
                    <a:pt x="8246" y="19401"/>
                  </a:cubicBezTo>
                  <a:cubicBezTo>
                    <a:pt x="8288" y="19427"/>
                    <a:pt x="8331" y="19461"/>
                    <a:pt x="8382" y="19495"/>
                  </a:cubicBezTo>
                  <a:cubicBezTo>
                    <a:pt x="8678" y="19698"/>
                    <a:pt x="8661" y="19961"/>
                    <a:pt x="8628" y="20063"/>
                  </a:cubicBezTo>
                  <a:lnTo>
                    <a:pt x="8797" y="20029"/>
                  </a:lnTo>
                  <a:cubicBezTo>
                    <a:pt x="8780" y="20029"/>
                    <a:pt x="8763" y="19936"/>
                    <a:pt x="8755" y="19936"/>
                  </a:cubicBezTo>
                  <a:cubicBezTo>
                    <a:pt x="8789" y="19749"/>
                    <a:pt x="8687" y="19571"/>
                    <a:pt x="8441" y="19401"/>
                  </a:cubicBezTo>
                  <a:cubicBezTo>
                    <a:pt x="8390" y="19367"/>
                    <a:pt x="8348" y="19333"/>
                    <a:pt x="8305" y="19308"/>
                  </a:cubicBezTo>
                  <a:cubicBezTo>
                    <a:pt x="8144" y="19206"/>
                    <a:pt x="8068" y="19155"/>
                    <a:pt x="7974" y="18943"/>
                  </a:cubicBezTo>
                  <a:cubicBezTo>
                    <a:pt x="7923" y="18841"/>
                    <a:pt x="7890" y="18748"/>
                    <a:pt x="7847" y="18646"/>
                  </a:cubicBezTo>
                  <a:lnTo>
                    <a:pt x="7830" y="18595"/>
                  </a:lnTo>
                  <a:cubicBezTo>
                    <a:pt x="7796" y="18510"/>
                    <a:pt x="7796" y="18494"/>
                    <a:pt x="7728" y="18409"/>
                  </a:cubicBezTo>
                  <a:cubicBezTo>
                    <a:pt x="7601" y="18256"/>
                    <a:pt x="7525" y="18163"/>
                    <a:pt x="7457" y="17976"/>
                  </a:cubicBezTo>
                  <a:cubicBezTo>
                    <a:pt x="7414" y="17883"/>
                    <a:pt x="7364" y="17815"/>
                    <a:pt x="7313" y="17739"/>
                  </a:cubicBezTo>
                  <a:cubicBezTo>
                    <a:pt x="7262" y="17671"/>
                    <a:pt x="7211" y="17611"/>
                    <a:pt x="7185" y="17535"/>
                  </a:cubicBezTo>
                  <a:cubicBezTo>
                    <a:pt x="7143" y="17408"/>
                    <a:pt x="7185" y="17280"/>
                    <a:pt x="7228" y="17153"/>
                  </a:cubicBezTo>
                  <a:cubicBezTo>
                    <a:pt x="7262" y="17043"/>
                    <a:pt x="7296" y="16941"/>
                    <a:pt x="7287" y="16831"/>
                  </a:cubicBezTo>
                  <a:cubicBezTo>
                    <a:pt x="7279" y="16729"/>
                    <a:pt x="7236" y="16670"/>
                    <a:pt x="7202" y="16619"/>
                  </a:cubicBezTo>
                  <a:cubicBezTo>
                    <a:pt x="7177" y="16585"/>
                    <a:pt x="7151" y="16551"/>
                    <a:pt x="7143" y="16508"/>
                  </a:cubicBezTo>
                  <a:cubicBezTo>
                    <a:pt x="7126" y="16458"/>
                    <a:pt x="7135" y="16390"/>
                    <a:pt x="7135" y="16313"/>
                  </a:cubicBezTo>
                  <a:cubicBezTo>
                    <a:pt x="7143" y="16271"/>
                    <a:pt x="7143" y="16220"/>
                    <a:pt x="7143" y="16178"/>
                  </a:cubicBezTo>
                  <a:cubicBezTo>
                    <a:pt x="7135" y="16033"/>
                    <a:pt x="7143" y="15898"/>
                    <a:pt x="7160" y="15762"/>
                  </a:cubicBezTo>
                  <a:cubicBezTo>
                    <a:pt x="7160" y="15703"/>
                    <a:pt x="7168" y="15652"/>
                    <a:pt x="7168" y="15592"/>
                  </a:cubicBezTo>
                  <a:cubicBezTo>
                    <a:pt x="7168" y="15541"/>
                    <a:pt x="7160" y="15491"/>
                    <a:pt x="7151" y="15448"/>
                  </a:cubicBezTo>
                  <a:cubicBezTo>
                    <a:pt x="7143" y="15406"/>
                    <a:pt x="7135" y="15363"/>
                    <a:pt x="7143" y="15312"/>
                  </a:cubicBezTo>
                  <a:cubicBezTo>
                    <a:pt x="7151" y="15270"/>
                    <a:pt x="7168" y="15236"/>
                    <a:pt x="7185" y="15202"/>
                  </a:cubicBezTo>
                  <a:cubicBezTo>
                    <a:pt x="7219" y="15143"/>
                    <a:pt x="7262" y="15075"/>
                    <a:pt x="7236" y="14965"/>
                  </a:cubicBezTo>
                  <a:lnTo>
                    <a:pt x="7228" y="14931"/>
                  </a:lnTo>
                  <a:lnTo>
                    <a:pt x="7194" y="14922"/>
                  </a:lnTo>
                  <a:cubicBezTo>
                    <a:pt x="7160" y="14914"/>
                    <a:pt x="7135" y="14905"/>
                    <a:pt x="7118" y="14888"/>
                  </a:cubicBezTo>
                  <a:cubicBezTo>
                    <a:pt x="7160" y="14786"/>
                    <a:pt x="7135" y="14693"/>
                    <a:pt x="7033" y="14600"/>
                  </a:cubicBezTo>
                  <a:cubicBezTo>
                    <a:pt x="6999" y="14566"/>
                    <a:pt x="6965" y="14540"/>
                    <a:pt x="6931" y="14515"/>
                  </a:cubicBezTo>
                  <a:cubicBezTo>
                    <a:pt x="6804" y="14303"/>
                    <a:pt x="6668" y="14142"/>
                    <a:pt x="6524" y="14031"/>
                  </a:cubicBezTo>
                  <a:cubicBezTo>
                    <a:pt x="6490" y="14006"/>
                    <a:pt x="6464" y="13989"/>
                    <a:pt x="6456" y="13972"/>
                  </a:cubicBezTo>
                  <a:cubicBezTo>
                    <a:pt x="6405" y="13921"/>
                    <a:pt x="6388" y="13921"/>
                    <a:pt x="6286" y="13921"/>
                  </a:cubicBezTo>
                  <a:lnTo>
                    <a:pt x="6235" y="13921"/>
                  </a:lnTo>
                  <a:cubicBezTo>
                    <a:pt x="6216" y="13918"/>
                    <a:pt x="6195" y="13917"/>
                    <a:pt x="6174" y="13917"/>
                  </a:cubicBezTo>
                  <a:cubicBezTo>
                    <a:pt x="6132" y="13917"/>
                    <a:pt x="6088" y="13921"/>
                    <a:pt x="6049" y="13921"/>
                  </a:cubicBezTo>
                  <a:lnTo>
                    <a:pt x="5837" y="13921"/>
                  </a:lnTo>
                  <a:cubicBezTo>
                    <a:pt x="5667" y="13921"/>
                    <a:pt x="5557" y="13921"/>
                    <a:pt x="5379" y="13853"/>
                  </a:cubicBezTo>
                  <a:cubicBezTo>
                    <a:pt x="5239" y="13793"/>
                    <a:pt x="5154" y="13762"/>
                    <a:pt x="5076" y="13762"/>
                  </a:cubicBezTo>
                  <a:cubicBezTo>
                    <a:pt x="4989" y="13762"/>
                    <a:pt x="4911" y="13802"/>
                    <a:pt x="4776" y="13887"/>
                  </a:cubicBezTo>
                  <a:cubicBezTo>
                    <a:pt x="4687" y="13945"/>
                    <a:pt x="4632" y="13959"/>
                    <a:pt x="4570" y="13959"/>
                  </a:cubicBezTo>
                  <a:cubicBezTo>
                    <a:pt x="4549" y="13959"/>
                    <a:pt x="4528" y="13957"/>
                    <a:pt x="4505" y="13955"/>
                  </a:cubicBezTo>
                  <a:lnTo>
                    <a:pt x="4437" y="13955"/>
                  </a:lnTo>
                  <a:cubicBezTo>
                    <a:pt x="4361" y="13955"/>
                    <a:pt x="4242" y="13947"/>
                    <a:pt x="4157" y="13947"/>
                  </a:cubicBezTo>
                  <a:cubicBezTo>
                    <a:pt x="4086" y="13944"/>
                    <a:pt x="4026" y="13942"/>
                    <a:pt x="3968" y="13942"/>
                  </a:cubicBezTo>
                  <a:cubicBezTo>
                    <a:pt x="3853" y="13942"/>
                    <a:pt x="3750" y="13949"/>
                    <a:pt x="3597" y="13972"/>
                  </a:cubicBezTo>
                  <a:cubicBezTo>
                    <a:pt x="3555" y="13972"/>
                    <a:pt x="3512" y="13989"/>
                    <a:pt x="3470" y="13998"/>
                  </a:cubicBezTo>
                  <a:cubicBezTo>
                    <a:pt x="3427" y="14014"/>
                    <a:pt x="3385" y="14031"/>
                    <a:pt x="3326" y="14031"/>
                  </a:cubicBezTo>
                  <a:cubicBezTo>
                    <a:pt x="3321" y="14034"/>
                    <a:pt x="3314" y="14035"/>
                    <a:pt x="3307" y="14035"/>
                  </a:cubicBezTo>
                  <a:cubicBezTo>
                    <a:pt x="3289" y="14035"/>
                    <a:pt x="3265" y="14029"/>
                    <a:pt x="3241" y="14023"/>
                  </a:cubicBezTo>
                  <a:cubicBezTo>
                    <a:pt x="3200" y="14017"/>
                    <a:pt x="3155" y="14007"/>
                    <a:pt x="3109" y="14007"/>
                  </a:cubicBezTo>
                  <a:cubicBezTo>
                    <a:pt x="3088" y="14007"/>
                    <a:pt x="3067" y="14009"/>
                    <a:pt x="3046" y="14014"/>
                  </a:cubicBezTo>
                  <a:cubicBezTo>
                    <a:pt x="2995" y="14031"/>
                    <a:pt x="2969" y="14082"/>
                    <a:pt x="2961" y="14108"/>
                  </a:cubicBezTo>
                  <a:cubicBezTo>
                    <a:pt x="2961" y="14116"/>
                    <a:pt x="2961" y="14116"/>
                    <a:pt x="2952" y="14116"/>
                  </a:cubicBezTo>
                  <a:lnTo>
                    <a:pt x="2859" y="14116"/>
                  </a:lnTo>
                  <a:lnTo>
                    <a:pt x="2851" y="14125"/>
                  </a:lnTo>
                  <a:cubicBezTo>
                    <a:pt x="2791" y="14142"/>
                    <a:pt x="2706" y="14159"/>
                    <a:pt x="2639" y="14176"/>
                  </a:cubicBezTo>
                  <a:lnTo>
                    <a:pt x="2579" y="14184"/>
                  </a:lnTo>
                  <a:cubicBezTo>
                    <a:pt x="2477" y="14201"/>
                    <a:pt x="2376" y="14227"/>
                    <a:pt x="2274" y="14260"/>
                  </a:cubicBezTo>
                  <a:cubicBezTo>
                    <a:pt x="2138" y="14286"/>
                    <a:pt x="2002" y="14320"/>
                    <a:pt x="1875" y="14345"/>
                  </a:cubicBezTo>
                  <a:cubicBezTo>
                    <a:pt x="1848" y="14349"/>
                    <a:pt x="1822" y="14351"/>
                    <a:pt x="1796" y="14351"/>
                  </a:cubicBezTo>
                  <a:cubicBezTo>
                    <a:pt x="1707" y="14351"/>
                    <a:pt x="1621" y="14331"/>
                    <a:pt x="1536" y="14311"/>
                  </a:cubicBezTo>
                  <a:lnTo>
                    <a:pt x="1519" y="14303"/>
                  </a:lnTo>
                  <a:cubicBezTo>
                    <a:pt x="1425" y="14244"/>
                    <a:pt x="1332" y="14159"/>
                    <a:pt x="1222" y="14074"/>
                  </a:cubicBezTo>
                  <a:cubicBezTo>
                    <a:pt x="984" y="13870"/>
                    <a:pt x="755" y="13684"/>
                    <a:pt x="594" y="13675"/>
                  </a:cubicBezTo>
                  <a:cubicBezTo>
                    <a:pt x="441" y="13667"/>
                    <a:pt x="348" y="13616"/>
                    <a:pt x="306" y="13514"/>
                  </a:cubicBezTo>
                  <a:cubicBezTo>
                    <a:pt x="145" y="13115"/>
                    <a:pt x="806" y="12072"/>
                    <a:pt x="1146" y="11724"/>
                  </a:cubicBezTo>
                  <a:cubicBezTo>
                    <a:pt x="1315" y="11546"/>
                    <a:pt x="1400" y="11376"/>
                    <a:pt x="1493" y="11215"/>
                  </a:cubicBezTo>
                  <a:cubicBezTo>
                    <a:pt x="1570" y="11071"/>
                    <a:pt x="1638" y="10944"/>
                    <a:pt x="1756" y="10808"/>
                  </a:cubicBezTo>
                  <a:cubicBezTo>
                    <a:pt x="1841" y="10715"/>
                    <a:pt x="2163" y="10528"/>
                    <a:pt x="2291" y="10494"/>
                  </a:cubicBezTo>
                  <a:cubicBezTo>
                    <a:pt x="2320" y="10487"/>
                    <a:pt x="2350" y="10484"/>
                    <a:pt x="2383" y="10484"/>
                  </a:cubicBezTo>
                  <a:cubicBezTo>
                    <a:pt x="2464" y="10484"/>
                    <a:pt x="2553" y="10504"/>
                    <a:pt x="2639" y="10528"/>
                  </a:cubicBezTo>
                  <a:cubicBezTo>
                    <a:pt x="2730" y="10552"/>
                    <a:pt x="2812" y="10572"/>
                    <a:pt x="2886" y="10572"/>
                  </a:cubicBezTo>
                  <a:cubicBezTo>
                    <a:pt x="2915" y="10572"/>
                    <a:pt x="2943" y="10569"/>
                    <a:pt x="2969" y="10562"/>
                  </a:cubicBezTo>
                  <a:cubicBezTo>
                    <a:pt x="3173" y="10486"/>
                    <a:pt x="3258" y="10248"/>
                    <a:pt x="3326" y="10061"/>
                  </a:cubicBezTo>
                  <a:cubicBezTo>
                    <a:pt x="3343" y="10002"/>
                    <a:pt x="3368" y="9943"/>
                    <a:pt x="3385" y="9900"/>
                  </a:cubicBezTo>
                  <a:cubicBezTo>
                    <a:pt x="3487" y="9680"/>
                    <a:pt x="3606" y="9493"/>
                    <a:pt x="3733" y="9298"/>
                  </a:cubicBezTo>
                  <a:cubicBezTo>
                    <a:pt x="3818" y="9162"/>
                    <a:pt x="3911" y="9018"/>
                    <a:pt x="3987" y="8874"/>
                  </a:cubicBezTo>
                  <a:cubicBezTo>
                    <a:pt x="4106" y="8662"/>
                    <a:pt x="4174" y="8450"/>
                    <a:pt x="4242" y="8246"/>
                  </a:cubicBezTo>
                  <a:cubicBezTo>
                    <a:pt x="4301" y="8051"/>
                    <a:pt x="4361" y="7873"/>
                    <a:pt x="4454" y="7703"/>
                  </a:cubicBezTo>
                  <a:cubicBezTo>
                    <a:pt x="4492" y="7700"/>
                    <a:pt x="4529" y="7696"/>
                    <a:pt x="4563" y="7696"/>
                  </a:cubicBezTo>
                  <a:cubicBezTo>
                    <a:pt x="4614" y="7696"/>
                    <a:pt x="4660" y="7703"/>
                    <a:pt x="4700" y="7729"/>
                  </a:cubicBezTo>
                  <a:cubicBezTo>
                    <a:pt x="4776" y="7771"/>
                    <a:pt x="4751" y="7881"/>
                    <a:pt x="4700" y="8025"/>
                  </a:cubicBezTo>
                  <a:cubicBezTo>
                    <a:pt x="4674" y="8127"/>
                    <a:pt x="4641" y="8212"/>
                    <a:pt x="4683" y="8280"/>
                  </a:cubicBezTo>
                  <a:cubicBezTo>
                    <a:pt x="4700" y="8297"/>
                    <a:pt x="4717" y="8314"/>
                    <a:pt x="4751" y="8331"/>
                  </a:cubicBezTo>
                  <a:cubicBezTo>
                    <a:pt x="4751" y="8348"/>
                    <a:pt x="4759" y="8373"/>
                    <a:pt x="4793" y="8390"/>
                  </a:cubicBezTo>
                  <a:lnTo>
                    <a:pt x="4819" y="8407"/>
                  </a:lnTo>
                  <a:lnTo>
                    <a:pt x="4844" y="8399"/>
                  </a:lnTo>
                  <a:cubicBezTo>
                    <a:pt x="4954" y="8348"/>
                    <a:pt x="5056" y="8221"/>
                    <a:pt x="5141" y="8110"/>
                  </a:cubicBezTo>
                  <a:cubicBezTo>
                    <a:pt x="5175" y="8068"/>
                    <a:pt x="5200" y="8034"/>
                    <a:pt x="5234" y="8000"/>
                  </a:cubicBezTo>
                  <a:cubicBezTo>
                    <a:pt x="5370" y="7839"/>
                    <a:pt x="5387" y="7763"/>
                    <a:pt x="5412" y="7627"/>
                  </a:cubicBezTo>
                  <a:cubicBezTo>
                    <a:pt x="5421" y="7584"/>
                    <a:pt x="5429" y="7542"/>
                    <a:pt x="5438" y="7483"/>
                  </a:cubicBezTo>
                  <a:cubicBezTo>
                    <a:pt x="5455" y="7432"/>
                    <a:pt x="5480" y="7338"/>
                    <a:pt x="5514" y="7237"/>
                  </a:cubicBezTo>
                  <a:cubicBezTo>
                    <a:pt x="5642" y="6889"/>
                    <a:pt x="5828" y="6354"/>
                    <a:pt x="5650" y="6074"/>
                  </a:cubicBezTo>
                  <a:cubicBezTo>
                    <a:pt x="5675" y="6057"/>
                    <a:pt x="5692" y="6057"/>
                    <a:pt x="5718" y="6049"/>
                  </a:cubicBezTo>
                  <a:cubicBezTo>
                    <a:pt x="5752" y="6040"/>
                    <a:pt x="5786" y="6032"/>
                    <a:pt x="5837" y="6007"/>
                  </a:cubicBezTo>
                  <a:cubicBezTo>
                    <a:pt x="5871" y="5990"/>
                    <a:pt x="5938" y="5973"/>
                    <a:pt x="6006" y="5956"/>
                  </a:cubicBezTo>
                  <a:cubicBezTo>
                    <a:pt x="6057" y="5939"/>
                    <a:pt x="6100" y="5930"/>
                    <a:pt x="6142" y="5913"/>
                  </a:cubicBezTo>
                  <a:cubicBezTo>
                    <a:pt x="6151" y="5981"/>
                    <a:pt x="6159" y="6057"/>
                    <a:pt x="6159" y="6142"/>
                  </a:cubicBezTo>
                  <a:lnTo>
                    <a:pt x="6167" y="6210"/>
                  </a:lnTo>
                  <a:lnTo>
                    <a:pt x="6227" y="6202"/>
                  </a:lnTo>
                  <a:cubicBezTo>
                    <a:pt x="6233" y="6199"/>
                    <a:pt x="6239" y="6198"/>
                    <a:pt x="6246" y="6198"/>
                  </a:cubicBezTo>
                  <a:cubicBezTo>
                    <a:pt x="6261" y="6198"/>
                    <a:pt x="6278" y="6202"/>
                    <a:pt x="6295" y="6202"/>
                  </a:cubicBezTo>
                  <a:cubicBezTo>
                    <a:pt x="6320" y="6202"/>
                    <a:pt x="6337" y="6210"/>
                    <a:pt x="6354" y="6210"/>
                  </a:cubicBezTo>
                  <a:cubicBezTo>
                    <a:pt x="6354" y="6210"/>
                    <a:pt x="6363" y="6219"/>
                    <a:pt x="6363" y="6227"/>
                  </a:cubicBezTo>
                  <a:cubicBezTo>
                    <a:pt x="6371" y="6236"/>
                    <a:pt x="6371" y="6253"/>
                    <a:pt x="6371" y="6261"/>
                  </a:cubicBezTo>
                  <a:lnTo>
                    <a:pt x="6380" y="6303"/>
                  </a:lnTo>
                  <a:lnTo>
                    <a:pt x="6422" y="6312"/>
                  </a:lnTo>
                  <a:cubicBezTo>
                    <a:pt x="6442" y="6320"/>
                    <a:pt x="6467" y="6326"/>
                    <a:pt x="6492" y="6326"/>
                  </a:cubicBezTo>
                  <a:cubicBezTo>
                    <a:pt x="6522" y="6326"/>
                    <a:pt x="6552" y="6318"/>
                    <a:pt x="6575" y="6295"/>
                  </a:cubicBezTo>
                  <a:cubicBezTo>
                    <a:pt x="6617" y="6253"/>
                    <a:pt x="6617" y="6193"/>
                    <a:pt x="6617" y="6142"/>
                  </a:cubicBezTo>
                  <a:cubicBezTo>
                    <a:pt x="6609" y="6108"/>
                    <a:pt x="6609" y="6074"/>
                    <a:pt x="6617" y="6049"/>
                  </a:cubicBezTo>
                  <a:cubicBezTo>
                    <a:pt x="6651" y="5964"/>
                    <a:pt x="6702" y="5913"/>
                    <a:pt x="6770" y="5862"/>
                  </a:cubicBezTo>
                  <a:cubicBezTo>
                    <a:pt x="6804" y="5828"/>
                    <a:pt x="6838" y="5794"/>
                    <a:pt x="6872" y="5761"/>
                  </a:cubicBezTo>
                  <a:cubicBezTo>
                    <a:pt x="7075" y="5531"/>
                    <a:pt x="7135" y="5353"/>
                    <a:pt x="7118" y="5056"/>
                  </a:cubicBezTo>
                  <a:cubicBezTo>
                    <a:pt x="7118" y="4997"/>
                    <a:pt x="7126" y="4938"/>
                    <a:pt x="7135" y="4870"/>
                  </a:cubicBezTo>
                  <a:cubicBezTo>
                    <a:pt x="7143" y="4785"/>
                    <a:pt x="7160" y="4700"/>
                    <a:pt x="7143" y="4624"/>
                  </a:cubicBezTo>
                  <a:cubicBezTo>
                    <a:pt x="7135" y="4564"/>
                    <a:pt x="7118" y="4522"/>
                    <a:pt x="7109" y="4480"/>
                  </a:cubicBezTo>
                  <a:cubicBezTo>
                    <a:pt x="7101" y="4463"/>
                    <a:pt x="7092" y="4446"/>
                    <a:pt x="7092" y="4420"/>
                  </a:cubicBezTo>
                  <a:cubicBezTo>
                    <a:pt x="7084" y="4369"/>
                    <a:pt x="7084" y="4318"/>
                    <a:pt x="7075" y="4259"/>
                  </a:cubicBezTo>
                  <a:cubicBezTo>
                    <a:pt x="7075" y="4242"/>
                    <a:pt x="7084" y="4217"/>
                    <a:pt x="7084" y="4191"/>
                  </a:cubicBezTo>
                  <a:cubicBezTo>
                    <a:pt x="7092" y="4166"/>
                    <a:pt x="7101" y="4123"/>
                    <a:pt x="7101" y="4089"/>
                  </a:cubicBezTo>
                  <a:lnTo>
                    <a:pt x="7126" y="4115"/>
                  </a:lnTo>
                  <a:lnTo>
                    <a:pt x="7126" y="4115"/>
                  </a:lnTo>
                  <a:lnTo>
                    <a:pt x="7101" y="4022"/>
                  </a:lnTo>
                  <a:cubicBezTo>
                    <a:pt x="7101" y="4005"/>
                    <a:pt x="7101" y="3979"/>
                    <a:pt x="7092" y="3954"/>
                  </a:cubicBezTo>
                  <a:cubicBezTo>
                    <a:pt x="7084" y="3937"/>
                    <a:pt x="7084" y="3928"/>
                    <a:pt x="7075" y="3911"/>
                  </a:cubicBezTo>
                  <a:cubicBezTo>
                    <a:pt x="7075" y="3903"/>
                    <a:pt x="7067" y="3886"/>
                    <a:pt x="7067" y="3877"/>
                  </a:cubicBezTo>
                  <a:cubicBezTo>
                    <a:pt x="7050" y="3826"/>
                    <a:pt x="7016" y="3792"/>
                    <a:pt x="6982" y="3759"/>
                  </a:cubicBezTo>
                  <a:cubicBezTo>
                    <a:pt x="6965" y="3691"/>
                    <a:pt x="6948" y="3631"/>
                    <a:pt x="6931" y="3563"/>
                  </a:cubicBezTo>
                  <a:cubicBezTo>
                    <a:pt x="6914" y="3479"/>
                    <a:pt x="6897" y="3402"/>
                    <a:pt x="6872" y="3317"/>
                  </a:cubicBezTo>
                  <a:cubicBezTo>
                    <a:pt x="6872" y="3309"/>
                    <a:pt x="6880" y="3300"/>
                    <a:pt x="6880" y="3292"/>
                  </a:cubicBezTo>
                  <a:cubicBezTo>
                    <a:pt x="6982" y="3334"/>
                    <a:pt x="7084" y="3351"/>
                    <a:pt x="7194" y="3377"/>
                  </a:cubicBezTo>
                  <a:cubicBezTo>
                    <a:pt x="7236" y="3385"/>
                    <a:pt x="7279" y="3402"/>
                    <a:pt x="7321" y="3411"/>
                  </a:cubicBezTo>
                  <a:cubicBezTo>
                    <a:pt x="7321" y="3436"/>
                    <a:pt x="7330" y="3453"/>
                    <a:pt x="7347" y="3479"/>
                  </a:cubicBezTo>
                  <a:cubicBezTo>
                    <a:pt x="7423" y="3606"/>
                    <a:pt x="7737" y="3691"/>
                    <a:pt x="7881" y="3708"/>
                  </a:cubicBezTo>
                  <a:lnTo>
                    <a:pt x="7881" y="3716"/>
                  </a:lnTo>
                  <a:lnTo>
                    <a:pt x="7881" y="3759"/>
                  </a:lnTo>
                  <a:lnTo>
                    <a:pt x="7923" y="3776"/>
                  </a:lnTo>
                  <a:cubicBezTo>
                    <a:pt x="7949" y="3776"/>
                    <a:pt x="7966" y="3776"/>
                    <a:pt x="7983" y="3784"/>
                  </a:cubicBezTo>
                  <a:cubicBezTo>
                    <a:pt x="7974" y="3809"/>
                    <a:pt x="7974" y="3843"/>
                    <a:pt x="7983" y="3877"/>
                  </a:cubicBezTo>
                  <a:cubicBezTo>
                    <a:pt x="7983" y="3911"/>
                    <a:pt x="8008" y="3971"/>
                    <a:pt x="8093" y="3996"/>
                  </a:cubicBezTo>
                  <a:cubicBezTo>
                    <a:pt x="8051" y="4166"/>
                    <a:pt x="8059" y="4191"/>
                    <a:pt x="8229" y="4284"/>
                  </a:cubicBezTo>
                  <a:cubicBezTo>
                    <a:pt x="8254" y="4301"/>
                    <a:pt x="8280" y="4318"/>
                    <a:pt x="8314" y="4335"/>
                  </a:cubicBezTo>
                  <a:cubicBezTo>
                    <a:pt x="8373" y="4378"/>
                    <a:pt x="8424" y="4420"/>
                    <a:pt x="8483" y="4437"/>
                  </a:cubicBezTo>
                  <a:lnTo>
                    <a:pt x="8483" y="4471"/>
                  </a:lnTo>
                  <a:cubicBezTo>
                    <a:pt x="8483" y="4505"/>
                    <a:pt x="8483" y="4539"/>
                    <a:pt x="8483" y="4564"/>
                  </a:cubicBezTo>
                  <a:lnTo>
                    <a:pt x="8483" y="4598"/>
                  </a:lnTo>
                  <a:lnTo>
                    <a:pt x="8517" y="4615"/>
                  </a:lnTo>
                  <a:cubicBezTo>
                    <a:pt x="8653" y="4666"/>
                    <a:pt x="8797" y="4760"/>
                    <a:pt x="8882" y="4853"/>
                  </a:cubicBezTo>
                  <a:cubicBezTo>
                    <a:pt x="8916" y="4895"/>
                    <a:pt x="8933" y="4946"/>
                    <a:pt x="8958" y="5006"/>
                  </a:cubicBezTo>
                  <a:cubicBezTo>
                    <a:pt x="8984" y="5065"/>
                    <a:pt x="9009" y="5124"/>
                    <a:pt x="9060" y="5184"/>
                  </a:cubicBezTo>
                  <a:cubicBezTo>
                    <a:pt x="9111" y="5243"/>
                    <a:pt x="9179" y="5302"/>
                    <a:pt x="9238" y="5353"/>
                  </a:cubicBezTo>
                  <a:cubicBezTo>
                    <a:pt x="9281" y="5396"/>
                    <a:pt x="9323" y="5438"/>
                    <a:pt x="9366" y="5472"/>
                  </a:cubicBezTo>
                  <a:cubicBezTo>
                    <a:pt x="9374" y="5481"/>
                    <a:pt x="9383" y="5506"/>
                    <a:pt x="9391" y="5531"/>
                  </a:cubicBezTo>
                  <a:cubicBezTo>
                    <a:pt x="9408" y="5574"/>
                    <a:pt x="9425" y="5616"/>
                    <a:pt x="9450" y="5642"/>
                  </a:cubicBezTo>
                  <a:cubicBezTo>
                    <a:pt x="9484" y="5676"/>
                    <a:pt x="9510" y="5684"/>
                    <a:pt x="9535" y="5693"/>
                  </a:cubicBezTo>
                  <a:cubicBezTo>
                    <a:pt x="9552" y="5701"/>
                    <a:pt x="9569" y="5701"/>
                    <a:pt x="9586" y="5744"/>
                  </a:cubicBezTo>
                  <a:lnTo>
                    <a:pt x="9603" y="5769"/>
                  </a:lnTo>
                  <a:lnTo>
                    <a:pt x="9629" y="5769"/>
                  </a:lnTo>
                  <a:cubicBezTo>
                    <a:pt x="9639" y="5770"/>
                    <a:pt x="9649" y="5771"/>
                    <a:pt x="9660" y="5771"/>
                  </a:cubicBezTo>
                  <a:cubicBezTo>
                    <a:pt x="9730" y="5771"/>
                    <a:pt x="9791" y="5745"/>
                    <a:pt x="9858" y="5693"/>
                  </a:cubicBezTo>
                  <a:cubicBezTo>
                    <a:pt x="10197" y="5396"/>
                    <a:pt x="10307" y="4318"/>
                    <a:pt x="10316" y="4140"/>
                  </a:cubicBezTo>
                  <a:cubicBezTo>
                    <a:pt x="10316" y="4005"/>
                    <a:pt x="10358" y="3903"/>
                    <a:pt x="10409" y="3801"/>
                  </a:cubicBezTo>
                  <a:cubicBezTo>
                    <a:pt x="10443" y="3708"/>
                    <a:pt x="10485" y="3614"/>
                    <a:pt x="10502" y="3496"/>
                  </a:cubicBezTo>
                  <a:cubicBezTo>
                    <a:pt x="10536" y="3275"/>
                    <a:pt x="10545" y="2936"/>
                    <a:pt x="10519" y="2732"/>
                  </a:cubicBezTo>
                  <a:lnTo>
                    <a:pt x="10528" y="2732"/>
                  </a:lnTo>
                  <a:cubicBezTo>
                    <a:pt x="10511" y="2562"/>
                    <a:pt x="10426" y="2418"/>
                    <a:pt x="10350" y="2291"/>
                  </a:cubicBezTo>
                  <a:cubicBezTo>
                    <a:pt x="10265" y="2138"/>
                    <a:pt x="10180" y="2003"/>
                    <a:pt x="10197" y="1824"/>
                  </a:cubicBezTo>
                  <a:cubicBezTo>
                    <a:pt x="10197" y="1740"/>
                    <a:pt x="10222" y="1663"/>
                    <a:pt x="10248" y="1578"/>
                  </a:cubicBezTo>
                  <a:cubicBezTo>
                    <a:pt x="10299" y="1434"/>
                    <a:pt x="10350" y="1281"/>
                    <a:pt x="10282" y="1095"/>
                  </a:cubicBezTo>
                  <a:cubicBezTo>
                    <a:pt x="10248" y="1010"/>
                    <a:pt x="10205" y="942"/>
                    <a:pt x="10171" y="883"/>
                  </a:cubicBezTo>
                  <a:cubicBezTo>
                    <a:pt x="10104" y="773"/>
                    <a:pt x="10053" y="688"/>
                    <a:pt x="10061" y="510"/>
                  </a:cubicBezTo>
                  <a:cubicBezTo>
                    <a:pt x="10061" y="467"/>
                    <a:pt x="10061" y="433"/>
                    <a:pt x="10070" y="399"/>
                  </a:cubicBezTo>
                  <a:cubicBezTo>
                    <a:pt x="10078" y="247"/>
                    <a:pt x="10104" y="170"/>
                    <a:pt x="10036" y="34"/>
                  </a:cubicBezTo>
                  <a:lnTo>
                    <a:pt x="9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4"/>
            <p:cNvSpPr/>
            <p:nvPr/>
          </p:nvSpPr>
          <p:spPr>
            <a:xfrm>
              <a:off x="-726778" y="3310644"/>
              <a:ext cx="540115" cy="427850"/>
            </a:xfrm>
            <a:custGeom>
              <a:rect b="b" l="l" r="r" t="t"/>
              <a:pathLst>
                <a:path extrusionOk="0" h="12607" w="15915">
                  <a:moveTo>
                    <a:pt x="1366" y="0"/>
                  </a:moveTo>
                  <a:cubicBezTo>
                    <a:pt x="560" y="0"/>
                    <a:pt x="0" y="993"/>
                    <a:pt x="119" y="2214"/>
                  </a:cubicBezTo>
                  <a:cubicBezTo>
                    <a:pt x="229" y="3351"/>
                    <a:pt x="882" y="4284"/>
                    <a:pt x="1620" y="4420"/>
                  </a:cubicBezTo>
                  <a:cubicBezTo>
                    <a:pt x="2307" y="8763"/>
                    <a:pt x="5616" y="12089"/>
                    <a:pt x="9951" y="12606"/>
                  </a:cubicBezTo>
                  <a:cubicBezTo>
                    <a:pt x="12190" y="12428"/>
                    <a:pt x="14260" y="11546"/>
                    <a:pt x="15914" y="10180"/>
                  </a:cubicBezTo>
                  <a:lnTo>
                    <a:pt x="15914" y="10180"/>
                  </a:lnTo>
                  <a:cubicBezTo>
                    <a:pt x="14608" y="10799"/>
                    <a:pt x="13191" y="11147"/>
                    <a:pt x="11724" y="11147"/>
                  </a:cubicBezTo>
                  <a:cubicBezTo>
                    <a:pt x="7346" y="11147"/>
                    <a:pt x="3784" y="8153"/>
                    <a:pt x="2545" y="4089"/>
                  </a:cubicBezTo>
                  <a:cubicBezTo>
                    <a:pt x="2910" y="3699"/>
                    <a:pt x="3113" y="3003"/>
                    <a:pt x="3037" y="2214"/>
                  </a:cubicBezTo>
                  <a:cubicBezTo>
                    <a:pt x="2918" y="993"/>
                    <a:pt x="2172" y="0"/>
                    <a:pt x="1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4"/>
            <p:cNvSpPr/>
            <p:nvPr/>
          </p:nvSpPr>
          <p:spPr>
            <a:xfrm>
              <a:off x="-704345" y="3340577"/>
              <a:ext cx="464401" cy="434739"/>
            </a:xfrm>
            <a:custGeom>
              <a:rect b="b" l="l" r="r" t="t"/>
              <a:pathLst>
                <a:path extrusionOk="0" h="12810" w="13684">
                  <a:moveTo>
                    <a:pt x="1" y="1"/>
                  </a:moveTo>
                  <a:cubicBezTo>
                    <a:pt x="1" y="6270"/>
                    <a:pt x="3598" y="12810"/>
                    <a:pt x="8543" y="12810"/>
                  </a:cubicBezTo>
                  <a:cubicBezTo>
                    <a:pt x="10426" y="12810"/>
                    <a:pt x="12208" y="12021"/>
                    <a:pt x="13684" y="10681"/>
                  </a:cubicBezTo>
                  <a:lnTo>
                    <a:pt x="13684" y="10681"/>
                  </a:lnTo>
                  <a:cubicBezTo>
                    <a:pt x="12411" y="11580"/>
                    <a:pt x="10588" y="12428"/>
                    <a:pt x="9069" y="12428"/>
                  </a:cubicBezTo>
                  <a:cubicBezTo>
                    <a:pt x="4471" y="12428"/>
                    <a:pt x="2045" y="7143"/>
                    <a:pt x="1748" y="1265"/>
                  </a:cubicBezTo>
                  <a:cubicBezTo>
                    <a:pt x="1714" y="552"/>
                    <a:pt x="1121" y="1"/>
                    <a:pt x="4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4"/>
            <p:cNvSpPr/>
            <p:nvPr/>
          </p:nvSpPr>
          <p:spPr>
            <a:xfrm>
              <a:off x="-712965" y="3340577"/>
              <a:ext cx="464672" cy="434739"/>
            </a:xfrm>
            <a:custGeom>
              <a:rect b="b" l="l" r="r" t="t"/>
              <a:pathLst>
                <a:path extrusionOk="0" h="12810" w="13692">
                  <a:moveTo>
                    <a:pt x="0" y="1"/>
                  </a:moveTo>
                  <a:cubicBezTo>
                    <a:pt x="0" y="6270"/>
                    <a:pt x="3606" y="12810"/>
                    <a:pt x="8543" y="12810"/>
                  </a:cubicBezTo>
                  <a:cubicBezTo>
                    <a:pt x="10434" y="12810"/>
                    <a:pt x="12207" y="12021"/>
                    <a:pt x="13692" y="10681"/>
                  </a:cubicBezTo>
                  <a:lnTo>
                    <a:pt x="13692" y="10681"/>
                  </a:lnTo>
                  <a:cubicBezTo>
                    <a:pt x="12411" y="11580"/>
                    <a:pt x="10587" y="12428"/>
                    <a:pt x="9069" y="12428"/>
                  </a:cubicBezTo>
                  <a:cubicBezTo>
                    <a:pt x="4148" y="12428"/>
                    <a:pt x="1714" y="6363"/>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4"/>
            <p:cNvSpPr/>
            <p:nvPr/>
          </p:nvSpPr>
          <p:spPr>
            <a:xfrm>
              <a:off x="-712965" y="3340577"/>
              <a:ext cx="72558" cy="138804"/>
            </a:xfrm>
            <a:custGeom>
              <a:rect b="b" l="l" r="r" t="t"/>
              <a:pathLst>
                <a:path extrusionOk="0" h="4090" w="2138">
                  <a:moveTo>
                    <a:pt x="0" y="1"/>
                  </a:moveTo>
                  <a:cubicBezTo>
                    <a:pt x="0" y="1375"/>
                    <a:pt x="170" y="2766"/>
                    <a:pt x="492" y="4089"/>
                  </a:cubicBezTo>
                  <a:cubicBezTo>
                    <a:pt x="569" y="4047"/>
                    <a:pt x="653" y="4005"/>
                    <a:pt x="738" y="3971"/>
                  </a:cubicBezTo>
                  <a:cubicBezTo>
                    <a:pt x="990" y="3858"/>
                    <a:pt x="1306" y="3820"/>
                    <a:pt x="1616" y="3820"/>
                  </a:cubicBezTo>
                  <a:cubicBezTo>
                    <a:pt x="1796" y="3820"/>
                    <a:pt x="1975" y="3833"/>
                    <a:pt x="2138" y="3852"/>
                  </a:cubicBezTo>
                  <a:cubicBezTo>
                    <a:pt x="1934" y="2630"/>
                    <a:pt x="1714" y="1290"/>
                    <a:pt x="1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4"/>
            <p:cNvSpPr/>
            <p:nvPr/>
          </p:nvSpPr>
          <p:spPr>
            <a:xfrm>
              <a:off x="-486704" y="3703029"/>
              <a:ext cx="238411" cy="74900"/>
            </a:xfrm>
            <a:custGeom>
              <a:rect b="b" l="l" r="r" t="t"/>
              <a:pathLst>
                <a:path extrusionOk="0" h="2207" w="7025">
                  <a:moveTo>
                    <a:pt x="7025" y="1"/>
                  </a:moveTo>
                  <a:cubicBezTo>
                    <a:pt x="5744" y="900"/>
                    <a:pt x="3920" y="1748"/>
                    <a:pt x="2402" y="1748"/>
                  </a:cubicBezTo>
                  <a:cubicBezTo>
                    <a:pt x="1579" y="1748"/>
                    <a:pt x="832" y="1579"/>
                    <a:pt x="145" y="1273"/>
                  </a:cubicBezTo>
                  <a:cubicBezTo>
                    <a:pt x="103" y="1460"/>
                    <a:pt x="60" y="1638"/>
                    <a:pt x="1" y="1808"/>
                  </a:cubicBezTo>
                  <a:cubicBezTo>
                    <a:pt x="595" y="2011"/>
                    <a:pt x="1205" y="2206"/>
                    <a:pt x="1859" y="2206"/>
                  </a:cubicBezTo>
                  <a:cubicBezTo>
                    <a:pt x="3742" y="2206"/>
                    <a:pt x="5540" y="1341"/>
                    <a:pt x="7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4"/>
            <p:cNvSpPr/>
            <p:nvPr/>
          </p:nvSpPr>
          <p:spPr>
            <a:xfrm>
              <a:off x="-731699" y="3308607"/>
              <a:ext cx="85556" cy="134494"/>
            </a:xfrm>
            <a:custGeom>
              <a:rect b="b" l="l" r="r" t="t"/>
              <a:pathLst>
                <a:path extrusionOk="0" h="3963" w="2521">
                  <a:moveTo>
                    <a:pt x="1256" y="1"/>
                  </a:moveTo>
                  <a:cubicBezTo>
                    <a:pt x="561" y="1"/>
                    <a:pt x="1" y="892"/>
                    <a:pt x="1" y="1978"/>
                  </a:cubicBezTo>
                  <a:cubicBezTo>
                    <a:pt x="1" y="3072"/>
                    <a:pt x="561" y="3963"/>
                    <a:pt x="1256" y="3963"/>
                  </a:cubicBezTo>
                  <a:cubicBezTo>
                    <a:pt x="1960" y="3963"/>
                    <a:pt x="2520" y="3072"/>
                    <a:pt x="2520" y="1978"/>
                  </a:cubicBezTo>
                  <a:cubicBezTo>
                    <a:pt x="2520" y="892"/>
                    <a:pt x="1960" y="1"/>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4"/>
            <p:cNvSpPr/>
            <p:nvPr/>
          </p:nvSpPr>
          <p:spPr>
            <a:xfrm>
              <a:off x="-632092" y="3815905"/>
              <a:ext cx="248219" cy="113725"/>
            </a:xfrm>
            <a:custGeom>
              <a:rect b="b" l="l" r="r" t="t"/>
              <a:pathLst>
                <a:path extrusionOk="0" h="3351" w="7314">
                  <a:moveTo>
                    <a:pt x="5523" y="0"/>
                  </a:moveTo>
                  <a:cubicBezTo>
                    <a:pt x="5345" y="984"/>
                    <a:pt x="4505" y="1739"/>
                    <a:pt x="3504" y="1739"/>
                  </a:cubicBezTo>
                  <a:cubicBezTo>
                    <a:pt x="3309" y="1739"/>
                    <a:pt x="3114" y="1705"/>
                    <a:pt x="2936" y="1646"/>
                  </a:cubicBezTo>
                  <a:cubicBezTo>
                    <a:pt x="2877" y="1629"/>
                    <a:pt x="2809" y="1620"/>
                    <a:pt x="2741" y="1620"/>
                  </a:cubicBezTo>
                  <a:cubicBezTo>
                    <a:pt x="2402" y="1620"/>
                    <a:pt x="2130" y="1900"/>
                    <a:pt x="2130" y="2257"/>
                  </a:cubicBezTo>
                  <a:cubicBezTo>
                    <a:pt x="2130" y="2333"/>
                    <a:pt x="2147" y="2401"/>
                    <a:pt x="2173" y="2469"/>
                  </a:cubicBezTo>
                  <a:lnTo>
                    <a:pt x="1494" y="2732"/>
                  </a:lnTo>
                  <a:lnTo>
                    <a:pt x="603" y="2732"/>
                  </a:lnTo>
                  <a:cubicBezTo>
                    <a:pt x="272" y="2732"/>
                    <a:pt x="1" y="3003"/>
                    <a:pt x="1" y="3342"/>
                  </a:cubicBezTo>
                  <a:lnTo>
                    <a:pt x="1" y="3351"/>
                  </a:lnTo>
                  <a:lnTo>
                    <a:pt x="6567" y="3351"/>
                  </a:lnTo>
                  <a:cubicBezTo>
                    <a:pt x="6974" y="3012"/>
                    <a:pt x="7220" y="2621"/>
                    <a:pt x="7254" y="2180"/>
                  </a:cubicBezTo>
                  <a:cubicBezTo>
                    <a:pt x="7313" y="1366"/>
                    <a:pt x="6643" y="577"/>
                    <a:pt x="5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4"/>
            <p:cNvSpPr/>
            <p:nvPr/>
          </p:nvSpPr>
          <p:spPr>
            <a:xfrm>
              <a:off x="-734278" y="3308064"/>
              <a:ext cx="74900" cy="122073"/>
            </a:xfrm>
            <a:custGeom>
              <a:rect b="b" l="l" r="r" t="t"/>
              <a:pathLst>
                <a:path extrusionOk="0" h="3597" w="2207">
                  <a:moveTo>
                    <a:pt x="1103" y="0"/>
                  </a:moveTo>
                  <a:cubicBezTo>
                    <a:pt x="493" y="0"/>
                    <a:pt x="1" y="806"/>
                    <a:pt x="1" y="1798"/>
                  </a:cubicBezTo>
                  <a:cubicBezTo>
                    <a:pt x="1" y="2791"/>
                    <a:pt x="493" y="3597"/>
                    <a:pt x="1103" y="3597"/>
                  </a:cubicBezTo>
                  <a:cubicBezTo>
                    <a:pt x="1706" y="3597"/>
                    <a:pt x="2206" y="2791"/>
                    <a:pt x="2206" y="1798"/>
                  </a:cubicBezTo>
                  <a:cubicBezTo>
                    <a:pt x="2206" y="806"/>
                    <a:pt x="1706" y="0"/>
                    <a:pt x="1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4"/>
            <p:cNvSpPr/>
            <p:nvPr/>
          </p:nvSpPr>
          <p:spPr>
            <a:xfrm>
              <a:off x="-355977" y="2939537"/>
              <a:ext cx="45510" cy="49277"/>
            </a:xfrm>
            <a:custGeom>
              <a:rect b="b" l="l" r="r" t="t"/>
              <a:pathLst>
                <a:path extrusionOk="0" h="1452" w="1341">
                  <a:moveTo>
                    <a:pt x="170" y="1"/>
                  </a:moveTo>
                  <a:cubicBezTo>
                    <a:pt x="161" y="35"/>
                    <a:pt x="161" y="60"/>
                    <a:pt x="161" y="86"/>
                  </a:cubicBezTo>
                  <a:cubicBezTo>
                    <a:pt x="144" y="408"/>
                    <a:pt x="204" y="713"/>
                    <a:pt x="331" y="976"/>
                  </a:cubicBezTo>
                  <a:cubicBezTo>
                    <a:pt x="153" y="1078"/>
                    <a:pt x="34" y="1248"/>
                    <a:pt x="0" y="1451"/>
                  </a:cubicBezTo>
                  <a:lnTo>
                    <a:pt x="1341" y="925"/>
                  </a:lnTo>
                  <a:cubicBezTo>
                    <a:pt x="1341" y="925"/>
                    <a:pt x="772" y="713"/>
                    <a:pt x="1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4452"/>
                                        </p:tgtEl>
                                        <p:attrNameLst>
                                          <p:attrName>style.visibility</p:attrName>
                                        </p:attrNameLst>
                                      </p:cBhvr>
                                      <p:to>
                                        <p:strVal val="visible"/>
                                      </p:to>
                                    </p:set>
                                    <p:animEffect filter="fade" transition="in">
                                      <p:cBhvr>
                                        <p:cTn dur="300"/>
                                        <p:tgtEl>
                                          <p:spTgt spid="4452"/>
                                        </p:tgtEl>
                                      </p:cBhvr>
                                    </p:animEffect>
                                  </p:childTnLst>
                                </p:cTn>
                              </p:par>
                            </p:childTnLst>
                          </p:cTn>
                        </p:par>
                        <p:par>
                          <p:cTn fill="hold">
                            <p:stCondLst>
                              <p:cond delay="300"/>
                            </p:stCondLst>
                            <p:childTnLst>
                              <p:par>
                                <p:cTn fill="hold" nodeType="afterEffect" presetClass="entr" presetID="10" presetSubtype="0">
                                  <p:stCondLst>
                                    <p:cond delay="0"/>
                                  </p:stCondLst>
                                  <p:childTnLst>
                                    <p:set>
                                      <p:cBhvr>
                                        <p:cTn dur="1" fill="hold">
                                          <p:stCondLst>
                                            <p:cond delay="0"/>
                                          </p:stCondLst>
                                        </p:cTn>
                                        <p:tgtEl>
                                          <p:spTgt spid="4450"/>
                                        </p:tgtEl>
                                        <p:attrNameLst>
                                          <p:attrName>style.visibility</p:attrName>
                                        </p:attrNameLst>
                                      </p:cBhvr>
                                      <p:to>
                                        <p:strVal val="visible"/>
                                      </p:to>
                                    </p:set>
                                    <p:animEffect filter="fade" transition="in">
                                      <p:cBhvr>
                                        <p:cTn dur="300"/>
                                        <p:tgtEl>
                                          <p:spTgt spid="4450"/>
                                        </p:tgtEl>
                                      </p:cBhvr>
                                    </p:animEffect>
                                  </p:childTnLst>
                                </p:cTn>
                              </p:par>
                            </p:childTnLst>
                          </p:cTn>
                        </p:par>
                        <p:par>
                          <p:cTn fill="hold">
                            <p:stCondLst>
                              <p:cond delay="600"/>
                            </p:stCondLst>
                            <p:childTnLst>
                              <p:par>
                                <p:cTn fill="hold" nodeType="afterEffect" presetClass="entr" presetID="2" presetSubtype="8">
                                  <p:stCondLst>
                                    <p:cond delay="0"/>
                                  </p:stCondLst>
                                  <p:childTnLst>
                                    <p:set>
                                      <p:cBhvr>
                                        <p:cTn dur="1" fill="hold">
                                          <p:stCondLst>
                                            <p:cond delay="0"/>
                                          </p:stCondLst>
                                        </p:cTn>
                                        <p:tgtEl>
                                          <p:spTgt spid="4451"/>
                                        </p:tgtEl>
                                        <p:attrNameLst>
                                          <p:attrName>style.visibility</p:attrName>
                                        </p:attrNameLst>
                                      </p:cBhvr>
                                      <p:to>
                                        <p:strVal val="visible"/>
                                      </p:to>
                                    </p:set>
                                    <p:anim calcmode="lin" valueType="num">
                                      <p:cBhvr additive="base">
                                        <p:cTn dur="500"/>
                                        <p:tgtEl>
                                          <p:spTgt spid="4451"/>
                                        </p:tgtEl>
                                        <p:attrNameLst>
                                          <p:attrName>ppt_x</p:attrName>
                                        </p:attrNameLst>
                                      </p:cBhvr>
                                      <p:tavLst>
                                        <p:tav fmla="" tm="0">
                                          <p:val>
                                            <p:strVal val="#ppt_x-1"/>
                                          </p:val>
                                        </p:tav>
                                        <p:tav fmla="" tm="100000">
                                          <p:val>
                                            <p:strVal val="#ppt_x"/>
                                          </p:val>
                                        </p:tav>
                                      </p:tavLst>
                                    </p:anim>
                                  </p:childTnLst>
                                </p:cTn>
                              </p:par>
                            </p:childTnLst>
                          </p:cTn>
                        </p:par>
                        <p:par>
                          <p:cTn fill="hold">
                            <p:stCondLst>
                              <p:cond delay="1100"/>
                            </p:stCondLst>
                            <p:childTnLst>
                              <p:par>
                                <p:cTn fill="hold" nodeType="afterEffect" presetClass="entr" presetID="10" presetSubtype="0">
                                  <p:stCondLst>
                                    <p:cond delay="0"/>
                                  </p:stCondLst>
                                  <p:childTnLst>
                                    <p:set>
                                      <p:cBhvr>
                                        <p:cTn dur="1" fill="hold">
                                          <p:stCondLst>
                                            <p:cond delay="0"/>
                                          </p:stCondLst>
                                        </p:cTn>
                                        <p:tgtEl>
                                          <p:spTgt spid="4453"/>
                                        </p:tgtEl>
                                        <p:attrNameLst>
                                          <p:attrName>style.visibility</p:attrName>
                                        </p:attrNameLst>
                                      </p:cBhvr>
                                      <p:to>
                                        <p:strVal val="visible"/>
                                      </p:to>
                                    </p:set>
                                    <p:animEffect filter="fade" transition="in">
                                      <p:cBhvr>
                                        <p:cTn dur="500"/>
                                        <p:tgtEl>
                                          <p:spTgt spid="44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31" name="Shape 4531"/>
        <p:cNvGrpSpPr/>
        <p:nvPr/>
      </p:nvGrpSpPr>
      <p:grpSpPr>
        <a:xfrm>
          <a:off x="0" y="0"/>
          <a:ext cx="0" cy="0"/>
          <a:chOff x="0" y="0"/>
          <a:chExt cx="0" cy="0"/>
        </a:xfrm>
      </p:grpSpPr>
      <p:sp>
        <p:nvSpPr>
          <p:cNvPr id="4532" name="Google Shape;4532;p75"/>
          <p:cNvSpPr txBox="1"/>
          <p:nvPr>
            <p:ph idx="8"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Types of libraries</a:t>
            </a:r>
            <a:endParaRPr/>
          </a:p>
        </p:txBody>
      </p:sp>
      <p:sp>
        <p:nvSpPr>
          <p:cNvPr id="4533" name="Google Shape;4533;p75"/>
          <p:cNvSpPr txBox="1"/>
          <p:nvPr>
            <p:ph type="title"/>
          </p:nvPr>
        </p:nvSpPr>
        <p:spPr>
          <a:xfrm>
            <a:off x="1374527" y="2055200"/>
            <a:ext cx="22083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National</a:t>
            </a:r>
            <a:endParaRPr/>
          </a:p>
        </p:txBody>
      </p:sp>
      <p:sp>
        <p:nvSpPr>
          <p:cNvPr id="4534" name="Google Shape;4534;p75"/>
          <p:cNvSpPr txBox="1"/>
          <p:nvPr>
            <p:ph idx="1" type="subTitle"/>
          </p:nvPr>
        </p:nvSpPr>
        <p:spPr>
          <a:xfrm>
            <a:off x="1374527" y="2450750"/>
            <a:ext cx="2208300" cy="5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4535" name="Google Shape;4535;p75"/>
          <p:cNvSpPr txBox="1"/>
          <p:nvPr>
            <p:ph idx="2" type="title"/>
          </p:nvPr>
        </p:nvSpPr>
        <p:spPr>
          <a:xfrm>
            <a:off x="5561173" y="2055200"/>
            <a:ext cx="22083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Publish</a:t>
            </a:r>
            <a:endParaRPr/>
          </a:p>
        </p:txBody>
      </p:sp>
      <p:sp>
        <p:nvSpPr>
          <p:cNvPr id="4536" name="Google Shape;4536;p75"/>
          <p:cNvSpPr txBox="1"/>
          <p:nvPr>
            <p:ph idx="3" type="subTitle"/>
          </p:nvPr>
        </p:nvSpPr>
        <p:spPr>
          <a:xfrm>
            <a:off x="5561173" y="2450750"/>
            <a:ext cx="2208300" cy="5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4537" name="Google Shape;4537;p75"/>
          <p:cNvSpPr txBox="1"/>
          <p:nvPr>
            <p:ph idx="4" type="title"/>
          </p:nvPr>
        </p:nvSpPr>
        <p:spPr>
          <a:xfrm>
            <a:off x="1374527" y="3717050"/>
            <a:ext cx="22083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Children’s</a:t>
            </a:r>
            <a:endParaRPr/>
          </a:p>
        </p:txBody>
      </p:sp>
      <p:sp>
        <p:nvSpPr>
          <p:cNvPr id="4538" name="Google Shape;4538;p75"/>
          <p:cNvSpPr txBox="1"/>
          <p:nvPr>
            <p:ph idx="5" type="subTitle"/>
          </p:nvPr>
        </p:nvSpPr>
        <p:spPr>
          <a:xfrm>
            <a:off x="1374527" y="4101525"/>
            <a:ext cx="2208300" cy="5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4539" name="Google Shape;4539;p75"/>
          <p:cNvSpPr txBox="1"/>
          <p:nvPr>
            <p:ph idx="6" type="title"/>
          </p:nvPr>
        </p:nvSpPr>
        <p:spPr>
          <a:xfrm>
            <a:off x="5561173" y="3717050"/>
            <a:ext cx="22083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Specialized</a:t>
            </a:r>
            <a:endParaRPr/>
          </a:p>
        </p:txBody>
      </p:sp>
      <p:sp>
        <p:nvSpPr>
          <p:cNvPr id="4540" name="Google Shape;4540;p75"/>
          <p:cNvSpPr txBox="1"/>
          <p:nvPr>
            <p:ph idx="7" type="subTitle"/>
          </p:nvPr>
        </p:nvSpPr>
        <p:spPr>
          <a:xfrm>
            <a:off x="5561173" y="4101525"/>
            <a:ext cx="2208300" cy="5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4541" name="Google Shape;4541;p75"/>
          <p:cNvSpPr/>
          <p:nvPr/>
        </p:nvSpPr>
        <p:spPr>
          <a:xfrm>
            <a:off x="2072871" y="1243350"/>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5"/>
          <p:cNvSpPr/>
          <p:nvPr/>
        </p:nvSpPr>
        <p:spPr>
          <a:xfrm>
            <a:off x="6259517" y="1243350"/>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5"/>
          <p:cNvSpPr/>
          <p:nvPr/>
        </p:nvSpPr>
        <p:spPr>
          <a:xfrm>
            <a:off x="2072871" y="2905200"/>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5"/>
          <p:cNvSpPr/>
          <p:nvPr/>
        </p:nvSpPr>
        <p:spPr>
          <a:xfrm>
            <a:off x="6259517" y="2905200"/>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5" name="Google Shape;4545;p75"/>
          <p:cNvGrpSpPr/>
          <p:nvPr/>
        </p:nvGrpSpPr>
        <p:grpSpPr>
          <a:xfrm>
            <a:off x="2309051" y="3181949"/>
            <a:ext cx="339253" cy="258369"/>
            <a:chOff x="3271200" y="3863875"/>
            <a:chExt cx="481825" cy="366950"/>
          </a:xfrm>
        </p:grpSpPr>
        <p:sp>
          <p:nvSpPr>
            <p:cNvPr id="4546" name="Google Shape;4546;p7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7" name="Google Shape;4547;p7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48" name="Google Shape;4548;p75"/>
          <p:cNvGrpSpPr/>
          <p:nvPr/>
        </p:nvGrpSpPr>
        <p:grpSpPr>
          <a:xfrm>
            <a:off x="2332638" y="1479639"/>
            <a:ext cx="292078" cy="339253"/>
            <a:chOff x="4492800" y="2027925"/>
            <a:chExt cx="414825" cy="481825"/>
          </a:xfrm>
        </p:grpSpPr>
        <p:sp>
          <p:nvSpPr>
            <p:cNvPr id="4549" name="Google Shape;4549;p7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0" name="Google Shape;4550;p7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1" name="Google Shape;4551;p75"/>
          <p:cNvGrpSpPr/>
          <p:nvPr/>
        </p:nvGrpSpPr>
        <p:grpSpPr>
          <a:xfrm>
            <a:off x="6495696" y="1479648"/>
            <a:ext cx="339253" cy="339253"/>
            <a:chOff x="5651375" y="3806450"/>
            <a:chExt cx="481825" cy="481825"/>
          </a:xfrm>
        </p:grpSpPr>
        <p:sp>
          <p:nvSpPr>
            <p:cNvPr id="4552" name="Google Shape;4552;p7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3" name="Google Shape;4553;p7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4" name="Google Shape;4554;p7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5" name="Google Shape;4555;p7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56" name="Google Shape;4556;p75"/>
          <p:cNvSpPr/>
          <p:nvPr/>
        </p:nvSpPr>
        <p:spPr>
          <a:xfrm>
            <a:off x="6507939" y="3125232"/>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5"/>
          <p:cNvSpPr/>
          <p:nvPr/>
        </p:nvSpPr>
        <p:spPr>
          <a:xfrm>
            <a:off x="4" y="10939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8" name="Google Shape;4558;p75"/>
          <p:cNvGrpSpPr/>
          <p:nvPr/>
        </p:nvGrpSpPr>
        <p:grpSpPr>
          <a:xfrm flipH="1" rot="1321491">
            <a:off x="7962288" y="4105295"/>
            <a:ext cx="714934" cy="378491"/>
            <a:chOff x="-1074225" y="4512538"/>
            <a:chExt cx="714950" cy="378500"/>
          </a:xfrm>
        </p:grpSpPr>
        <p:sp>
          <p:nvSpPr>
            <p:cNvPr id="4559" name="Google Shape;4559;p75"/>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5"/>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5"/>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5"/>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5"/>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5"/>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5"/>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5"/>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5"/>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5"/>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5"/>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0" name="Google Shape;4570;p75"/>
          <p:cNvGrpSpPr/>
          <p:nvPr/>
        </p:nvGrpSpPr>
        <p:grpSpPr>
          <a:xfrm>
            <a:off x="355738" y="3121888"/>
            <a:ext cx="714950" cy="378500"/>
            <a:chOff x="-1074225" y="4512538"/>
            <a:chExt cx="714950" cy="378500"/>
          </a:xfrm>
        </p:grpSpPr>
        <p:sp>
          <p:nvSpPr>
            <p:cNvPr id="4571" name="Google Shape;4571;p75"/>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5"/>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5"/>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5"/>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5"/>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5"/>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5"/>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5"/>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5"/>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5"/>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5"/>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5"/>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75"/>
          <p:cNvGrpSpPr/>
          <p:nvPr/>
        </p:nvGrpSpPr>
        <p:grpSpPr>
          <a:xfrm>
            <a:off x="4101238" y="3028140"/>
            <a:ext cx="941524" cy="1575885"/>
            <a:chOff x="8885363" y="6161640"/>
            <a:chExt cx="941524" cy="1575885"/>
          </a:xfrm>
        </p:grpSpPr>
        <p:grpSp>
          <p:nvGrpSpPr>
            <p:cNvPr id="4584" name="Google Shape;4584;p75"/>
            <p:cNvGrpSpPr/>
            <p:nvPr/>
          </p:nvGrpSpPr>
          <p:grpSpPr>
            <a:xfrm>
              <a:off x="8885363" y="6543873"/>
              <a:ext cx="941524" cy="1193652"/>
              <a:chOff x="1509175" y="5194363"/>
              <a:chExt cx="1071375" cy="1358275"/>
            </a:xfrm>
          </p:grpSpPr>
          <p:sp>
            <p:nvSpPr>
              <p:cNvPr id="4585" name="Google Shape;4585;p75"/>
              <p:cNvSpPr/>
              <p:nvPr/>
            </p:nvSpPr>
            <p:spPr>
              <a:xfrm>
                <a:off x="1997925" y="5623713"/>
                <a:ext cx="93200" cy="625825"/>
              </a:xfrm>
              <a:custGeom>
                <a:rect b="b" l="l" r="r" t="t"/>
                <a:pathLst>
                  <a:path extrusionOk="0" h="25033" w="3728">
                    <a:moveTo>
                      <a:pt x="1" y="0"/>
                    </a:moveTo>
                    <a:cubicBezTo>
                      <a:pt x="1270" y="0"/>
                      <a:pt x="1270" y="25032"/>
                      <a:pt x="1" y="25032"/>
                    </a:cubicBezTo>
                    <a:lnTo>
                      <a:pt x="3727" y="25032"/>
                    </a:lnTo>
                    <a:cubicBezTo>
                      <a:pt x="2458" y="25032"/>
                      <a:pt x="2458"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5"/>
              <p:cNvSpPr/>
              <p:nvPr/>
            </p:nvSpPr>
            <p:spPr>
              <a:xfrm>
                <a:off x="1997925" y="5623713"/>
                <a:ext cx="93200" cy="371325"/>
              </a:xfrm>
              <a:custGeom>
                <a:rect b="b" l="l" r="r" t="t"/>
                <a:pathLst>
                  <a:path extrusionOk="0" h="14853" w="3728">
                    <a:moveTo>
                      <a:pt x="1" y="0"/>
                    </a:moveTo>
                    <a:cubicBezTo>
                      <a:pt x="622" y="0"/>
                      <a:pt x="919" y="5536"/>
                      <a:pt x="973" y="11396"/>
                    </a:cubicBezTo>
                    <a:cubicBezTo>
                      <a:pt x="1054" y="11315"/>
                      <a:pt x="1162" y="11261"/>
                      <a:pt x="1270" y="11261"/>
                    </a:cubicBezTo>
                    <a:cubicBezTo>
                      <a:pt x="1864" y="11261"/>
                      <a:pt x="2404" y="12638"/>
                      <a:pt x="2782" y="14852"/>
                    </a:cubicBezTo>
                    <a:cubicBezTo>
                      <a:pt x="2701" y="7939"/>
                      <a:pt x="3025" y="0"/>
                      <a:pt x="3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5"/>
              <p:cNvSpPr/>
              <p:nvPr/>
            </p:nvSpPr>
            <p:spPr>
              <a:xfrm>
                <a:off x="1988475" y="6258963"/>
                <a:ext cx="112775" cy="170825"/>
              </a:xfrm>
              <a:custGeom>
                <a:rect b="b" l="l" r="r" t="t"/>
                <a:pathLst>
                  <a:path extrusionOk="0" h="6833" w="4511">
                    <a:moveTo>
                      <a:pt x="1" y="0"/>
                    </a:moveTo>
                    <a:cubicBezTo>
                      <a:pt x="1540" y="0"/>
                      <a:pt x="1540" y="6832"/>
                      <a:pt x="1" y="6832"/>
                    </a:cubicBezTo>
                    <a:lnTo>
                      <a:pt x="4510" y="6832"/>
                    </a:lnTo>
                    <a:cubicBezTo>
                      <a:pt x="2944" y="6832"/>
                      <a:pt x="2944" y="0"/>
                      <a:pt x="45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5"/>
              <p:cNvSpPr/>
              <p:nvPr/>
            </p:nvSpPr>
            <p:spPr>
              <a:xfrm>
                <a:off x="1976325" y="5610888"/>
                <a:ext cx="136400" cy="126250"/>
              </a:xfrm>
              <a:custGeom>
                <a:rect b="b" l="l" r="r" t="t"/>
                <a:pathLst>
                  <a:path extrusionOk="0" h="5050" w="5456">
                    <a:moveTo>
                      <a:pt x="2728" y="0"/>
                    </a:moveTo>
                    <a:cubicBezTo>
                      <a:pt x="1216" y="0"/>
                      <a:pt x="1" y="1134"/>
                      <a:pt x="1" y="2539"/>
                    </a:cubicBezTo>
                    <a:cubicBezTo>
                      <a:pt x="1" y="3916"/>
                      <a:pt x="1216" y="5050"/>
                      <a:pt x="2728" y="5050"/>
                    </a:cubicBezTo>
                    <a:cubicBezTo>
                      <a:pt x="4240" y="5050"/>
                      <a:pt x="5455" y="3916"/>
                      <a:pt x="5455" y="2539"/>
                    </a:cubicBezTo>
                    <a:cubicBezTo>
                      <a:pt x="5455" y="1134"/>
                      <a:pt x="4240" y="0"/>
                      <a:pt x="2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5"/>
              <p:cNvSpPr/>
              <p:nvPr/>
            </p:nvSpPr>
            <p:spPr>
              <a:xfrm>
                <a:off x="1962825" y="6174588"/>
                <a:ext cx="164075" cy="155275"/>
              </a:xfrm>
              <a:custGeom>
                <a:rect b="b" l="l" r="r" t="t"/>
                <a:pathLst>
                  <a:path extrusionOk="0" h="6211" w="6563">
                    <a:moveTo>
                      <a:pt x="3268" y="0"/>
                    </a:moveTo>
                    <a:cubicBezTo>
                      <a:pt x="1459" y="0"/>
                      <a:pt x="1" y="1404"/>
                      <a:pt x="1" y="3105"/>
                    </a:cubicBezTo>
                    <a:cubicBezTo>
                      <a:pt x="1" y="4834"/>
                      <a:pt x="1459" y="6211"/>
                      <a:pt x="3268" y="6211"/>
                    </a:cubicBezTo>
                    <a:cubicBezTo>
                      <a:pt x="5077" y="6211"/>
                      <a:pt x="6562" y="4834"/>
                      <a:pt x="6562" y="3105"/>
                    </a:cubicBezTo>
                    <a:cubicBezTo>
                      <a:pt x="6562" y="1404"/>
                      <a:pt x="5077" y="0"/>
                      <a:pt x="3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5"/>
              <p:cNvSpPr/>
              <p:nvPr/>
            </p:nvSpPr>
            <p:spPr>
              <a:xfrm>
                <a:off x="1702950" y="6400738"/>
                <a:ext cx="684025" cy="151900"/>
              </a:xfrm>
              <a:custGeom>
                <a:rect b="b" l="l" r="r" t="t"/>
                <a:pathLst>
                  <a:path extrusionOk="0" h="6076" w="27361">
                    <a:moveTo>
                      <a:pt x="13312" y="0"/>
                    </a:moveTo>
                    <a:cubicBezTo>
                      <a:pt x="13258" y="0"/>
                      <a:pt x="13177" y="0"/>
                      <a:pt x="13123" y="27"/>
                    </a:cubicBezTo>
                    <a:cubicBezTo>
                      <a:pt x="10515" y="623"/>
                      <a:pt x="7817" y="4827"/>
                      <a:pt x="4880" y="4827"/>
                    </a:cubicBezTo>
                    <a:cubicBezTo>
                      <a:pt x="4623" y="4827"/>
                      <a:pt x="4364" y="4795"/>
                      <a:pt x="4104" y="4726"/>
                    </a:cubicBezTo>
                    <a:cubicBezTo>
                      <a:pt x="3351" y="4529"/>
                      <a:pt x="2702" y="4443"/>
                      <a:pt x="2167" y="4443"/>
                    </a:cubicBezTo>
                    <a:cubicBezTo>
                      <a:pt x="575" y="4443"/>
                      <a:pt x="0" y="5207"/>
                      <a:pt x="728" y="6076"/>
                    </a:cubicBezTo>
                    <a:lnTo>
                      <a:pt x="26598" y="6076"/>
                    </a:lnTo>
                    <a:cubicBezTo>
                      <a:pt x="27361" y="5192"/>
                      <a:pt x="26794" y="4428"/>
                      <a:pt x="25220" y="4428"/>
                    </a:cubicBezTo>
                    <a:cubicBezTo>
                      <a:pt x="24678" y="4428"/>
                      <a:pt x="24017" y="4518"/>
                      <a:pt x="23249" y="4726"/>
                    </a:cubicBezTo>
                    <a:cubicBezTo>
                      <a:pt x="22989" y="4795"/>
                      <a:pt x="22730" y="4827"/>
                      <a:pt x="22473" y="4827"/>
                    </a:cubicBezTo>
                    <a:cubicBezTo>
                      <a:pt x="19536" y="4827"/>
                      <a:pt x="16837" y="623"/>
                      <a:pt x="14230" y="27"/>
                    </a:cubicBezTo>
                    <a:cubicBezTo>
                      <a:pt x="14176" y="0"/>
                      <a:pt x="14095" y="0"/>
                      <a:pt x="140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5"/>
              <p:cNvSpPr/>
              <p:nvPr/>
            </p:nvSpPr>
            <p:spPr>
              <a:xfrm>
                <a:off x="1509175" y="5194363"/>
                <a:ext cx="1071375" cy="533975"/>
              </a:xfrm>
              <a:custGeom>
                <a:rect b="b" l="l" r="r" t="t"/>
                <a:pathLst>
                  <a:path extrusionOk="0" h="21359" w="42855">
                    <a:moveTo>
                      <a:pt x="20860" y="0"/>
                    </a:moveTo>
                    <a:cubicBezTo>
                      <a:pt x="10430" y="0"/>
                      <a:pt x="0" y="432"/>
                      <a:pt x="0" y="1296"/>
                    </a:cubicBezTo>
                    <a:lnTo>
                      <a:pt x="0" y="20928"/>
                    </a:lnTo>
                    <a:cubicBezTo>
                      <a:pt x="562" y="21216"/>
                      <a:pt x="1186" y="21358"/>
                      <a:pt x="1814" y="21358"/>
                    </a:cubicBezTo>
                    <a:cubicBezTo>
                      <a:pt x="2362" y="21358"/>
                      <a:pt x="2914" y="21250"/>
                      <a:pt x="3430" y="21036"/>
                    </a:cubicBezTo>
                    <a:cubicBezTo>
                      <a:pt x="4306" y="20675"/>
                      <a:pt x="5218" y="20552"/>
                      <a:pt x="6118" y="20552"/>
                    </a:cubicBezTo>
                    <a:cubicBezTo>
                      <a:pt x="8045" y="20552"/>
                      <a:pt x="9917" y="21117"/>
                      <a:pt x="11261" y="21117"/>
                    </a:cubicBezTo>
                    <a:cubicBezTo>
                      <a:pt x="13120" y="21117"/>
                      <a:pt x="14908" y="18713"/>
                      <a:pt x="17394" y="18713"/>
                    </a:cubicBezTo>
                    <a:cubicBezTo>
                      <a:pt x="17543" y="18713"/>
                      <a:pt x="17695" y="18722"/>
                      <a:pt x="17850" y="18740"/>
                    </a:cubicBezTo>
                    <a:cubicBezTo>
                      <a:pt x="20503" y="19056"/>
                      <a:pt x="23234" y="20905"/>
                      <a:pt x="25917" y="20905"/>
                    </a:cubicBezTo>
                    <a:cubicBezTo>
                      <a:pt x="25991" y="20905"/>
                      <a:pt x="26065" y="20904"/>
                      <a:pt x="26140" y="20901"/>
                    </a:cubicBezTo>
                    <a:cubicBezTo>
                      <a:pt x="28658" y="20801"/>
                      <a:pt x="32948" y="19136"/>
                      <a:pt x="35015" y="19136"/>
                    </a:cubicBezTo>
                    <a:cubicBezTo>
                      <a:pt x="35187" y="19136"/>
                      <a:pt x="35344" y="19148"/>
                      <a:pt x="35483" y="19173"/>
                    </a:cubicBezTo>
                    <a:cubicBezTo>
                      <a:pt x="37256" y="19485"/>
                      <a:pt x="38551" y="20906"/>
                      <a:pt x="40412" y="20906"/>
                    </a:cubicBezTo>
                    <a:cubicBezTo>
                      <a:pt x="40479" y="20906"/>
                      <a:pt x="40546" y="20904"/>
                      <a:pt x="40613" y="20901"/>
                    </a:cubicBezTo>
                    <a:cubicBezTo>
                      <a:pt x="42558" y="20793"/>
                      <a:pt x="42855" y="19497"/>
                      <a:pt x="42855" y="19497"/>
                    </a:cubicBezTo>
                    <a:lnTo>
                      <a:pt x="41721" y="1296"/>
                    </a:lnTo>
                    <a:cubicBezTo>
                      <a:pt x="41721" y="432"/>
                      <a:pt x="31290" y="0"/>
                      <a:pt x="20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5"/>
              <p:cNvSpPr/>
              <p:nvPr/>
            </p:nvSpPr>
            <p:spPr>
              <a:xfrm>
                <a:off x="1509175" y="5213263"/>
                <a:ext cx="39850" cy="514425"/>
              </a:xfrm>
              <a:custGeom>
                <a:rect b="b" l="l" r="r" t="t"/>
                <a:pathLst>
                  <a:path extrusionOk="0" h="20577" w="1594">
                    <a:moveTo>
                      <a:pt x="1593" y="0"/>
                    </a:moveTo>
                    <a:lnTo>
                      <a:pt x="1593" y="0"/>
                    </a:lnTo>
                    <a:cubicBezTo>
                      <a:pt x="567" y="162"/>
                      <a:pt x="0" y="351"/>
                      <a:pt x="0" y="540"/>
                    </a:cubicBezTo>
                    <a:lnTo>
                      <a:pt x="0" y="20172"/>
                    </a:lnTo>
                    <a:cubicBezTo>
                      <a:pt x="432" y="20415"/>
                      <a:pt x="918" y="20550"/>
                      <a:pt x="1404" y="20577"/>
                    </a:cubicBezTo>
                    <a:cubicBezTo>
                      <a:pt x="1161" y="17552"/>
                      <a:pt x="1026" y="14393"/>
                      <a:pt x="1026" y="11153"/>
                    </a:cubicBezTo>
                    <a:cubicBezTo>
                      <a:pt x="999" y="7426"/>
                      <a:pt x="1188" y="3727"/>
                      <a:pt x="1593" y="0"/>
                    </a:cubicBezTo>
                    <a:close/>
                  </a:path>
                </a:pathLst>
              </a:custGeom>
              <a:solidFill>
                <a:srgbClr val="8E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5"/>
              <p:cNvSpPr/>
              <p:nvPr/>
            </p:nvSpPr>
            <p:spPr>
              <a:xfrm>
                <a:off x="1509175" y="5194363"/>
                <a:ext cx="1045050" cy="84000"/>
              </a:xfrm>
              <a:custGeom>
                <a:rect b="b" l="l" r="r" t="t"/>
                <a:pathLst>
                  <a:path extrusionOk="0" h="3360" w="41802">
                    <a:moveTo>
                      <a:pt x="20860" y="0"/>
                    </a:moveTo>
                    <a:cubicBezTo>
                      <a:pt x="10430" y="0"/>
                      <a:pt x="0" y="432"/>
                      <a:pt x="0" y="1296"/>
                    </a:cubicBezTo>
                    <a:lnTo>
                      <a:pt x="0" y="1350"/>
                    </a:lnTo>
                    <a:cubicBezTo>
                      <a:pt x="2848" y="2653"/>
                      <a:pt x="5622" y="2981"/>
                      <a:pt x="8752" y="2981"/>
                    </a:cubicBezTo>
                    <a:cubicBezTo>
                      <a:pt x="11913" y="2981"/>
                      <a:pt x="15438" y="2646"/>
                      <a:pt x="19767" y="2646"/>
                    </a:cubicBezTo>
                    <a:cubicBezTo>
                      <a:pt x="24499" y="2646"/>
                      <a:pt x="29955" y="3359"/>
                      <a:pt x="34688" y="3359"/>
                    </a:cubicBezTo>
                    <a:cubicBezTo>
                      <a:pt x="37382" y="3359"/>
                      <a:pt x="39842" y="3128"/>
                      <a:pt x="41802" y="2403"/>
                    </a:cubicBezTo>
                    <a:lnTo>
                      <a:pt x="41721" y="1296"/>
                    </a:lnTo>
                    <a:cubicBezTo>
                      <a:pt x="41721" y="432"/>
                      <a:pt x="31290" y="0"/>
                      <a:pt x="20860" y="0"/>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5"/>
              <p:cNvSpPr/>
              <p:nvPr/>
            </p:nvSpPr>
            <p:spPr>
              <a:xfrm>
                <a:off x="1831175" y="5294263"/>
                <a:ext cx="281550" cy="416550"/>
              </a:xfrm>
              <a:custGeom>
                <a:rect b="b" l="l" r="r" t="t"/>
                <a:pathLst>
                  <a:path extrusionOk="0" h="16662" w="11262">
                    <a:moveTo>
                      <a:pt x="5456" y="1"/>
                    </a:moveTo>
                    <a:cubicBezTo>
                      <a:pt x="2755" y="1"/>
                      <a:pt x="649" y="10451"/>
                      <a:pt x="1" y="16635"/>
                    </a:cubicBezTo>
                    <a:cubicBezTo>
                      <a:pt x="1341" y="15915"/>
                      <a:pt x="2750" y="14716"/>
                      <a:pt x="4501" y="14716"/>
                    </a:cubicBezTo>
                    <a:cubicBezTo>
                      <a:pt x="4654" y="14716"/>
                      <a:pt x="4810" y="14725"/>
                      <a:pt x="4970" y="14744"/>
                    </a:cubicBezTo>
                    <a:cubicBezTo>
                      <a:pt x="7049" y="14988"/>
                      <a:pt x="9182" y="16176"/>
                      <a:pt x="11261" y="16662"/>
                    </a:cubicBezTo>
                    <a:cubicBezTo>
                      <a:pt x="10640" y="10451"/>
                      <a:pt x="8183" y="1"/>
                      <a:pt x="5456"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5"/>
              <p:cNvSpPr/>
              <p:nvPr/>
            </p:nvSpPr>
            <p:spPr>
              <a:xfrm>
                <a:off x="1555750" y="5367838"/>
                <a:ext cx="123575" cy="360525"/>
              </a:xfrm>
              <a:custGeom>
                <a:rect b="b" l="l" r="r" t="t"/>
                <a:pathLst>
                  <a:path extrusionOk="0" h="14421" w="4943">
                    <a:moveTo>
                      <a:pt x="2134" y="1"/>
                    </a:moveTo>
                    <a:cubicBezTo>
                      <a:pt x="919" y="1"/>
                      <a:pt x="298" y="8804"/>
                      <a:pt x="0" y="14421"/>
                    </a:cubicBezTo>
                    <a:cubicBezTo>
                      <a:pt x="541" y="14421"/>
                      <a:pt x="1081" y="14313"/>
                      <a:pt x="1567" y="14097"/>
                    </a:cubicBezTo>
                    <a:cubicBezTo>
                      <a:pt x="2429" y="13774"/>
                      <a:pt x="3325" y="13605"/>
                      <a:pt x="4242" y="13605"/>
                    </a:cubicBezTo>
                    <a:cubicBezTo>
                      <a:pt x="4474" y="13605"/>
                      <a:pt x="4708" y="13616"/>
                      <a:pt x="4942" y="13638"/>
                    </a:cubicBezTo>
                    <a:cubicBezTo>
                      <a:pt x="4591" y="8426"/>
                      <a:pt x="3268" y="1"/>
                      <a:pt x="2134"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5"/>
              <p:cNvSpPr/>
              <p:nvPr/>
            </p:nvSpPr>
            <p:spPr>
              <a:xfrm>
                <a:off x="1963500" y="6213738"/>
                <a:ext cx="163400" cy="116400"/>
              </a:xfrm>
              <a:custGeom>
                <a:rect b="b" l="l" r="r" t="t"/>
                <a:pathLst>
                  <a:path extrusionOk="0" h="4656" w="6536">
                    <a:moveTo>
                      <a:pt x="6103" y="0"/>
                    </a:moveTo>
                    <a:lnTo>
                      <a:pt x="6103" y="0"/>
                    </a:lnTo>
                    <a:cubicBezTo>
                      <a:pt x="6130" y="162"/>
                      <a:pt x="6130" y="324"/>
                      <a:pt x="6130" y="486"/>
                    </a:cubicBezTo>
                    <a:cubicBezTo>
                      <a:pt x="6077" y="2209"/>
                      <a:pt x="4672" y="3593"/>
                      <a:pt x="2961" y="3593"/>
                    </a:cubicBezTo>
                    <a:cubicBezTo>
                      <a:pt x="2928" y="3593"/>
                      <a:pt x="2896" y="3593"/>
                      <a:pt x="2863" y="3592"/>
                    </a:cubicBezTo>
                    <a:cubicBezTo>
                      <a:pt x="2838" y="3592"/>
                      <a:pt x="2812" y="3593"/>
                      <a:pt x="2787" y="3593"/>
                    </a:cubicBezTo>
                    <a:cubicBezTo>
                      <a:pt x="1655" y="3593"/>
                      <a:pt x="608" y="3003"/>
                      <a:pt x="1" y="2026"/>
                    </a:cubicBezTo>
                    <a:lnTo>
                      <a:pt x="1" y="2026"/>
                    </a:lnTo>
                    <a:cubicBezTo>
                      <a:pt x="333" y="3558"/>
                      <a:pt x="1679" y="4656"/>
                      <a:pt x="3218" y="4656"/>
                    </a:cubicBezTo>
                    <a:cubicBezTo>
                      <a:pt x="3306" y="4656"/>
                      <a:pt x="3395" y="4652"/>
                      <a:pt x="3484" y="4645"/>
                    </a:cubicBezTo>
                    <a:cubicBezTo>
                      <a:pt x="5131" y="4537"/>
                      <a:pt x="6427" y="3187"/>
                      <a:pt x="6535" y="1539"/>
                    </a:cubicBezTo>
                    <a:cubicBezTo>
                      <a:pt x="6535" y="999"/>
                      <a:pt x="6373" y="459"/>
                      <a:pt x="6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5"/>
              <p:cNvSpPr/>
              <p:nvPr/>
            </p:nvSpPr>
            <p:spPr>
              <a:xfrm>
                <a:off x="1711025" y="6511538"/>
                <a:ext cx="675750" cy="40425"/>
              </a:xfrm>
              <a:custGeom>
                <a:rect b="b" l="l" r="r" t="t"/>
                <a:pathLst>
                  <a:path extrusionOk="0" h="1617" w="27030">
                    <a:moveTo>
                      <a:pt x="24888" y="1"/>
                    </a:moveTo>
                    <a:cubicBezTo>
                      <a:pt x="24660" y="1"/>
                      <a:pt x="24411" y="17"/>
                      <a:pt x="24141" y="51"/>
                    </a:cubicBezTo>
                    <a:cubicBezTo>
                      <a:pt x="20550" y="834"/>
                      <a:pt x="15932" y="1320"/>
                      <a:pt x="10883" y="1320"/>
                    </a:cubicBezTo>
                    <a:cubicBezTo>
                      <a:pt x="7318" y="1320"/>
                      <a:pt x="3754" y="1050"/>
                      <a:pt x="216" y="510"/>
                    </a:cubicBezTo>
                    <a:lnTo>
                      <a:pt x="216" y="510"/>
                    </a:lnTo>
                    <a:cubicBezTo>
                      <a:pt x="0" y="807"/>
                      <a:pt x="54" y="1185"/>
                      <a:pt x="405" y="1617"/>
                    </a:cubicBezTo>
                    <a:lnTo>
                      <a:pt x="26275" y="1617"/>
                    </a:lnTo>
                    <a:cubicBezTo>
                      <a:pt x="27030" y="768"/>
                      <a:pt x="26465" y="1"/>
                      <a:pt x="24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5"/>
              <p:cNvSpPr/>
              <p:nvPr/>
            </p:nvSpPr>
            <p:spPr>
              <a:xfrm>
                <a:off x="1909500" y="6416938"/>
                <a:ext cx="135025" cy="78325"/>
              </a:xfrm>
              <a:custGeom>
                <a:rect b="b" l="l" r="r" t="t"/>
                <a:pathLst>
                  <a:path extrusionOk="0" h="3133" w="5401">
                    <a:moveTo>
                      <a:pt x="4726" y="0"/>
                    </a:moveTo>
                    <a:lnTo>
                      <a:pt x="4564" y="27"/>
                    </a:lnTo>
                    <a:cubicBezTo>
                      <a:pt x="3106" y="378"/>
                      <a:pt x="1593" y="2215"/>
                      <a:pt x="0" y="3133"/>
                    </a:cubicBezTo>
                    <a:lnTo>
                      <a:pt x="513" y="3079"/>
                    </a:lnTo>
                    <a:cubicBezTo>
                      <a:pt x="3187" y="2674"/>
                      <a:pt x="5293" y="1350"/>
                      <a:pt x="5401" y="27"/>
                    </a:cubicBezTo>
                    <a:lnTo>
                      <a:pt x="5266" y="0"/>
                    </a:ln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5"/>
              <p:cNvSpPr/>
              <p:nvPr/>
            </p:nvSpPr>
            <p:spPr>
              <a:xfrm>
                <a:off x="2000625" y="6186738"/>
                <a:ext cx="83075" cy="32425"/>
              </a:xfrm>
              <a:custGeom>
                <a:rect b="b" l="l" r="r" t="t"/>
                <a:pathLst>
                  <a:path extrusionOk="0" h="1297" w="3323">
                    <a:moveTo>
                      <a:pt x="1675" y="0"/>
                    </a:moveTo>
                    <a:cubicBezTo>
                      <a:pt x="730" y="0"/>
                      <a:pt x="1" y="297"/>
                      <a:pt x="1" y="648"/>
                    </a:cubicBezTo>
                    <a:cubicBezTo>
                      <a:pt x="1" y="999"/>
                      <a:pt x="730" y="1296"/>
                      <a:pt x="1675" y="1296"/>
                    </a:cubicBezTo>
                    <a:cubicBezTo>
                      <a:pt x="2593" y="1296"/>
                      <a:pt x="3322" y="999"/>
                      <a:pt x="3322" y="648"/>
                    </a:cubicBezTo>
                    <a:cubicBezTo>
                      <a:pt x="3322" y="297"/>
                      <a:pt x="2593" y="0"/>
                      <a:pt x="1675" y="0"/>
                    </a:cubicBez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5"/>
              <p:cNvSpPr/>
              <p:nvPr/>
            </p:nvSpPr>
            <p:spPr>
              <a:xfrm>
                <a:off x="1975650" y="6216813"/>
                <a:ext cx="22300" cy="24700"/>
              </a:xfrm>
              <a:custGeom>
                <a:rect b="b" l="l" r="r" t="t"/>
                <a:pathLst>
                  <a:path extrusionOk="0" h="988" w="892">
                    <a:moveTo>
                      <a:pt x="529" y="0"/>
                    </a:moveTo>
                    <a:cubicBezTo>
                      <a:pt x="391" y="0"/>
                      <a:pt x="253" y="84"/>
                      <a:pt x="163" y="228"/>
                    </a:cubicBezTo>
                    <a:cubicBezTo>
                      <a:pt x="1" y="444"/>
                      <a:pt x="28" y="714"/>
                      <a:pt x="190" y="903"/>
                    </a:cubicBezTo>
                    <a:cubicBezTo>
                      <a:pt x="247" y="961"/>
                      <a:pt x="318" y="988"/>
                      <a:pt x="392" y="988"/>
                    </a:cubicBezTo>
                    <a:cubicBezTo>
                      <a:pt x="526" y="988"/>
                      <a:pt x="670" y="898"/>
                      <a:pt x="757" y="741"/>
                    </a:cubicBezTo>
                    <a:cubicBezTo>
                      <a:pt x="892" y="525"/>
                      <a:pt x="892" y="255"/>
                      <a:pt x="730" y="66"/>
                    </a:cubicBezTo>
                    <a:cubicBezTo>
                      <a:pt x="667" y="21"/>
                      <a:pt x="598" y="0"/>
                      <a:pt x="529" y="0"/>
                    </a:cubicBez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5"/>
              <p:cNvSpPr/>
              <p:nvPr/>
            </p:nvSpPr>
            <p:spPr>
              <a:xfrm>
                <a:off x="1991175" y="6210088"/>
                <a:ext cx="94600" cy="79975"/>
              </a:xfrm>
              <a:custGeom>
                <a:rect b="b" l="l" r="r" t="t"/>
                <a:pathLst>
                  <a:path extrusionOk="0" h="3199" w="3784">
                    <a:moveTo>
                      <a:pt x="2125" y="0"/>
                    </a:moveTo>
                    <a:cubicBezTo>
                      <a:pt x="1750" y="0"/>
                      <a:pt x="1369" y="136"/>
                      <a:pt x="1054" y="443"/>
                    </a:cubicBezTo>
                    <a:cubicBezTo>
                      <a:pt x="1" y="1442"/>
                      <a:pt x="703" y="3198"/>
                      <a:pt x="2134" y="3198"/>
                    </a:cubicBezTo>
                    <a:cubicBezTo>
                      <a:pt x="2151" y="3198"/>
                      <a:pt x="2167" y="3198"/>
                      <a:pt x="2184" y="3198"/>
                    </a:cubicBezTo>
                    <a:cubicBezTo>
                      <a:pt x="3025" y="3198"/>
                      <a:pt x="3701" y="2533"/>
                      <a:pt x="3727" y="1685"/>
                    </a:cubicBezTo>
                    <a:cubicBezTo>
                      <a:pt x="3783" y="694"/>
                      <a:pt x="2971" y="0"/>
                      <a:pt x="2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5"/>
              <p:cNvSpPr/>
              <p:nvPr/>
            </p:nvSpPr>
            <p:spPr>
              <a:xfrm>
                <a:off x="2022225" y="6234888"/>
                <a:ext cx="39875" cy="33550"/>
              </a:xfrm>
              <a:custGeom>
                <a:rect b="b" l="l" r="r" t="t"/>
                <a:pathLst>
                  <a:path extrusionOk="0" h="1342" w="1595">
                    <a:moveTo>
                      <a:pt x="886" y="0"/>
                    </a:moveTo>
                    <a:cubicBezTo>
                      <a:pt x="727" y="0"/>
                      <a:pt x="566" y="56"/>
                      <a:pt x="433" y="180"/>
                    </a:cubicBezTo>
                    <a:cubicBezTo>
                      <a:pt x="1" y="612"/>
                      <a:pt x="298" y="1342"/>
                      <a:pt x="919" y="1342"/>
                    </a:cubicBezTo>
                    <a:cubicBezTo>
                      <a:pt x="1270" y="1342"/>
                      <a:pt x="1567" y="1071"/>
                      <a:pt x="1594" y="693"/>
                    </a:cubicBezTo>
                    <a:cubicBezTo>
                      <a:pt x="1594" y="282"/>
                      <a:pt x="1244" y="0"/>
                      <a:pt x="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5"/>
              <p:cNvSpPr/>
              <p:nvPr/>
            </p:nvSpPr>
            <p:spPr>
              <a:xfrm>
                <a:off x="2016150" y="6512113"/>
                <a:ext cx="51350" cy="38500"/>
              </a:xfrm>
              <a:custGeom>
                <a:rect b="b" l="l" r="r" t="t"/>
                <a:pathLst>
                  <a:path extrusionOk="0" h="1540" w="2054">
                    <a:moveTo>
                      <a:pt x="1000" y="1"/>
                    </a:moveTo>
                    <a:cubicBezTo>
                      <a:pt x="460" y="1"/>
                      <a:pt x="1" y="460"/>
                      <a:pt x="1" y="1027"/>
                    </a:cubicBezTo>
                    <a:lnTo>
                      <a:pt x="1" y="1540"/>
                    </a:lnTo>
                    <a:lnTo>
                      <a:pt x="2026" y="1540"/>
                    </a:lnTo>
                    <a:lnTo>
                      <a:pt x="2026" y="1027"/>
                    </a:lnTo>
                    <a:cubicBezTo>
                      <a:pt x="2053" y="460"/>
                      <a:pt x="1567" y="1"/>
                      <a:pt x="10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5"/>
              <p:cNvSpPr/>
              <p:nvPr/>
            </p:nvSpPr>
            <p:spPr>
              <a:xfrm>
                <a:off x="1509175" y="5375588"/>
                <a:ext cx="1054500" cy="59800"/>
              </a:xfrm>
              <a:custGeom>
                <a:rect b="b" l="l" r="r" t="t"/>
                <a:pathLst>
                  <a:path extrusionOk="0" h="2392" w="42180">
                    <a:moveTo>
                      <a:pt x="14432" y="0"/>
                    </a:moveTo>
                    <a:cubicBezTo>
                      <a:pt x="10155" y="0"/>
                      <a:pt x="7056" y="1095"/>
                      <a:pt x="3862" y="1095"/>
                    </a:cubicBezTo>
                    <a:cubicBezTo>
                      <a:pt x="2755" y="1095"/>
                      <a:pt x="1431" y="1041"/>
                      <a:pt x="0" y="960"/>
                    </a:cubicBezTo>
                    <a:lnTo>
                      <a:pt x="0" y="2283"/>
                    </a:lnTo>
                    <a:cubicBezTo>
                      <a:pt x="1431" y="2337"/>
                      <a:pt x="2755" y="2391"/>
                      <a:pt x="3862" y="2391"/>
                    </a:cubicBezTo>
                    <a:cubicBezTo>
                      <a:pt x="7056" y="2391"/>
                      <a:pt x="10155" y="1297"/>
                      <a:pt x="14432" y="1297"/>
                    </a:cubicBezTo>
                    <a:cubicBezTo>
                      <a:pt x="14711" y="1297"/>
                      <a:pt x="14995" y="1301"/>
                      <a:pt x="15284" y="1311"/>
                    </a:cubicBezTo>
                    <a:cubicBezTo>
                      <a:pt x="19964" y="1444"/>
                      <a:pt x="24774" y="2284"/>
                      <a:pt x="29458" y="2284"/>
                    </a:cubicBezTo>
                    <a:cubicBezTo>
                      <a:pt x="29531" y="2284"/>
                      <a:pt x="29604" y="2284"/>
                      <a:pt x="29677" y="2283"/>
                    </a:cubicBezTo>
                    <a:cubicBezTo>
                      <a:pt x="33079" y="2256"/>
                      <a:pt x="38291" y="1797"/>
                      <a:pt x="42180" y="1581"/>
                    </a:cubicBezTo>
                    <a:lnTo>
                      <a:pt x="42099" y="285"/>
                    </a:lnTo>
                    <a:cubicBezTo>
                      <a:pt x="38210" y="501"/>
                      <a:pt x="33052" y="960"/>
                      <a:pt x="29677" y="987"/>
                    </a:cubicBezTo>
                    <a:cubicBezTo>
                      <a:pt x="29538" y="989"/>
                      <a:pt x="29399" y="990"/>
                      <a:pt x="29260" y="990"/>
                    </a:cubicBezTo>
                    <a:cubicBezTo>
                      <a:pt x="24663" y="990"/>
                      <a:pt x="19897" y="146"/>
                      <a:pt x="15284" y="15"/>
                    </a:cubicBezTo>
                    <a:cubicBezTo>
                      <a:pt x="14995" y="5"/>
                      <a:pt x="14711" y="0"/>
                      <a:pt x="14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5"/>
              <p:cNvSpPr/>
              <p:nvPr/>
            </p:nvSpPr>
            <p:spPr>
              <a:xfrm>
                <a:off x="1509175" y="5431738"/>
                <a:ext cx="1058550" cy="40775"/>
              </a:xfrm>
              <a:custGeom>
                <a:rect b="b" l="l" r="r" t="t"/>
                <a:pathLst>
                  <a:path extrusionOk="0" h="1631" w="42342">
                    <a:moveTo>
                      <a:pt x="14638" y="0"/>
                    </a:moveTo>
                    <a:cubicBezTo>
                      <a:pt x="10246" y="0"/>
                      <a:pt x="7116" y="1117"/>
                      <a:pt x="3889" y="1117"/>
                    </a:cubicBezTo>
                    <a:cubicBezTo>
                      <a:pt x="2782" y="1117"/>
                      <a:pt x="1458" y="1036"/>
                      <a:pt x="0" y="982"/>
                    </a:cubicBezTo>
                    <a:lnTo>
                      <a:pt x="0" y="1522"/>
                    </a:lnTo>
                    <a:cubicBezTo>
                      <a:pt x="1458" y="1577"/>
                      <a:pt x="2782" y="1631"/>
                      <a:pt x="3889" y="1631"/>
                    </a:cubicBezTo>
                    <a:cubicBezTo>
                      <a:pt x="7112" y="1631"/>
                      <a:pt x="10263" y="540"/>
                      <a:pt x="14626" y="540"/>
                    </a:cubicBezTo>
                    <a:cubicBezTo>
                      <a:pt x="14869" y="540"/>
                      <a:pt x="15115" y="543"/>
                      <a:pt x="15365" y="550"/>
                    </a:cubicBezTo>
                    <a:cubicBezTo>
                      <a:pt x="20045" y="710"/>
                      <a:pt x="24881" y="1550"/>
                      <a:pt x="29592" y="1550"/>
                    </a:cubicBezTo>
                    <a:cubicBezTo>
                      <a:pt x="29665" y="1550"/>
                      <a:pt x="29739" y="1550"/>
                      <a:pt x="29812" y="1550"/>
                    </a:cubicBezTo>
                    <a:cubicBezTo>
                      <a:pt x="33187" y="1495"/>
                      <a:pt x="38453" y="1036"/>
                      <a:pt x="42342" y="847"/>
                    </a:cubicBezTo>
                    <a:lnTo>
                      <a:pt x="42261" y="307"/>
                    </a:lnTo>
                    <a:cubicBezTo>
                      <a:pt x="38372" y="523"/>
                      <a:pt x="33187" y="955"/>
                      <a:pt x="29812" y="1009"/>
                    </a:cubicBezTo>
                    <a:cubicBezTo>
                      <a:pt x="29672" y="1011"/>
                      <a:pt x="29531" y="1012"/>
                      <a:pt x="29391" y="1012"/>
                    </a:cubicBezTo>
                    <a:cubicBezTo>
                      <a:pt x="24744" y="1012"/>
                      <a:pt x="19978" y="168"/>
                      <a:pt x="15365" y="10"/>
                    </a:cubicBezTo>
                    <a:cubicBezTo>
                      <a:pt x="15119" y="3"/>
                      <a:pt x="14876" y="0"/>
                      <a:pt x="146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75"/>
            <p:cNvGrpSpPr/>
            <p:nvPr/>
          </p:nvGrpSpPr>
          <p:grpSpPr>
            <a:xfrm>
              <a:off x="8971963" y="6161640"/>
              <a:ext cx="698867" cy="395720"/>
              <a:chOff x="2013351" y="4582349"/>
              <a:chExt cx="824233" cy="466705"/>
            </a:xfrm>
          </p:grpSpPr>
          <p:sp>
            <p:nvSpPr>
              <p:cNvPr id="4607" name="Google Shape;4607;p75"/>
              <p:cNvSpPr/>
              <p:nvPr/>
            </p:nvSpPr>
            <p:spPr>
              <a:xfrm>
                <a:off x="2582172" y="4652203"/>
                <a:ext cx="235017" cy="361613"/>
              </a:xfrm>
              <a:custGeom>
                <a:rect b="b" l="l" r="r" t="t"/>
                <a:pathLst>
                  <a:path extrusionOk="0" h="5213" w="3388">
                    <a:moveTo>
                      <a:pt x="1" y="0"/>
                    </a:moveTo>
                    <a:lnTo>
                      <a:pt x="1" y="5212"/>
                    </a:lnTo>
                    <a:lnTo>
                      <a:pt x="3388" y="5212"/>
                    </a:lnTo>
                    <a:lnTo>
                      <a:pt x="2004" y="0"/>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5"/>
              <p:cNvSpPr/>
              <p:nvPr/>
            </p:nvSpPr>
            <p:spPr>
              <a:xfrm>
                <a:off x="2529799" y="4662400"/>
                <a:ext cx="235780" cy="363000"/>
              </a:xfrm>
              <a:custGeom>
                <a:rect b="b" l="l" r="r" t="t"/>
                <a:pathLst>
                  <a:path extrusionOk="0" h="5233" w="3399">
                    <a:moveTo>
                      <a:pt x="1" y="0"/>
                    </a:moveTo>
                    <a:lnTo>
                      <a:pt x="1" y="5233"/>
                    </a:lnTo>
                    <a:lnTo>
                      <a:pt x="3398" y="5233"/>
                    </a:lnTo>
                    <a:lnTo>
                      <a:pt x="2360" y="0"/>
                    </a:lnTo>
                    <a:close/>
                  </a:path>
                </a:pathLst>
              </a:custGeom>
              <a:solidFill>
                <a:srgbClr val="D3B5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5"/>
              <p:cNvSpPr/>
              <p:nvPr/>
            </p:nvSpPr>
            <p:spPr>
              <a:xfrm>
                <a:off x="2482559" y="4685639"/>
                <a:ext cx="235017" cy="363069"/>
              </a:xfrm>
              <a:custGeom>
                <a:rect b="b" l="l" r="r" t="t"/>
                <a:pathLst>
                  <a:path extrusionOk="0" h="5234" w="3388">
                    <a:moveTo>
                      <a:pt x="0" y="1"/>
                    </a:moveTo>
                    <a:lnTo>
                      <a:pt x="0" y="5233"/>
                    </a:lnTo>
                    <a:lnTo>
                      <a:pt x="3387" y="5233"/>
                    </a:lnTo>
                    <a:lnTo>
                      <a:pt x="2014" y="1"/>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5"/>
              <p:cNvSpPr/>
              <p:nvPr/>
            </p:nvSpPr>
            <p:spPr>
              <a:xfrm>
                <a:off x="2601110" y="4652620"/>
                <a:ext cx="235780" cy="396435"/>
              </a:xfrm>
              <a:custGeom>
                <a:rect b="b" l="l" r="r" t="t"/>
                <a:pathLst>
                  <a:path extrusionOk="0" h="5715" w="3399">
                    <a:moveTo>
                      <a:pt x="1689" y="0"/>
                    </a:moveTo>
                    <a:cubicBezTo>
                      <a:pt x="1675" y="0"/>
                      <a:pt x="1661" y="2"/>
                      <a:pt x="1647" y="5"/>
                    </a:cubicBezTo>
                    <a:lnTo>
                      <a:pt x="137" y="477"/>
                    </a:lnTo>
                    <a:cubicBezTo>
                      <a:pt x="53" y="498"/>
                      <a:pt x="1" y="592"/>
                      <a:pt x="32" y="686"/>
                    </a:cubicBezTo>
                    <a:lnTo>
                      <a:pt x="1542" y="5594"/>
                    </a:lnTo>
                    <a:cubicBezTo>
                      <a:pt x="1568" y="5673"/>
                      <a:pt x="1638" y="5715"/>
                      <a:pt x="1709" y="5715"/>
                    </a:cubicBezTo>
                    <a:cubicBezTo>
                      <a:pt x="1723" y="5715"/>
                      <a:pt x="1738" y="5713"/>
                      <a:pt x="1752" y="5709"/>
                    </a:cubicBezTo>
                    <a:lnTo>
                      <a:pt x="3262" y="5238"/>
                    </a:lnTo>
                    <a:cubicBezTo>
                      <a:pt x="3356" y="5217"/>
                      <a:pt x="3398" y="5122"/>
                      <a:pt x="3377" y="5028"/>
                    </a:cubicBezTo>
                    <a:lnTo>
                      <a:pt x="1857" y="120"/>
                    </a:lnTo>
                    <a:cubicBezTo>
                      <a:pt x="1839" y="49"/>
                      <a:pt x="1768" y="0"/>
                      <a:pt x="1689" y="0"/>
                    </a:cubicBezTo>
                    <a:close/>
                  </a:path>
                </a:pathLst>
              </a:custGeom>
              <a:solidFill>
                <a:srgbClr val="5E4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5"/>
              <p:cNvSpPr/>
              <p:nvPr/>
            </p:nvSpPr>
            <p:spPr>
              <a:xfrm>
                <a:off x="2630938" y="4652897"/>
                <a:ext cx="206646" cy="388527"/>
              </a:xfrm>
              <a:custGeom>
                <a:rect b="b" l="l" r="r" t="t"/>
                <a:pathLst>
                  <a:path extrusionOk="0" h="5601" w="2979">
                    <a:moveTo>
                      <a:pt x="1332" y="1"/>
                    </a:moveTo>
                    <a:lnTo>
                      <a:pt x="137" y="378"/>
                    </a:lnTo>
                    <a:cubicBezTo>
                      <a:pt x="42" y="399"/>
                      <a:pt x="0" y="494"/>
                      <a:pt x="21" y="588"/>
                    </a:cubicBezTo>
                    <a:lnTo>
                      <a:pt x="1542" y="5496"/>
                    </a:lnTo>
                    <a:cubicBezTo>
                      <a:pt x="1563" y="5548"/>
                      <a:pt x="1594" y="5590"/>
                      <a:pt x="1647" y="5601"/>
                    </a:cubicBezTo>
                    <a:lnTo>
                      <a:pt x="2842" y="5234"/>
                    </a:lnTo>
                    <a:cubicBezTo>
                      <a:pt x="2937" y="5202"/>
                      <a:pt x="2979" y="5108"/>
                      <a:pt x="2958" y="5024"/>
                    </a:cubicBezTo>
                    <a:lnTo>
                      <a:pt x="1437" y="116"/>
                    </a:lnTo>
                    <a:cubicBezTo>
                      <a:pt x="1427" y="64"/>
                      <a:pt x="1385" y="22"/>
                      <a:pt x="1332" y="1"/>
                    </a:cubicBezTo>
                    <a:close/>
                  </a:path>
                </a:pathLst>
              </a:custGeom>
              <a:solidFill>
                <a:srgbClr val="7050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5"/>
              <p:cNvSpPr/>
              <p:nvPr/>
            </p:nvSpPr>
            <p:spPr>
              <a:xfrm>
                <a:off x="2618590" y="4670725"/>
                <a:ext cx="117855" cy="66454"/>
              </a:xfrm>
              <a:custGeom>
                <a:rect b="b" l="l" r="r" t="t"/>
                <a:pathLst>
                  <a:path extrusionOk="0" h="958" w="1699">
                    <a:moveTo>
                      <a:pt x="1448" y="1"/>
                    </a:moveTo>
                    <a:cubicBezTo>
                      <a:pt x="1434" y="1"/>
                      <a:pt x="1420" y="2"/>
                      <a:pt x="1405" y="6"/>
                    </a:cubicBezTo>
                    <a:lnTo>
                      <a:pt x="116" y="404"/>
                    </a:lnTo>
                    <a:cubicBezTo>
                      <a:pt x="42" y="425"/>
                      <a:pt x="0" y="499"/>
                      <a:pt x="21" y="583"/>
                    </a:cubicBezTo>
                    <a:lnTo>
                      <a:pt x="137" y="950"/>
                    </a:lnTo>
                    <a:cubicBezTo>
                      <a:pt x="152" y="955"/>
                      <a:pt x="168" y="958"/>
                      <a:pt x="184" y="958"/>
                    </a:cubicBezTo>
                    <a:cubicBezTo>
                      <a:pt x="199" y="958"/>
                      <a:pt x="215" y="955"/>
                      <a:pt x="231" y="950"/>
                    </a:cubicBezTo>
                    <a:lnTo>
                      <a:pt x="1605" y="530"/>
                    </a:lnTo>
                    <a:cubicBezTo>
                      <a:pt x="1647" y="520"/>
                      <a:pt x="1678" y="488"/>
                      <a:pt x="1699" y="446"/>
                    </a:cubicBezTo>
                    <a:lnTo>
                      <a:pt x="1594" y="100"/>
                    </a:lnTo>
                    <a:cubicBezTo>
                      <a:pt x="1568" y="40"/>
                      <a:pt x="1514" y="1"/>
                      <a:pt x="1448"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5"/>
              <p:cNvSpPr/>
              <p:nvPr/>
            </p:nvSpPr>
            <p:spPr>
              <a:xfrm>
                <a:off x="2658547" y="4724485"/>
                <a:ext cx="77206" cy="43979"/>
              </a:xfrm>
              <a:custGeom>
                <a:rect b="b" l="l" r="r" t="t"/>
                <a:pathLst>
                  <a:path extrusionOk="0" h="634" w="1113">
                    <a:moveTo>
                      <a:pt x="952" y="0"/>
                    </a:moveTo>
                    <a:cubicBezTo>
                      <a:pt x="942" y="0"/>
                      <a:pt x="933" y="3"/>
                      <a:pt x="924" y="7"/>
                    </a:cubicBezTo>
                    <a:lnTo>
                      <a:pt x="85" y="269"/>
                    </a:lnTo>
                    <a:cubicBezTo>
                      <a:pt x="32" y="280"/>
                      <a:pt x="1" y="332"/>
                      <a:pt x="22" y="385"/>
                    </a:cubicBezTo>
                    <a:lnTo>
                      <a:pt x="95" y="626"/>
                    </a:lnTo>
                    <a:cubicBezTo>
                      <a:pt x="106" y="631"/>
                      <a:pt x="116" y="634"/>
                      <a:pt x="127" y="634"/>
                    </a:cubicBezTo>
                    <a:cubicBezTo>
                      <a:pt x="137" y="634"/>
                      <a:pt x="148" y="631"/>
                      <a:pt x="158" y="626"/>
                    </a:cubicBezTo>
                    <a:lnTo>
                      <a:pt x="1050" y="353"/>
                    </a:lnTo>
                    <a:cubicBezTo>
                      <a:pt x="1081" y="343"/>
                      <a:pt x="1102" y="322"/>
                      <a:pt x="1112" y="301"/>
                    </a:cubicBezTo>
                    <a:lnTo>
                      <a:pt x="1039" y="70"/>
                    </a:lnTo>
                    <a:cubicBezTo>
                      <a:pt x="1023" y="29"/>
                      <a:pt x="987" y="0"/>
                      <a:pt x="952"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5"/>
              <p:cNvSpPr/>
              <p:nvPr/>
            </p:nvSpPr>
            <p:spPr>
              <a:xfrm>
                <a:off x="2440383" y="4589633"/>
                <a:ext cx="136793" cy="132492"/>
              </a:xfrm>
              <a:custGeom>
                <a:rect b="b" l="l" r="r" t="t"/>
                <a:pathLst>
                  <a:path extrusionOk="0" h="1910" w="1972">
                    <a:moveTo>
                      <a:pt x="147" y="1"/>
                    </a:moveTo>
                    <a:cubicBezTo>
                      <a:pt x="0" y="1"/>
                      <a:pt x="0" y="1909"/>
                      <a:pt x="147" y="1909"/>
                    </a:cubicBezTo>
                    <a:lnTo>
                      <a:pt x="1971" y="1909"/>
                    </a:lnTo>
                    <a:cubicBezTo>
                      <a:pt x="1741" y="1573"/>
                      <a:pt x="1688" y="661"/>
                      <a:pt x="1971"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5"/>
              <p:cNvSpPr/>
              <p:nvPr/>
            </p:nvSpPr>
            <p:spPr>
              <a:xfrm>
                <a:off x="2472986" y="4629589"/>
                <a:ext cx="93993" cy="65622"/>
              </a:xfrm>
              <a:custGeom>
                <a:rect b="b" l="l" r="r" t="t"/>
                <a:pathLst>
                  <a:path extrusionOk="0" h="946" w="1355">
                    <a:moveTo>
                      <a:pt x="645" y="1"/>
                    </a:moveTo>
                    <a:cubicBezTo>
                      <a:pt x="179" y="1"/>
                      <a:pt x="0" y="416"/>
                      <a:pt x="23" y="672"/>
                    </a:cubicBezTo>
                    <a:cubicBezTo>
                      <a:pt x="44" y="861"/>
                      <a:pt x="694" y="945"/>
                      <a:pt x="1355" y="945"/>
                    </a:cubicBezTo>
                    <a:cubicBezTo>
                      <a:pt x="1313" y="704"/>
                      <a:pt x="1302" y="463"/>
                      <a:pt x="1323" y="221"/>
                    </a:cubicBezTo>
                    <a:cubicBezTo>
                      <a:pt x="1051" y="63"/>
                      <a:pt x="826" y="1"/>
                      <a:pt x="645"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5"/>
              <p:cNvSpPr/>
              <p:nvPr/>
            </p:nvSpPr>
            <p:spPr>
              <a:xfrm>
                <a:off x="2456338" y="4582349"/>
                <a:ext cx="151360" cy="22614"/>
              </a:xfrm>
              <a:custGeom>
                <a:rect b="b" l="l" r="r" t="t"/>
                <a:pathLst>
                  <a:path extrusionOk="0" h="326" w="2182">
                    <a:moveTo>
                      <a:pt x="1" y="1"/>
                    </a:moveTo>
                    <a:lnTo>
                      <a:pt x="1" y="326"/>
                    </a:lnTo>
                    <a:lnTo>
                      <a:pt x="2014" y="326"/>
                    </a:lnTo>
                    <a:cubicBezTo>
                      <a:pt x="2182" y="326"/>
                      <a:pt x="2182"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5"/>
              <p:cNvSpPr/>
              <p:nvPr/>
            </p:nvSpPr>
            <p:spPr>
              <a:xfrm>
                <a:off x="2456338" y="4705270"/>
                <a:ext cx="149209" cy="23377"/>
              </a:xfrm>
              <a:custGeom>
                <a:rect b="b" l="l" r="r" t="t"/>
                <a:pathLst>
                  <a:path extrusionOk="0" h="337" w="2151">
                    <a:moveTo>
                      <a:pt x="1" y="1"/>
                    </a:moveTo>
                    <a:lnTo>
                      <a:pt x="1" y="336"/>
                    </a:lnTo>
                    <a:lnTo>
                      <a:pt x="2014" y="336"/>
                    </a:lnTo>
                    <a:cubicBezTo>
                      <a:pt x="2150" y="336"/>
                      <a:pt x="2150"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5"/>
              <p:cNvSpPr/>
              <p:nvPr/>
            </p:nvSpPr>
            <p:spPr>
              <a:xfrm>
                <a:off x="2149382" y="4582349"/>
                <a:ext cx="328108" cy="146296"/>
              </a:xfrm>
              <a:custGeom>
                <a:rect b="b" l="l" r="r" t="t"/>
                <a:pathLst>
                  <a:path extrusionOk="0" h="2109" w="4730">
                    <a:moveTo>
                      <a:pt x="997" y="1"/>
                    </a:moveTo>
                    <a:cubicBezTo>
                      <a:pt x="1" y="1"/>
                      <a:pt x="1" y="2108"/>
                      <a:pt x="997" y="2108"/>
                    </a:cubicBezTo>
                    <a:lnTo>
                      <a:pt x="4667" y="2108"/>
                    </a:lnTo>
                    <a:cubicBezTo>
                      <a:pt x="4709" y="2108"/>
                      <a:pt x="4730" y="2056"/>
                      <a:pt x="4730" y="2004"/>
                    </a:cubicBezTo>
                    <a:cubicBezTo>
                      <a:pt x="4730" y="1941"/>
                      <a:pt x="4709" y="1773"/>
                      <a:pt x="4667" y="1773"/>
                    </a:cubicBezTo>
                    <a:lnTo>
                      <a:pt x="4594" y="1773"/>
                    </a:lnTo>
                    <a:cubicBezTo>
                      <a:pt x="4394" y="1773"/>
                      <a:pt x="4394" y="326"/>
                      <a:pt x="4594" y="326"/>
                    </a:cubicBezTo>
                    <a:lnTo>
                      <a:pt x="4667" y="326"/>
                    </a:lnTo>
                    <a:cubicBezTo>
                      <a:pt x="4709" y="326"/>
                      <a:pt x="4730" y="158"/>
                      <a:pt x="4730" y="106"/>
                    </a:cubicBezTo>
                    <a:cubicBezTo>
                      <a:pt x="4730" y="43"/>
                      <a:pt x="4709" y="1"/>
                      <a:pt x="46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5"/>
              <p:cNvSpPr/>
              <p:nvPr/>
            </p:nvSpPr>
            <p:spPr>
              <a:xfrm>
                <a:off x="2418532" y="4582349"/>
                <a:ext cx="58962" cy="146296"/>
              </a:xfrm>
              <a:custGeom>
                <a:rect b="b" l="l" r="r" t="t"/>
                <a:pathLst>
                  <a:path extrusionOk="0" h="2109" w="850">
                    <a:moveTo>
                      <a:pt x="493" y="1"/>
                    </a:moveTo>
                    <a:cubicBezTo>
                      <a:pt x="0" y="221"/>
                      <a:pt x="0" y="1899"/>
                      <a:pt x="493" y="2108"/>
                    </a:cubicBezTo>
                    <a:lnTo>
                      <a:pt x="787" y="2108"/>
                    </a:lnTo>
                    <a:cubicBezTo>
                      <a:pt x="818" y="2108"/>
                      <a:pt x="850" y="2066"/>
                      <a:pt x="850" y="2004"/>
                    </a:cubicBezTo>
                    <a:cubicBezTo>
                      <a:pt x="850" y="1951"/>
                      <a:pt x="818" y="1773"/>
                      <a:pt x="787" y="1773"/>
                    </a:cubicBezTo>
                    <a:lnTo>
                      <a:pt x="714" y="1773"/>
                    </a:lnTo>
                    <a:cubicBezTo>
                      <a:pt x="514" y="1773"/>
                      <a:pt x="514" y="336"/>
                      <a:pt x="714" y="336"/>
                    </a:cubicBezTo>
                    <a:lnTo>
                      <a:pt x="787" y="336"/>
                    </a:lnTo>
                    <a:cubicBezTo>
                      <a:pt x="818" y="336"/>
                      <a:pt x="850" y="158"/>
                      <a:pt x="850" y="106"/>
                    </a:cubicBezTo>
                    <a:cubicBezTo>
                      <a:pt x="850" y="43"/>
                      <a:pt x="818" y="1"/>
                      <a:pt x="787"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5"/>
              <p:cNvSpPr/>
              <p:nvPr/>
            </p:nvSpPr>
            <p:spPr>
              <a:xfrm>
                <a:off x="2193015" y="4610027"/>
                <a:ext cx="53899" cy="90941"/>
              </a:xfrm>
              <a:custGeom>
                <a:rect b="b" l="l" r="r" t="t"/>
                <a:pathLst>
                  <a:path extrusionOk="0" h="1311" w="777">
                    <a:moveTo>
                      <a:pt x="347" y="0"/>
                    </a:moveTo>
                    <a:cubicBezTo>
                      <a:pt x="1" y="0"/>
                      <a:pt x="1" y="1311"/>
                      <a:pt x="347" y="1311"/>
                    </a:cubicBezTo>
                    <a:lnTo>
                      <a:pt x="777" y="1311"/>
                    </a:lnTo>
                    <a:cubicBezTo>
                      <a:pt x="504" y="1164"/>
                      <a:pt x="50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5"/>
              <p:cNvSpPr/>
              <p:nvPr/>
            </p:nvSpPr>
            <p:spPr>
              <a:xfrm>
                <a:off x="2355962" y="4610027"/>
                <a:ext cx="53899" cy="90941"/>
              </a:xfrm>
              <a:custGeom>
                <a:rect b="b" l="l" r="r" t="t"/>
                <a:pathLst>
                  <a:path extrusionOk="0" h="1311" w="777">
                    <a:moveTo>
                      <a:pt x="357" y="0"/>
                    </a:moveTo>
                    <a:cubicBezTo>
                      <a:pt x="1" y="0"/>
                      <a:pt x="1" y="1311"/>
                      <a:pt x="357" y="1311"/>
                    </a:cubicBezTo>
                    <a:lnTo>
                      <a:pt x="777" y="1311"/>
                    </a:lnTo>
                    <a:cubicBezTo>
                      <a:pt x="514" y="1164"/>
                      <a:pt x="51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5"/>
              <p:cNvSpPr/>
              <p:nvPr/>
            </p:nvSpPr>
            <p:spPr>
              <a:xfrm>
                <a:off x="2469448" y="4733642"/>
                <a:ext cx="175361" cy="163777"/>
              </a:xfrm>
              <a:custGeom>
                <a:rect b="b" l="l" r="r" t="t"/>
                <a:pathLst>
                  <a:path extrusionOk="0" h="2361" w="2528">
                    <a:moveTo>
                      <a:pt x="231" y="1"/>
                    </a:moveTo>
                    <a:cubicBezTo>
                      <a:pt x="0" y="1"/>
                      <a:pt x="0" y="2360"/>
                      <a:pt x="231" y="2360"/>
                    </a:cubicBezTo>
                    <a:lnTo>
                      <a:pt x="2528" y="2360"/>
                    </a:lnTo>
                    <a:cubicBezTo>
                      <a:pt x="2370" y="1773"/>
                      <a:pt x="2349" y="630"/>
                      <a:pt x="2528"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5"/>
              <p:cNvSpPr/>
              <p:nvPr/>
            </p:nvSpPr>
            <p:spPr>
              <a:xfrm>
                <a:off x="2522585" y="4778731"/>
                <a:ext cx="117855" cy="99750"/>
              </a:xfrm>
              <a:custGeom>
                <a:rect b="b" l="l" r="r" t="t"/>
                <a:pathLst>
                  <a:path extrusionOk="0" h="1438" w="1699">
                    <a:moveTo>
                      <a:pt x="1657" y="1"/>
                    </a:moveTo>
                    <a:cubicBezTo>
                      <a:pt x="734" y="1"/>
                      <a:pt x="0" y="326"/>
                      <a:pt x="0" y="714"/>
                    </a:cubicBezTo>
                    <a:cubicBezTo>
                      <a:pt x="0" y="1113"/>
                      <a:pt x="745" y="1438"/>
                      <a:pt x="1657" y="1438"/>
                    </a:cubicBezTo>
                    <a:lnTo>
                      <a:pt x="1699" y="1438"/>
                    </a:lnTo>
                    <a:cubicBezTo>
                      <a:pt x="1636" y="955"/>
                      <a:pt x="1615" y="483"/>
                      <a:pt x="1657"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5"/>
              <p:cNvSpPr/>
              <p:nvPr/>
            </p:nvSpPr>
            <p:spPr>
              <a:xfrm>
                <a:off x="2099160" y="4722751"/>
                <a:ext cx="427789" cy="184864"/>
              </a:xfrm>
              <a:custGeom>
                <a:rect b="b" l="l" r="r" t="t"/>
                <a:pathLst>
                  <a:path extrusionOk="0" h="2665" w="6167">
                    <a:moveTo>
                      <a:pt x="819" y="1"/>
                    </a:moveTo>
                    <a:cubicBezTo>
                      <a:pt x="1" y="1"/>
                      <a:pt x="1" y="2664"/>
                      <a:pt x="819" y="2664"/>
                    </a:cubicBezTo>
                    <a:lnTo>
                      <a:pt x="6062" y="2664"/>
                    </a:lnTo>
                    <a:cubicBezTo>
                      <a:pt x="6114" y="2664"/>
                      <a:pt x="6167" y="2591"/>
                      <a:pt x="6167" y="2507"/>
                    </a:cubicBezTo>
                    <a:cubicBezTo>
                      <a:pt x="6167" y="2412"/>
                      <a:pt x="6114" y="2339"/>
                      <a:pt x="6062" y="2339"/>
                    </a:cubicBezTo>
                    <a:lnTo>
                      <a:pt x="5947" y="2339"/>
                    </a:lnTo>
                    <a:cubicBezTo>
                      <a:pt x="5632" y="2339"/>
                      <a:pt x="5632" y="315"/>
                      <a:pt x="5947" y="315"/>
                    </a:cubicBezTo>
                    <a:lnTo>
                      <a:pt x="6062" y="315"/>
                    </a:lnTo>
                    <a:cubicBezTo>
                      <a:pt x="6114" y="315"/>
                      <a:pt x="6167" y="252"/>
                      <a:pt x="6167" y="158"/>
                    </a:cubicBezTo>
                    <a:cubicBezTo>
                      <a:pt x="6167" y="74"/>
                      <a:pt x="6114" y="1"/>
                      <a:pt x="6062"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5"/>
              <p:cNvSpPr/>
              <p:nvPr/>
            </p:nvSpPr>
            <p:spPr>
              <a:xfrm>
                <a:off x="2494213" y="4722751"/>
                <a:ext cx="165164" cy="21920"/>
              </a:xfrm>
              <a:custGeom>
                <a:rect b="b" l="l" r="r" t="t"/>
                <a:pathLst>
                  <a:path extrusionOk="0" h="316" w="2381">
                    <a:moveTo>
                      <a:pt x="0" y="1"/>
                    </a:moveTo>
                    <a:lnTo>
                      <a:pt x="0" y="315"/>
                    </a:lnTo>
                    <a:lnTo>
                      <a:pt x="2307" y="315"/>
                    </a:lnTo>
                    <a:cubicBezTo>
                      <a:pt x="2349" y="315"/>
                      <a:pt x="2380" y="242"/>
                      <a:pt x="2380" y="158"/>
                    </a:cubicBezTo>
                    <a:cubicBezTo>
                      <a:pt x="2380" y="74"/>
                      <a:pt x="2349" y="1"/>
                      <a:pt x="2307"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5"/>
              <p:cNvSpPr/>
              <p:nvPr/>
            </p:nvSpPr>
            <p:spPr>
              <a:xfrm>
                <a:off x="2494213" y="4885004"/>
                <a:ext cx="165164" cy="22614"/>
              </a:xfrm>
              <a:custGeom>
                <a:rect b="b" l="l" r="r" t="t"/>
                <a:pathLst>
                  <a:path extrusionOk="0" h="326" w="2381">
                    <a:moveTo>
                      <a:pt x="0" y="0"/>
                    </a:moveTo>
                    <a:lnTo>
                      <a:pt x="0" y="325"/>
                    </a:lnTo>
                    <a:lnTo>
                      <a:pt x="2307" y="325"/>
                    </a:lnTo>
                    <a:cubicBezTo>
                      <a:pt x="2349" y="325"/>
                      <a:pt x="2380" y="252"/>
                      <a:pt x="2380" y="168"/>
                    </a:cubicBezTo>
                    <a:cubicBezTo>
                      <a:pt x="2380" y="73"/>
                      <a:pt x="2349" y="0"/>
                      <a:pt x="2307" y="0"/>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5"/>
              <p:cNvSpPr/>
              <p:nvPr/>
            </p:nvSpPr>
            <p:spPr>
              <a:xfrm>
                <a:off x="2099160" y="4722751"/>
                <a:ext cx="397961" cy="184864"/>
              </a:xfrm>
              <a:custGeom>
                <a:rect b="b" l="l" r="r" t="t"/>
                <a:pathLst>
                  <a:path extrusionOk="0" h="2665" w="5737">
                    <a:moveTo>
                      <a:pt x="819" y="1"/>
                    </a:moveTo>
                    <a:cubicBezTo>
                      <a:pt x="1" y="1"/>
                      <a:pt x="1" y="2664"/>
                      <a:pt x="819" y="2664"/>
                    </a:cubicBezTo>
                    <a:lnTo>
                      <a:pt x="5737" y="2664"/>
                    </a:lnTo>
                    <a:cubicBezTo>
                      <a:pt x="4919" y="2664"/>
                      <a:pt x="4919" y="1"/>
                      <a:pt x="5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5"/>
              <p:cNvSpPr/>
              <p:nvPr/>
            </p:nvSpPr>
            <p:spPr>
              <a:xfrm>
                <a:off x="2126838" y="4748972"/>
                <a:ext cx="60419" cy="131729"/>
              </a:xfrm>
              <a:custGeom>
                <a:rect b="b" l="l" r="r" t="t"/>
                <a:pathLst>
                  <a:path extrusionOk="0" h="1899" w="871">
                    <a:moveTo>
                      <a:pt x="451" y="0"/>
                    </a:moveTo>
                    <a:cubicBezTo>
                      <a:pt x="0" y="0"/>
                      <a:pt x="0" y="1898"/>
                      <a:pt x="451" y="1898"/>
                    </a:cubicBezTo>
                    <a:lnTo>
                      <a:pt x="871" y="1898"/>
                    </a:lnTo>
                    <a:cubicBezTo>
                      <a:pt x="598" y="1625"/>
                      <a:pt x="598" y="273"/>
                      <a:pt x="871"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5"/>
              <p:cNvSpPr/>
              <p:nvPr/>
            </p:nvSpPr>
            <p:spPr>
              <a:xfrm>
                <a:off x="2202519" y="4794755"/>
                <a:ext cx="216080" cy="40788"/>
              </a:xfrm>
              <a:custGeom>
                <a:rect b="b" l="l" r="r" t="t"/>
                <a:pathLst>
                  <a:path extrusionOk="0" h="588" w="3115">
                    <a:moveTo>
                      <a:pt x="94" y="1"/>
                    </a:moveTo>
                    <a:cubicBezTo>
                      <a:pt x="0" y="1"/>
                      <a:pt x="0" y="588"/>
                      <a:pt x="94" y="588"/>
                    </a:cubicBezTo>
                    <a:lnTo>
                      <a:pt x="3114" y="588"/>
                    </a:lnTo>
                    <a:cubicBezTo>
                      <a:pt x="3052" y="588"/>
                      <a:pt x="3052" y="1"/>
                      <a:pt x="3114"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5"/>
              <p:cNvSpPr/>
              <p:nvPr/>
            </p:nvSpPr>
            <p:spPr>
              <a:xfrm>
                <a:off x="2462928" y="4911919"/>
                <a:ext cx="181882" cy="125139"/>
              </a:xfrm>
              <a:custGeom>
                <a:rect b="b" l="l" r="r" t="t"/>
                <a:pathLst>
                  <a:path extrusionOk="0" h="1804" w="2622">
                    <a:moveTo>
                      <a:pt x="283" y="0"/>
                    </a:moveTo>
                    <a:cubicBezTo>
                      <a:pt x="0" y="0"/>
                      <a:pt x="0" y="1804"/>
                      <a:pt x="283" y="1804"/>
                    </a:cubicBezTo>
                    <a:lnTo>
                      <a:pt x="2622" y="1804"/>
                    </a:lnTo>
                    <a:cubicBezTo>
                      <a:pt x="2129" y="1300"/>
                      <a:pt x="2129" y="503"/>
                      <a:pt x="2622"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5"/>
              <p:cNvSpPr/>
              <p:nvPr/>
            </p:nvSpPr>
            <p:spPr>
              <a:xfrm>
                <a:off x="2510168" y="4943897"/>
                <a:ext cx="134642" cy="93161"/>
              </a:xfrm>
              <a:custGeom>
                <a:rect b="b" l="l" r="r" t="t"/>
                <a:pathLst>
                  <a:path extrusionOk="0" h="1343" w="1941">
                    <a:moveTo>
                      <a:pt x="1647" y="0"/>
                    </a:moveTo>
                    <a:cubicBezTo>
                      <a:pt x="735" y="32"/>
                      <a:pt x="1" y="367"/>
                      <a:pt x="1" y="776"/>
                    </a:cubicBezTo>
                    <a:cubicBezTo>
                      <a:pt x="1" y="997"/>
                      <a:pt x="210" y="1196"/>
                      <a:pt x="546" y="1343"/>
                    </a:cubicBezTo>
                    <a:lnTo>
                      <a:pt x="1941" y="1343"/>
                    </a:lnTo>
                    <a:cubicBezTo>
                      <a:pt x="1595" y="986"/>
                      <a:pt x="1479" y="462"/>
                      <a:pt x="164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5"/>
              <p:cNvSpPr/>
              <p:nvPr/>
            </p:nvSpPr>
            <p:spPr>
              <a:xfrm>
                <a:off x="2013351" y="4903178"/>
                <a:ext cx="519424" cy="141163"/>
              </a:xfrm>
              <a:custGeom>
                <a:rect b="b" l="l" r="r" t="t"/>
                <a:pathLst>
                  <a:path extrusionOk="0" h="2035" w="7488">
                    <a:moveTo>
                      <a:pt x="997" y="0"/>
                    </a:moveTo>
                    <a:cubicBezTo>
                      <a:pt x="1" y="0"/>
                      <a:pt x="1" y="2035"/>
                      <a:pt x="997" y="2035"/>
                    </a:cubicBezTo>
                    <a:lnTo>
                      <a:pt x="7362" y="2035"/>
                    </a:lnTo>
                    <a:cubicBezTo>
                      <a:pt x="7435" y="2035"/>
                      <a:pt x="7488" y="1982"/>
                      <a:pt x="7488" y="1919"/>
                    </a:cubicBezTo>
                    <a:cubicBezTo>
                      <a:pt x="7488" y="1846"/>
                      <a:pt x="7435" y="1793"/>
                      <a:pt x="7362" y="1793"/>
                    </a:cubicBezTo>
                    <a:lnTo>
                      <a:pt x="7226" y="1793"/>
                    </a:lnTo>
                    <a:cubicBezTo>
                      <a:pt x="6848" y="1793"/>
                      <a:pt x="6848" y="241"/>
                      <a:pt x="7226" y="241"/>
                    </a:cubicBezTo>
                    <a:lnTo>
                      <a:pt x="7362" y="241"/>
                    </a:lnTo>
                    <a:cubicBezTo>
                      <a:pt x="7435" y="241"/>
                      <a:pt x="7488" y="189"/>
                      <a:pt x="7488" y="126"/>
                    </a:cubicBezTo>
                    <a:cubicBezTo>
                      <a:pt x="7488" y="53"/>
                      <a:pt x="7435" y="0"/>
                      <a:pt x="7362" y="0"/>
                    </a:cubicBezTo>
                    <a:close/>
                  </a:path>
                </a:pathLst>
              </a:custGeom>
              <a:solidFill>
                <a:srgbClr val="285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5"/>
              <p:cNvSpPr/>
              <p:nvPr/>
            </p:nvSpPr>
            <p:spPr>
              <a:xfrm>
                <a:off x="2493450" y="4903178"/>
                <a:ext cx="169534" cy="16787"/>
              </a:xfrm>
              <a:custGeom>
                <a:rect b="b" l="l" r="r" t="t"/>
                <a:pathLst>
                  <a:path extrusionOk="0" h="242" w="2444">
                    <a:moveTo>
                      <a:pt x="1" y="0"/>
                    </a:moveTo>
                    <a:lnTo>
                      <a:pt x="1" y="241"/>
                    </a:lnTo>
                    <a:lnTo>
                      <a:pt x="2360" y="241"/>
                    </a:lnTo>
                    <a:cubicBezTo>
                      <a:pt x="2402" y="241"/>
                      <a:pt x="2444" y="189"/>
                      <a:pt x="2444" y="126"/>
                    </a:cubicBezTo>
                    <a:cubicBezTo>
                      <a:pt x="2444" y="53"/>
                      <a:pt x="2402" y="0"/>
                      <a:pt x="2360" y="0"/>
                    </a:cubicBezTo>
                    <a:close/>
                  </a:path>
                </a:pathLst>
              </a:custGeom>
              <a:solidFill>
                <a:srgbClr val="285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5"/>
              <p:cNvSpPr/>
              <p:nvPr/>
            </p:nvSpPr>
            <p:spPr>
              <a:xfrm>
                <a:off x="2493450" y="5027556"/>
                <a:ext cx="169534" cy="16787"/>
              </a:xfrm>
              <a:custGeom>
                <a:rect b="b" l="l" r="r" t="t"/>
                <a:pathLst>
                  <a:path extrusionOk="0" h="242" w="2444">
                    <a:moveTo>
                      <a:pt x="1" y="0"/>
                    </a:moveTo>
                    <a:lnTo>
                      <a:pt x="1" y="242"/>
                    </a:lnTo>
                    <a:lnTo>
                      <a:pt x="2360" y="242"/>
                    </a:lnTo>
                    <a:cubicBezTo>
                      <a:pt x="2402" y="242"/>
                      <a:pt x="2444" y="189"/>
                      <a:pt x="2444" y="126"/>
                    </a:cubicBezTo>
                    <a:cubicBezTo>
                      <a:pt x="2444" y="53"/>
                      <a:pt x="2402" y="0"/>
                      <a:pt x="2360" y="0"/>
                    </a:cubicBezTo>
                    <a:close/>
                  </a:path>
                </a:pathLst>
              </a:custGeom>
              <a:solidFill>
                <a:srgbClr val="285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5"/>
              <p:cNvSpPr/>
              <p:nvPr/>
            </p:nvSpPr>
            <p:spPr>
              <a:xfrm>
                <a:off x="2013351" y="4903178"/>
                <a:ext cx="497642" cy="141163"/>
              </a:xfrm>
              <a:custGeom>
                <a:rect b="b" l="l" r="r" t="t"/>
                <a:pathLst>
                  <a:path extrusionOk="0" h="2035" w="7174">
                    <a:moveTo>
                      <a:pt x="997" y="0"/>
                    </a:moveTo>
                    <a:cubicBezTo>
                      <a:pt x="1" y="0"/>
                      <a:pt x="1" y="2035"/>
                      <a:pt x="997" y="2035"/>
                    </a:cubicBezTo>
                    <a:lnTo>
                      <a:pt x="7173" y="2035"/>
                    </a:lnTo>
                    <a:cubicBezTo>
                      <a:pt x="6481" y="2035"/>
                      <a:pt x="6481" y="0"/>
                      <a:pt x="7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36" name="Google Shape;4636;p75"/>
          <p:cNvGrpSpPr/>
          <p:nvPr/>
        </p:nvGrpSpPr>
        <p:grpSpPr>
          <a:xfrm>
            <a:off x="713225" y="1089349"/>
            <a:ext cx="648376" cy="880878"/>
            <a:chOff x="638276" y="3526008"/>
            <a:chExt cx="714936" cy="971200"/>
          </a:xfrm>
        </p:grpSpPr>
        <p:sp>
          <p:nvSpPr>
            <p:cNvPr id="4637" name="Google Shape;4637;p75"/>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8" name="Google Shape;4638;p75"/>
            <p:cNvGrpSpPr/>
            <p:nvPr/>
          </p:nvGrpSpPr>
          <p:grpSpPr>
            <a:xfrm>
              <a:off x="638276" y="3526008"/>
              <a:ext cx="714936" cy="971200"/>
              <a:chOff x="9141124" y="2771118"/>
              <a:chExt cx="319239" cy="433649"/>
            </a:xfrm>
          </p:grpSpPr>
          <p:sp>
            <p:nvSpPr>
              <p:cNvPr id="4639" name="Google Shape;4639;p75"/>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5"/>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5"/>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5"/>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5"/>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5"/>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5"/>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5"/>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5"/>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5"/>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5"/>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5"/>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5"/>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5"/>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5"/>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5"/>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5"/>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5"/>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5"/>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5"/>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5"/>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5"/>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5"/>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5"/>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5"/>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5"/>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65" name="Google Shape;4665;p75"/>
          <p:cNvGrpSpPr/>
          <p:nvPr/>
        </p:nvGrpSpPr>
        <p:grpSpPr>
          <a:xfrm>
            <a:off x="7782400" y="1089349"/>
            <a:ext cx="648376" cy="880878"/>
            <a:chOff x="638276" y="3526008"/>
            <a:chExt cx="714936" cy="971200"/>
          </a:xfrm>
        </p:grpSpPr>
        <p:sp>
          <p:nvSpPr>
            <p:cNvPr id="4666" name="Google Shape;4666;p75"/>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7" name="Google Shape;4667;p75"/>
            <p:cNvGrpSpPr/>
            <p:nvPr/>
          </p:nvGrpSpPr>
          <p:grpSpPr>
            <a:xfrm>
              <a:off x="638276" y="3526008"/>
              <a:ext cx="714936" cy="971200"/>
              <a:chOff x="9141124" y="2771118"/>
              <a:chExt cx="319239" cy="433649"/>
            </a:xfrm>
          </p:grpSpPr>
          <p:sp>
            <p:nvSpPr>
              <p:cNvPr id="4668" name="Google Shape;4668;p75"/>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5"/>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5"/>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5"/>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5"/>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5"/>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5"/>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5"/>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5"/>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5"/>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5"/>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5"/>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5"/>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5"/>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5"/>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5"/>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5"/>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5"/>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5"/>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5"/>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5"/>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5"/>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5"/>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5"/>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5"/>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5"/>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97" name="Shape 4697"/>
        <p:cNvGrpSpPr/>
        <p:nvPr/>
      </p:nvGrpSpPr>
      <p:grpSpPr>
        <a:xfrm>
          <a:off x="0" y="0"/>
          <a:ext cx="0" cy="0"/>
          <a:chOff x="0" y="0"/>
          <a:chExt cx="0" cy="0"/>
        </a:xfrm>
      </p:grpSpPr>
      <p:sp>
        <p:nvSpPr>
          <p:cNvPr id="4698" name="Google Shape;4698;p76"/>
          <p:cNvSpPr txBox="1"/>
          <p:nvPr>
            <p:ph idx="8"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Types of libraries</a:t>
            </a:r>
            <a:endParaRPr/>
          </a:p>
        </p:txBody>
      </p:sp>
      <p:sp>
        <p:nvSpPr>
          <p:cNvPr id="4699" name="Google Shape;4699;p76"/>
          <p:cNvSpPr txBox="1"/>
          <p:nvPr>
            <p:ph type="title"/>
          </p:nvPr>
        </p:nvSpPr>
        <p:spPr>
          <a:xfrm>
            <a:off x="720002" y="2055200"/>
            <a:ext cx="22083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National</a:t>
            </a:r>
            <a:endParaRPr/>
          </a:p>
        </p:txBody>
      </p:sp>
      <p:sp>
        <p:nvSpPr>
          <p:cNvPr id="4700" name="Google Shape;4700;p76"/>
          <p:cNvSpPr txBox="1"/>
          <p:nvPr>
            <p:ph idx="1" type="subTitle"/>
          </p:nvPr>
        </p:nvSpPr>
        <p:spPr>
          <a:xfrm>
            <a:off x="720002" y="2450750"/>
            <a:ext cx="2208300" cy="5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4701" name="Google Shape;4701;p76"/>
          <p:cNvSpPr txBox="1"/>
          <p:nvPr>
            <p:ph idx="2" type="title"/>
          </p:nvPr>
        </p:nvSpPr>
        <p:spPr>
          <a:xfrm>
            <a:off x="3148198" y="2055200"/>
            <a:ext cx="22083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Publications</a:t>
            </a:r>
            <a:endParaRPr/>
          </a:p>
        </p:txBody>
      </p:sp>
      <p:sp>
        <p:nvSpPr>
          <p:cNvPr id="4702" name="Google Shape;4702;p76"/>
          <p:cNvSpPr txBox="1"/>
          <p:nvPr>
            <p:ph idx="3" type="subTitle"/>
          </p:nvPr>
        </p:nvSpPr>
        <p:spPr>
          <a:xfrm>
            <a:off x="3148198" y="2450750"/>
            <a:ext cx="2208300" cy="5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4703" name="Google Shape;4703;p76"/>
          <p:cNvSpPr txBox="1"/>
          <p:nvPr>
            <p:ph idx="4" type="title"/>
          </p:nvPr>
        </p:nvSpPr>
        <p:spPr>
          <a:xfrm>
            <a:off x="720002" y="3777920"/>
            <a:ext cx="22083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Children’s</a:t>
            </a:r>
            <a:endParaRPr/>
          </a:p>
        </p:txBody>
      </p:sp>
      <p:sp>
        <p:nvSpPr>
          <p:cNvPr id="4704" name="Google Shape;4704;p76"/>
          <p:cNvSpPr txBox="1"/>
          <p:nvPr>
            <p:ph idx="5" type="subTitle"/>
          </p:nvPr>
        </p:nvSpPr>
        <p:spPr>
          <a:xfrm>
            <a:off x="720002" y="4162395"/>
            <a:ext cx="2208300" cy="5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4705" name="Google Shape;4705;p76"/>
          <p:cNvSpPr txBox="1"/>
          <p:nvPr>
            <p:ph idx="6" type="title"/>
          </p:nvPr>
        </p:nvSpPr>
        <p:spPr>
          <a:xfrm>
            <a:off x="3148198" y="3777920"/>
            <a:ext cx="2208300" cy="3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Specialized</a:t>
            </a:r>
            <a:endParaRPr/>
          </a:p>
        </p:txBody>
      </p:sp>
      <p:sp>
        <p:nvSpPr>
          <p:cNvPr id="4706" name="Google Shape;4706;p76"/>
          <p:cNvSpPr txBox="1"/>
          <p:nvPr>
            <p:ph idx="7" type="subTitle"/>
          </p:nvPr>
        </p:nvSpPr>
        <p:spPr>
          <a:xfrm>
            <a:off x="3148198" y="4162395"/>
            <a:ext cx="2208300" cy="5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4707" name="Google Shape;4707;p76"/>
          <p:cNvSpPr/>
          <p:nvPr/>
        </p:nvSpPr>
        <p:spPr>
          <a:xfrm>
            <a:off x="4" y="10939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8" name="Google Shape;4708;p76"/>
          <p:cNvGrpSpPr/>
          <p:nvPr/>
        </p:nvGrpSpPr>
        <p:grpSpPr>
          <a:xfrm>
            <a:off x="1446188" y="1284835"/>
            <a:ext cx="755923" cy="756387"/>
            <a:chOff x="1446188" y="1284835"/>
            <a:chExt cx="755923" cy="756387"/>
          </a:xfrm>
        </p:grpSpPr>
        <p:sp>
          <p:nvSpPr>
            <p:cNvPr id="4709" name="Google Shape;4709;p76"/>
            <p:cNvSpPr/>
            <p:nvPr/>
          </p:nvSpPr>
          <p:spPr>
            <a:xfrm>
              <a:off x="1446188" y="1284835"/>
              <a:ext cx="755923" cy="756387"/>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0" name="Google Shape;4710;p76"/>
            <p:cNvGrpSpPr/>
            <p:nvPr/>
          </p:nvGrpSpPr>
          <p:grpSpPr>
            <a:xfrm>
              <a:off x="1624830" y="1475642"/>
              <a:ext cx="398643" cy="374767"/>
              <a:chOff x="238450" y="2631150"/>
              <a:chExt cx="388200" cy="364950"/>
            </a:xfrm>
          </p:grpSpPr>
          <p:sp>
            <p:nvSpPr>
              <p:cNvPr id="4711" name="Google Shape;4711;p76"/>
              <p:cNvSpPr/>
              <p:nvPr/>
            </p:nvSpPr>
            <p:spPr>
              <a:xfrm>
                <a:off x="238450" y="2905075"/>
                <a:ext cx="388200" cy="91025"/>
              </a:xfrm>
              <a:custGeom>
                <a:rect b="b" l="l" r="r" t="t"/>
                <a:pathLst>
                  <a:path extrusionOk="0" h="3641" w="15528">
                    <a:moveTo>
                      <a:pt x="889" y="0"/>
                    </a:moveTo>
                    <a:lnTo>
                      <a:pt x="889" y="1417"/>
                    </a:lnTo>
                    <a:lnTo>
                      <a:pt x="1" y="1417"/>
                    </a:lnTo>
                    <a:lnTo>
                      <a:pt x="1" y="2347"/>
                    </a:lnTo>
                    <a:lnTo>
                      <a:pt x="5500" y="2347"/>
                    </a:lnTo>
                    <a:lnTo>
                      <a:pt x="5500" y="3640"/>
                    </a:lnTo>
                    <a:lnTo>
                      <a:pt x="10068" y="3640"/>
                    </a:lnTo>
                    <a:lnTo>
                      <a:pt x="10068" y="2265"/>
                    </a:lnTo>
                    <a:lnTo>
                      <a:pt x="15527" y="2265"/>
                    </a:lnTo>
                    <a:lnTo>
                      <a:pt x="15527" y="1375"/>
                    </a:lnTo>
                    <a:lnTo>
                      <a:pt x="14597" y="1375"/>
                    </a:lnTo>
                    <a:lnTo>
                      <a:pt x="14597" y="0"/>
                    </a:lnTo>
                    <a:lnTo>
                      <a:pt x="9616" y="0"/>
                    </a:lnTo>
                    <a:cubicBezTo>
                      <a:pt x="8581" y="0"/>
                      <a:pt x="7743" y="846"/>
                      <a:pt x="7743" y="1889"/>
                    </a:cubicBezTo>
                    <a:cubicBezTo>
                      <a:pt x="7743" y="846"/>
                      <a:pt x="6905" y="0"/>
                      <a:pt x="5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6"/>
              <p:cNvSpPr/>
              <p:nvPr/>
            </p:nvSpPr>
            <p:spPr>
              <a:xfrm>
                <a:off x="296000" y="2825225"/>
                <a:ext cx="273050" cy="74600"/>
              </a:xfrm>
              <a:custGeom>
                <a:rect b="b" l="l" r="r" t="t"/>
                <a:pathLst>
                  <a:path extrusionOk="0" h="2984" w="10922">
                    <a:moveTo>
                      <a:pt x="2713" y="0"/>
                    </a:moveTo>
                    <a:cubicBezTo>
                      <a:pt x="1350" y="0"/>
                      <a:pt x="219" y="979"/>
                      <a:pt x="1" y="2264"/>
                    </a:cubicBezTo>
                    <a:lnTo>
                      <a:pt x="3583" y="2264"/>
                    </a:lnTo>
                    <a:cubicBezTo>
                      <a:pt x="4306" y="2264"/>
                      <a:pt x="4966" y="2537"/>
                      <a:pt x="5461" y="2984"/>
                    </a:cubicBezTo>
                    <a:cubicBezTo>
                      <a:pt x="5959" y="2537"/>
                      <a:pt x="6617" y="2264"/>
                      <a:pt x="7340" y="2264"/>
                    </a:cubicBezTo>
                    <a:lnTo>
                      <a:pt x="10922" y="2264"/>
                    </a:lnTo>
                    <a:cubicBezTo>
                      <a:pt x="10704" y="979"/>
                      <a:pt x="9573" y="0"/>
                      <a:pt x="8211" y="0"/>
                    </a:cubicBezTo>
                    <a:lnTo>
                      <a:pt x="6836" y="0"/>
                    </a:lnTo>
                    <a:lnTo>
                      <a:pt x="6836" y="453"/>
                    </a:lnTo>
                    <a:cubicBezTo>
                      <a:pt x="6798" y="1355"/>
                      <a:pt x="6130" y="1805"/>
                      <a:pt x="5461" y="1805"/>
                    </a:cubicBezTo>
                    <a:cubicBezTo>
                      <a:pt x="4792" y="1805"/>
                      <a:pt x="4124" y="1354"/>
                      <a:pt x="4086" y="453"/>
                    </a:cubicBezTo>
                    <a:lnTo>
                      <a:pt x="40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6"/>
              <p:cNvSpPr/>
              <p:nvPr/>
            </p:nvSpPr>
            <p:spPr>
              <a:xfrm>
                <a:off x="387050" y="2699875"/>
                <a:ext cx="91000" cy="91375"/>
              </a:xfrm>
              <a:custGeom>
                <a:rect b="b" l="l" r="r" t="t"/>
                <a:pathLst>
                  <a:path extrusionOk="0" h="3655" w="3640">
                    <a:moveTo>
                      <a:pt x="1" y="1"/>
                    </a:moveTo>
                    <a:lnTo>
                      <a:pt x="1" y="1827"/>
                    </a:lnTo>
                    <a:cubicBezTo>
                      <a:pt x="1" y="2837"/>
                      <a:pt x="816" y="3655"/>
                      <a:pt x="1821" y="3655"/>
                    </a:cubicBezTo>
                    <a:cubicBezTo>
                      <a:pt x="2825" y="3653"/>
                      <a:pt x="3639" y="2835"/>
                      <a:pt x="3639" y="1827"/>
                    </a:cubicBezTo>
                    <a:lnTo>
                      <a:pt x="36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6"/>
              <p:cNvSpPr/>
              <p:nvPr/>
            </p:nvSpPr>
            <p:spPr>
              <a:xfrm>
                <a:off x="387525" y="2631150"/>
                <a:ext cx="113725" cy="45500"/>
              </a:xfrm>
              <a:custGeom>
                <a:rect b="b" l="l" r="r" t="t"/>
                <a:pathLst>
                  <a:path extrusionOk="0" h="1820" w="4549">
                    <a:moveTo>
                      <a:pt x="1820" y="1"/>
                    </a:moveTo>
                    <a:cubicBezTo>
                      <a:pt x="815" y="1"/>
                      <a:pt x="0" y="816"/>
                      <a:pt x="0" y="1819"/>
                    </a:cubicBezTo>
                    <a:lnTo>
                      <a:pt x="4228" y="1819"/>
                    </a:lnTo>
                    <a:cubicBezTo>
                      <a:pt x="4432" y="1537"/>
                      <a:pt x="4549" y="1173"/>
                      <a:pt x="4549" y="836"/>
                    </a:cubicBezTo>
                    <a:lnTo>
                      <a:pt x="45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6"/>
              <p:cNvSpPr/>
              <p:nvPr/>
            </p:nvSpPr>
            <p:spPr>
              <a:xfrm>
                <a:off x="420400" y="2812475"/>
                <a:ext cx="23275" cy="35825"/>
              </a:xfrm>
              <a:custGeom>
                <a:rect b="b" l="l" r="r" t="t"/>
                <a:pathLst>
                  <a:path extrusionOk="0" h="1433" w="931">
                    <a:moveTo>
                      <a:pt x="930" y="1"/>
                    </a:moveTo>
                    <a:cubicBezTo>
                      <a:pt x="778" y="27"/>
                      <a:pt x="622" y="40"/>
                      <a:pt x="463" y="40"/>
                    </a:cubicBezTo>
                    <a:cubicBezTo>
                      <a:pt x="311" y="40"/>
                      <a:pt x="156" y="28"/>
                      <a:pt x="0" y="2"/>
                    </a:cubicBezTo>
                    <a:lnTo>
                      <a:pt x="0" y="971"/>
                    </a:lnTo>
                    <a:cubicBezTo>
                      <a:pt x="13" y="1279"/>
                      <a:pt x="239" y="1433"/>
                      <a:pt x="465" y="1433"/>
                    </a:cubicBezTo>
                    <a:cubicBezTo>
                      <a:pt x="691" y="1433"/>
                      <a:pt x="917" y="1279"/>
                      <a:pt x="930" y="971"/>
                    </a:cubicBezTo>
                    <a:lnTo>
                      <a:pt x="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6" name="Google Shape;4716;p76"/>
          <p:cNvGrpSpPr/>
          <p:nvPr/>
        </p:nvGrpSpPr>
        <p:grpSpPr>
          <a:xfrm>
            <a:off x="3874388" y="2994593"/>
            <a:ext cx="755923" cy="756387"/>
            <a:chOff x="3874388" y="2994593"/>
            <a:chExt cx="755923" cy="756387"/>
          </a:xfrm>
        </p:grpSpPr>
        <p:sp>
          <p:nvSpPr>
            <p:cNvPr id="4717" name="Google Shape;4717;p76"/>
            <p:cNvSpPr/>
            <p:nvPr/>
          </p:nvSpPr>
          <p:spPr>
            <a:xfrm>
              <a:off x="3874388" y="2994593"/>
              <a:ext cx="755923" cy="756387"/>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8" name="Google Shape;4718;p76"/>
            <p:cNvGrpSpPr/>
            <p:nvPr/>
          </p:nvGrpSpPr>
          <p:grpSpPr>
            <a:xfrm>
              <a:off x="4048140" y="3168582"/>
              <a:ext cx="408398" cy="408424"/>
              <a:chOff x="4286675" y="2614750"/>
              <a:chExt cx="397700" cy="397725"/>
            </a:xfrm>
          </p:grpSpPr>
          <p:sp>
            <p:nvSpPr>
              <p:cNvPr id="4719" name="Google Shape;4719;p76"/>
              <p:cNvSpPr/>
              <p:nvPr/>
            </p:nvSpPr>
            <p:spPr>
              <a:xfrm>
                <a:off x="4286675" y="2696575"/>
                <a:ext cx="397700" cy="70425"/>
              </a:xfrm>
              <a:custGeom>
                <a:rect b="b" l="l" r="r" t="t"/>
                <a:pathLst>
                  <a:path extrusionOk="0" h="2817" w="15908">
                    <a:moveTo>
                      <a:pt x="7499" y="1"/>
                    </a:moveTo>
                    <a:lnTo>
                      <a:pt x="7499" y="954"/>
                    </a:lnTo>
                    <a:lnTo>
                      <a:pt x="1405" y="954"/>
                    </a:lnTo>
                    <a:cubicBezTo>
                      <a:pt x="630" y="954"/>
                      <a:pt x="1" y="1581"/>
                      <a:pt x="1" y="2356"/>
                    </a:cubicBezTo>
                    <a:lnTo>
                      <a:pt x="1" y="2817"/>
                    </a:lnTo>
                    <a:lnTo>
                      <a:pt x="15908" y="2817"/>
                    </a:lnTo>
                    <a:lnTo>
                      <a:pt x="15908" y="2352"/>
                    </a:lnTo>
                    <a:cubicBezTo>
                      <a:pt x="15908" y="1580"/>
                      <a:pt x="15279" y="954"/>
                      <a:pt x="14505" y="954"/>
                    </a:cubicBezTo>
                    <a:lnTo>
                      <a:pt x="8452" y="954"/>
                    </a:lnTo>
                    <a:lnTo>
                      <a:pt x="84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6"/>
              <p:cNvSpPr/>
              <p:nvPr/>
            </p:nvSpPr>
            <p:spPr>
              <a:xfrm>
                <a:off x="4415100" y="2614750"/>
                <a:ext cx="58025" cy="81850"/>
              </a:xfrm>
              <a:custGeom>
                <a:rect b="b" l="l" r="r" t="t"/>
                <a:pathLst>
                  <a:path extrusionOk="0" h="3274" w="2321">
                    <a:moveTo>
                      <a:pt x="0" y="0"/>
                    </a:moveTo>
                    <a:lnTo>
                      <a:pt x="0" y="3274"/>
                    </a:lnTo>
                    <a:lnTo>
                      <a:pt x="2321" y="3274"/>
                    </a:lnTo>
                    <a:lnTo>
                      <a:pt x="2321" y="468"/>
                    </a:lnTo>
                    <a:cubicBezTo>
                      <a:pt x="2321" y="210"/>
                      <a:pt x="2111" y="0"/>
                      <a:pt x="18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6"/>
              <p:cNvSpPr/>
              <p:nvPr/>
            </p:nvSpPr>
            <p:spPr>
              <a:xfrm>
                <a:off x="4497975" y="2614750"/>
                <a:ext cx="58000" cy="81850"/>
              </a:xfrm>
              <a:custGeom>
                <a:rect b="b" l="l" r="r" t="t"/>
                <a:pathLst>
                  <a:path extrusionOk="0" h="3274" w="2320">
                    <a:moveTo>
                      <a:pt x="469" y="0"/>
                    </a:moveTo>
                    <a:cubicBezTo>
                      <a:pt x="209" y="0"/>
                      <a:pt x="0" y="210"/>
                      <a:pt x="0" y="468"/>
                    </a:cubicBezTo>
                    <a:lnTo>
                      <a:pt x="0" y="3274"/>
                    </a:lnTo>
                    <a:lnTo>
                      <a:pt x="2319" y="3274"/>
                    </a:lnTo>
                    <a:lnTo>
                      <a:pt x="23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6"/>
              <p:cNvSpPr/>
              <p:nvPr/>
            </p:nvSpPr>
            <p:spPr>
              <a:xfrm>
                <a:off x="4286675" y="2789775"/>
                <a:ext cx="397700" cy="222700"/>
              </a:xfrm>
              <a:custGeom>
                <a:rect b="b" l="l" r="r" t="t"/>
                <a:pathLst>
                  <a:path extrusionOk="0" h="8908" w="15908">
                    <a:moveTo>
                      <a:pt x="4226" y="953"/>
                    </a:moveTo>
                    <a:lnTo>
                      <a:pt x="4226" y="1906"/>
                    </a:lnTo>
                    <a:lnTo>
                      <a:pt x="3274" y="1906"/>
                    </a:lnTo>
                    <a:lnTo>
                      <a:pt x="3274" y="953"/>
                    </a:lnTo>
                    <a:close/>
                    <a:moveTo>
                      <a:pt x="6091" y="953"/>
                    </a:moveTo>
                    <a:lnTo>
                      <a:pt x="6091" y="1906"/>
                    </a:lnTo>
                    <a:lnTo>
                      <a:pt x="5137" y="1906"/>
                    </a:lnTo>
                    <a:lnTo>
                      <a:pt x="5137" y="953"/>
                    </a:lnTo>
                    <a:close/>
                    <a:moveTo>
                      <a:pt x="13092" y="953"/>
                    </a:moveTo>
                    <a:lnTo>
                      <a:pt x="13092" y="4227"/>
                    </a:lnTo>
                    <a:lnTo>
                      <a:pt x="8411" y="4227"/>
                    </a:lnTo>
                    <a:lnTo>
                      <a:pt x="8411" y="953"/>
                    </a:lnTo>
                    <a:close/>
                    <a:moveTo>
                      <a:pt x="11227" y="5137"/>
                    </a:moveTo>
                    <a:lnTo>
                      <a:pt x="11227" y="6090"/>
                    </a:lnTo>
                    <a:lnTo>
                      <a:pt x="12139" y="6090"/>
                    </a:lnTo>
                    <a:lnTo>
                      <a:pt x="12139" y="5178"/>
                    </a:lnTo>
                    <a:lnTo>
                      <a:pt x="13092" y="5178"/>
                    </a:lnTo>
                    <a:lnTo>
                      <a:pt x="13092" y="8452"/>
                    </a:lnTo>
                    <a:lnTo>
                      <a:pt x="12180" y="8452"/>
                    </a:lnTo>
                    <a:lnTo>
                      <a:pt x="12180" y="7043"/>
                    </a:lnTo>
                    <a:lnTo>
                      <a:pt x="11227" y="7043"/>
                    </a:lnTo>
                    <a:lnTo>
                      <a:pt x="11227" y="8452"/>
                    </a:lnTo>
                    <a:lnTo>
                      <a:pt x="10316" y="8452"/>
                    </a:lnTo>
                    <a:lnTo>
                      <a:pt x="10316" y="7043"/>
                    </a:lnTo>
                    <a:lnTo>
                      <a:pt x="9364" y="7043"/>
                    </a:lnTo>
                    <a:lnTo>
                      <a:pt x="9364" y="8452"/>
                    </a:lnTo>
                    <a:lnTo>
                      <a:pt x="8411" y="8452"/>
                    </a:lnTo>
                    <a:lnTo>
                      <a:pt x="8411" y="5137"/>
                    </a:lnTo>
                    <a:lnTo>
                      <a:pt x="9364" y="5137"/>
                    </a:lnTo>
                    <a:lnTo>
                      <a:pt x="9364" y="6090"/>
                    </a:lnTo>
                    <a:lnTo>
                      <a:pt x="10316" y="6090"/>
                    </a:lnTo>
                    <a:lnTo>
                      <a:pt x="10316" y="5137"/>
                    </a:lnTo>
                    <a:close/>
                    <a:moveTo>
                      <a:pt x="954" y="0"/>
                    </a:moveTo>
                    <a:lnTo>
                      <a:pt x="954" y="7955"/>
                    </a:lnTo>
                    <a:lnTo>
                      <a:pt x="1" y="7955"/>
                    </a:lnTo>
                    <a:lnTo>
                      <a:pt x="1" y="8908"/>
                    </a:lnTo>
                    <a:lnTo>
                      <a:pt x="2819" y="8908"/>
                    </a:lnTo>
                    <a:lnTo>
                      <a:pt x="2819" y="4696"/>
                    </a:lnTo>
                    <a:cubicBezTo>
                      <a:pt x="2869" y="3455"/>
                      <a:pt x="3776" y="2835"/>
                      <a:pt x="4682" y="2835"/>
                    </a:cubicBezTo>
                    <a:cubicBezTo>
                      <a:pt x="5589" y="2835"/>
                      <a:pt x="6496" y="3455"/>
                      <a:pt x="6546" y="4696"/>
                    </a:cubicBezTo>
                    <a:lnTo>
                      <a:pt x="6546" y="8908"/>
                    </a:lnTo>
                    <a:lnTo>
                      <a:pt x="15908" y="8908"/>
                    </a:lnTo>
                    <a:lnTo>
                      <a:pt x="15908" y="7955"/>
                    </a:lnTo>
                    <a:lnTo>
                      <a:pt x="14998" y="7955"/>
                    </a:lnTo>
                    <a:lnTo>
                      <a:pt x="149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6"/>
              <p:cNvSpPr/>
              <p:nvPr/>
            </p:nvSpPr>
            <p:spPr>
              <a:xfrm>
                <a:off x="4379875" y="2883775"/>
                <a:ext cx="46650" cy="128700"/>
              </a:xfrm>
              <a:custGeom>
                <a:rect b="b" l="l" r="r" t="t"/>
                <a:pathLst>
                  <a:path extrusionOk="0" h="5148" w="1866">
                    <a:moveTo>
                      <a:pt x="934" y="0"/>
                    </a:moveTo>
                    <a:cubicBezTo>
                      <a:pt x="420" y="0"/>
                      <a:pt x="1" y="421"/>
                      <a:pt x="1" y="936"/>
                    </a:cubicBezTo>
                    <a:lnTo>
                      <a:pt x="1" y="5148"/>
                    </a:lnTo>
                    <a:lnTo>
                      <a:pt x="1865" y="5148"/>
                    </a:lnTo>
                    <a:lnTo>
                      <a:pt x="1865" y="936"/>
                    </a:lnTo>
                    <a:cubicBezTo>
                      <a:pt x="1865" y="421"/>
                      <a:pt x="1448" y="0"/>
                      <a:pt x="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6"/>
              <p:cNvSpPr/>
              <p:nvPr/>
            </p:nvSpPr>
            <p:spPr>
              <a:xfrm>
                <a:off x="4520775" y="2837425"/>
                <a:ext cx="70425" cy="35250"/>
              </a:xfrm>
              <a:custGeom>
                <a:rect b="b" l="l" r="r" t="t"/>
                <a:pathLst>
                  <a:path extrusionOk="0" h="1410" w="2817">
                    <a:moveTo>
                      <a:pt x="0" y="0"/>
                    </a:moveTo>
                    <a:lnTo>
                      <a:pt x="0" y="1409"/>
                    </a:lnTo>
                    <a:lnTo>
                      <a:pt x="2816" y="1409"/>
                    </a:lnTo>
                    <a:lnTo>
                      <a:pt x="28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5" name="Google Shape;4725;p76"/>
          <p:cNvGrpSpPr/>
          <p:nvPr/>
        </p:nvGrpSpPr>
        <p:grpSpPr>
          <a:xfrm>
            <a:off x="1446188" y="2994593"/>
            <a:ext cx="755923" cy="756387"/>
            <a:chOff x="1446188" y="2994593"/>
            <a:chExt cx="755923" cy="756387"/>
          </a:xfrm>
        </p:grpSpPr>
        <p:sp>
          <p:nvSpPr>
            <p:cNvPr id="4726" name="Google Shape;4726;p76"/>
            <p:cNvSpPr/>
            <p:nvPr/>
          </p:nvSpPr>
          <p:spPr>
            <a:xfrm>
              <a:off x="1446188" y="2994593"/>
              <a:ext cx="755923" cy="756387"/>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7" name="Google Shape;4727;p76"/>
            <p:cNvGrpSpPr/>
            <p:nvPr/>
          </p:nvGrpSpPr>
          <p:grpSpPr>
            <a:xfrm>
              <a:off x="1659459" y="3173507"/>
              <a:ext cx="329404" cy="398585"/>
              <a:chOff x="2755171" y="2393561"/>
              <a:chExt cx="329404" cy="398585"/>
            </a:xfrm>
          </p:grpSpPr>
          <p:sp>
            <p:nvSpPr>
              <p:cNvPr id="4728" name="Google Shape;4728;p76"/>
              <p:cNvSpPr/>
              <p:nvPr/>
            </p:nvSpPr>
            <p:spPr>
              <a:xfrm>
                <a:off x="2755171" y="2721572"/>
                <a:ext cx="329404" cy="70574"/>
              </a:xfrm>
              <a:custGeom>
                <a:rect b="b" l="l" r="r" t="t"/>
                <a:pathLst>
                  <a:path extrusionOk="0" h="2749" w="12831">
                    <a:moveTo>
                      <a:pt x="1376" y="0"/>
                    </a:moveTo>
                    <a:cubicBezTo>
                      <a:pt x="618" y="0"/>
                      <a:pt x="1" y="617"/>
                      <a:pt x="1" y="1375"/>
                    </a:cubicBezTo>
                    <a:cubicBezTo>
                      <a:pt x="1" y="2133"/>
                      <a:pt x="618" y="2749"/>
                      <a:pt x="1376" y="2749"/>
                    </a:cubicBezTo>
                    <a:lnTo>
                      <a:pt x="12831" y="2749"/>
                    </a:lnTo>
                    <a:lnTo>
                      <a:pt x="12831" y="1860"/>
                    </a:lnTo>
                    <a:lnTo>
                      <a:pt x="11901" y="1860"/>
                    </a:lnTo>
                    <a:lnTo>
                      <a:pt x="11901" y="930"/>
                    </a:lnTo>
                    <a:lnTo>
                      <a:pt x="12831" y="930"/>
                    </a:lnTo>
                    <a:lnTo>
                      <a:pt x="128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6"/>
              <p:cNvSpPr/>
              <p:nvPr/>
            </p:nvSpPr>
            <p:spPr>
              <a:xfrm>
                <a:off x="2756557" y="2604277"/>
                <a:ext cx="46750" cy="105129"/>
              </a:xfrm>
              <a:custGeom>
                <a:rect b="b" l="l" r="r" t="t"/>
                <a:pathLst>
                  <a:path extrusionOk="0" h="4095" w="1821">
                    <a:moveTo>
                      <a:pt x="1" y="0"/>
                    </a:moveTo>
                    <a:lnTo>
                      <a:pt x="1" y="4095"/>
                    </a:lnTo>
                    <a:cubicBezTo>
                      <a:pt x="381" y="3809"/>
                      <a:pt x="854" y="3639"/>
                      <a:pt x="1365" y="3639"/>
                    </a:cubicBezTo>
                    <a:lnTo>
                      <a:pt x="1821" y="3639"/>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6"/>
              <p:cNvSpPr/>
              <p:nvPr/>
            </p:nvSpPr>
            <p:spPr>
              <a:xfrm>
                <a:off x="2756557" y="2395230"/>
                <a:ext cx="46750" cy="139530"/>
              </a:xfrm>
              <a:custGeom>
                <a:rect b="b" l="l" r="r" t="t"/>
                <a:pathLst>
                  <a:path extrusionOk="0" h="5435" w="1821">
                    <a:moveTo>
                      <a:pt x="1821" y="0"/>
                    </a:moveTo>
                    <a:cubicBezTo>
                      <a:pt x="783" y="212"/>
                      <a:pt x="1" y="1134"/>
                      <a:pt x="1" y="2238"/>
                    </a:cubicBezTo>
                    <a:lnTo>
                      <a:pt x="1" y="5435"/>
                    </a:lnTo>
                    <a:lnTo>
                      <a:pt x="1821" y="5435"/>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6"/>
              <p:cNvSpPr/>
              <p:nvPr/>
            </p:nvSpPr>
            <p:spPr>
              <a:xfrm>
                <a:off x="2756557" y="2557554"/>
                <a:ext cx="46750" cy="23901"/>
              </a:xfrm>
              <a:custGeom>
                <a:rect b="b" l="l" r="r" t="t"/>
                <a:pathLst>
                  <a:path extrusionOk="0" h="931" w="1821">
                    <a:moveTo>
                      <a:pt x="1" y="0"/>
                    </a:moveTo>
                    <a:lnTo>
                      <a:pt x="1" y="930"/>
                    </a:lnTo>
                    <a:lnTo>
                      <a:pt x="1821" y="930"/>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6"/>
              <p:cNvSpPr/>
              <p:nvPr/>
            </p:nvSpPr>
            <p:spPr>
              <a:xfrm>
                <a:off x="2973050" y="2545976"/>
                <a:ext cx="23465" cy="23388"/>
              </a:xfrm>
              <a:custGeom>
                <a:rect b="b" l="l" r="r" t="t"/>
                <a:pathLst>
                  <a:path extrusionOk="0" h="911" w="914">
                    <a:moveTo>
                      <a:pt x="458" y="0"/>
                    </a:moveTo>
                    <a:cubicBezTo>
                      <a:pt x="205" y="0"/>
                      <a:pt x="1" y="204"/>
                      <a:pt x="1" y="456"/>
                    </a:cubicBezTo>
                    <a:cubicBezTo>
                      <a:pt x="13" y="759"/>
                      <a:pt x="235" y="910"/>
                      <a:pt x="457" y="910"/>
                    </a:cubicBezTo>
                    <a:cubicBezTo>
                      <a:pt x="679" y="910"/>
                      <a:pt x="902" y="759"/>
                      <a:pt x="914" y="456"/>
                    </a:cubicBezTo>
                    <a:cubicBezTo>
                      <a:pt x="914" y="204"/>
                      <a:pt x="710"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6"/>
              <p:cNvSpPr/>
              <p:nvPr/>
            </p:nvSpPr>
            <p:spPr>
              <a:xfrm>
                <a:off x="2914440" y="2628024"/>
                <a:ext cx="23465" cy="23413"/>
              </a:xfrm>
              <a:custGeom>
                <a:rect b="b" l="l" r="r" t="t"/>
                <a:pathLst>
                  <a:path extrusionOk="0" h="912" w="914">
                    <a:moveTo>
                      <a:pt x="457" y="1"/>
                    </a:moveTo>
                    <a:cubicBezTo>
                      <a:pt x="206" y="1"/>
                      <a:pt x="0" y="205"/>
                      <a:pt x="0" y="457"/>
                    </a:cubicBezTo>
                    <a:cubicBezTo>
                      <a:pt x="13" y="760"/>
                      <a:pt x="235" y="911"/>
                      <a:pt x="457" y="911"/>
                    </a:cubicBezTo>
                    <a:cubicBezTo>
                      <a:pt x="679" y="911"/>
                      <a:pt x="901" y="760"/>
                      <a:pt x="913" y="457"/>
                    </a:cubicBezTo>
                    <a:cubicBezTo>
                      <a:pt x="913" y="205"/>
                      <a:pt x="709"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6"/>
              <p:cNvSpPr/>
              <p:nvPr/>
            </p:nvSpPr>
            <p:spPr>
              <a:xfrm>
                <a:off x="2827156" y="2393561"/>
                <a:ext cx="257418" cy="305195"/>
              </a:xfrm>
              <a:custGeom>
                <a:rect b="b" l="l" r="r" t="t"/>
                <a:pathLst>
                  <a:path extrusionOk="0" h="11888" w="10027">
                    <a:moveTo>
                      <a:pt x="3842" y="1819"/>
                    </a:moveTo>
                    <a:lnTo>
                      <a:pt x="3842" y="2750"/>
                    </a:lnTo>
                    <a:lnTo>
                      <a:pt x="1577" y="2750"/>
                    </a:lnTo>
                    <a:lnTo>
                      <a:pt x="1577" y="1819"/>
                    </a:lnTo>
                    <a:close/>
                    <a:moveTo>
                      <a:pt x="3842" y="3640"/>
                    </a:moveTo>
                    <a:lnTo>
                      <a:pt x="3842" y="4570"/>
                    </a:lnTo>
                    <a:lnTo>
                      <a:pt x="1577" y="4570"/>
                    </a:lnTo>
                    <a:lnTo>
                      <a:pt x="1577" y="3640"/>
                    </a:lnTo>
                    <a:close/>
                    <a:moveTo>
                      <a:pt x="6133" y="5019"/>
                    </a:moveTo>
                    <a:cubicBezTo>
                      <a:pt x="6669" y="5019"/>
                      <a:pt x="7206" y="5328"/>
                      <a:pt x="7421" y="5943"/>
                    </a:cubicBezTo>
                    <a:lnTo>
                      <a:pt x="8411" y="5943"/>
                    </a:lnTo>
                    <a:lnTo>
                      <a:pt x="8411" y="6873"/>
                    </a:lnTo>
                    <a:lnTo>
                      <a:pt x="7421" y="6873"/>
                    </a:lnTo>
                    <a:cubicBezTo>
                      <a:pt x="7205" y="7490"/>
                      <a:pt x="6669" y="7798"/>
                      <a:pt x="6133" y="7798"/>
                    </a:cubicBezTo>
                    <a:cubicBezTo>
                      <a:pt x="5596" y="7798"/>
                      <a:pt x="5059" y="7490"/>
                      <a:pt x="4844" y="6873"/>
                    </a:cubicBezTo>
                    <a:lnTo>
                      <a:pt x="1577" y="6873"/>
                    </a:lnTo>
                    <a:lnTo>
                      <a:pt x="1577" y="5943"/>
                    </a:lnTo>
                    <a:lnTo>
                      <a:pt x="4844" y="5943"/>
                    </a:lnTo>
                    <a:cubicBezTo>
                      <a:pt x="5060" y="5327"/>
                      <a:pt x="5596" y="5019"/>
                      <a:pt x="6133" y="5019"/>
                    </a:cubicBezTo>
                    <a:close/>
                    <a:moveTo>
                      <a:pt x="3855" y="8214"/>
                    </a:moveTo>
                    <a:cubicBezTo>
                      <a:pt x="4391" y="8214"/>
                      <a:pt x="4928" y="8522"/>
                      <a:pt x="5143" y="9138"/>
                    </a:cubicBezTo>
                    <a:lnTo>
                      <a:pt x="8411" y="9138"/>
                    </a:lnTo>
                    <a:lnTo>
                      <a:pt x="8411" y="10068"/>
                    </a:lnTo>
                    <a:lnTo>
                      <a:pt x="5143" y="10068"/>
                    </a:lnTo>
                    <a:cubicBezTo>
                      <a:pt x="4928" y="10685"/>
                      <a:pt x="4391" y="10993"/>
                      <a:pt x="3855" y="10993"/>
                    </a:cubicBezTo>
                    <a:cubicBezTo>
                      <a:pt x="3318" y="10993"/>
                      <a:pt x="2782" y="10685"/>
                      <a:pt x="2567" y="10068"/>
                    </a:cubicBezTo>
                    <a:lnTo>
                      <a:pt x="1577" y="10068"/>
                    </a:lnTo>
                    <a:lnTo>
                      <a:pt x="1577" y="9138"/>
                    </a:lnTo>
                    <a:lnTo>
                      <a:pt x="2567" y="9138"/>
                    </a:lnTo>
                    <a:cubicBezTo>
                      <a:pt x="2782" y="8522"/>
                      <a:pt x="3319" y="8214"/>
                      <a:pt x="3855" y="8214"/>
                    </a:cubicBezTo>
                    <a:close/>
                    <a:moveTo>
                      <a:pt x="1" y="1"/>
                    </a:moveTo>
                    <a:lnTo>
                      <a:pt x="1" y="11887"/>
                    </a:lnTo>
                    <a:lnTo>
                      <a:pt x="10027" y="11887"/>
                    </a:lnTo>
                    <a:lnTo>
                      <a:pt x="10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35" name="Google Shape;4735;p76"/>
          <p:cNvGrpSpPr/>
          <p:nvPr/>
        </p:nvGrpSpPr>
        <p:grpSpPr>
          <a:xfrm>
            <a:off x="6643623" y="869275"/>
            <a:ext cx="1190254" cy="1775134"/>
            <a:chOff x="-769675" y="2880248"/>
            <a:chExt cx="703626" cy="1049381"/>
          </a:xfrm>
        </p:grpSpPr>
        <p:sp>
          <p:nvSpPr>
            <p:cNvPr id="4736" name="Google Shape;4736;p76"/>
            <p:cNvSpPr/>
            <p:nvPr/>
          </p:nvSpPr>
          <p:spPr>
            <a:xfrm>
              <a:off x="-374405" y="2880248"/>
              <a:ext cx="272382" cy="884140"/>
            </a:xfrm>
            <a:custGeom>
              <a:rect b="b" l="l" r="r" t="t"/>
              <a:pathLst>
                <a:path extrusionOk="0" h="26052" w="8026">
                  <a:moveTo>
                    <a:pt x="2520" y="0"/>
                  </a:moveTo>
                  <a:cubicBezTo>
                    <a:pt x="1561" y="0"/>
                    <a:pt x="755" y="823"/>
                    <a:pt x="704" y="1841"/>
                  </a:cubicBezTo>
                  <a:cubicBezTo>
                    <a:pt x="687" y="2155"/>
                    <a:pt x="747" y="2460"/>
                    <a:pt x="874" y="2723"/>
                  </a:cubicBezTo>
                  <a:cubicBezTo>
                    <a:pt x="670" y="2842"/>
                    <a:pt x="543" y="3054"/>
                    <a:pt x="543" y="3300"/>
                  </a:cubicBezTo>
                  <a:cubicBezTo>
                    <a:pt x="543" y="3665"/>
                    <a:pt x="823" y="3953"/>
                    <a:pt x="1188" y="3970"/>
                  </a:cubicBezTo>
                  <a:lnTo>
                    <a:pt x="1188" y="3987"/>
                  </a:lnTo>
                  <a:cubicBezTo>
                    <a:pt x="4819" y="5480"/>
                    <a:pt x="7355" y="10053"/>
                    <a:pt x="7194" y="15473"/>
                  </a:cubicBezTo>
                  <a:cubicBezTo>
                    <a:pt x="7092" y="18739"/>
                    <a:pt x="3631" y="25398"/>
                    <a:pt x="0" y="26052"/>
                  </a:cubicBezTo>
                  <a:cubicBezTo>
                    <a:pt x="1900" y="25941"/>
                    <a:pt x="3351" y="24567"/>
                    <a:pt x="3529" y="24414"/>
                  </a:cubicBezTo>
                  <a:cubicBezTo>
                    <a:pt x="5574" y="22616"/>
                    <a:pt x="7745" y="18994"/>
                    <a:pt x="7873" y="14829"/>
                  </a:cubicBezTo>
                  <a:cubicBezTo>
                    <a:pt x="8025" y="9730"/>
                    <a:pt x="5777" y="4513"/>
                    <a:pt x="2486" y="2613"/>
                  </a:cubicBezTo>
                  <a:cubicBezTo>
                    <a:pt x="2231" y="2299"/>
                    <a:pt x="2070" y="1900"/>
                    <a:pt x="2053" y="1459"/>
                  </a:cubicBezTo>
                  <a:cubicBezTo>
                    <a:pt x="2028" y="866"/>
                    <a:pt x="2274" y="340"/>
                    <a:pt x="2672" y="9"/>
                  </a:cubicBezTo>
                  <a:cubicBezTo>
                    <a:pt x="2622" y="0"/>
                    <a:pt x="2571" y="0"/>
                    <a:pt x="25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6"/>
            <p:cNvSpPr/>
            <p:nvPr/>
          </p:nvSpPr>
          <p:spPr>
            <a:xfrm>
              <a:off x="-292649" y="3037413"/>
              <a:ext cx="187437" cy="420655"/>
            </a:xfrm>
            <a:custGeom>
              <a:rect b="b" l="l" r="r" t="t"/>
              <a:pathLst>
                <a:path extrusionOk="0" h="12395" w="5523">
                  <a:moveTo>
                    <a:pt x="0" y="1"/>
                  </a:moveTo>
                  <a:cubicBezTo>
                    <a:pt x="2961" y="1935"/>
                    <a:pt x="4929" y="6058"/>
                    <a:pt x="4785" y="10834"/>
                  </a:cubicBezTo>
                  <a:cubicBezTo>
                    <a:pt x="4768" y="11300"/>
                    <a:pt x="4692" y="11826"/>
                    <a:pt x="4547" y="12395"/>
                  </a:cubicBezTo>
                  <a:cubicBezTo>
                    <a:pt x="4946" y="11979"/>
                    <a:pt x="5243" y="11411"/>
                    <a:pt x="5430" y="10749"/>
                  </a:cubicBezTo>
                  <a:cubicBezTo>
                    <a:pt x="5447" y="10562"/>
                    <a:pt x="5455" y="10384"/>
                    <a:pt x="5464" y="10198"/>
                  </a:cubicBezTo>
                  <a:cubicBezTo>
                    <a:pt x="5523" y="8187"/>
                    <a:pt x="5209" y="6168"/>
                    <a:pt x="4607" y="4327"/>
                  </a:cubicBezTo>
                  <a:cubicBezTo>
                    <a:pt x="3470" y="1876"/>
                    <a:pt x="1655" y="20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6"/>
            <p:cNvSpPr/>
            <p:nvPr/>
          </p:nvSpPr>
          <p:spPr>
            <a:xfrm>
              <a:off x="-356282" y="2880248"/>
              <a:ext cx="72592" cy="121530"/>
            </a:xfrm>
            <a:custGeom>
              <a:rect b="b" l="l" r="r" t="t"/>
              <a:pathLst>
                <a:path extrusionOk="0" h="3581" w="2139">
                  <a:moveTo>
                    <a:pt x="1986" y="0"/>
                  </a:moveTo>
                  <a:cubicBezTo>
                    <a:pt x="1027" y="0"/>
                    <a:pt x="221" y="823"/>
                    <a:pt x="170" y="1841"/>
                  </a:cubicBezTo>
                  <a:cubicBezTo>
                    <a:pt x="153" y="2155"/>
                    <a:pt x="213" y="2460"/>
                    <a:pt x="332" y="2723"/>
                  </a:cubicBezTo>
                  <a:cubicBezTo>
                    <a:pt x="136" y="2842"/>
                    <a:pt x="1" y="3054"/>
                    <a:pt x="1" y="3300"/>
                  </a:cubicBezTo>
                  <a:cubicBezTo>
                    <a:pt x="1" y="3385"/>
                    <a:pt x="18" y="3461"/>
                    <a:pt x="43" y="3529"/>
                  </a:cubicBezTo>
                  <a:cubicBezTo>
                    <a:pt x="179" y="3563"/>
                    <a:pt x="323" y="3580"/>
                    <a:pt x="459" y="3580"/>
                  </a:cubicBezTo>
                  <a:cubicBezTo>
                    <a:pt x="1078" y="3580"/>
                    <a:pt x="1638" y="3232"/>
                    <a:pt x="2037" y="2664"/>
                  </a:cubicBezTo>
                  <a:cubicBezTo>
                    <a:pt x="2011" y="2647"/>
                    <a:pt x="1986" y="2630"/>
                    <a:pt x="1952" y="2613"/>
                  </a:cubicBezTo>
                  <a:cubicBezTo>
                    <a:pt x="1697" y="2299"/>
                    <a:pt x="1536" y="1900"/>
                    <a:pt x="1519" y="1459"/>
                  </a:cubicBezTo>
                  <a:cubicBezTo>
                    <a:pt x="1494" y="866"/>
                    <a:pt x="1740" y="340"/>
                    <a:pt x="2138" y="9"/>
                  </a:cubicBezTo>
                  <a:cubicBezTo>
                    <a:pt x="2088" y="0"/>
                    <a:pt x="2037" y="0"/>
                    <a:pt x="1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6"/>
            <p:cNvSpPr/>
            <p:nvPr/>
          </p:nvSpPr>
          <p:spPr>
            <a:xfrm>
              <a:off x="-632092" y="3763200"/>
              <a:ext cx="428732" cy="166429"/>
            </a:xfrm>
            <a:custGeom>
              <a:rect b="b" l="l" r="r" t="t"/>
              <a:pathLst>
                <a:path extrusionOk="0" h="4904" w="12633">
                  <a:moveTo>
                    <a:pt x="5303" y="1"/>
                  </a:moveTo>
                  <a:cubicBezTo>
                    <a:pt x="5303" y="9"/>
                    <a:pt x="5303" y="26"/>
                    <a:pt x="5303" y="35"/>
                  </a:cubicBezTo>
                  <a:cubicBezTo>
                    <a:pt x="5303" y="179"/>
                    <a:pt x="5354" y="315"/>
                    <a:pt x="5430" y="425"/>
                  </a:cubicBezTo>
                  <a:cubicBezTo>
                    <a:pt x="5515" y="654"/>
                    <a:pt x="5557" y="900"/>
                    <a:pt x="5557" y="1154"/>
                  </a:cubicBezTo>
                  <a:cubicBezTo>
                    <a:pt x="5557" y="2333"/>
                    <a:pt x="4641" y="3292"/>
                    <a:pt x="3504" y="3292"/>
                  </a:cubicBezTo>
                  <a:cubicBezTo>
                    <a:pt x="3309" y="3292"/>
                    <a:pt x="3114" y="3258"/>
                    <a:pt x="2936" y="3207"/>
                  </a:cubicBezTo>
                  <a:cubicBezTo>
                    <a:pt x="2877" y="3182"/>
                    <a:pt x="2809" y="3173"/>
                    <a:pt x="2741" y="3173"/>
                  </a:cubicBezTo>
                  <a:cubicBezTo>
                    <a:pt x="2410" y="3173"/>
                    <a:pt x="2130" y="3462"/>
                    <a:pt x="2130" y="3810"/>
                  </a:cubicBezTo>
                  <a:cubicBezTo>
                    <a:pt x="2130" y="3886"/>
                    <a:pt x="2147" y="3962"/>
                    <a:pt x="2173" y="4030"/>
                  </a:cubicBezTo>
                  <a:lnTo>
                    <a:pt x="1494" y="4285"/>
                  </a:lnTo>
                  <a:lnTo>
                    <a:pt x="612" y="4285"/>
                  </a:lnTo>
                  <a:cubicBezTo>
                    <a:pt x="272" y="4285"/>
                    <a:pt x="1" y="4556"/>
                    <a:pt x="1" y="4895"/>
                  </a:cubicBezTo>
                  <a:lnTo>
                    <a:pt x="1" y="4904"/>
                  </a:lnTo>
                  <a:lnTo>
                    <a:pt x="12632" y="4904"/>
                  </a:lnTo>
                  <a:lnTo>
                    <a:pt x="12632" y="4895"/>
                  </a:lnTo>
                  <a:cubicBezTo>
                    <a:pt x="12632" y="4556"/>
                    <a:pt x="12361" y="4285"/>
                    <a:pt x="12021" y="4285"/>
                  </a:cubicBezTo>
                  <a:lnTo>
                    <a:pt x="11139" y="4285"/>
                  </a:lnTo>
                  <a:lnTo>
                    <a:pt x="10461" y="4022"/>
                  </a:lnTo>
                  <a:cubicBezTo>
                    <a:pt x="10486" y="3954"/>
                    <a:pt x="10503" y="3886"/>
                    <a:pt x="10503" y="3810"/>
                  </a:cubicBezTo>
                  <a:cubicBezTo>
                    <a:pt x="10503" y="3453"/>
                    <a:pt x="10223" y="3173"/>
                    <a:pt x="9884" y="3173"/>
                  </a:cubicBezTo>
                  <a:cubicBezTo>
                    <a:pt x="9824" y="3173"/>
                    <a:pt x="9756" y="3182"/>
                    <a:pt x="9697" y="3207"/>
                  </a:cubicBezTo>
                  <a:cubicBezTo>
                    <a:pt x="9519" y="3258"/>
                    <a:pt x="9324" y="3292"/>
                    <a:pt x="9129" y="3292"/>
                  </a:cubicBezTo>
                  <a:cubicBezTo>
                    <a:pt x="7992" y="3292"/>
                    <a:pt x="7076" y="2333"/>
                    <a:pt x="7076" y="1154"/>
                  </a:cubicBezTo>
                  <a:cubicBezTo>
                    <a:pt x="7076" y="900"/>
                    <a:pt x="7118" y="654"/>
                    <a:pt x="7203" y="425"/>
                  </a:cubicBezTo>
                  <a:cubicBezTo>
                    <a:pt x="7245" y="365"/>
                    <a:pt x="7279" y="289"/>
                    <a:pt x="7305" y="213"/>
                  </a:cubicBezTo>
                  <a:lnTo>
                    <a:pt x="7305" y="213"/>
                  </a:lnTo>
                  <a:cubicBezTo>
                    <a:pt x="7144" y="230"/>
                    <a:pt x="6991" y="238"/>
                    <a:pt x="6821" y="238"/>
                  </a:cubicBezTo>
                  <a:cubicBezTo>
                    <a:pt x="6270" y="238"/>
                    <a:pt x="5752" y="153"/>
                    <a:pt x="5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6"/>
            <p:cNvSpPr/>
            <p:nvPr/>
          </p:nvSpPr>
          <p:spPr>
            <a:xfrm>
              <a:off x="-452155" y="3763200"/>
              <a:ext cx="67977" cy="53010"/>
            </a:xfrm>
            <a:custGeom>
              <a:rect b="b" l="l" r="r" t="t"/>
              <a:pathLst>
                <a:path extrusionOk="0" h="1562" w="2003">
                  <a:moveTo>
                    <a:pt x="1" y="1"/>
                  </a:moveTo>
                  <a:cubicBezTo>
                    <a:pt x="1" y="9"/>
                    <a:pt x="1" y="18"/>
                    <a:pt x="1" y="35"/>
                  </a:cubicBezTo>
                  <a:cubicBezTo>
                    <a:pt x="1" y="179"/>
                    <a:pt x="52" y="315"/>
                    <a:pt x="128" y="425"/>
                  </a:cubicBezTo>
                  <a:cubicBezTo>
                    <a:pt x="196" y="611"/>
                    <a:pt x="238" y="807"/>
                    <a:pt x="247" y="1010"/>
                  </a:cubicBezTo>
                  <a:cubicBezTo>
                    <a:pt x="612" y="1180"/>
                    <a:pt x="1002" y="1324"/>
                    <a:pt x="1426" y="1460"/>
                  </a:cubicBezTo>
                  <a:cubicBezTo>
                    <a:pt x="1553" y="1494"/>
                    <a:pt x="1681" y="1536"/>
                    <a:pt x="1808" y="1562"/>
                  </a:cubicBezTo>
                  <a:cubicBezTo>
                    <a:pt x="1782" y="1434"/>
                    <a:pt x="1774" y="1290"/>
                    <a:pt x="1774" y="1154"/>
                  </a:cubicBezTo>
                  <a:cubicBezTo>
                    <a:pt x="1774" y="900"/>
                    <a:pt x="1816" y="654"/>
                    <a:pt x="1893" y="425"/>
                  </a:cubicBezTo>
                  <a:cubicBezTo>
                    <a:pt x="1943" y="365"/>
                    <a:pt x="1977" y="289"/>
                    <a:pt x="2003" y="213"/>
                  </a:cubicBezTo>
                  <a:lnTo>
                    <a:pt x="2003" y="213"/>
                  </a:lnTo>
                  <a:cubicBezTo>
                    <a:pt x="1842" y="230"/>
                    <a:pt x="1681" y="238"/>
                    <a:pt x="1519" y="238"/>
                  </a:cubicBezTo>
                  <a:cubicBezTo>
                    <a:pt x="968" y="238"/>
                    <a:pt x="450" y="15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6"/>
            <p:cNvSpPr/>
            <p:nvPr/>
          </p:nvSpPr>
          <p:spPr>
            <a:xfrm>
              <a:off x="-769675" y="3036293"/>
              <a:ext cx="703626" cy="703626"/>
            </a:xfrm>
            <a:custGeom>
              <a:rect b="b" l="l" r="r" t="t"/>
              <a:pathLst>
                <a:path extrusionOk="0" h="20733" w="20733">
                  <a:moveTo>
                    <a:pt x="10366" y="0"/>
                  </a:moveTo>
                  <a:cubicBezTo>
                    <a:pt x="4640" y="0"/>
                    <a:pt x="0" y="4640"/>
                    <a:pt x="0" y="10366"/>
                  </a:cubicBezTo>
                  <a:cubicBezTo>
                    <a:pt x="0" y="16084"/>
                    <a:pt x="4640" y="20733"/>
                    <a:pt x="10366" y="20733"/>
                  </a:cubicBezTo>
                  <a:cubicBezTo>
                    <a:pt x="16092" y="20733"/>
                    <a:pt x="20733" y="16084"/>
                    <a:pt x="20733" y="10366"/>
                  </a:cubicBezTo>
                  <a:cubicBezTo>
                    <a:pt x="20733" y="4640"/>
                    <a:pt x="16092" y="0"/>
                    <a:pt x="10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6"/>
            <p:cNvSpPr/>
            <p:nvPr/>
          </p:nvSpPr>
          <p:spPr>
            <a:xfrm>
              <a:off x="-769675" y="3036293"/>
              <a:ext cx="589630" cy="585592"/>
            </a:xfrm>
            <a:custGeom>
              <a:rect b="b" l="l" r="r" t="t"/>
              <a:pathLst>
                <a:path extrusionOk="0" h="17255" w="17374">
                  <a:moveTo>
                    <a:pt x="10366" y="0"/>
                  </a:moveTo>
                  <a:cubicBezTo>
                    <a:pt x="4649" y="0"/>
                    <a:pt x="0" y="4640"/>
                    <a:pt x="0" y="10366"/>
                  </a:cubicBezTo>
                  <a:cubicBezTo>
                    <a:pt x="0" y="11520"/>
                    <a:pt x="195" y="12631"/>
                    <a:pt x="543" y="13675"/>
                  </a:cubicBezTo>
                  <a:cubicBezTo>
                    <a:pt x="2274" y="15855"/>
                    <a:pt x="4946" y="17255"/>
                    <a:pt x="7940" y="17255"/>
                  </a:cubicBezTo>
                  <a:cubicBezTo>
                    <a:pt x="13149" y="17255"/>
                    <a:pt x="17373" y="13030"/>
                    <a:pt x="17373" y="7821"/>
                  </a:cubicBezTo>
                  <a:cubicBezTo>
                    <a:pt x="17373" y="4971"/>
                    <a:pt x="16118" y="2426"/>
                    <a:pt x="14124" y="696"/>
                  </a:cubicBezTo>
                  <a:cubicBezTo>
                    <a:pt x="12962" y="246"/>
                    <a:pt x="11690" y="0"/>
                    <a:pt x="103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6"/>
            <p:cNvSpPr/>
            <p:nvPr/>
          </p:nvSpPr>
          <p:spPr>
            <a:xfrm>
              <a:off x="-187002" y="3190573"/>
              <a:ext cx="118646" cy="259215"/>
            </a:xfrm>
            <a:custGeom>
              <a:rect b="b" l="l" r="r" t="t"/>
              <a:pathLst>
                <a:path extrusionOk="0" h="7638" w="3496">
                  <a:moveTo>
                    <a:pt x="1782" y="1"/>
                  </a:moveTo>
                  <a:lnTo>
                    <a:pt x="1782" y="1"/>
                  </a:lnTo>
                  <a:cubicBezTo>
                    <a:pt x="1833" y="247"/>
                    <a:pt x="1892" y="476"/>
                    <a:pt x="1816" y="756"/>
                  </a:cubicBezTo>
                  <a:lnTo>
                    <a:pt x="1825" y="756"/>
                  </a:lnTo>
                  <a:cubicBezTo>
                    <a:pt x="1791" y="875"/>
                    <a:pt x="1646" y="1027"/>
                    <a:pt x="1663" y="1146"/>
                  </a:cubicBezTo>
                  <a:cubicBezTo>
                    <a:pt x="1689" y="1290"/>
                    <a:pt x="1850" y="1299"/>
                    <a:pt x="1935" y="1418"/>
                  </a:cubicBezTo>
                  <a:cubicBezTo>
                    <a:pt x="2206" y="1791"/>
                    <a:pt x="1926" y="1893"/>
                    <a:pt x="1808" y="2300"/>
                  </a:cubicBezTo>
                  <a:cubicBezTo>
                    <a:pt x="1706" y="2682"/>
                    <a:pt x="1689" y="2877"/>
                    <a:pt x="1205" y="2928"/>
                  </a:cubicBezTo>
                  <a:cubicBezTo>
                    <a:pt x="1231" y="3080"/>
                    <a:pt x="1273" y="3191"/>
                    <a:pt x="1273" y="3343"/>
                  </a:cubicBezTo>
                  <a:cubicBezTo>
                    <a:pt x="1190" y="3313"/>
                    <a:pt x="1131" y="3300"/>
                    <a:pt x="1080" y="3300"/>
                  </a:cubicBezTo>
                  <a:cubicBezTo>
                    <a:pt x="975" y="3300"/>
                    <a:pt x="907" y="3357"/>
                    <a:pt x="747" y="3437"/>
                  </a:cubicBezTo>
                  <a:cubicBezTo>
                    <a:pt x="586" y="3521"/>
                    <a:pt x="315" y="3640"/>
                    <a:pt x="230" y="3733"/>
                  </a:cubicBezTo>
                  <a:cubicBezTo>
                    <a:pt x="1" y="3996"/>
                    <a:pt x="196" y="4819"/>
                    <a:pt x="340" y="5091"/>
                  </a:cubicBezTo>
                  <a:cubicBezTo>
                    <a:pt x="501" y="5388"/>
                    <a:pt x="637" y="5523"/>
                    <a:pt x="739" y="5863"/>
                  </a:cubicBezTo>
                  <a:cubicBezTo>
                    <a:pt x="807" y="6109"/>
                    <a:pt x="756" y="6363"/>
                    <a:pt x="815" y="6601"/>
                  </a:cubicBezTo>
                  <a:cubicBezTo>
                    <a:pt x="856" y="6775"/>
                    <a:pt x="939" y="6841"/>
                    <a:pt x="1040" y="6841"/>
                  </a:cubicBezTo>
                  <a:cubicBezTo>
                    <a:pt x="1151" y="6841"/>
                    <a:pt x="1285" y="6762"/>
                    <a:pt x="1409" y="6660"/>
                  </a:cubicBezTo>
                  <a:lnTo>
                    <a:pt x="1409" y="6660"/>
                  </a:lnTo>
                  <a:lnTo>
                    <a:pt x="1316" y="6753"/>
                  </a:lnTo>
                  <a:cubicBezTo>
                    <a:pt x="1519" y="6932"/>
                    <a:pt x="1417" y="7585"/>
                    <a:pt x="1858" y="7636"/>
                  </a:cubicBezTo>
                  <a:cubicBezTo>
                    <a:pt x="1871" y="7637"/>
                    <a:pt x="1883" y="7638"/>
                    <a:pt x="1895" y="7638"/>
                  </a:cubicBezTo>
                  <a:cubicBezTo>
                    <a:pt x="2042" y="7638"/>
                    <a:pt x="2126" y="7540"/>
                    <a:pt x="2181" y="7407"/>
                  </a:cubicBezTo>
                  <a:cubicBezTo>
                    <a:pt x="2317" y="7245"/>
                    <a:pt x="2435" y="6999"/>
                    <a:pt x="2461" y="6906"/>
                  </a:cubicBezTo>
                  <a:cubicBezTo>
                    <a:pt x="2503" y="6762"/>
                    <a:pt x="2529" y="6643"/>
                    <a:pt x="2588" y="6499"/>
                  </a:cubicBezTo>
                  <a:cubicBezTo>
                    <a:pt x="2656" y="6346"/>
                    <a:pt x="2724" y="6219"/>
                    <a:pt x="2800" y="6075"/>
                  </a:cubicBezTo>
                  <a:cubicBezTo>
                    <a:pt x="2910" y="5880"/>
                    <a:pt x="2843" y="5854"/>
                    <a:pt x="2868" y="5651"/>
                  </a:cubicBezTo>
                  <a:cubicBezTo>
                    <a:pt x="2876" y="5523"/>
                    <a:pt x="2936" y="5320"/>
                    <a:pt x="2995" y="5201"/>
                  </a:cubicBezTo>
                  <a:cubicBezTo>
                    <a:pt x="3063" y="5048"/>
                    <a:pt x="3267" y="4921"/>
                    <a:pt x="3368" y="4777"/>
                  </a:cubicBezTo>
                  <a:cubicBezTo>
                    <a:pt x="3411" y="4718"/>
                    <a:pt x="3453" y="4667"/>
                    <a:pt x="3496" y="4616"/>
                  </a:cubicBezTo>
                  <a:cubicBezTo>
                    <a:pt x="3301" y="2919"/>
                    <a:pt x="2698" y="1350"/>
                    <a:pt x="17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6"/>
            <p:cNvSpPr/>
            <p:nvPr/>
          </p:nvSpPr>
          <p:spPr>
            <a:xfrm>
              <a:off x="-125371" y="3422332"/>
              <a:ext cx="57592" cy="156079"/>
            </a:xfrm>
            <a:custGeom>
              <a:rect b="b" l="l" r="r" t="t"/>
              <a:pathLst>
                <a:path extrusionOk="0" h="4599" w="1697">
                  <a:moveTo>
                    <a:pt x="1697" y="1"/>
                  </a:moveTo>
                  <a:cubicBezTo>
                    <a:pt x="1400" y="272"/>
                    <a:pt x="1154" y="875"/>
                    <a:pt x="933" y="1197"/>
                  </a:cubicBezTo>
                  <a:cubicBezTo>
                    <a:pt x="730" y="1485"/>
                    <a:pt x="93" y="1867"/>
                    <a:pt x="26" y="2240"/>
                  </a:cubicBezTo>
                  <a:cubicBezTo>
                    <a:pt x="0" y="2376"/>
                    <a:pt x="161" y="2588"/>
                    <a:pt x="170" y="2724"/>
                  </a:cubicBezTo>
                  <a:cubicBezTo>
                    <a:pt x="178" y="2919"/>
                    <a:pt x="110" y="3131"/>
                    <a:pt x="136" y="3360"/>
                  </a:cubicBezTo>
                  <a:cubicBezTo>
                    <a:pt x="178" y="3598"/>
                    <a:pt x="178" y="3827"/>
                    <a:pt x="170" y="4064"/>
                  </a:cubicBezTo>
                  <a:cubicBezTo>
                    <a:pt x="110" y="4217"/>
                    <a:pt x="119" y="4412"/>
                    <a:pt x="102" y="4599"/>
                  </a:cubicBezTo>
                  <a:cubicBezTo>
                    <a:pt x="976" y="3250"/>
                    <a:pt x="1536" y="1680"/>
                    <a:pt x="16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6"/>
            <p:cNvSpPr/>
            <p:nvPr/>
          </p:nvSpPr>
          <p:spPr>
            <a:xfrm>
              <a:off x="-749821" y="3035987"/>
              <a:ext cx="459514" cy="703660"/>
            </a:xfrm>
            <a:custGeom>
              <a:rect b="b" l="l" r="r" t="t"/>
              <a:pathLst>
                <a:path extrusionOk="0" h="20734" w="13540">
                  <a:moveTo>
                    <a:pt x="9781" y="1"/>
                  </a:moveTo>
                  <a:cubicBezTo>
                    <a:pt x="6074" y="1"/>
                    <a:pt x="2825" y="1943"/>
                    <a:pt x="993" y="4870"/>
                  </a:cubicBezTo>
                  <a:cubicBezTo>
                    <a:pt x="993" y="4938"/>
                    <a:pt x="993" y="4997"/>
                    <a:pt x="959" y="5056"/>
                  </a:cubicBezTo>
                  <a:cubicBezTo>
                    <a:pt x="908" y="5141"/>
                    <a:pt x="857" y="5150"/>
                    <a:pt x="806" y="5184"/>
                  </a:cubicBezTo>
                  <a:cubicBezTo>
                    <a:pt x="764" y="5260"/>
                    <a:pt x="721" y="5328"/>
                    <a:pt x="679" y="5404"/>
                  </a:cubicBezTo>
                  <a:cubicBezTo>
                    <a:pt x="679" y="5404"/>
                    <a:pt x="679" y="5413"/>
                    <a:pt x="679" y="5421"/>
                  </a:cubicBezTo>
                  <a:cubicBezTo>
                    <a:pt x="637" y="5540"/>
                    <a:pt x="603" y="5684"/>
                    <a:pt x="526" y="5803"/>
                  </a:cubicBezTo>
                  <a:cubicBezTo>
                    <a:pt x="501" y="5820"/>
                    <a:pt x="475" y="5837"/>
                    <a:pt x="450" y="5854"/>
                  </a:cubicBezTo>
                  <a:cubicBezTo>
                    <a:pt x="365" y="6024"/>
                    <a:pt x="289" y="6202"/>
                    <a:pt x="213" y="6380"/>
                  </a:cubicBezTo>
                  <a:cubicBezTo>
                    <a:pt x="221" y="6405"/>
                    <a:pt x="213" y="6431"/>
                    <a:pt x="213" y="6456"/>
                  </a:cubicBezTo>
                  <a:cubicBezTo>
                    <a:pt x="196" y="6566"/>
                    <a:pt x="111" y="6558"/>
                    <a:pt x="111" y="6694"/>
                  </a:cubicBezTo>
                  <a:cubicBezTo>
                    <a:pt x="111" y="6685"/>
                    <a:pt x="102" y="6685"/>
                    <a:pt x="94" y="6685"/>
                  </a:cubicBezTo>
                  <a:cubicBezTo>
                    <a:pt x="60" y="6770"/>
                    <a:pt x="26" y="6855"/>
                    <a:pt x="0" y="6940"/>
                  </a:cubicBezTo>
                  <a:cubicBezTo>
                    <a:pt x="68" y="7084"/>
                    <a:pt x="153" y="7228"/>
                    <a:pt x="51" y="7313"/>
                  </a:cubicBezTo>
                  <a:cubicBezTo>
                    <a:pt x="68" y="7381"/>
                    <a:pt x="68" y="7432"/>
                    <a:pt x="77" y="7491"/>
                  </a:cubicBezTo>
                  <a:cubicBezTo>
                    <a:pt x="238" y="7559"/>
                    <a:pt x="179" y="7729"/>
                    <a:pt x="187" y="7873"/>
                  </a:cubicBezTo>
                  <a:cubicBezTo>
                    <a:pt x="204" y="8051"/>
                    <a:pt x="263" y="8110"/>
                    <a:pt x="306" y="8255"/>
                  </a:cubicBezTo>
                  <a:cubicBezTo>
                    <a:pt x="348" y="8390"/>
                    <a:pt x="314" y="8551"/>
                    <a:pt x="357" y="8679"/>
                  </a:cubicBezTo>
                  <a:cubicBezTo>
                    <a:pt x="382" y="8789"/>
                    <a:pt x="492" y="8882"/>
                    <a:pt x="518" y="8993"/>
                  </a:cubicBezTo>
                  <a:cubicBezTo>
                    <a:pt x="543" y="9128"/>
                    <a:pt x="459" y="9306"/>
                    <a:pt x="518" y="9417"/>
                  </a:cubicBezTo>
                  <a:cubicBezTo>
                    <a:pt x="560" y="9527"/>
                    <a:pt x="721" y="9586"/>
                    <a:pt x="806" y="9671"/>
                  </a:cubicBezTo>
                  <a:cubicBezTo>
                    <a:pt x="883" y="9748"/>
                    <a:pt x="993" y="9807"/>
                    <a:pt x="1044" y="9934"/>
                  </a:cubicBezTo>
                  <a:cubicBezTo>
                    <a:pt x="1103" y="10087"/>
                    <a:pt x="1052" y="10180"/>
                    <a:pt x="1222" y="10274"/>
                  </a:cubicBezTo>
                  <a:cubicBezTo>
                    <a:pt x="1188" y="10392"/>
                    <a:pt x="1180" y="10613"/>
                    <a:pt x="1180" y="10740"/>
                  </a:cubicBezTo>
                  <a:cubicBezTo>
                    <a:pt x="1188" y="10833"/>
                    <a:pt x="1146" y="10825"/>
                    <a:pt x="1180" y="10910"/>
                  </a:cubicBezTo>
                  <a:cubicBezTo>
                    <a:pt x="1205" y="10995"/>
                    <a:pt x="1307" y="10978"/>
                    <a:pt x="1324" y="11088"/>
                  </a:cubicBezTo>
                  <a:cubicBezTo>
                    <a:pt x="1460" y="11198"/>
                    <a:pt x="1748" y="11300"/>
                    <a:pt x="1629" y="11512"/>
                  </a:cubicBezTo>
                  <a:cubicBezTo>
                    <a:pt x="1589" y="11485"/>
                    <a:pt x="1553" y="11475"/>
                    <a:pt x="1517" y="11475"/>
                  </a:cubicBezTo>
                  <a:cubicBezTo>
                    <a:pt x="1485" y="11475"/>
                    <a:pt x="1453" y="11483"/>
                    <a:pt x="1417" y="11495"/>
                  </a:cubicBezTo>
                  <a:cubicBezTo>
                    <a:pt x="1519" y="11648"/>
                    <a:pt x="1756" y="11682"/>
                    <a:pt x="1680" y="11894"/>
                  </a:cubicBezTo>
                  <a:cubicBezTo>
                    <a:pt x="1765" y="11919"/>
                    <a:pt x="1901" y="11936"/>
                    <a:pt x="1943" y="12021"/>
                  </a:cubicBezTo>
                  <a:cubicBezTo>
                    <a:pt x="1960" y="12055"/>
                    <a:pt x="1884" y="12165"/>
                    <a:pt x="1918" y="12250"/>
                  </a:cubicBezTo>
                  <a:cubicBezTo>
                    <a:pt x="1985" y="12386"/>
                    <a:pt x="2316" y="12420"/>
                    <a:pt x="2452" y="12445"/>
                  </a:cubicBezTo>
                  <a:cubicBezTo>
                    <a:pt x="2435" y="12547"/>
                    <a:pt x="2511" y="12632"/>
                    <a:pt x="2511" y="12708"/>
                  </a:cubicBezTo>
                  <a:cubicBezTo>
                    <a:pt x="2511" y="12801"/>
                    <a:pt x="2452" y="12852"/>
                    <a:pt x="2461" y="12963"/>
                  </a:cubicBezTo>
                  <a:cubicBezTo>
                    <a:pt x="2622" y="13014"/>
                    <a:pt x="2825" y="13149"/>
                    <a:pt x="2944" y="13302"/>
                  </a:cubicBezTo>
                  <a:cubicBezTo>
                    <a:pt x="3122" y="13735"/>
                    <a:pt x="2995" y="14150"/>
                    <a:pt x="3131" y="14659"/>
                  </a:cubicBezTo>
                  <a:cubicBezTo>
                    <a:pt x="3139" y="14693"/>
                    <a:pt x="3148" y="14761"/>
                    <a:pt x="3148" y="14829"/>
                  </a:cubicBezTo>
                  <a:cubicBezTo>
                    <a:pt x="3131" y="14897"/>
                    <a:pt x="3122" y="14965"/>
                    <a:pt x="3122" y="15049"/>
                  </a:cubicBezTo>
                  <a:cubicBezTo>
                    <a:pt x="3131" y="15287"/>
                    <a:pt x="3097" y="15499"/>
                    <a:pt x="3071" y="15728"/>
                  </a:cubicBezTo>
                  <a:cubicBezTo>
                    <a:pt x="3054" y="15923"/>
                    <a:pt x="3071" y="16229"/>
                    <a:pt x="3122" y="16424"/>
                  </a:cubicBezTo>
                  <a:cubicBezTo>
                    <a:pt x="3165" y="16576"/>
                    <a:pt x="3275" y="16704"/>
                    <a:pt x="3292" y="16865"/>
                  </a:cubicBezTo>
                  <a:cubicBezTo>
                    <a:pt x="3309" y="17060"/>
                    <a:pt x="3317" y="17238"/>
                    <a:pt x="3385" y="17408"/>
                  </a:cubicBezTo>
                  <a:cubicBezTo>
                    <a:pt x="3453" y="17569"/>
                    <a:pt x="3580" y="17705"/>
                    <a:pt x="3648" y="17866"/>
                  </a:cubicBezTo>
                  <a:cubicBezTo>
                    <a:pt x="3708" y="18010"/>
                    <a:pt x="3724" y="18180"/>
                    <a:pt x="3792" y="18332"/>
                  </a:cubicBezTo>
                  <a:cubicBezTo>
                    <a:pt x="3869" y="18511"/>
                    <a:pt x="3886" y="18680"/>
                    <a:pt x="3954" y="18850"/>
                  </a:cubicBezTo>
                  <a:cubicBezTo>
                    <a:pt x="3999" y="18822"/>
                    <a:pt x="4029" y="18812"/>
                    <a:pt x="4051" y="18812"/>
                  </a:cubicBezTo>
                  <a:cubicBezTo>
                    <a:pt x="4104" y="18812"/>
                    <a:pt x="4112" y="18871"/>
                    <a:pt x="4166" y="18901"/>
                  </a:cubicBezTo>
                  <a:cubicBezTo>
                    <a:pt x="4191" y="18918"/>
                    <a:pt x="4259" y="19019"/>
                    <a:pt x="4284" y="19036"/>
                  </a:cubicBezTo>
                  <a:cubicBezTo>
                    <a:pt x="4310" y="19062"/>
                    <a:pt x="4378" y="19045"/>
                    <a:pt x="4420" y="19070"/>
                  </a:cubicBezTo>
                  <a:cubicBezTo>
                    <a:pt x="4463" y="19113"/>
                    <a:pt x="4564" y="19240"/>
                    <a:pt x="4607" y="19291"/>
                  </a:cubicBezTo>
                  <a:cubicBezTo>
                    <a:pt x="4649" y="19333"/>
                    <a:pt x="4692" y="19367"/>
                    <a:pt x="4725" y="19410"/>
                  </a:cubicBezTo>
                  <a:cubicBezTo>
                    <a:pt x="6218" y="20250"/>
                    <a:pt x="7949" y="20733"/>
                    <a:pt x="9781" y="20733"/>
                  </a:cubicBezTo>
                  <a:cubicBezTo>
                    <a:pt x="10519" y="20733"/>
                    <a:pt x="11232" y="20657"/>
                    <a:pt x="11919" y="20512"/>
                  </a:cubicBezTo>
                  <a:cubicBezTo>
                    <a:pt x="11843" y="20504"/>
                    <a:pt x="11783" y="20487"/>
                    <a:pt x="11749" y="20470"/>
                  </a:cubicBezTo>
                  <a:cubicBezTo>
                    <a:pt x="11809" y="20300"/>
                    <a:pt x="11732" y="20131"/>
                    <a:pt x="11478" y="19953"/>
                  </a:cubicBezTo>
                  <a:cubicBezTo>
                    <a:pt x="11215" y="19774"/>
                    <a:pt x="11113" y="19749"/>
                    <a:pt x="10986" y="19478"/>
                  </a:cubicBezTo>
                  <a:cubicBezTo>
                    <a:pt x="10935" y="19376"/>
                    <a:pt x="10901" y="19274"/>
                    <a:pt x="10859" y="19172"/>
                  </a:cubicBezTo>
                  <a:cubicBezTo>
                    <a:pt x="10808" y="19036"/>
                    <a:pt x="10816" y="19045"/>
                    <a:pt x="10748" y="18952"/>
                  </a:cubicBezTo>
                  <a:cubicBezTo>
                    <a:pt x="10613" y="18790"/>
                    <a:pt x="10545" y="18697"/>
                    <a:pt x="10460" y="18502"/>
                  </a:cubicBezTo>
                  <a:cubicBezTo>
                    <a:pt x="10392" y="18324"/>
                    <a:pt x="10256" y="18222"/>
                    <a:pt x="10197" y="18052"/>
                  </a:cubicBezTo>
                  <a:cubicBezTo>
                    <a:pt x="10112" y="17815"/>
                    <a:pt x="10307" y="17569"/>
                    <a:pt x="10290" y="17340"/>
                  </a:cubicBezTo>
                  <a:cubicBezTo>
                    <a:pt x="10282" y="17187"/>
                    <a:pt x="10189" y="17153"/>
                    <a:pt x="10146" y="17034"/>
                  </a:cubicBezTo>
                  <a:cubicBezTo>
                    <a:pt x="10121" y="16933"/>
                    <a:pt x="10155" y="16788"/>
                    <a:pt x="10146" y="16687"/>
                  </a:cubicBezTo>
                  <a:cubicBezTo>
                    <a:pt x="10138" y="16483"/>
                    <a:pt x="10163" y="16296"/>
                    <a:pt x="10172" y="16093"/>
                  </a:cubicBezTo>
                  <a:cubicBezTo>
                    <a:pt x="10180" y="15991"/>
                    <a:pt x="10129" y="15915"/>
                    <a:pt x="10146" y="15813"/>
                  </a:cubicBezTo>
                  <a:cubicBezTo>
                    <a:pt x="10172" y="15686"/>
                    <a:pt x="10273" y="15635"/>
                    <a:pt x="10239" y="15482"/>
                  </a:cubicBezTo>
                  <a:cubicBezTo>
                    <a:pt x="10180" y="15465"/>
                    <a:pt x="10138" y="15440"/>
                    <a:pt x="10104" y="15406"/>
                  </a:cubicBezTo>
                  <a:cubicBezTo>
                    <a:pt x="10155" y="15321"/>
                    <a:pt x="10155" y="15245"/>
                    <a:pt x="10053" y="15143"/>
                  </a:cubicBezTo>
                  <a:cubicBezTo>
                    <a:pt x="10019" y="15109"/>
                    <a:pt x="9976" y="15083"/>
                    <a:pt x="9943" y="15058"/>
                  </a:cubicBezTo>
                  <a:cubicBezTo>
                    <a:pt x="9943" y="15049"/>
                    <a:pt x="9943" y="15049"/>
                    <a:pt x="9943" y="15049"/>
                  </a:cubicBezTo>
                  <a:cubicBezTo>
                    <a:pt x="9832" y="14871"/>
                    <a:pt x="9705" y="14702"/>
                    <a:pt x="9552" y="14583"/>
                  </a:cubicBezTo>
                  <a:cubicBezTo>
                    <a:pt x="9408" y="14473"/>
                    <a:pt x="9493" y="14490"/>
                    <a:pt x="9298" y="14481"/>
                  </a:cubicBezTo>
                  <a:cubicBezTo>
                    <a:pt x="9275" y="14479"/>
                    <a:pt x="9251" y="14479"/>
                    <a:pt x="9228" y="14479"/>
                  </a:cubicBezTo>
                  <a:cubicBezTo>
                    <a:pt x="9164" y="14479"/>
                    <a:pt x="9101" y="14484"/>
                    <a:pt x="9037" y="14484"/>
                  </a:cubicBezTo>
                  <a:cubicBezTo>
                    <a:pt x="9014" y="14484"/>
                    <a:pt x="8990" y="14483"/>
                    <a:pt x="8967" y="14481"/>
                  </a:cubicBezTo>
                  <a:cubicBezTo>
                    <a:pt x="8932" y="14481"/>
                    <a:pt x="8899" y="14481"/>
                    <a:pt x="8867" y="14481"/>
                  </a:cubicBezTo>
                  <a:cubicBezTo>
                    <a:pt x="8710" y="14481"/>
                    <a:pt x="8594" y="14475"/>
                    <a:pt x="8424" y="14405"/>
                  </a:cubicBezTo>
                  <a:cubicBezTo>
                    <a:pt x="8293" y="14349"/>
                    <a:pt x="8216" y="14319"/>
                    <a:pt x="8145" y="14319"/>
                  </a:cubicBezTo>
                  <a:cubicBezTo>
                    <a:pt x="8066" y="14319"/>
                    <a:pt x="7995" y="14358"/>
                    <a:pt x="7864" y="14439"/>
                  </a:cubicBezTo>
                  <a:cubicBezTo>
                    <a:pt x="7757" y="14507"/>
                    <a:pt x="7687" y="14518"/>
                    <a:pt x="7612" y="14518"/>
                  </a:cubicBezTo>
                  <a:cubicBezTo>
                    <a:pt x="7575" y="14518"/>
                    <a:pt x="7536" y="14515"/>
                    <a:pt x="7491" y="14515"/>
                  </a:cubicBezTo>
                  <a:cubicBezTo>
                    <a:pt x="7423" y="14515"/>
                    <a:pt x="7304" y="14515"/>
                    <a:pt x="7211" y="14507"/>
                  </a:cubicBezTo>
                  <a:cubicBezTo>
                    <a:pt x="7143" y="14504"/>
                    <a:pt x="7085" y="14502"/>
                    <a:pt x="7029" y="14502"/>
                  </a:cubicBezTo>
                  <a:cubicBezTo>
                    <a:pt x="6917" y="14502"/>
                    <a:pt x="6815" y="14509"/>
                    <a:pt x="6668" y="14532"/>
                  </a:cubicBezTo>
                  <a:cubicBezTo>
                    <a:pt x="6566" y="14540"/>
                    <a:pt x="6498" y="14591"/>
                    <a:pt x="6388" y="14591"/>
                  </a:cubicBezTo>
                  <a:cubicBezTo>
                    <a:pt x="6383" y="14592"/>
                    <a:pt x="6377" y="14592"/>
                    <a:pt x="6371" y="14592"/>
                  </a:cubicBezTo>
                  <a:cubicBezTo>
                    <a:pt x="6318" y="14592"/>
                    <a:pt x="6246" y="14567"/>
                    <a:pt x="6180" y="14567"/>
                  </a:cubicBezTo>
                  <a:cubicBezTo>
                    <a:pt x="6161" y="14567"/>
                    <a:pt x="6142" y="14569"/>
                    <a:pt x="6125" y="14574"/>
                  </a:cubicBezTo>
                  <a:cubicBezTo>
                    <a:pt x="6066" y="14591"/>
                    <a:pt x="6074" y="14668"/>
                    <a:pt x="6040" y="14676"/>
                  </a:cubicBezTo>
                  <a:cubicBezTo>
                    <a:pt x="6032" y="14679"/>
                    <a:pt x="6017" y="14680"/>
                    <a:pt x="6000" y="14680"/>
                  </a:cubicBezTo>
                  <a:cubicBezTo>
                    <a:pt x="5968" y="14680"/>
                    <a:pt x="5930" y="14676"/>
                    <a:pt x="5930" y="14676"/>
                  </a:cubicBezTo>
                  <a:cubicBezTo>
                    <a:pt x="5854" y="14710"/>
                    <a:pt x="5735" y="14727"/>
                    <a:pt x="5650" y="14744"/>
                  </a:cubicBezTo>
                  <a:cubicBezTo>
                    <a:pt x="5413" y="14786"/>
                    <a:pt x="5175" y="14863"/>
                    <a:pt x="4946" y="14905"/>
                  </a:cubicBezTo>
                  <a:cubicBezTo>
                    <a:pt x="4919" y="14908"/>
                    <a:pt x="4893" y="14910"/>
                    <a:pt x="4867" y="14910"/>
                  </a:cubicBezTo>
                  <a:cubicBezTo>
                    <a:pt x="4755" y="14910"/>
                    <a:pt x="4652" y="14883"/>
                    <a:pt x="4556" y="14863"/>
                  </a:cubicBezTo>
                  <a:cubicBezTo>
                    <a:pt x="4259" y="14651"/>
                    <a:pt x="3860" y="14244"/>
                    <a:pt x="3648" y="14235"/>
                  </a:cubicBezTo>
                  <a:cubicBezTo>
                    <a:pt x="2732" y="14193"/>
                    <a:pt x="3784" y="12581"/>
                    <a:pt x="4166" y="12182"/>
                  </a:cubicBezTo>
                  <a:cubicBezTo>
                    <a:pt x="4471" y="11868"/>
                    <a:pt x="4513" y="11571"/>
                    <a:pt x="4776" y="11274"/>
                  </a:cubicBezTo>
                  <a:cubicBezTo>
                    <a:pt x="4870" y="11164"/>
                    <a:pt x="5201" y="10978"/>
                    <a:pt x="5336" y="10944"/>
                  </a:cubicBezTo>
                  <a:cubicBezTo>
                    <a:pt x="5367" y="10935"/>
                    <a:pt x="5400" y="10931"/>
                    <a:pt x="5434" y="10931"/>
                  </a:cubicBezTo>
                  <a:cubicBezTo>
                    <a:pt x="5604" y="10931"/>
                    <a:pt x="5805" y="11021"/>
                    <a:pt x="5941" y="11021"/>
                  </a:cubicBezTo>
                  <a:cubicBezTo>
                    <a:pt x="5965" y="11021"/>
                    <a:pt x="5987" y="11018"/>
                    <a:pt x="6006" y="11012"/>
                  </a:cubicBezTo>
                  <a:cubicBezTo>
                    <a:pt x="6252" y="10927"/>
                    <a:pt x="6303" y="10570"/>
                    <a:pt x="6397" y="10375"/>
                  </a:cubicBezTo>
                  <a:cubicBezTo>
                    <a:pt x="6566" y="10002"/>
                    <a:pt x="6804" y="9705"/>
                    <a:pt x="6999" y="9349"/>
                  </a:cubicBezTo>
                  <a:cubicBezTo>
                    <a:pt x="7219" y="8950"/>
                    <a:pt x="7270" y="8526"/>
                    <a:pt x="7474" y="8153"/>
                  </a:cubicBezTo>
                  <a:cubicBezTo>
                    <a:pt x="7525" y="8149"/>
                    <a:pt x="7578" y="8143"/>
                    <a:pt x="7628" y="8143"/>
                  </a:cubicBezTo>
                  <a:cubicBezTo>
                    <a:pt x="7687" y="8143"/>
                    <a:pt x="7742" y="8151"/>
                    <a:pt x="7788" y="8178"/>
                  </a:cubicBezTo>
                  <a:cubicBezTo>
                    <a:pt x="8017" y="8331"/>
                    <a:pt x="7627" y="8755"/>
                    <a:pt x="7847" y="8780"/>
                  </a:cubicBezTo>
                  <a:cubicBezTo>
                    <a:pt x="7864" y="8806"/>
                    <a:pt x="7856" y="8831"/>
                    <a:pt x="7881" y="8848"/>
                  </a:cubicBezTo>
                  <a:cubicBezTo>
                    <a:pt x="8017" y="8789"/>
                    <a:pt x="8144" y="8577"/>
                    <a:pt x="8246" y="8467"/>
                  </a:cubicBezTo>
                  <a:cubicBezTo>
                    <a:pt x="8424" y="8272"/>
                    <a:pt x="8390" y="8212"/>
                    <a:pt x="8441" y="7975"/>
                  </a:cubicBezTo>
                  <a:cubicBezTo>
                    <a:pt x="8509" y="7712"/>
                    <a:pt x="8908" y="6889"/>
                    <a:pt x="8636" y="6575"/>
                  </a:cubicBezTo>
                  <a:cubicBezTo>
                    <a:pt x="8729" y="6473"/>
                    <a:pt x="8755" y="6516"/>
                    <a:pt x="8874" y="6465"/>
                  </a:cubicBezTo>
                  <a:cubicBezTo>
                    <a:pt x="8942" y="6431"/>
                    <a:pt x="9128" y="6388"/>
                    <a:pt x="9238" y="6346"/>
                  </a:cubicBezTo>
                  <a:cubicBezTo>
                    <a:pt x="9264" y="6431"/>
                    <a:pt x="9272" y="6524"/>
                    <a:pt x="9281" y="6651"/>
                  </a:cubicBezTo>
                  <a:cubicBezTo>
                    <a:pt x="9292" y="6648"/>
                    <a:pt x="9303" y="6646"/>
                    <a:pt x="9316" y="6646"/>
                  </a:cubicBezTo>
                  <a:cubicBezTo>
                    <a:pt x="9350" y="6646"/>
                    <a:pt x="9390" y="6656"/>
                    <a:pt x="9424" y="6656"/>
                  </a:cubicBezTo>
                  <a:cubicBezTo>
                    <a:pt x="9436" y="6656"/>
                    <a:pt x="9448" y="6655"/>
                    <a:pt x="9459" y="6651"/>
                  </a:cubicBezTo>
                  <a:cubicBezTo>
                    <a:pt x="9459" y="6694"/>
                    <a:pt x="9484" y="6719"/>
                    <a:pt x="9493" y="6762"/>
                  </a:cubicBezTo>
                  <a:cubicBezTo>
                    <a:pt x="9516" y="6766"/>
                    <a:pt x="9535" y="6768"/>
                    <a:pt x="9550" y="6768"/>
                  </a:cubicBezTo>
                  <a:cubicBezTo>
                    <a:pt x="9674" y="6768"/>
                    <a:pt x="9591" y="6630"/>
                    <a:pt x="9629" y="6533"/>
                  </a:cubicBezTo>
                  <a:cubicBezTo>
                    <a:pt x="9680" y="6388"/>
                    <a:pt x="9790" y="6337"/>
                    <a:pt x="9892" y="6227"/>
                  </a:cubicBezTo>
                  <a:cubicBezTo>
                    <a:pt x="10078" y="6007"/>
                    <a:pt x="10138" y="5845"/>
                    <a:pt x="10121" y="5565"/>
                  </a:cubicBezTo>
                  <a:cubicBezTo>
                    <a:pt x="10112" y="5430"/>
                    <a:pt x="10172" y="5260"/>
                    <a:pt x="10146" y="5133"/>
                  </a:cubicBezTo>
                  <a:cubicBezTo>
                    <a:pt x="10138" y="5056"/>
                    <a:pt x="10112" y="5006"/>
                    <a:pt x="10095" y="4938"/>
                  </a:cubicBezTo>
                  <a:cubicBezTo>
                    <a:pt x="10087" y="4878"/>
                    <a:pt x="10087" y="4819"/>
                    <a:pt x="10078" y="4768"/>
                  </a:cubicBezTo>
                  <a:cubicBezTo>
                    <a:pt x="10087" y="4675"/>
                    <a:pt x="10129" y="4573"/>
                    <a:pt x="10095" y="4471"/>
                  </a:cubicBezTo>
                  <a:cubicBezTo>
                    <a:pt x="10095" y="4463"/>
                    <a:pt x="10087" y="4446"/>
                    <a:pt x="10078" y="4437"/>
                  </a:cubicBezTo>
                  <a:cubicBezTo>
                    <a:pt x="10078" y="4429"/>
                    <a:pt x="10070" y="4412"/>
                    <a:pt x="10070" y="4403"/>
                  </a:cubicBezTo>
                  <a:cubicBezTo>
                    <a:pt x="10053" y="4361"/>
                    <a:pt x="10019" y="4327"/>
                    <a:pt x="9985" y="4285"/>
                  </a:cubicBezTo>
                  <a:cubicBezTo>
                    <a:pt x="9951" y="4132"/>
                    <a:pt x="9909" y="3979"/>
                    <a:pt x="9875" y="3826"/>
                  </a:cubicBezTo>
                  <a:cubicBezTo>
                    <a:pt x="9883" y="3792"/>
                    <a:pt x="9883" y="3759"/>
                    <a:pt x="9883" y="3716"/>
                  </a:cubicBezTo>
                  <a:cubicBezTo>
                    <a:pt x="10061" y="3792"/>
                    <a:pt x="10256" y="3826"/>
                    <a:pt x="10443" y="3869"/>
                  </a:cubicBezTo>
                  <a:cubicBezTo>
                    <a:pt x="10358" y="4030"/>
                    <a:pt x="10867" y="4157"/>
                    <a:pt x="10994" y="4157"/>
                  </a:cubicBezTo>
                  <a:cubicBezTo>
                    <a:pt x="10994" y="4174"/>
                    <a:pt x="10994" y="4200"/>
                    <a:pt x="10994" y="4217"/>
                  </a:cubicBezTo>
                  <a:cubicBezTo>
                    <a:pt x="11016" y="4222"/>
                    <a:pt x="11037" y="4225"/>
                    <a:pt x="11058" y="4225"/>
                  </a:cubicBezTo>
                  <a:cubicBezTo>
                    <a:pt x="11095" y="4225"/>
                    <a:pt x="11131" y="4216"/>
                    <a:pt x="11161" y="4197"/>
                  </a:cubicBezTo>
                  <a:lnTo>
                    <a:pt x="11161" y="4197"/>
                  </a:lnTo>
                  <a:cubicBezTo>
                    <a:pt x="11060" y="4279"/>
                    <a:pt x="11048" y="4438"/>
                    <a:pt x="11223" y="4454"/>
                  </a:cubicBezTo>
                  <a:cubicBezTo>
                    <a:pt x="11173" y="4658"/>
                    <a:pt x="11156" y="4641"/>
                    <a:pt x="11317" y="4734"/>
                  </a:cubicBezTo>
                  <a:cubicBezTo>
                    <a:pt x="11393" y="4785"/>
                    <a:pt x="11512" y="4878"/>
                    <a:pt x="11597" y="4895"/>
                  </a:cubicBezTo>
                  <a:cubicBezTo>
                    <a:pt x="11597" y="4955"/>
                    <a:pt x="11588" y="5006"/>
                    <a:pt x="11597" y="5065"/>
                  </a:cubicBezTo>
                  <a:cubicBezTo>
                    <a:pt x="11724" y="5107"/>
                    <a:pt x="11885" y="5209"/>
                    <a:pt x="11978" y="5319"/>
                  </a:cubicBezTo>
                  <a:cubicBezTo>
                    <a:pt x="12063" y="5413"/>
                    <a:pt x="12072" y="5548"/>
                    <a:pt x="12157" y="5650"/>
                  </a:cubicBezTo>
                  <a:cubicBezTo>
                    <a:pt x="12250" y="5761"/>
                    <a:pt x="12377" y="5845"/>
                    <a:pt x="12462" y="5939"/>
                  </a:cubicBezTo>
                  <a:cubicBezTo>
                    <a:pt x="12487" y="5973"/>
                    <a:pt x="12513" y="6066"/>
                    <a:pt x="12547" y="6108"/>
                  </a:cubicBezTo>
                  <a:cubicBezTo>
                    <a:pt x="12598" y="6159"/>
                    <a:pt x="12640" y="6117"/>
                    <a:pt x="12691" y="6219"/>
                  </a:cubicBezTo>
                  <a:cubicBezTo>
                    <a:pt x="12698" y="6219"/>
                    <a:pt x="12705" y="6220"/>
                    <a:pt x="12712" y="6220"/>
                  </a:cubicBezTo>
                  <a:cubicBezTo>
                    <a:pt x="13137" y="6220"/>
                    <a:pt x="13302" y="4941"/>
                    <a:pt x="13319" y="4632"/>
                  </a:cubicBezTo>
                  <a:cubicBezTo>
                    <a:pt x="13327" y="4369"/>
                    <a:pt x="13471" y="4234"/>
                    <a:pt x="13505" y="3988"/>
                  </a:cubicBezTo>
                  <a:cubicBezTo>
                    <a:pt x="13531" y="3784"/>
                    <a:pt x="13539" y="3445"/>
                    <a:pt x="13522" y="3241"/>
                  </a:cubicBezTo>
                  <a:cubicBezTo>
                    <a:pt x="13488" y="2893"/>
                    <a:pt x="13166" y="2690"/>
                    <a:pt x="13192" y="2325"/>
                  </a:cubicBezTo>
                  <a:cubicBezTo>
                    <a:pt x="13208" y="2087"/>
                    <a:pt x="13378" y="1875"/>
                    <a:pt x="13285" y="1621"/>
                  </a:cubicBezTo>
                  <a:cubicBezTo>
                    <a:pt x="13192" y="1383"/>
                    <a:pt x="13039" y="1315"/>
                    <a:pt x="13056" y="1010"/>
                  </a:cubicBezTo>
                  <a:cubicBezTo>
                    <a:pt x="13073" y="773"/>
                    <a:pt x="13098" y="679"/>
                    <a:pt x="13005" y="510"/>
                  </a:cubicBezTo>
                  <a:cubicBezTo>
                    <a:pt x="11995" y="179"/>
                    <a:pt x="10910" y="1"/>
                    <a:pt x="97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6"/>
            <p:cNvSpPr/>
            <p:nvPr/>
          </p:nvSpPr>
          <p:spPr>
            <a:xfrm>
              <a:off x="-189004" y="3189453"/>
              <a:ext cx="121225" cy="262303"/>
            </a:xfrm>
            <a:custGeom>
              <a:rect b="b" l="l" r="r" t="t"/>
              <a:pathLst>
                <a:path extrusionOk="0" h="7729" w="3572">
                  <a:moveTo>
                    <a:pt x="1816" y="0"/>
                  </a:moveTo>
                  <a:lnTo>
                    <a:pt x="1799" y="76"/>
                  </a:lnTo>
                  <a:cubicBezTo>
                    <a:pt x="1850" y="305"/>
                    <a:pt x="1901" y="526"/>
                    <a:pt x="1833" y="780"/>
                  </a:cubicBezTo>
                  <a:cubicBezTo>
                    <a:pt x="1816" y="814"/>
                    <a:pt x="1790" y="865"/>
                    <a:pt x="1765" y="916"/>
                  </a:cubicBezTo>
                  <a:cubicBezTo>
                    <a:pt x="1714" y="1001"/>
                    <a:pt x="1655" y="1094"/>
                    <a:pt x="1671" y="1188"/>
                  </a:cubicBezTo>
                  <a:cubicBezTo>
                    <a:pt x="1688" y="1298"/>
                    <a:pt x="1765" y="1349"/>
                    <a:pt x="1841" y="1391"/>
                  </a:cubicBezTo>
                  <a:cubicBezTo>
                    <a:pt x="1884" y="1417"/>
                    <a:pt x="1926" y="1442"/>
                    <a:pt x="1951" y="1485"/>
                  </a:cubicBezTo>
                  <a:cubicBezTo>
                    <a:pt x="2121" y="1714"/>
                    <a:pt x="2062" y="1807"/>
                    <a:pt x="1968" y="1985"/>
                  </a:cubicBezTo>
                  <a:cubicBezTo>
                    <a:pt x="1917" y="2078"/>
                    <a:pt x="1858" y="2180"/>
                    <a:pt x="1816" y="2316"/>
                  </a:cubicBezTo>
                  <a:lnTo>
                    <a:pt x="1799" y="2409"/>
                  </a:lnTo>
                  <a:cubicBezTo>
                    <a:pt x="1705" y="2732"/>
                    <a:pt x="1671" y="2867"/>
                    <a:pt x="1264" y="2910"/>
                  </a:cubicBezTo>
                  <a:lnTo>
                    <a:pt x="1205" y="2918"/>
                  </a:lnTo>
                  <a:lnTo>
                    <a:pt x="1213" y="2978"/>
                  </a:lnTo>
                  <a:cubicBezTo>
                    <a:pt x="1222" y="3028"/>
                    <a:pt x="1230" y="3088"/>
                    <a:pt x="1247" y="3139"/>
                  </a:cubicBezTo>
                  <a:cubicBezTo>
                    <a:pt x="1256" y="3190"/>
                    <a:pt x="1264" y="3241"/>
                    <a:pt x="1273" y="3300"/>
                  </a:cubicBezTo>
                  <a:cubicBezTo>
                    <a:pt x="1219" y="3285"/>
                    <a:pt x="1175" y="3278"/>
                    <a:pt x="1135" y="3278"/>
                  </a:cubicBezTo>
                  <a:cubicBezTo>
                    <a:pt x="1043" y="3278"/>
                    <a:pt x="977" y="3314"/>
                    <a:pt x="883" y="3368"/>
                  </a:cubicBezTo>
                  <a:cubicBezTo>
                    <a:pt x="857" y="3385"/>
                    <a:pt x="823" y="3402"/>
                    <a:pt x="781" y="3419"/>
                  </a:cubicBezTo>
                  <a:cubicBezTo>
                    <a:pt x="747" y="3444"/>
                    <a:pt x="704" y="3461"/>
                    <a:pt x="662" y="3487"/>
                  </a:cubicBezTo>
                  <a:cubicBezTo>
                    <a:pt x="501" y="3563"/>
                    <a:pt x="323" y="3648"/>
                    <a:pt x="246" y="3733"/>
                  </a:cubicBezTo>
                  <a:cubicBezTo>
                    <a:pt x="0" y="4012"/>
                    <a:pt x="204" y="4869"/>
                    <a:pt x="357" y="5149"/>
                  </a:cubicBezTo>
                  <a:cubicBezTo>
                    <a:pt x="408" y="5243"/>
                    <a:pt x="458" y="5319"/>
                    <a:pt x="501" y="5395"/>
                  </a:cubicBezTo>
                  <a:cubicBezTo>
                    <a:pt x="603" y="5556"/>
                    <a:pt x="679" y="5684"/>
                    <a:pt x="747" y="5913"/>
                  </a:cubicBezTo>
                  <a:cubicBezTo>
                    <a:pt x="781" y="6040"/>
                    <a:pt x="789" y="6167"/>
                    <a:pt x="789" y="6294"/>
                  </a:cubicBezTo>
                  <a:cubicBezTo>
                    <a:pt x="789" y="6413"/>
                    <a:pt x="798" y="6532"/>
                    <a:pt x="823" y="6642"/>
                  </a:cubicBezTo>
                  <a:cubicBezTo>
                    <a:pt x="857" y="6795"/>
                    <a:pt x="925" y="6880"/>
                    <a:pt x="1018" y="6914"/>
                  </a:cubicBezTo>
                  <a:cubicBezTo>
                    <a:pt x="1045" y="6923"/>
                    <a:pt x="1074" y="6928"/>
                    <a:pt x="1104" y="6928"/>
                  </a:cubicBezTo>
                  <a:cubicBezTo>
                    <a:pt x="1180" y="6928"/>
                    <a:pt x="1267" y="6898"/>
                    <a:pt x="1358" y="6837"/>
                  </a:cubicBezTo>
                  <a:cubicBezTo>
                    <a:pt x="1409" y="6905"/>
                    <a:pt x="1442" y="7024"/>
                    <a:pt x="1468" y="7151"/>
                  </a:cubicBezTo>
                  <a:cubicBezTo>
                    <a:pt x="1527" y="7389"/>
                    <a:pt x="1604" y="7694"/>
                    <a:pt x="1917" y="7720"/>
                  </a:cubicBezTo>
                  <a:cubicBezTo>
                    <a:pt x="1926" y="7728"/>
                    <a:pt x="1943" y="7728"/>
                    <a:pt x="1960" y="7728"/>
                  </a:cubicBezTo>
                  <a:cubicBezTo>
                    <a:pt x="2113" y="7728"/>
                    <a:pt x="2223" y="7643"/>
                    <a:pt x="2291" y="7474"/>
                  </a:cubicBezTo>
                  <a:cubicBezTo>
                    <a:pt x="2435" y="7295"/>
                    <a:pt x="2545" y="7049"/>
                    <a:pt x="2571" y="6956"/>
                  </a:cubicBezTo>
                  <a:lnTo>
                    <a:pt x="2596" y="6880"/>
                  </a:lnTo>
                  <a:cubicBezTo>
                    <a:pt x="2630" y="6769"/>
                    <a:pt x="2656" y="6668"/>
                    <a:pt x="2698" y="6557"/>
                  </a:cubicBezTo>
                  <a:cubicBezTo>
                    <a:pt x="2766" y="6405"/>
                    <a:pt x="2834" y="6277"/>
                    <a:pt x="2910" y="6133"/>
                  </a:cubicBezTo>
                  <a:cubicBezTo>
                    <a:pt x="2986" y="5998"/>
                    <a:pt x="2986" y="5930"/>
                    <a:pt x="2978" y="5845"/>
                  </a:cubicBezTo>
                  <a:cubicBezTo>
                    <a:pt x="2978" y="5802"/>
                    <a:pt x="2969" y="5760"/>
                    <a:pt x="2978" y="5692"/>
                  </a:cubicBezTo>
                  <a:cubicBezTo>
                    <a:pt x="2995" y="5573"/>
                    <a:pt x="3054" y="5378"/>
                    <a:pt x="3105" y="5259"/>
                  </a:cubicBezTo>
                  <a:cubicBezTo>
                    <a:pt x="3139" y="5183"/>
                    <a:pt x="3215" y="5115"/>
                    <a:pt x="3292" y="5039"/>
                  </a:cubicBezTo>
                  <a:cubicBezTo>
                    <a:pt x="3360" y="4980"/>
                    <a:pt x="3427" y="4912"/>
                    <a:pt x="3478" y="4835"/>
                  </a:cubicBezTo>
                  <a:cubicBezTo>
                    <a:pt x="3504" y="4810"/>
                    <a:pt x="3546" y="4784"/>
                    <a:pt x="3572" y="4751"/>
                  </a:cubicBezTo>
                  <a:lnTo>
                    <a:pt x="3555" y="4589"/>
                  </a:lnTo>
                  <a:lnTo>
                    <a:pt x="3555" y="4598"/>
                  </a:lnTo>
                  <a:cubicBezTo>
                    <a:pt x="3521" y="4632"/>
                    <a:pt x="3419" y="4725"/>
                    <a:pt x="3385" y="4776"/>
                  </a:cubicBezTo>
                  <a:cubicBezTo>
                    <a:pt x="3343" y="4844"/>
                    <a:pt x="3283" y="4903"/>
                    <a:pt x="3215" y="4963"/>
                  </a:cubicBezTo>
                  <a:cubicBezTo>
                    <a:pt x="3139" y="5039"/>
                    <a:pt x="3054" y="5124"/>
                    <a:pt x="3003" y="5217"/>
                  </a:cubicBezTo>
                  <a:cubicBezTo>
                    <a:pt x="2944" y="5336"/>
                    <a:pt x="2885" y="5548"/>
                    <a:pt x="2868" y="5675"/>
                  </a:cubicBezTo>
                  <a:cubicBezTo>
                    <a:pt x="2859" y="5760"/>
                    <a:pt x="2868" y="5811"/>
                    <a:pt x="2868" y="5853"/>
                  </a:cubicBezTo>
                  <a:cubicBezTo>
                    <a:pt x="2876" y="5930"/>
                    <a:pt x="2876" y="5972"/>
                    <a:pt x="2817" y="6082"/>
                  </a:cubicBezTo>
                  <a:cubicBezTo>
                    <a:pt x="2740" y="6218"/>
                    <a:pt x="2664" y="6354"/>
                    <a:pt x="2596" y="6515"/>
                  </a:cubicBezTo>
                  <a:cubicBezTo>
                    <a:pt x="2554" y="6634"/>
                    <a:pt x="2520" y="6736"/>
                    <a:pt x="2486" y="6846"/>
                  </a:cubicBezTo>
                  <a:lnTo>
                    <a:pt x="2469" y="6922"/>
                  </a:lnTo>
                  <a:cubicBezTo>
                    <a:pt x="2443" y="7015"/>
                    <a:pt x="2333" y="7253"/>
                    <a:pt x="2206" y="7406"/>
                  </a:cubicBezTo>
                  <a:lnTo>
                    <a:pt x="2197" y="7423"/>
                  </a:lnTo>
                  <a:cubicBezTo>
                    <a:pt x="2145" y="7551"/>
                    <a:pt x="2072" y="7612"/>
                    <a:pt x="1967" y="7612"/>
                  </a:cubicBezTo>
                  <a:cubicBezTo>
                    <a:pt x="1954" y="7612"/>
                    <a:pt x="1940" y="7611"/>
                    <a:pt x="1926" y="7609"/>
                  </a:cubicBezTo>
                  <a:cubicBezTo>
                    <a:pt x="1688" y="7584"/>
                    <a:pt x="1629" y="7346"/>
                    <a:pt x="1578" y="7117"/>
                  </a:cubicBezTo>
                  <a:cubicBezTo>
                    <a:pt x="1544" y="6990"/>
                    <a:pt x="1519" y="6871"/>
                    <a:pt x="1451" y="6786"/>
                  </a:cubicBezTo>
                  <a:lnTo>
                    <a:pt x="1510" y="6727"/>
                  </a:lnTo>
                  <a:lnTo>
                    <a:pt x="1434" y="6651"/>
                  </a:lnTo>
                  <a:cubicBezTo>
                    <a:pt x="1297" y="6759"/>
                    <a:pt x="1179" y="6818"/>
                    <a:pt x="1094" y="6818"/>
                  </a:cubicBezTo>
                  <a:cubicBezTo>
                    <a:pt x="1079" y="6818"/>
                    <a:pt x="1065" y="6816"/>
                    <a:pt x="1052" y="6812"/>
                  </a:cubicBezTo>
                  <a:cubicBezTo>
                    <a:pt x="993" y="6795"/>
                    <a:pt x="950" y="6727"/>
                    <a:pt x="925" y="6617"/>
                  </a:cubicBezTo>
                  <a:cubicBezTo>
                    <a:pt x="908" y="6515"/>
                    <a:pt x="900" y="6405"/>
                    <a:pt x="900" y="6294"/>
                  </a:cubicBezTo>
                  <a:cubicBezTo>
                    <a:pt x="900" y="6159"/>
                    <a:pt x="891" y="6014"/>
                    <a:pt x="857" y="5879"/>
                  </a:cubicBezTo>
                  <a:cubicBezTo>
                    <a:pt x="781" y="5641"/>
                    <a:pt x="696" y="5497"/>
                    <a:pt x="594" y="5336"/>
                  </a:cubicBezTo>
                  <a:cubicBezTo>
                    <a:pt x="552" y="5259"/>
                    <a:pt x="501" y="5192"/>
                    <a:pt x="450" y="5098"/>
                  </a:cubicBezTo>
                  <a:cubicBezTo>
                    <a:pt x="306" y="4835"/>
                    <a:pt x="128" y="4038"/>
                    <a:pt x="331" y="3809"/>
                  </a:cubicBezTo>
                  <a:cubicBezTo>
                    <a:pt x="391" y="3741"/>
                    <a:pt x="569" y="3648"/>
                    <a:pt x="713" y="3580"/>
                  </a:cubicBezTo>
                  <a:cubicBezTo>
                    <a:pt x="755" y="3563"/>
                    <a:pt x="798" y="3537"/>
                    <a:pt x="832" y="3520"/>
                  </a:cubicBezTo>
                  <a:cubicBezTo>
                    <a:pt x="874" y="3495"/>
                    <a:pt x="908" y="3478"/>
                    <a:pt x="942" y="3461"/>
                  </a:cubicBezTo>
                  <a:cubicBezTo>
                    <a:pt x="1028" y="3415"/>
                    <a:pt x="1078" y="3388"/>
                    <a:pt x="1145" y="3388"/>
                  </a:cubicBezTo>
                  <a:cubicBezTo>
                    <a:pt x="1189" y="3388"/>
                    <a:pt x="1241" y="3400"/>
                    <a:pt x="1315" y="3427"/>
                  </a:cubicBezTo>
                  <a:lnTo>
                    <a:pt x="1392" y="3461"/>
                  </a:lnTo>
                  <a:lnTo>
                    <a:pt x="1392" y="3376"/>
                  </a:lnTo>
                  <a:cubicBezTo>
                    <a:pt x="1392" y="3274"/>
                    <a:pt x="1375" y="3190"/>
                    <a:pt x="1349" y="3113"/>
                  </a:cubicBezTo>
                  <a:cubicBezTo>
                    <a:pt x="1349" y="3079"/>
                    <a:pt x="1341" y="3045"/>
                    <a:pt x="1332" y="3011"/>
                  </a:cubicBezTo>
                  <a:cubicBezTo>
                    <a:pt x="1756" y="2952"/>
                    <a:pt x="1816" y="2749"/>
                    <a:pt x="1901" y="2435"/>
                  </a:cubicBezTo>
                  <a:lnTo>
                    <a:pt x="1926" y="2341"/>
                  </a:lnTo>
                  <a:cubicBezTo>
                    <a:pt x="1960" y="2223"/>
                    <a:pt x="2011" y="2121"/>
                    <a:pt x="2062" y="2036"/>
                  </a:cubicBezTo>
                  <a:cubicBezTo>
                    <a:pt x="2164" y="1858"/>
                    <a:pt x="2248" y="1697"/>
                    <a:pt x="2045" y="1417"/>
                  </a:cubicBezTo>
                  <a:cubicBezTo>
                    <a:pt x="2002" y="1357"/>
                    <a:pt x="1943" y="1323"/>
                    <a:pt x="1892" y="1289"/>
                  </a:cubicBezTo>
                  <a:cubicBezTo>
                    <a:pt x="1824" y="1256"/>
                    <a:pt x="1790" y="1230"/>
                    <a:pt x="1782" y="1171"/>
                  </a:cubicBezTo>
                  <a:cubicBezTo>
                    <a:pt x="1773" y="1120"/>
                    <a:pt x="1816" y="1043"/>
                    <a:pt x="1858" y="967"/>
                  </a:cubicBezTo>
                  <a:cubicBezTo>
                    <a:pt x="1892" y="916"/>
                    <a:pt x="1917" y="857"/>
                    <a:pt x="1934" y="806"/>
                  </a:cubicBezTo>
                  <a:cubicBezTo>
                    <a:pt x="1985" y="636"/>
                    <a:pt x="2002" y="382"/>
                    <a:pt x="1977" y="229"/>
                  </a:cubicBezTo>
                  <a:lnTo>
                    <a:pt x="1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6"/>
            <p:cNvSpPr/>
            <p:nvPr/>
          </p:nvSpPr>
          <p:spPr>
            <a:xfrm>
              <a:off x="-127102" y="3418599"/>
              <a:ext cx="59900" cy="162391"/>
            </a:xfrm>
            <a:custGeom>
              <a:rect b="b" l="l" r="r" t="t"/>
              <a:pathLst>
                <a:path extrusionOk="0" h="4785" w="1765">
                  <a:moveTo>
                    <a:pt x="1765" y="0"/>
                  </a:moveTo>
                  <a:lnTo>
                    <a:pt x="1714" y="68"/>
                  </a:lnTo>
                  <a:cubicBezTo>
                    <a:pt x="1510" y="247"/>
                    <a:pt x="1332" y="569"/>
                    <a:pt x="1179" y="857"/>
                  </a:cubicBezTo>
                  <a:cubicBezTo>
                    <a:pt x="1094" y="1010"/>
                    <a:pt x="1010" y="1163"/>
                    <a:pt x="933" y="1273"/>
                  </a:cubicBezTo>
                  <a:cubicBezTo>
                    <a:pt x="865" y="1375"/>
                    <a:pt x="730" y="1494"/>
                    <a:pt x="586" y="1621"/>
                  </a:cubicBezTo>
                  <a:cubicBezTo>
                    <a:pt x="331" y="1850"/>
                    <a:pt x="68" y="2087"/>
                    <a:pt x="17" y="2333"/>
                  </a:cubicBezTo>
                  <a:cubicBezTo>
                    <a:pt x="0" y="2427"/>
                    <a:pt x="51" y="2537"/>
                    <a:pt x="93" y="2639"/>
                  </a:cubicBezTo>
                  <a:cubicBezTo>
                    <a:pt x="127" y="2715"/>
                    <a:pt x="161" y="2783"/>
                    <a:pt x="161" y="2834"/>
                  </a:cubicBezTo>
                  <a:cubicBezTo>
                    <a:pt x="170" y="2910"/>
                    <a:pt x="161" y="2995"/>
                    <a:pt x="144" y="3088"/>
                  </a:cubicBezTo>
                  <a:cubicBezTo>
                    <a:pt x="127" y="3207"/>
                    <a:pt x="119" y="3334"/>
                    <a:pt x="136" y="3470"/>
                  </a:cubicBezTo>
                  <a:cubicBezTo>
                    <a:pt x="170" y="3674"/>
                    <a:pt x="178" y="3894"/>
                    <a:pt x="161" y="4157"/>
                  </a:cubicBezTo>
                  <a:cubicBezTo>
                    <a:pt x="119" y="4276"/>
                    <a:pt x="119" y="4412"/>
                    <a:pt x="110" y="4547"/>
                  </a:cubicBezTo>
                  <a:cubicBezTo>
                    <a:pt x="102" y="4598"/>
                    <a:pt x="102" y="4649"/>
                    <a:pt x="102" y="4700"/>
                  </a:cubicBezTo>
                  <a:lnTo>
                    <a:pt x="102" y="4785"/>
                  </a:lnTo>
                  <a:lnTo>
                    <a:pt x="238" y="4573"/>
                  </a:lnTo>
                  <a:cubicBezTo>
                    <a:pt x="246" y="4471"/>
                    <a:pt x="238" y="4267"/>
                    <a:pt x="272" y="4191"/>
                  </a:cubicBezTo>
                  <a:lnTo>
                    <a:pt x="272" y="4174"/>
                  </a:lnTo>
                  <a:cubicBezTo>
                    <a:pt x="289" y="3903"/>
                    <a:pt x="280" y="3674"/>
                    <a:pt x="246" y="3462"/>
                  </a:cubicBezTo>
                  <a:cubicBezTo>
                    <a:pt x="229" y="3334"/>
                    <a:pt x="246" y="3216"/>
                    <a:pt x="255" y="3097"/>
                  </a:cubicBezTo>
                  <a:cubicBezTo>
                    <a:pt x="263" y="3003"/>
                    <a:pt x="280" y="2919"/>
                    <a:pt x="272" y="2825"/>
                  </a:cubicBezTo>
                  <a:cubicBezTo>
                    <a:pt x="272" y="2757"/>
                    <a:pt x="238" y="2681"/>
                    <a:pt x="195" y="2596"/>
                  </a:cubicBezTo>
                  <a:cubicBezTo>
                    <a:pt x="161" y="2511"/>
                    <a:pt x="119" y="2418"/>
                    <a:pt x="127" y="2359"/>
                  </a:cubicBezTo>
                  <a:cubicBezTo>
                    <a:pt x="170" y="2147"/>
                    <a:pt x="424" y="1918"/>
                    <a:pt x="653" y="1706"/>
                  </a:cubicBezTo>
                  <a:cubicBezTo>
                    <a:pt x="806" y="1578"/>
                    <a:pt x="942" y="1451"/>
                    <a:pt x="1027" y="1332"/>
                  </a:cubicBezTo>
                  <a:cubicBezTo>
                    <a:pt x="1103" y="1222"/>
                    <a:pt x="1188" y="1069"/>
                    <a:pt x="1273" y="908"/>
                  </a:cubicBezTo>
                  <a:cubicBezTo>
                    <a:pt x="1400" y="688"/>
                    <a:pt x="1536" y="442"/>
                    <a:pt x="1680" y="263"/>
                  </a:cubicBezTo>
                  <a:cubicBezTo>
                    <a:pt x="1680" y="264"/>
                    <a:pt x="1680" y="265"/>
                    <a:pt x="1681" y="265"/>
                  </a:cubicBezTo>
                  <a:cubicBezTo>
                    <a:pt x="1689" y="265"/>
                    <a:pt x="1730" y="237"/>
                    <a:pt x="1738" y="237"/>
                  </a:cubicBezTo>
                  <a:cubicBezTo>
                    <a:pt x="1739" y="237"/>
                    <a:pt x="1739" y="237"/>
                    <a:pt x="1739" y="238"/>
                  </a:cubicBezTo>
                  <a:lnTo>
                    <a:pt x="17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6"/>
            <p:cNvSpPr/>
            <p:nvPr/>
          </p:nvSpPr>
          <p:spPr>
            <a:xfrm>
              <a:off x="-750975" y="3268595"/>
              <a:ext cx="137651" cy="411730"/>
            </a:xfrm>
            <a:custGeom>
              <a:rect b="b" l="l" r="r" t="t"/>
              <a:pathLst>
                <a:path extrusionOk="0" h="12132" w="4056">
                  <a:moveTo>
                    <a:pt x="68" y="1"/>
                  </a:moveTo>
                  <a:lnTo>
                    <a:pt x="1" y="171"/>
                  </a:lnTo>
                  <a:cubicBezTo>
                    <a:pt x="1" y="171"/>
                    <a:pt x="111" y="374"/>
                    <a:pt x="51" y="425"/>
                  </a:cubicBezTo>
                  <a:lnTo>
                    <a:pt x="26" y="442"/>
                  </a:lnTo>
                  <a:lnTo>
                    <a:pt x="34" y="476"/>
                  </a:lnTo>
                  <a:cubicBezTo>
                    <a:pt x="43" y="544"/>
                    <a:pt x="51" y="586"/>
                    <a:pt x="51" y="646"/>
                  </a:cubicBezTo>
                  <a:lnTo>
                    <a:pt x="60" y="679"/>
                  </a:lnTo>
                  <a:lnTo>
                    <a:pt x="85" y="696"/>
                  </a:lnTo>
                  <a:cubicBezTo>
                    <a:pt x="170" y="730"/>
                    <a:pt x="170" y="798"/>
                    <a:pt x="170" y="917"/>
                  </a:cubicBezTo>
                  <a:cubicBezTo>
                    <a:pt x="170" y="959"/>
                    <a:pt x="162" y="993"/>
                    <a:pt x="170" y="1036"/>
                  </a:cubicBezTo>
                  <a:cubicBezTo>
                    <a:pt x="179" y="1155"/>
                    <a:pt x="204" y="1222"/>
                    <a:pt x="238" y="1299"/>
                  </a:cubicBezTo>
                  <a:cubicBezTo>
                    <a:pt x="255" y="1333"/>
                    <a:pt x="272" y="1375"/>
                    <a:pt x="289" y="1426"/>
                  </a:cubicBezTo>
                  <a:cubicBezTo>
                    <a:pt x="306" y="1485"/>
                    <a:pt x="306" y="1553"/>
                    <a:pt x="306" y="1621"/>
                  </a:cubicBezTo>
                  <a:cubicBezTo>
                    <a:pt x="314" y="1697"/>
                    <a:pt x="314" y="1774"/>
                    <a:pt x="340" y="1850"/>
                  </a:cubicBezTo>
                  <a:cubicBezTo>
                    <a:pt x="357" y="1901"/>
                    <a:pt x="391" y="1952"/>
                    <a:pt x="416" y="2003"/>
                  </a:cubicBezTo>
                  <a:cubicBezTo>
                    <a:pt x="450" y="2054"/>
                    <a:pt x="484" y="2105"/>
                    <a:pt x="501" y="2156"/>
                  </a:cubicBezTo>
                  <a:cubicBezTo>
                    <a:pt x="509" y="2206"/>
                    <a:pt x="501" y="2274"/>
                    <a:pt x="493" y="2342"/>
                  </a:cubicBezTo>
                  <a:cubicBezTo>
                    <a:pt x="476" y="2427"/>
                    <a:pt x="467" y="2520"/>
                    <a:pt x="501" y="2597"/>
                  </a:cubicBezTo>
                  <a:cubicBezTo>
                    <a:pt x="535" y="2673"/>
                    <a:pt x="620" y="2732"/>
                    <a:pt x="696" y="2783"/>
                  </a:cubicBezTo>
                  <a:cubicBezTo>
                    <a:pt x="739" y="2809"/>
                    <a:pt x="772" y="2834"/>
                    <a:pt x="798" y="2860"/>
                  </a:cubicBezTo>
                  <a:cubicBezTo>
                    <a:pt x="823" y="2885"/>
                    <a:pt x="849" y="2902"/>
                    <a:pt x="874" y="2927"/>
                  </a:cubicBezTo>
                  <a:cubicBezTo>
                    <a:pt x="942" y="2978"/>
                    <a:pt x="1002" y="3021"/>
                    <a:pt x="1035" y="3106"/>
                  </a:cubicBezTo>
                  <a:cubicBezTo>
                    <a:pt x="1044" y="3148"/>
                    <a:pt x="1052" y="3182"/>
                    <a:pt x="1061" y="3224"/>
                  </a:cubicBezTo>
                  <a:cubicBezTo>
                    <a:pt x="1078" y="3301"/>
                    <a:pt x="1095" y="3377"/>
                    <a:pt x="1197" y="3453"/>
                  </a:cubicBezTo>
                  <a:cubicBezTo>
                    <a:pt x="1163" y="3581"/>
                    <a:pt x="1163" y="3784"/>
                    <a:pt x="1163" y="3895"/>
                  </a:cubicBezTo>
                  <a:cubicBezTo>
                    <a:pt x="1163" y="3920"/>
                    <a:pt x="1163" y="3937"/>
                    <a:pt x="1154" y="3954"/>
                  </a:cubicBezTo>
                  <a:cubicBezTo>
                    <a:pt x="1146" y="3988"/>
                    <a:pt x="1137" y="4022"/>
                    <a:pt x="1163" y="4081"/>
                  </a:cubicBezTo>
                  <a:cubicBezTo>
                    <a:pt x="1180" y="4132"/>
                    <a:pt x="1222" y="4158"/>
                    <a:pt x="1256" y="4183"/>
                  </a:cubicBezTo>
                  <a:cubicBezTo>
                    <a:pt x="1290" y="4208"/>
                    <a:pt x="1307" y="4217"/>
                    <a:pt x="1307" y="4251"/>
                  </a:cubicBezTo>
                  <a:lnTo>
                    <a:pt x="1315" y="4276"/>
                  </a:lnTo>
                  <a:lnTo>
                    <a:pt x="1332" y="4285"/>
                  </a:lnTo>
                  <a:cubicBezTo>
                    <a:pt x="1358" y="4310"/>
                    <a:pt x="1400" y="4336"/>
                    <a:pt x="1443" y="4361"/>
                  </a:cubicBezTo>
                  <a:cubicBezTo>
                    <a:pt x="1578" y="4454"/>
                    <a:pt x="1646" y="4505"/>
                    <a:pt x="1638" y="4590"/>
                  </a:cubicBezTo>
                  <a:cubicBezTo>
                    <a:pt x="1607" y="4577"/>
                    <a:pt x="1578" y="4571"/>
                    <a:pt x="1550" y="4571"/>
                  </a:cubicBezTo>
                  <a:cubicBezTo>
                    <a:pt x="1508" y="4571"/>
                    <a:pt x="1470" y="4583"/>
                    <a:pt x="1434" y="4599"/>
                  </a:cubicBezTo>
                  <a:lnTo>
                    <a:pt x="1375" y="4624"/>
                  </a:lnTo>
                  <a:lnTo>
                    <a:pt x="1409" y="4683"/>
                  </a:lnTo>
                  <a:cubicBezTo>
                    <a:pt x="1451" y="4743"/>
                    <a:pt x="1510" y="4777"/>
                    <a:pt x="1553" y="4819"/>
                  </a:cubicBezTo>
                  <a:cubicBezTo>
                    <a:pt x="1655" y="4896"/>
                    <a:pt x="1697" y="4929"/>
                    <a:pt x="1663" y="5031"/>
                  </a:cubicBezTo>
                  <a:lnTo>
                    <a:pt x="1646" y="5082"/>
                  </a:lnTo>
                  <a:lnTo>
                    <a:pt x="1706" y="5099"/>
                  </a:lnTo>
                  <a:cubicBezTo>
                    <a:pt x="1723" y="5108"/>
                    <a:pt x="1740" y="5116"/>
                    <a:pt x="1765" y="5116"/>
                  </a:cubicBezTo>
                  <a:cubicBezTo>
                    <a:pt x="1824" y="5133"/>
                    <a:pt x="1901" y="5150"/>
                    <a:pt x="1926" y="5192"/>
                  </a:cubicBezTo>
                  <a:cubicBezTo>
                    <a:pt x="1926" y="5201"/>
                    <a:pt x="1918" y="5218"/>
                    <a:pt x="1918" y="5226"/>
                  </a:cubicBezTo>
                  <a:cubicBezTo>
                    <a:pt x="1901" y="5286"/>
                    <a:pt x="1875" y="5354"/>
                    <a:pt x="1909" y="5421"/>
                  </a:cubicBezTo>
                  <a:cubicBezTo>
                    <a:pt x="1977" y="5566"/>
                    <a:pt x="2232" y="5608"/>
                    <a:pt x="2418" y="5642"/>
                  </a:cubicBezTo>
                  <a:lnTo>
                    <a:pt x="2435" y="5642"/>
                  </a:lnTo>
                  <a:cubicBezTo>
                    <a:pt x="2444" y="5693"/>
                    <a:pt x="2461" y="5744"/>
                    <a:pt x="2469" y="5778"/>
                  </a:cubicBezTo>
                  <a:cubicBezTo>
                    <a:pt x="2478" y="5812"/>
                    <a:pt x="2495" y="5837"/>
                    <a:pt x="2495" y="5854"/>
                  </a:cubicBezTo>
                  <a:cubicBezTo>
                    <a:pt x="2495" y="5888"/>
                    <a:pt x="2478" y="5922"/>
                    <a:pt x="2469" y="5956"/>
                  </a:cubicBezTo>
                  <a:cubicBezTo>
                    <a:pt x="2452" y="5998"/>
                    <a:pt x="2444" y="6049"/>
                    <a:pt x="2444" y="6117"/>
                  </a:cubicBezTo>
                  <a:lnTo>
                    <a:pt x="2452" y="6151"/>
                  </a:lnTo>
                  <a:lnTo>
                    <a:pt x="2486" y="6168"/>
                  </a:lnTo>
                  <a:cubicBezTo>
                    <a:pt x="2639" y="6219"/>
                    <a:pt x="2825" y="6346"/>
                    <a:pt x="2936" y="6482"/>
                  </a:cubicBezTo>
                  <a:cubicBezTo>
                    <a:pt x="3020" y="6702"/>
                    <a:pt x="3029" y="6923"/>
                    <a:pt x="3037" y="7161"/>
                  </a:cubicBezTo>
                  <a:cubicBezTo>
                    <a:pt x="3046" y="7364"/>
                    <a:pt x="3054" y="7585"/>
                    <a:pt x="3114" y="7822"/>
                  </a:cubicBezTo>
                  <a:cubicBezTo>
                    <a:pt x="3122" y="7856"/>
                    <a:pt x="3131" y="7907"/>
                    <a:pt x="3131" y="7975"/>
                  </a:cubicBezTo>
                  <a:cubicBezTo>
                    <a:pt x="3114" y="8043"/>
                    <a:pt x="3105" y="8119"/>
                    <a:pt x="3105" y="8195"/>
                  </a:cubicBezTo>
                  <a:cubicBezTo>
                    <a:pt x="3114" y="8382"/>
                    <a:pt x="3097" y="8543"/>
                    <a:pt x="3071" y="8721"/>
                  </a:cubicBezTo>
                  <a:cubicBezTo>
                    <a:pt x="3071" y="8772"/>
                    <a:pt x="3063" y="8823"/>
                    <a:pt x="3054" y="8874"/>
                  </a:cubicBezTo>
                  <a:cubicBezTo>
                    <a:pt x="3037" y="9061"/>
                    <a:pt x="3054" y="9375"/>
                    <a:pt x="3105" y="9587"/>
                  </a:cubicBezTo>
                  <a:cubicBezTo>
                    <a:pt x="3122" y="9655"/>
                    <a:pt x="3156" y="9722"/>
                    <a:pt x="3190" y="9790"/>
                  </a:cubicBezTo>
                  <a:cubicBezTo>
                    <a:pt x="3224" y="9867"/>
                    <a:pt x="3266" y="9943"/>
                    <a:pt x="3275" y="10028"/>
                  </a:cubicBezTo>
                  <a:lnTo>
                    <a:pt x="3283" y="10113"/>
                  </a:lnTo>
                  <a:cubicBezTo>
                    <a:pt x="3292" y="10274"/>
                    <a:pt x="3309" y="10426"/>
                    <a:pt x="3377" y="10588"/>
                  </a:cubicBezTo>
                  <a:cubicBezTo>
                    <a:pt x="3411" y="10664"/>
                    <a:pt x="3462" y="10740"/>
                    <a:pt x="3504" y="10817"/>
                  </a:cubicBezTo>
                  <a:cubicBezTo>
                    <a:pt x="3555" y="10893"/>
                    <a:pt x="3606" y="10961"/>
                    <a:pt x="3631" y="11037"/>
                  </a:cubicBezTo>
                  <a:cubicBezTo>
                    <a:pt x="3657" y="11105"/>
                    <a:pt x="3674" y="11173"/>
                    <a:pt x="3699" y="11249"/>
                  </a:cubicBezTo>
                  <a:cubicBezTo>
                    <a:pt x="3716" y="11334"/>
                    <a:pt x="3742" y="11427"/>
                    <a:pt x="3775" y="11512"/>
                  </a:cubicBezTo>
                  <a:cubicBezTo>
                    <a:pt x="3818" y="11597"/>
                    <a:pt x="3843" y="11690"/>
                    <a:pt x="3869" y="11775"/>
                  </a:cubicBezTo>
                  <a:lnTo>
                    <a:pt x="3860" y="11775"/>
                  </a:lnTo>
                  <a:cubicBezTo>
                    <a:pt x="3869" y="11801"/>
                    <a:pt x="3886" y="11996"/>
                    <a:pt x="3894" y="12021"/>
                  </a:cubicBezTo>
                  <a:lnTo>
                    <a:pt x="4055" y="12132"/>
                  </a:lnTo>
                  <a:cubicBezTo>
                    <a:pt x="4047" y="12106"/>
                    <a:pt x="3971" y="11775"/>
                    <a:pt x="3962" y="11750"/>
                  </a:cubicBezTo>
                  <a:cubicBezTo>
                    <a:pt x="3945" y="11657"/>
                    <a:pt x="3920" y="11563"/>
                    <a:pt x="3869" y="11461"/>
                  </a:cubicBezTo>
                  <a:cubicBezTo>
                    <a:pt x="3835" y="11385"/>
                    <a:pt x="3818" y="11300"/>
                    <a:pt x="3792" y="11215"/>
                  </a:cubicBezTo>
                  <a:cubicBezTo>
                    <a:pt x="3775" y="11139"/>
                    <a:pt x="3758" y="11063"/>
                    <a:pt x="3725" y="10986"/>
                  </a:cubicBezTo>
                  <a:cubicBezTo>
                    <a:pt x="3691" y="10910"/>
                    <a:pt x="3640" y="10825"/>
                    <a:pt x="3597" y="10749"/>
                  </a:cubicBezTo>
                  <a:cubicBezTo>
                    <a:pt x="3546" y="10681"/>
                    <a:pt x="3504" y="10613"/>
                    <a:pt x="3470" y="10537"/>
                  </a:cubicBezTo>
                  <a:cubicBezTo>
                    <a:pt x="3411" y="10401"/>
                    <a:pt x="3402" y="10257"/>
                    <a:pt x="3385" y="10104"/>
                  </a:cubicBezTo>
                  <a:lnTo>
                    <a:pt x="3377" y="10011"/>
                  </a:lnTo>
                  <a:cubicBezTo>
                    <a:pt x="3368" y="9909"/>
                    <a:pt x="3326" y="9816"/>
                    <a:pt x="3283" y="9731"/>
                  </a:cubicBezTo>
                  <a:cubicBezTo>
                    <a:pt x="3250" y="9671"/>
                    <a:pt x="3224" y="9612"/>
                    <a:pt x="3207" y="9553"/>
                  </a:cubicBezTo>
                  <a:cubicBezTo>
                    <a:pt x="3165" y="9383"/>
                    <a:pt x="3139" y="9078"/>
                    <a:pt x="3165" y="8883"/>
                  </a:cubicBezTo>
                  <a:cubicBezTo>
                    <a:pt x="3165" y="8832"/>
                    <a:pt x="3173" y="8781"/>
                    <a:pt x="3182" y="8730"/>
                  </a:cubicBezTo>
                  <a:cubicBezTo>
                    <a:pt x="3199" y="8560"/>
                    <a:pt x="3224" y="8382"/>
                    <a:pt x="3207" y="8195"/>
                  </a:cubicBezTo>
                  <a:cubicBezTo>
                    <a:pt x="3207" y="8119"/>
                    <a:pt x="3216" y="8060"/>
                    <a:pt x="3233" y="7992"/>
                  </a:cubicBezTo>
                  <a:lnTo>
                    <a:pt x="3241" y="7983"/>
                  </a:lnTo>
                  <a:lnTo>
                    <a:pt x="3241" y="7975"/>
                  </a:lnTo>
                  <a:cubicBezTo>
                    <a:pt x="3241" y="7890"/>
                    <a:pt x="3233" y="7831"/>
                    <a:pt x="3216" y="7788"/>
                  </a:cubicBezTo>
                  <a:cubicBezTo>
                    <a:pt x="3156" y="7568"/>
                    <a:pt x="3148" y="7356"/>
                    <a:pt x="3148" y="7152"/>
                  </a:cubicBezTo>
                  <a:cubicBezTo>
                    <a:pt x="3139" y="6906"/>
                    <a:pt x="3131" y="6677"/>
                    <a:pt x="3029" y="6431"/>
                  </a:cubicBezTo>
                  <a:lnTo>
                    <a:pt x="3020" y="6422"/>
                  </a:lnTo>
                  <a:cubicBezTo>
                    <a:pt x="2902" y="6278"/>
                    <a:pt x="2724" y="6143"/>
                    <a:pt x="2554" y="6075"/>
                  </a:cubicBezTo>
                  <a:cubicBezTo>
                    <a:pt x="2554" y="6041"/>
                    <a:pt x="2562" y="6015"/>
                    <a:pt x="2571" y="5990"/>
                  </a:cubicBezTo>
                  <a:cubicBezTo>
                    <a:pt x="2579" y="5947"/>
                    <a:pt x="2596" y="5905"/>
                    <a:pt x="2596" y="5854"/>
                  </a:cubicBezTo>
                  <a:cubicBezTo>
                    <a:pt x="2596" y="5820"/>
                    <a:pt x="2588" y="5778"/>
                    <a:pt x="2571" y="5744"/>
                  </a:cubicBezTo>
                  <a:cubicBezTo>
                    <a:pt x="2554" y="5701"/>
                    <a:pt x="2537" y="5651"/>
                    <a:pt x="2545" y="5608"/>
                  </a:cubicBezTo>
                  <a:lnTo>
                    <a:pt x="2554" y="5557"/>
                  </a:lnTo>
                  <a:lnTo>
                    <a:pt x="2503" y="5540"/>
                  </a:lnTo>
                  <a:cubicBezTo>
                    <a:pt x="2478" y="5540"/>
                    <a:pt x="2452" y="5532"/>
                    <a:pt x="2427" y="5532"/>
                  </a:cubicBezTo>
                  <a:cubicBezTo>
                    <a:pt x="2299" y="5506"/>
                    <a:pt x="2045" y="5464"/>
                    <a:pt x="2003" y="5379"/>
                  </a:cubicBezTo>
                  <a:cubicBezTo>
                    <a:pt x="1994" y="5345"/>
                    <a:pt x="2003" y="5303"/>
                    <a:pt x="2019" y="5260"/>
                  </a:cubicBezTo>
                  <a:cubicBezTo>
                    <a:pt x="2028" y="5218"/>
                    <a:pt x="2045" y="5175"/>
                    <a:pt x="2028" y="5142"/>
                  </a:cubicBezTo>
                  <a:cubicBezTo>
                    <a:pt x="1977" y="5065"/>
                    <a:pt x="1875" y="5031"/>
                    <a:pt x="1790" y="5006"/>
                  </a:cubicBezTo>
                  <a:lnTo>
                    <a:pt x="1782" y="5006"/>
                  </a:lnTo>
                  <a:cubicBezTo>
                    <a:pt x="1807" y="4862"/>
                    <a:pt x="1706" y="4794"/>
                    <a:pt x="1621" y="4726"/>
                  </a:cubicBezTo>
                  <a:cubicBezTo>
                    <a:pt x="1604" y="4717"/>
                    <a:pt x="1578" y="4700"/>
                    <a:pt x="1561" y="4683"/>
                  </a:cubicBezTo>
                  <a:cubicBezTo>
                    <a:pt x="1587" y="4683"/>
                    <a:pt x="1604" y="4692"/>
                    <a:pt x="1629" y="4709"/>
                  </a:cubicBezTo>
                  <a:lnTo>
                    <a:pt x="1680" y="4743"/>
                  </a:lnTo>
                  <a:lnTo>
                    <a:pt x="1714" y="4692"/>
                  </a:lnTo>
                  <a:cubicBezTo>
                    <a:pt x="1833" y="4480"/>
                    <a:pt x="1629" y="4353"/>
                    <a:pt x="1502" y="4268"/>
                  </a:cubicBezTo>
                  <a:cubicBezTo>
                    <a:pt x="1468" y="4251"/>
                    <a:pt x="1434" y="4234"/>
                    <a:pt x="1417" y="4208"/>
                  </a:cubicBezTo>
                  <a:cubicBezTo>
                    <a:pt x="1392" y="4141"/>
                    <a:pt x="1349" y="4115"/>
                    <a:pt x="1315" y="4090"/>
                  </a:cubicBezTo>
                  <a:cubicBezTo>
                    <a:pt x="1290" y="4073"/>
                    <a:pt x="1273" y="4064"/>
                    <a:pt x="1264" y="4047"/>
                  </a:cubicBezTo>
                  <a:cubicBezTo>
                    <a:pt x="1256" y="4005"/>
                    <a:pt x="1256" y="4005"/>
                    <a:pt x="1264" y="3979"/>
                  </a:cubicBezTo>
                  <a:cubicBezTo>
                    <a:pt x="1264" y="3962"/>
                    <a:pt x="1273" y="3937"/>
                    <a:pt x="1273" y="3886"/>
                  </a:cubicBezTo>
                  <a:cubicBezTo>
                    <a:pt x="1273" y="3776"/>
                    <a:pt x="1281" y="3547"/>
                    <a:pt x="1315" y="3445"/>
                  </a:cubicBezTo>
                  <a:lnTo>
                    <a:pt x="1332" y="3394"/>
                  </a:lnTo>
                  <a:lnTo>
                    <a:pt x="1290" y="3377"/>
                  </a:lnTo>
                  <a:cubicBezTo>
                    <a:pt x="1197" y="3326"/>
                    <a:pt x="1188" y="3284"/>
                    <a:pt x="1171" y="3199"/>
                  </a:cubicBezTo>
                  <a:cubicBezTo>
                    <a:pt x="1163" y="3165"/>
                    <a:pt x="1154" y="3114"/>
                    <a:pt x="1137" y="3063"/>
                  </a:cubicBezTo>
                  <a:cubicBezTo>
                    <a:pt x="1095" y="2953"/>
                    <a:pt x="1010" y="2894"/>
                    <a:pt x="942" y="2834"/>
                  </a:cubicBezTo>
                  <a:cubicBezTo>
                    <a:pt x="925" y="2817"/>
                    <a:pt x="900" y="2800"/>
                    <a:pt x="874" y="2783"/>
                  </a:cubicBezTo>
                  <a:cubicBezTo>
                    <a:pt x="840" y="2749"/>
                    <a:pt x="798" y="2715"/>
                    <a:pt x="755" y="2690"/>
                  </a:cubicBezTo>
                  <a:cubicBezTo>
                    <a:pt x="696" y="2648"/>
                    <a:pt x="628" y="2597"/>
                    <a:pt x="603" y="2546"/>
                  </a:cubicBezTo>
                  <a:cubicBezTo>
                    <a:pt x="577" y="2503"/>
                    <a:pt x="586" y="2435"/>
                    <a:pt x="603" y="2359"/>
                  </a:cubicBezTo>
                  <a:cubicBezTo>
                    <a:pt x="611" y="2283"/>
                    <a:pt x="620" y="2206"/>
                    <a:pt x="603" y="2139"/>
                  </a:cubicBezTo>
                  <a:cubicBezTo>
                    <a:pt x="586" y="2062"/>
                    <a:pt x="552" y="2003"/>
                    <a:pt x="509" y="1943"/>
                  </a:cubicBezTo>
                  <a:cubicBezTo>
                    <a:pt x="484" y="1901"/>
                    <a:pt x="459" y="1859"/>
                    <a:pt x="442" y="1816"/>
                  </a:cubicBezTo>
                  <a:cubicBezTo>
                    <a:pt x="425" y="1757"/>
                    <a:pt x="425" y="1689"/>
                    <a:pt x="425" y="1621"/>
                  </a:cubicBezTo>
                  <a:cubicBezTo>
                    <a:pt x="416" y="1545"/>
                    <a:pt x="416" y="1468"/>
                    <a:pt x="399" y="1392"/>
                  </a:cubicBezTo>
                  <a:cubicBezTo>
                    <a:pt x="382" y="1333"/>
                    <a:pt x="357" y="1290"/>
                    <a:pt x="340" y="1248"/>
                  </a:cubicBezTo>
                  <a:cubicBezTo>
                    <a:pt x="314" y="1188"/>
                    <a:pt x="289" y="1129"/>
                    <a:pt x="280" y="1027"/>
                  </a:cubicBezTo>
                  <a:cubicBezTo>
                    <a:pt x="280" y="993"/>
                    <a:pt x="280" y="959"/>
                    <a:pt x="280" y="926"/>
                  </a:cubicBezTo>
                  <a:cubicBezTo>
                    <a:pt x="280" y="815"/>
                    <a:pt x="289" y="679"/>
                    <a:pt x="162" y="612"/>
                  </a:cubicBezTo>
                  <a:cubicBezTo>
                    <a:pt x="162" y="569"/>
                    <a:pt x="153" y="527"/>
                    <a:pt x="145" y="484"/>
                  </a:cubicBezTo>
                  <a:cubicBezTo>
                    <a:pt x="221" y="400"/>
                    <a:pt x="187" y="281"/>
                    <a:pt x="128" y="162"/>
                  </a:cubicBezTo>
                  <a:lnTo>
                    <a:pt x="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6"/>
            <p:cNvSpPr/>
            <p:nvPr/>
          </p:nvSpPr>
          <p:spPr>
            <a:xfrm>
              <a:off x="-646176" y="3053262"/>
              <a:ext cx="357871" cy="680888"/>
            </a:xfrm>
            <a:custGeom>
              <a:rect b="b" l="l" r="r" t="t"/>
              <a:pathLst>
                <a:path extrusionOk="0" h="20063" w="10545">
                  <a:moveTo>
                    <a:pt x="9917" y="1"/>
                  </a:moveTo>
                  <a:cubicBezTo>
                    <a:pt x="9959" y="85"/>
                    <a:pt x="9968" y="264"/>
                    <a:pt x="9959" y="391"/>
                  </a:cubicBezTo>
                  <a:cubicBezTo>
                    <a:pt x="9951" y="425"/>
                    <a:pt x="9951" y="459"/>
                    <a:pt x="9951" y="501"/>
                  </a:cubicBezTo>
                  <a:cubicBezTo>
                    <a:pt x="9934" y="713"/>
                    <a:pt x="10002" y="823"/>
                    <a:pt x="10078" y="942"/>
                  </a:cubicBezTo>
                  <a:cubicBezTo>
                    <a:pt x="10112" y="1002"/>
                    <a:pt x="10146" y="1061"/>
                    <a:pt x="10180" y="1137"/>
                  </a:cubicBezTo>
                  <a:cubicBezTo>
                    <a:pt x="10231" y="1281"/>
                    <a:pt x="10188" y="1409"/>
                    <a:pt x="10146" y="1553"/>
                  </a:cubicBezTo>
                  <a:cubicBezTo>
                    <a:pt x="10121" y="1638"/>
                    <a:pt x="10087" y="1723"/>
                    <a:pt x="10087" y="1816"/>
                  </a:cubicBezTo>
                  <a:cubicBezTo>
                    <a:pt x="10070" y="2028"/>
                    <a:pt x="10163" y="2189"/>
                    <a:pt x="10256" y="2342"/>
                  </a:cubicBezTo>
                  <a:cubicBezTo>
                    <a:pt x="10333" y="2469"/>
                    <a:pt x="10400" y="2596"/>
                    <a:pt x="10417" y="2741"/>
                  </a:cubicBezTo>
                  <a:cubicBezTo>
                    <a:pt x="10434" y="2936"/>
                    <a:pt x="10426" y="3267"/>
                    <a:pt x="10400" y="3479"/>
                  </a:cubicBezTo>
                  <a:cubicBezTo>
                    <a:pt x="10384" y="3580"/>
                    <a:pt x="10350" y="3665"/>
                    <a:pt x="10307" y="3759"/>
                  </a:cubicBezTo>
                  <a:cubicBezTo>
                    <a:pt x="10265" y="3860"/>
                    <a:pt x="10214" y="3979"/>
                    <a:pt x="10205" y="4132"/>
                  </a:cubicBezTo>
                  <a:cubicBezTo>
                    <a:pt x="10197" y="4386"/>
                    <a:pt x="10078" y="5353"/>
                    <a:pt x="9781" y="5608"/>
                  </a:cubicBezTo>
                  <a:cubicBezTo>
                    <a:pt x="9747" y="5642"/>
                    <a:pt x="9713" y="5659"/>
                    <a:pt x="9671" y="5659"/>
                  </a:cubicBezTo>
                  <a:cubicBezTo>
                    <a:pt x="9637" y="5608"/>
                    <a:pt x="9603" y="5599"/>
                    <a:pt x="9569" y="5582"/>
                  </a:cubicBezTo>
                  <a:cubicBezTo>
                    <a:pt x="9552" y="5582"/>
                    <a:pt x="9544" y="5574"/>
                    <a:pt x="9535" y="5565"/>
                  </a:cubicBezTo>
                  <a:cubicBezTo>
                    <a:pt x="9527" y="5548"/>
                    <a:pt x="9510" y="5523"/>
                    <a:pt x="9501" y="5489"/>
                  </a:cubicBezTo>
                  <a:cubicBezTo>
                    <a:pt x="9484" y="5455"/>
                    <a:pt x="9467" y="5421"/>
                    <a:pt x="9450" y="5396"/>
                  </a:cubicBezTo>
                  <a:cubicBezTo>
                    <a:pt x="9408" y="5353"/>
                    <a:pt x="9366" y="5311"/>
                    <a:pt x="9315" y="5269"/>
                  </a:cubicBezTo>
                  <a:cubicBezTo>
                    <a:pt x="9264" y="5218"/>
                    <a:pt x="9204" y="5167"/>
                    <a:pt x="9153" y="5107"/>
                  </a:cubicBezTo>
                  <a:cubicBezTo>
                    <a:pt x="9111" y="5065"/>
                    <a:pt x="9094" y="5014"/>
                    <a:pt x="9069" y="4963"/>
                  </a:cubicBezTo>
                  <a:cubicBezTo>
                    <a:pt x="9043" y="4895"/>
                    <a:pt x="9018" y="4836"/>
                    <a:pt x="8967" y="4785"/>
                  </a:cubicBezTo>
                  <a:cubicBezTo>
                    <a:pt x="8874" y="4666"/>
                    <a:pt x="8721" y="4573"/>
                    <a:pt x="8594" y="4522"/>
                  </a:cubicBezTo>
                  <a:lnTo>
                    <a:pt x="8594" y="4471"/>
                  </a:lnTo>
                  <a:lnTo>
                    <a:pt x="8594" y="4395"/>
                  </a:lnTo>
                  <a:lnTo>
                    <a:pt x="8594" y="4352"/>
                  </a:lnTo>
                  <a:lnTo>
                    <a:pt x="8551" y="4344"/>
                  </a:lnTo>
                  <a:cubicBezTo>
                    <a:pt x="8509" y="4335"/>
                    <a:pt x="8441" y="4284"/>
                    <a:pt x="8382" y="4242"/>
                  </a:cubicBezTo>
                  <a:cubicBezTo>
                    <a:pt x="8348" y="4225"/>
                    <a:pt x="8314" y="4200"/>
                    <a:pt x="8288" y="4183"/>
                  </a:cubicBezTo>
                  <a:cubicBezTo>
                    <a:pt x="8220" y="4140"/>
                    <a:pt x="8186" y="4089"/>
                    <a:pt x="8212" y="4022"/>
                  </a:cubicBezTo>
                  <a:lnTo>
                    <a:pt x="8237" y="3903"/>
                  </a:lnTo>
                  <a:lnTo>
                    <a:pt x="8178" y="3894"/>
                  </a:lnTo>
                  <a:cubicBezTo>
                    <a:pt x="8144" y="3894"/>
                    <a:pt x="8102" y="3886"/>
                    <a:pt x="8093" y="3852"/>
                  </a:cubicBezTo>
                  <a:cubicBezTo>
                    <a:pt x="8085" y="3818"/>
                    <a:pt x="8102" y="3767"/>
                    <a:pt x="8152" y="3733"/>
                  </a:cubicBezTo>
                  <a:cubicBezTo>
                    <a:pt x="8152" y="3733"/>
                    <a:pt x="8161" y="3733"/>
                    <a:pt x="8161" y="3725"/>
                  </a:cubicBezTo>
                  <a:lnTo>
                    <a:pt x="8102" y="3631"/>
                  </a:lnTo>
                  <a:cubicBezTo>
                    <a:pt x="8102" y="3631"/>
                    <a:pt x="8093" y="3640"/>
                    <a:pt x="8085" y="3648"/>
                  </a:cubicBezTo>
                  <a:cubicBezTo>
                    <a:pt x="8066" y="3661"/>
                    <a:pt x="8047" y="3669"/>
                    <a:pt x="8022" y="3669"/>
                  </a:cubicBezTo>
                  <a:cubicBezTo>
                    <a:pt x="8013" y="3669"/>
                    <a:pt x="8003" y="3667"/>
                    <a:pt x="7991" y="3665"/>
                  </a:cubicBezTo>
                  <a:cubicBezTo>
                    <a:pt x="7991" y="3665"/>
                    <a:pt x="7991" y="3657"/>
                    <a:pt x="7991" y="3648"/>
                  </a:cubicBezTo>
                  <a:lnTo>
                    <a:pt x="7991" y="3589"/>
                  </a:lnTo>
                  <a:lnTo>
                    <a:pt x="7932" y="3597"/>
                  </a:lnTo>
                  <a:cubicBezTo>
                    <a:pt x="7928" y="3598"/>
                    <a:pt x="7924" y="3598"/>
                    <a:pt x="7919" y="3598"/>
                  </a:cubicBezTo>
                  <a:cubicBezTo>
                    <a:pt x="7810" y="3598"/>
                    <a:pt x="7497" y="3509"/>
                    <a:pt x="7440" y="3419"/>
                  </a:cubicBezTo>
                  <a:cubicBezTo>
                    <a:pt x="7431" y="3402"/>
                    <a:pt x="7431" y="3402"/>
                    <a:pt x="7440" y="3394"/>
                  </a:cubicBezTo>
                  <a:lnTo>
                    <a:pt x="7474" y="3334"/>
                  </a:lnTo>
                  <a:lnTo>
                    <a:pt x="7406" y="3317"/>
                  </a:lnTo>
                  <a:cubicBezTo>
                    <a:pt x="7347" y="3300"/>
                    <a:pt x="7279" y="3283"/>
                    <a:pt x="7219" y="3267"/>
                  </a:cubicBezTo>
                  <a:cubicBezTo>
                    <a:pt x="7092" y="3241"/>
                    <a:pt x="6965" y="3216"/>
                    <a:pt x="6855" y="3165"/>
                  </a:cubicBezTo>
                  <a:lnTo>
                    <a:pt x="6787" y="3131"/>
                  </a:lnTo>
                  <a:lnTo>
                    <a:pt x="6778" y="3207"/>
                  </a:lnTo>
                  <a:cubicBezTo>
                    <a:pt x="6778" y="3241"/>
                    <a:pt x="6770" y="3275"/>
                    <a:pt x="6770" y="3300"/>
                  </a:cubicBezTo>
                  <a:lnTo>
                    <a:pt x="6770" y="3326"/>
                  </a:lnTo>
                  <a:lnTo>
                    <a:pt x="6770" y="3334"/>
                  </a:lnTo>
                  <a:cubicBezTo>
                    <a:pt x="6787" y="3419"/>
                    <a:pt x="6812" y="3504"/>
                    <a:pt x="6829" y="3589"/>
                  </a:cubicBezTo>
                  <a:cubicBezTo>
                    <a:pt x="6838" y="3614"/>
                    <a:pt x="6846" y="3648"/>
                    <a:pt x="6855" y="3674"/>
                  </a:cubicBezTo>
                  <a:lnTo>
                    <a:pt x="6804" y="3631"/>
                  </a:lnTo>
                  <a:lnTo>
                    <a:pt x="6863" y="3750"/>
                  </a:lnTo>
                  <a:cubicBezTo>
                    <a:pt x="6872" y="3767"/>
                    <a:pt x="6872" y="3784"/>
                    <a:pt x="6880" y="3792"/>
                  </a:cubicBezTo>
                  <a:lnTo>
                    <a:pt x="6880" y="3809"/>
                  </a:lnTo>
                  <a:lnTo>
                    <a:pt x="6889" y="3818"/>
                  </a:lnTo>
                  <a:cubicBezTo>
                    <a:pt x="6905" y="3835"/>
                    <a:pt x="6914" y="3843"/>
                    <a:pt x="6922" y="3852"/>
                  </a:cubicBezTo>
                  <a:lnTo>
                    <a:pt x="6973" y="3954"/>
                  </a:lnTo>
                  <a:cubicBezTo>
                    <a:pt x="6982" y="3962"/>
                    <a:pt x="6982" y="3971"/>
                    <a:pt x="6990" y="3979"/>
                  </a:cubicBezTo>
                  <a:cubicBezTo>
                    <a:pt x="7007" y="4047"/>
                    <a:pt x="6990" y="4106"/>
                    <a:pt x="6982" y="4174"/>
                  </a:cubicBezTo>
                  <a:cubicBezTo>
                    <a:pt x="6973" y="4200"/>
                    <a:pt x="6973" y="4225"/>
                    <a:pt x="6965" y="4251"/>
                  </a:cubicBezTo>
                  <a:lnTo>
                    <a:pt x="6965" y="4259"/>
                  </a:lnTo>
                  <a:lnTo>
                    <a:pt x="6965" y="4268"/>
                  </a:lnTo>
                  <a:cubicBezTo>
                    <a:pt x="6973" y="4318"/>
                    <a:pt x="6982" y="4378"/>
                    <a:pt x="6982" y="4437"/>
                  </a:cubicBezTo>
                  <a:lnTo>
                    <a:pt x="6982" y="4446"/>
                  </a:lnTo>
                  <a:cubicBezTo>
                    <a:pt x="6990" y="4471"/>
                    <a:pt x="6999" y="4488"/>
                    <a:pt x="7007" y="4514"/>
                  </a:cubicBezTo>
                  <a:cubicBezTo>
                    <a:pt x="7016" y="4556"/>
                    <a:pt x="7033" y="4590"/>
                    <a:pt x="7041" y="4641"/>
                  </a:cubicBezTo>
                  <a:cubicBezTo>
                    <a:pt x="7050" y="4700"/>
                    <a:pt x="7041" y="4776"/>
                    <a:pt x="7024" y="4853"/>
                  </a:cubicBezTo>
                  <a:cubicBezTo>
                    <a:pt x="7016" y="4921"/>
                    <a:pt x="7007" y="4997"/>
                    <a:pt x="7016" y="5065"/>
                  </a:cubicBezTo>
                  <a:cubicBezTo>
                    <a:pt x="7024" y="5328"/>
                    <a:pt x="6973" y="5481"/>
                    <a:pt x="6795" y="5684"/>
                  </a:cubicBezTo>
                  <a:cubicBezTo>
                    <a:pt x="6761" y="5718"/>
                    <a:pt x="6727" y="5744"/>
                    <a:pt x="6702" y="5777"/>
                  </a:cubicBezTo>
                  <a:cubicBezTo>
                    <a:pt x="6634" y="5837"/>
                    <a:pt x="6566" y="5896"/>
                    <a:pt x="6524" y="6007"/>
                  </a:cubicBezTo>
                  <a:cubicBezTo>
                    <a:pt x="6498" y="6057"/>
                    <a:pt x="6507" y="6108"/>
                    <a:pt x="6507" y="6151"/>
                  </a:cubicBezTo>
                  <a:cubicBezTo>
                    <a:pt x="6507" y="6168"/>
                    <a:pt x="6515" y="6202"/>
                    <a:pt x="6507" y="6210"/>
                  </a:cubicBezTo>
                  <a:lnTo>
                    <a:pt x="6481" y="6210"/>
                  </a:lnTo>
                  <a:cubicBezTo>
                    <a:pt x="6481" y="6202"/>
                    <a:pt x="6473" y="6185"/>
                    <a:pt x="6473" y="6176"/>
                  </a:cubicBezTo>
                  <a:cubicBezTo>
                    <a:pt x="6464" y="6168"/>
                    <a:pt x="6464" y="6159"/>
                    <a:pt x="6456" y="6142"/>
                  </a:cubicBezTo>
                  <a:lnTo>
                    <a:pt x="6456" y="6083"/>
                  </a:lnTo>
                  <a:lnTo>
                    <a:pt x="6397" y="6091"/>
                  </a:lnTo>
                  <a:cubicBezTo>
                    <a:pt x="6388" y="6094"/>
                    <a:pt x="6380" y="6095"/>
                    <a:pt x="6371" y="6095"/>
                  </a:cubicBezTo>
                  <a:cubicBezTo>
                    <a:pt x="6354" y="6095"/>
                    <a:pt x="6337" y="6091"/>
                    <a:pt x="6320" y="6091"/>
                  </a:cubicBezTo>
                  <a:cubicBezTo>
                    <a:pt x="6303" y="6091"/>
                    <a:pt x="6295" y="6083"/>
                    <a:pt x="6278" y="6083"/>
                  </a:cubicBezTo>
                  <a:cubicBezTo>
                    <a:pt x="6269" y="5981"/>
                    <a:pt x="6261" y="5896"/>
                    <a:pt x="6244" y="5828"/>
                  </a:cubicBezTo>
                  <a:lnTo>
                    <a:pt x="6227" y="5769"/>
                  </a:lnTo>
                  <a:lnTo>
                    <a:pt x="6167" y="5786"/>
                  </a:lnTo>
                  <a:cubicBezTo>
                    <a:pt x="6117" y="5811"/>
                    <a:pt x="6049" y="5828"/>
                    <a:pt x="5981" y="5845"/>
                  </a:cubicBezTo>
                  <a:cubicBezTo>
                    <a:pt x="5904" y="5871"/>
                    <a:pt x="5837" y="5888"/>
                    <a:pt x="5794" y="5905"/>
                  </a:cubicBezTo>
                  <a:cubicBezTo>
                    <a:pt x="5752" y="5930"/>
                    <a:pt x="5726" y="5930"/>
                    <a:pt x="5701" y="5939"/>
                  </a:cubicBezTo>
                  <a:cubicBezTo>
                    <a:pt x="5650" y="5947"/>
                    <a:pt x="5608" y="5964"/>
                    <a:pt x="5548" y="6032"/>
                  </a:cubicBezTo>
                  <a:lnTo>
                    <a:pt x="5506" y="6066"/>
                  </a:lnTo>
                  <a:lnTo>
                    <a:pt x="5540" y="6100"/>
                  </a:lnTo>
                  <a:cubicBezTo>
                    <a:pt x="5726" y="6320"/>
                    <a:pt x="5531" y="6872"/>
                    <a:pt x="5421" y="7203"/>
                  </a:cubicBezTo>
                  <a:cubicBezTo>
                    <a:pt x="5379" y="7304"/>
                    <a:pt x="5353" y="7398"/>
                    <a:pt x="5336" y="7457"/>
                  </a:cubicBezTo>
                  <a:cubicBezTo>
                    <a:pt x="5319" y="7517"/>
                    <a:pt x="5311" y="7567"/>
                    <a:pt x="5311" y="7610"/>
                  </a:cubicBezTo>
                  <a:cubicBezTo>
                    <a:pt x="5285" y="7737"/>
                    <a:pt x="5277" y="7788"/>
                    <a:pt x="5158" y="7924"/>
                  </a:cubicBezTo>
                  <a:cubicBezTo>
                    <a:pt x="5124" y="7958"/>
                    <a:pt x="5090" y="8000"/>
                    <a:pt x="5056" y="8042"/>
                  </a:cubicBezTo>
                  <a:cubicBezTo>
                    <a:pt x="4997" y="8127"/>
                    <a:pt x="4920" y="8212"/>
                    <a:pt x="4853" y="8263"/>
                  </a:cubicBezTo>
                  <a:cubicBezTo>
                    <a:pt x="4844" y="8263"/>
                    <a:pt x="4844" y="8255"/>
                    <a:pt x="4844" y="8255"/>
                  </a:cubicBezTo>
                  <a:lnTo>
                    <a:pt x="4827" y="8229"/>
                  </a:lnTo>
                  <a:lnTo>
                    <a:pt x="4802" y="8221"/>
                  </a:lnTo>
                  <a:lnTo>
                    <a:pt x="4785" y="8221"/>
                  </a:lnTo>
                  <a:cubicBezTo>
                    <a:pt x="4768" y="8195"/>
                    <a:pt x="4793" y="8110"/>
                    <a:pt x="4810" y="8051"/>
                  </a:cubicBezTo>
                  <a:cubicBezTo>
                    <a:pt x="4853" y="7915"/>
                    <a:pt x="4912" y="7729"/>
                    <a:pt x="4759" y="7627"/>
                  </a:cubicBezTo>
                  <a:cubicBezTo>
                    <a:pt x="4705" y="7595"/>
                    <a:pt x="4645" y="7585"/>
                    <a:pt x="4582" y="7585"/>
                  </a:cubicBezTo>
                  <a:cubicBezTo>
                    <a:pt x="4525" y="7585"/>
                    <a:pt x="4467" y="7593"/>
                    <a:pt x="4411" y="7601"/>
                  </a:cubicBezTo>
                  <a:lnTo>
                    <a:pt x="4386" y="7601"/>
                  </a:lnTo>
                  <a:lnTo>
                    <a:pt x="4369" y="7627"/>
                  </a:lnTo>
                  <a:cubicBezTo>
                    <a:pt x="4267" y="7813"/>
                    <a:pt x="4208" y="8017"/>
                    <a:pt x="4140" y="8212"/>
                  </a:cubicBezTo>
                  <a:cubicBezTo>
                    <a:pt x="4072" y="8407"/>
                    <a:pt x="4004" y="8619"/>
                    <a:pt x="3894" y="8814"/>
                  </a:cubicBezTo>
                  <a:cubicBezTo>
                    <a:pt x="3818" y="8967"/>
                    <a:pt x="3724" y="9103"/>
                    <a:pt x="3640" y="9239"/>
                  </a:cubicBezTo>
                  <a:cubicBezTo>
                    <a:pt x="3521" y="9425"/>
                    <a:pt x="3394" y="9629"/>
                    <a:pt x="3292" y="9849"/>
                  </a:cubicBezTo>
                  <a:cubicBezTo>
                    <a:pt x="3266" y="9900"/>
                    <a:pt x="3241" y="9960"/>
                    <a:pt x="3224" y="10019"/>
                  </a:cubicBezTo>
                  <a:cubicBezTo>
                    <a:pt x="3164" y="10197"/>
                    <a:pt x="3088" y="10401"/>
                    <a:pt x="2935" y="10452"/>
                  </a:cubicBezTo>
                  <a:cubicBezTo>
                    <a:pt x="2922" y="10455"/>
                    <a:pt x="2907" y="10457"/>
                    <a:pt x="2889" y="10457"/>
                  </a:cubicBezTo>
                  <a:cubicBezTo>
                    <a:pt x="2830" y="10457"/>
                    <a:pt x="2751" y="10437"/>
                    <a:pt x="2672" y="10418"/>
                  </a:cubicBezTo>
                  <a:cubicBezTo>
                    <a:pt x="2576" y="10394"/>
                    <a:pt x="2476" y="10370"/>
                    <a:pt x="2381" y="10370"/>
                  </a:cubicBezTo>
                  <a:cubicBezTo>
                    <a:pt x="2341" y="10370"/>
                    <a:pt x="2303" y="10374"/>
                    <a:pt x="2265" y="10384"/>
                  </a:cubicBezTo>
                  <a:cubicBezTo>
                    <a:pt x="2130" y="10426"/>
                    <a:pt x="1782" y="10613"/>
                    <a:pt x="1680" y="10732"/>
                  </a:cubicBezTo>
                  <a:cubicBezTo>
                    <a:pt x="1553" y="10876"/>
                    <a:pt x="1476" y="11020"/>
                    <a:pt x="1400" y="11156"/>
                  </a:cubicBezTo>
                  <a:cubicBezTo>
                    <a:pt x="1315" y="11317"/>
                    <a:pt x="1222" y="11478"/>
                    <a:pt x="1069" y="11648"/>
                  </a:cubicBezTo>
                  <a:cubicBezTo>
                    <a:pt x="789" y="11936"/>
                    <a:pt x="0" y="13056"/>
                    <a:pt x="204" y="13556"/>
                  </a:cubicBezTo>
                  <a:cubicBezTo>
                    <a:pt x="263" y="13701"/>
                    <a:pt x="391" y="13777"/>
                    <a:pt x="586" y="13785"/>
                  </a:cubicBezTo>
                  <a:cubicBezTo>
                    <a:pt x="713" y="13794"/>
                    <a:pt x="950" y="13989"/>
                    <a:pt x="1154" y="14159"/>
                  </a:cubicBezTo>
                  <a:cubicBezTo>
                    <a:pt x="1264" y="14244"/>
                    <a:pt x="1366" y="14337"/>
                    <a:pt x="1468" y="14405"/>
                  </a:cubicBezTo>
                  <a:lnTo>
                    <a:pt x="1510" y="14422"/>
                  </a:lnTo>
                  <a:cubicBezTo>
                    <a:pt x="1602" y="14441"/>
                    <a:pt x="1699" y="14461"/>
                    <a:pt x="1802" y="14461"/>
                  </a:cubicBezTo>
                  <a:cubicBezTo>
                    <a:pt x="1831" y="14461"/>
                    <a:pt x="1861" y="14459"/>
                    <a:pt x="1892" y="14456"/>
                  </a:cubicBezTo>
                  <a:cubicBezTo>
                    <a:pt x="2028" y="14430"/>
                    <a:pt x="2163" y="14396"/>
                    <a:pt x="2299" y="14362"/>
                  </a:cubicBezTo>
                  <a:cubicBezTo>
                    <a:pt x="2401" y="14337"/>
                    <a:pt x="2503" y="14311"/>
                    <a:pt x="2605" y="14294"/>
                  </a:cubicBezTo>
                  <a:lnTo>
                    <a:pt x="2664" y="14286"/>
                  </a:lnTo>
                  <a:cubicBezTo>
                    <a:pt x="2732" y="14269"/>
                    <a:pt x="2817" y="14252"/>
                    <a:pt x="2885" y="14227"/>
                  </a:cubicBezTo>
                  <a:cubicBezTo>
                    <a:pt x="2918" y="14231"/>
                    <a:pt x="2942" y="14233"/>
                    <a:pt x="2959" y="14233"/>
                  </a:cubicBezTo>
                  <a:cubicBezTo>
                    <a:pt x="2976" y="14233"/>
                    <a:pt x="2986" y="14231"/>
                    <a:pt x="2995" y="14227"/>
                  </a:cubicBezTo>
                  <a:cubicBezTo>
                    <a:pt x="3037" y="14218"/>
                    <a:pt x="3054" y="14184"/>
                    <a:pt x="3063" y="14159"/>
                  </a:cubicBezTo>
                  <a:cubicBezTo>
                    <a:pt x="3071" y="14133"/>
                    <a:pt x="3080" y="14125"/>
                    <a:pt x="3088" y="14125"/>
                  </a:cubicBezTo>
                  <a:cubicBezTo>
                    <a:pt x="3098" y="14122"/>
                    <a:pt x="3109" y="14121"/>
                    <a:pt x="3122" y="14121"/>
                  </a:cubicBezTo>
                  <a:cubicBezTo>
                    <a:pt x="3152" y="14121"/>
                    <a:pt x="3188" y="14127"/>
                    <a:pt x="3224" y="14133"/>
                  </a:cubicBezTo>
                  <a:cubicBezTo>
                    <a:pt x="3266" y="14142"/>
                    <a:pt x="3300" y="14150"/>
                    <a:pt x="3334" y="14150"/>
                  </a:cubicBezTo>
                  <a:cubicBezTo>
                    <a:pt x="3402" y="14142"/>
                    <a:pt x="3461" y="14125"/>
                    <a:pt x="3512" y="14108"/>
                  </a:cubicBezTo>
                  <a:cubicBezTo>
                    <a:pt x="3546" y="14099"/>
                    <a:pt x="3580" y="14082"/>
                    <a:pt x="3623" y="14082"/>
                  </a:cubicBezTo>
                  <a:cubicBezTo>
                    <a:pt x="3764" y="14060"/>
                    <a:pt x="3860" y="14052"/>
                    <a:pt x="3971" y="14052"/>
                  </a:cubicBezTo>
                  <a:cubicBezTo>
                    <a:pt x="4027" y="14052"/>
                    <a:pt x="4086" y="14054"/>
                    <a:pt x="4157" y="14057"/>
                  </a:cubicBezTo>
                  <a:cubicBezTo>
                    <a:pt x="4242" y="14057"/>
                    <a:pt x="4361" y="14065"/>
                    <a:pt x="4437" y="14065"/>
                  </a:cubicBezTo>
                  <a:lnTo>
                    <a:pt x="4505" y="14065"/>
                  </a:lnTo>
                  <a:cubicBezTo>
                    <a:pt x="4526" y="14067"/>
                    <a:pt x="4548" y="14069"/>
                    <a:pt x="4569" y="14069"/>
                  </a:cubicBezTo>
                  <a:cubicBezTo>
                    <a:pt x="4641" y="14069"/>
                    <a:pt x="4718" y="14052"/>
                    <a:pt x="4836" y="13981"/>
                  </a:cubicBezTo>
                  <a:cubicBezTo>
                    <a:pt x="4956" y="13909"/>
                    <a:pt x="5016" y="13875"/>
                    <a:pt x="5084" y="13875"/>
                  </a:cubicBezTo>
                  <a:cubicBezTo>
                    <a:pt x="5146" y="13875"/>
                    <a:pt x="5216" y="13903"/>
                    <a:pt x="5345" y="13955"/>
                  </a:cubicBezTo>
                  <a:cubicBezTo>
                    <a:pt x="5531" y="14031"/>
                    <a:pt x="5667" y="14031"/>
                    <a:pt x="5837" y="14031"/>
                  </a:cubicBezTo>
                  <a:lnTo>
                    <a:pt x="6057" y="14031"/>
                  </a:lnTo>
                  <a:cubicBezTo>
                    <a:pt x="6097" y="14031"/>
                    <a:pt x="6136" y="14028"/>
                    <a:pt x="6176" y="14028"/>
                  </a:cubicBezTo>
                  <a:cubicBezTo>
                    <a:pt x="6196" y="14028"/>
                    <a:pt x="6216" y="14029"/>
                    <a:pt x="6235" y="14031"/>
                  </a:cubicBezTo>
                  <a:lnTo>
                    <a:pt x="6286" y="14031"/>
                  </a:lnTo>
                  <a:cubicBezTo>
                    <a:pt x="6337" y="14031"/>
                    <a:pt x="6363" y="14040"/>
                    <a:pt x="6380" y="14057"/>
                  </a:cubicBezTo>
                  <a:cubicBezTo>
                    <a:pt x="6397" y="14065"/>
                    <a:pt x="6422" y="14091"/>
                    <a:pt x="6456" y="14125"/>
                  </a:cubicBezTo>
                  <a:cubicBezTo>
                    <a:pt x="6592" y="14227"/>
                    <a:pt x="6719" y="14371"/>
                    <a:pt x="6838" y="14574"/>
                  </a:cubicBezTo>
                  <a:lnTo>
                    <a:pt x="6855" y="14591"/>
                  </a:lnTo>
                  <a:cubicBezTo>
                    <a:pt x="6889" y="14617"/>
                    <a:pt x="6922" y="14651"/>
                    <a:pt x="6956" y="14685"/>
                  </a:cubicBezTo>
                  <a:cubicBezTo>
                    <a:pt x="7041" y="14761"/>
                    <a:pt x="7033" y="14812"/>
                    <a:pt x="6999" y="14871"/>
                  </a:cubicBezTo>
                  <a:lnTo>
                    <a:pt x="6982" y="14905"/>
                  </a:lnTo>
                  <a:lnTo>
                    <a:pt x="7007" y="14931"/>
                  </a:lnTo>
                  <a:cubicBezTo>
                    <a:pt x="7041" y="14973"/>
                    <a:pt x="7084" y="14999"/>
                    <a:pt x="7135" y="15015"/>
                  </a:cubicBezTo>
                  <a:cubicBezTo>
                    <a:pt x="7135" y="15066"/>
                    <a:pt x="7118" y="15109"/>
                    <a:pt x="7092" y="15151"/>
                  </a:cubicBezTo>
                  <a:cubicBezTo>
                    <a:pt x="7067" y="15194"/>
                    <a:pt x="7041" y="15236"/>
                    <a:pt x="7033" y="15295"/>
                  </a:cubicBezTo>
                  <a:cubicBezTo>
                    <a:pt x="7024" y="15363"/>
                    <a:pt x="7033" y="15423"/>
                    <a:pt x="7041" y="15474"/>
                  </a:cubicBezTo>
                  <a:cubicBezTo>
                    <a:pt x="7050" y="15507"/>
                    <a:pt x="7058" y="15541"/>
                    <a:pt x="7058" y="15584"/>
                  </a:cubicBezTo>
                  <a:cubicBezTo>
                    <a:pt x="7050" y="15643"/>
                    <a:pt x="7050" y="15694"/>
                    <a:pt x="7050" y="15754"/>
                  </a:cubicBezTo>
                  <a:cubicBezTo>
                    <a:pt x="7033" y="15898"/>
                    <a:pt x="7024" y="16033"/>
                    <a:pt x="7033" y="16178"/>
                  </a:cubicBezTo>
                  <a:cubicBezTo>
                    <a:pt x="7033" y="16220"/>
                    <a:pt x="7033" y="16262"/>
                    <a:pt x="7024" y="16305"/>
                  </a:cubicBezTo>
                  <a:cubicBezTo>
                    <a:pt x="7024" y="16390"/>
                    <a:pt x="7016" y="16475"/>
                    <a:pt x="7033" y="16542"/>
                  </a:cubicBezTo>
                  <a:cubicBezTo>
                    <a:pt x="7050" y="16602"/>
                    <a:pt x="7084" y="16644"/>
                    <a:pt x="7109" y="16678"/>
                  </a:cubicBezTo>
                  <a:cubicBezTo>
                    <a:pt x="7143" y="16729"/>
                    <a:pt x="7168" y="16763"/>
                    <a:pt x="7177" y="16839"/>
                  </a:cubicBezTo>
                  <a:cubicBezTo>
                    <a:pt x="7185" y="16924"/>
                    <a:pt x="7151" y="17017"/>
                    <a:pt x="7126" y="17119"/>
                  </a:cubicBezTo>
                  <a:cubicBezTo>
                    <a:pt x="7075" y="17263"/>
                    <a:pt x="7033" y="17408"/>
                    <a:pt x="7084" y="17569"/>
                  </a:cubicBezTo>
                  <a:cubicBezTo>
                    <a:pt x="7118" y="17662"/>
                    <a:pt x="7168" y="17739"/>
                    <a:pt x="7228" y="17806"/>
                  </a:cubicBezTo>
                  <a:cubicBezTo>
                    <a:pt x="7270" y="17874"/>
                    <a:pt x="7321" y="17942"/>
                    <a:pt x="7355" y="18018"/>
                  </a:cubicBezTo>
                  <a:cubicBezTo>
                    <a:pt x="7431" y="18222"/>
                    <a:pt x="7516" y="18315"/>
                    <a:pt x="7644" y="18477"/>
                  </a:cubicBezTo>
                  <a:cubicBezTo>
                    <a:pt x="7703" y="18553"/>
                    <a:pt x="7703" y="18553"/>
                    <a:pt x="7728" y="18638"/>
                  </a:cubicBezTo>
                  <a:lnTo>
                    <a:pt x="7745" y="18680"/>
                  </a:lnTo>
                  <a:cubicBezTo>
                    <a:pt x="7788" y="18782"/>
                    <a:pt x="7822" y="18884"/>
                    <a:pt x="7873" y="18994"/>
                  </a:cubicBezTo>
                  <a:cubicBezTo>
                    <a:pt x="7983" y="19232"/>
                    <a:pt x="8085" y="19299"/>
                    <a:pt x="8246" y="19401"/>
                  </a:cubicBezTo>
                  <a:cubicBezTo>
                    <a:pt x="8288" y="19427"/>
                    <a:pt x="8331" y="19461"/>
                    <a:pt x="8382" y="19495"/>
                  </a:cubicBezTo>
                  <a:cubicBezTo>
                    <a:pt x="8678" y="19698"/>
                    <a:pt x="8661" y="19961"/>
                    <a:pt x="8628" y="20063"/>
                  </a:cubicBezTo>
                  <a:lnTo>
                    <a:pt x="8797" y="20029"/>
                  </a:lnTo>
                  <a:cubicBezTo>
                    <a:pt x="8780" y="20029"/>
                    <a:pt x="8763" y="19936"/>
                    <a:pt x="8755" y="19936"/>
                  </a:cubicBezTo>
                  <a:cubicBezTo>
                    <a:pt x="8789" y="19749"/>
                    <a:pt x="8687" y="19571"/>
                    <a:pt x="8441" y="19401"/>
                  </a:cubicBezTo>
                  <a:cubicBezTo>
                    <a:pt x="8390" y="19367"/>
                    <a:pt x="8348" y="19333"/>
                    <a:pt x="8305" y="19308"/>
                  </a:cubicBezTo>
                  <a:cubicBezTo>
                    <a:pt x="8144" y="19206"/>
                    <a:pt x="8068" y="19155"/>
                    <a:pt x="7974" y="18943"/>
                  </a:cubicBezTo>
                  <a:cubicBezTo>
                    <a:pt x="7923" y="18841"/>
                    <a:pt x="7890" y="18748"/>
                    <a:pt x="7847" y="18646"/>
                  </a:cubicBezTo>
                  <a:lnTo>
                    <a:pt x="7830" y="18595"/>
                  </a:lnTo>
                  <a:cubicBezTo>
                    <a:pt x="7796" y="18510"/>
                    <a:pt x="7796" y="18494"/>
                    <a:pt x="7728" y="18409"/>
                  </a:cubicBezTo>
                  <a:cubicBezTo>
                    <a:pt x="7601" y="18256"/>
                    <a:pt x="7525" y="18163"/>
                    <a:pt x="7457" y="17976"/>
                  </a:cubicBezTo>
                  <a:cubicBezTo>
                    <a:pt x="7414" y="17883"/>
                    <a:pt x="7364" y="17815"/>
                    <a:pt x="7313" y="17739"/>
                  </a:cubicBezTo>
                  <a:cubicBezTo>
                    <a:pt x="7262" y="17671"/>
                    <a:pt x="7211" y="17611"/>
                    <a:pt x="7185" y="17535"/>
                  </a:cubicBezTo>
                  <a:cubicBezTo>
                    <a:pt x="7143" y="17408"/>
                    <a:pt x="7185" y="17280"/>
                    <a:pt x="7228" y="17153"/>
                  </a:cubicBezTo>
                  <a:cubicBezTo>
                    <a:pt x="7262" y="17043"/>
                    <a:pt x="7296" y="16941"/>
                    <a:pt x="7287" y="16831"/>
                  </a:cubicBezTo>
                  <a:cubicBezTo>
                    <a:pt x="7279" y="16729"/>
                    <a:pt x="7236" y="16670"/>
                    <a:pt x="7202" y="16619"/>
                  </a:cubicBezTo>
                  <a:cubicBezTo>
                    <a:pt x="7177" y="16585"/>
                    <a:pt x="7151" y="16551"/>
                    <a:pt x="7143" y="16508"/>
                  </a:cubicBezTo>
                  <a:cubicBezTo>
                    <a:pt x="7126" y="16458"/>
                    <a:pt x="7135" y="16390"/>
                    <a:pt x="7135" y="16313"/>
                  </a:cubicBezTo>
                  <a:cubicBezTo>
                    <a:pt x="7143" y="16271"/>
                    <a:pt x="7143" y="16220"/>
                    <a:pt x="7143" y="16178"/>
                  </a:cubicBezTo>
                  <a:cubicBezTo>
                    <a:pt x="7135" y="16033"/>
                    <a:pt x="7143" y="15898"/>
                    <a:pt x="7160" y="15762"/>
                  </a:cubicBezTo>
                  <a:cubicBezTo>
                    <a:pt x="7160" y="15703"/>
                    <a:pt x="7168" y="15652"/>
                    <a:pt x="7168" y="15592"/>
                  </a:cubicBezTo>
                  <a:cubicBezTo>
                    <a:pt x="7168" y="15541"/>
                    <a:pt x="7160" y="15491"/>
                    <a:pt x="7151" y="15448"/>
                  </a:cubicBezTo>
                  <a:cubicBezTo>
                    <a:pt x="7143" y="15406"/>
                    <a:pt x="7135" y="15363"/>
                    <a:pt x="7143" y="15312"/>
                  </a:cubicBezTo>
                  <a:cubicBezTo>
                    <a:pt x="7151" y="15270"/>
                    <a:pt x="7168" y="15236"/>
                    <a:pt x="7185" y="15202"/>
                  </a:cubicBezTo>
                  <a:cubicBezTo>
                    <a:pt x="7219" y="15143"/>
                    <a:pt x="7262" y="15075"/>
                    <a:pt x="7236" y="14965"/>
                  </a:cubicBezTo>
                  <a:lnTo>
                    <a:pt x="7228" y="14931"/>
                  </a:lnTo>
                  <a:lnTo>
                    <a:pt x="7194" y="14922"/>
                  </a:lnTo>
                  <a:cubicBezTo>
                    <a:pt x="7160" y="14914"/>
                    <a:pt x="7135" y="14905"/>
                    <a:pt x="7118" y="14888"/>
                  </a:cubicBezTo>
                  <a:cubicBezTo>
                    <a:pt x="7160" y="14786"/>
                    <a:pt x="7135" y="14693"/>
                    <a:pt x="7033" y="14600"/>
                  </a:cubicBezTo>
                  <a:cubicBezTo>
                    <a:pt x="6999" y="14566"/>
                    <a:pt x="6965" y="14540"/>
                    <a:pt x="6931" y="14515"/>
                  </a:cubicBezTo>
                  <a:cubicBezTo>
                    <a:pt x="6804" y="14303"/>
                    <a:pt x="6668" y="14142"/>
                    <a:pt x="6524" y="14031"/>
                  </a:cubicBezTo>
                  <a:cubicBezTo>
                    <a:pt x="6490" y="14006"/>
                    <a:pt x="6464" y="13989"/>
                    <a:pt x="6456" y="13972"/>
                  </a:cubicBezTo>
                  <a:cubicBezTo>
                    <a:pt x="6405" y="13921"/>
                    <a:pt x="6388" y="13921"/>
                    <a:pt x="6286" y="13921"/>
                  </a:cubicBezTo>
                  <a:lnTo>
                    <a:pt x="6235" y="13921"/>
                  </a:lnTo>
                  <a:cubicBezTo>
                    <a:pt x="6216" y="13918"/>
                    <a:pt x="6195" y="13917"/>
                    <a:pt x="6174" y="13917"/>
                  </a:cubicBezTo>
                  <a:cubicBezTo>
                    <a:pt x="6132" y="13917"/>
                    <a:pt x="6088" y="13921"/>
                    <a:pt x="6049" y="13921"/>
                  </a:cubicBezTo>
                  <a:lnTo>
                    <a:pt x="5837" y="13921"/>
                  </a:lnTo>
                  <a:cubicBezTo>
                    <a:pt x="5667" y="13921"/>
                    <a:pt x="5557" y="13921"/>
                    <a:pt x="5379" y="13853"/>
                  </a:cubicBezTo>
                  <a:cubicBezTo>
                    <a:pt x="5239" y="13793"/>
                    <a:pt x="5154" y="13762"/>
                    <a:pt x="5076" y="13762"/>
                  </a:cubicBezTo>
                  <a:cubicBezTo>
                    <a:pt x="4989" y="13762"/>
                    <a:pt x="4911" y="13802"/>
                    <a:pt x="4776" y="13887"/>
                  </a:cubicBezTo>
                  <a:cubicBezTo>
                    <a:pt x="4687" y="13945"/>
                    <a:pt x="4632" y="13959"/>
                    <a:pt x="4570" y="13959"/>
                  </a:cubicBezTo>
                  <a:cubicBezTo>
                    <a:pt x="4549" y="13959"/>
                    <a:pt x="4528" y="13957"/>
                    <a:pt x="4505" y="13955"/>
                  </a:cubicBezTo>
                  <a:lnTo>
                    <a:pt x="4437" y="13955"/>
                  </a:lnTo>
                  <a:cubicBezTo>
                    <a:pt x="4361" y="13955"/>
                    <a:pt x="4242" y="13947"/>
                    <a:pt x="4157" y="13947"/>
                  </a:cubicBezTo>
                  <a:cubicBezTo>
                    <a:pt x="4086" y="13944"/>
                    <a:pt x="4026" y="13942"/>
                    <a:pt x="3968" y="13942"/>
                  </a:cubicBezTo>
                  <a:cubicBezTo>
                    <a:pt x="3853" y="13942"/>
                    <a:pt x="3750" y="13949"/>
                    <a:pt x="3597" y="13972"/>
                  </a:cubicBezTo>
                  <a:cubicBezTo>
                    <a:pt x="3555" y="13972"/>
                    <a:pt x="3512" y="13989"/>
                    <a:pt x="3470" y="13998"/>
                  </a:cubicBezTo>
                  <a:cubicBezTo>
                    <a:pt x="3427" y="14014"/>
                    <a:pt x="3385" y="14031"/>
                    <a:pt x="3326" y="14031"/>
                  </a:cubicBezTo>
                  <a:cubicBezTo>
                    <a:pt x="3321" y="14034"/>
                    <a:pt x="3314" y="14035"/>
                    <a:pt x="3307" y="14035"/>
                  </a:cubicBezTo>
                  <a:cubicBezTo>
                    <a:pt x="3289" y="14035"/>
                    <a:pt x="3265" y="14029"/>
                    <a:pt x="3241" y="14023"/>
                  </a:cubicBezTo>
                  <a:cubicBezTo>
                    <a:pt x="3200" y="14017"/>
                    <a:pt x="3155" y="14007"/>
                    <a:pt x="3109" y="14007"/>
                  </a:cubicBezTo>
                  <a:cubicBezTo>
                    <a:pt x="3088" y="14007"/>
                    <a:pt x="3067" y="14009"/>
                    <a:pt x="3046" y="14014"/>
                  </a:cubicBezTo>
                  <a:cubicBezTo>
                    <a:pt x="2995" y="14031"/>
                    <a:pt x="2969" y="14082"/>
                    <a:pt x="2961" y="14108"/>
                  </a:cubicBezTo>
                  <a:cubicBezTo>
                    <a:pt x="2961" y="14116"/>
                    <a:pt x="2961" y="14116"/>
                    <a:pt x="2952" y="14116"/>
                  </a:cubicBezTo>
                  <a:lnTo>
                    <a:pt x="2859" y="14116"/>
                  </a:lnTo>
                  <a:lnTo>
                    <a:pt x="2851" y="14125"/>
                  </a:lnTo>
                  <a:cubicBezTo>
                    <a:pt x="2791" y="14142"/>
                    <a:pt x="2706" y="14159"/>
                    <a:pt x="2639" y="14176"/>
                  </a:cubicBezTo>
                  <a:lnTo>
                    <a:pt x="2579" y="14184"/>
                  </a:lnTo>
                  <a:cubicBezTo>
                    <a:pt x="2477" y="14201"/>
                    <a:pt x="2376" y="14227"/>
                    <a:pt x="2274" y="14260"/>
                  </a:cubicBezTo>
                  <a:cubicBezTo>
                    <a:pt x="2138" y="14286"/>
                    <a:pt x="2002" y="14320"/>
                    <a:pt x="1875" y="14345"/>
                  </a:cubicBezTo>
                  <a:cubicBezTo>
                    <a:pt x="1848" y="14349"/>
                    <a:pt x="1822" y="14351"/>
                    <a:pt x="1796" y="14351"/>
                  </a:cubicBezTo>
                  <a:cubicBezTo>
                    <a:pt x="1707" y="14351"/>
                    <a:pt x="1621" y="14331"/>
                    <a:pt x="1536" y="14311"/>
                  </a:cubicBezTo>
                  <a:lnTo>
                    <a:pt x="1519" y="14303"/>
                  </a:lnTo>
                  <a:cubicBezTo>
                    <a:pt x="1425" y="14244"/>
                    <a:pt x="1332" y="14159"/>
                    <a:pt x="1222" y="14074"/>
                  </a:cubicBezTo>
                  <a:cubicBezTo>
                    <a:pt x="984" y="13870"/>
                    <a:pt x="755" y="13684"/>
                    <a:pt x="594" y="13675"/>
                  </a:cubicBezTo>
                  <a:cubicBezTo>
                    <a:pt x="441" y="13667"/>
                    <a:pt x="348" y="13616"/>
                    <a:pt x="306" y="13514"/>
                  </a:cubicBezTo>
                  <a:cubicBezTo>
                    <a:pt x="145" y="13115"/>
                    <a:pt x="806" y="12072"/>
                    <a:pt x="1146" y="11724"/>
                  </a:cubicBezTo>
                  <a:cubicBezTo>
                    <a:pt x="1315" y="11546"/>
                    <a:pt x="1400" y="11376"/>
                    <a:pt x="1493" y="11215"/>
                  </a:cubicBezTo>
                  <a:cubicBezTo>
                    <a:pt x="1570" y="11071"/>
                    <a:pt x="1638" y="10944"/>
                    <a:pt x="1756" y="10808"/>
                  </a:cubicBezTo>
                  <a:cubicBezTo>
                    <a:pt x="1841" y="10715"/>
                    <a:pt x="2163" y="10528"/>
                    <a:pt x="2291" y="10494"/>
                  </a:cubicBezTo>
                  <a:cubicBezTo>
                    <a:pt x="2320" y="10487"/>
                    <a:pt x="2350" y="10484"/>
                    <a:pt x="2383" y="10484"/>
                  </a:cubicBezTo>
                  <a:cubicBezTo>
                    <a:pt x="2464" y="10484"/>
                    <a:pt x="2553" y="10504"/>
                    <a:pt x="2639" y="10528"/>
                  </a:cubicBezTo>
                  <a:cubicBezTo>
                    <a:pt x="2730" y="10552"/>
                    <a:pt x="2812" y="10572"/>
                    <a:pt x="2886" y="10572"/>
                  </a:cubicBezTo>
                  <a:cubicBezTo>
                    <a:pt x="2915" y="10572"/>
                    <a:pt x="2943" y="10569"/>
                    <a:pt x="2969" y="10562"/>
                  </a:cubicBezTo>
                  <a:cubicBezTo>
                    <a:pt x="3173" y="10486"/>
                    <a:pt x="3258" y="10248"/>
                    <a:pt x="3326" y="10061"/>
                  </a:cubicBezTo>
                  <a:cubicBezTo>
                    <a:pt x="3343" y="10002"/>
                    <a:pt x="3368" y="9943"/>
                    <a:pt x="3385" y="9900"/>
                  </a:cubicBezTo>
                  <a:cubicBezTo>
                    <a:pt x="3487" y="9680"/>
                    <a:pt x="3606" y="9493"/>
                    <a:pt x="3733" y="9298"/>
                  </a:cubicBezTo>
                  <a:cubicBezTo>
                    <a:pt x="3818" y="9162"/>
                    <a:pt x="3911" y="9018"/>
                    <a:pt x="3987" y="8874"/>
                  </a:cubicBezTo>
                  <a:cubicBezTo>
                    <a:pt x="4106" y="8662"/>
                    <a:pt x="4174" y="8450"/>
                    <a:pt x="4242" y="8246"/>
                  </a:cubicBezTo>
                  <a:cubicBezTo>
                    <a:pt x="4301" y="8051"/>
                    <a:pt x="4361" y="7873"/>
                    <a:pt x="4454" y="7703"/>
                  </a:cubicBezTo>
                  <a:cubicBezTo>
                    <a:pt x="4492" y="7700"/>
                    <a:pt x="4529" y="7696"/>
                    <a:pt x="4563" y="7696"/>
                  </a:cubicBezTo>
                  <a:cubicBezTo>
                    <a:pt x="4614" y="7696"/>
                    <a:pt x="4660" y="7703"/>
                    <a:pt x="4700" y="7729"/>
                  </a:cubicBezTo>
                  <a:cubicBezTo>
                    <a:pt x="4776" y="7771"/>
                    <a:pt x="4751" y="7881"/>
                    <a:pt x="4700" y="8025"/>
                  </a:cubicBezTo>
                  <a:cubicBezTo>
                    <a:pt x="4674" y="8127"/>
                    <a:pt x="4641" y="8212"/>
                    <a:pt x="4683" y="8280"/>
                  </a:cubicBezTo>
                  <a:cubicBezTo>
                    <a:pt x="4700" y="8297"/>
                    <a:pt x="4717" y="8314"/>
                    <a:pt x="4751" y="8331"/>
                  </a:cubicBezTo>
                  <a:cubicBezTo>
                    <a:pt x="4751" y="8348"/>
                    <a:pt x="4759" y="8373"/>
                    <a:pt x="4793" y="8390"/>
                  </a:cubicBezTo>
                  <a:lnTo>
                    <a:pt x="4819" y="8407"/>
                  </a:lnTo>
                  <a:lnTo>
                    <a:pt x="4844" y="8399"/>
                  </a:lnTo>
                  <a:cubicBezTo>
                    <a:pt x="4954" y="8348"/>
                    <a:pt x="5056" y="8221"/>
                    <a:pt x="5141" y="8110"/>
                  </a:cubicBezTo>
                  <a:cubicBezTo>
                    <a:pt x="5175" y="8068"/>
                    <a:pt x="5200" y="8034"/>
                    <a:pt x="5234" y="8000"/>
                  </a:cubicBezTo>
                  <a:cubicBezTo>
                    <a:pt x="5370" y="7839"/>
                    <a:pt x="5387" y="7763"/>
                    <a:pt x="5412" y="7627"/>
                  </a:cubicBezTo>
                  <a:cubicBezTo>
                    <a:pt x="5421" y="7584"/>
                    <a:pt x="5429" y="7542"/>
                    <a:pt x="5438" y="7483"/>
                  </a:cubicBezTo>
                  <a:cubicBezTo>
                    <a:pt x="5455" y="7432"/>
                    <a:pt x="5480" y="7338"/>
                    <a:pt x="5514" y="7237"/>
                  </a:cubicBezTo>
                  <a:cubicBezTo>
                    <a:pt x="5642" y="6889"/>
                    <a:pt x="5828" y="6354"/>
                    <a:pt x="5650" y="6074"/>
                  </a:cubicBezTo>
                  <a:cubicBezTo>
                    <a:pt x="5675" y="6057"/>
                    <a:pt x="5692" y="6057"/>
                    <a:pt x="5718" y="6049"/>
                  </a:cubicBezTo>
                  <a:cubicBezTo>
                    <a:pt x="5752" y="6040"/>
                    <a:pt x="5786" y="6032"/>
                    <a:pt x="5837" y="6007"/>
                  </a:cubicBezTo>
                  <a:cubicBezTo>
                    <a:pt x="5871" y="5990"/>
                    <a:pt x="5938" y="5973"/>
                    <a:pt x="6006" y="5956"/>
                  </a:cubicBezTo>
                  <a:cubicBezTo>
                    <a:pt x="6057" y="5939"/>
                    <a:pt x="6100" y="5930"/>
                    <a:pt x="6142" y="5913"/>
                  </a:cubicBezTo>
                  <a:cubicBezTo>
                    <a:pt x="6151" y="5981"/>
                    <a:pt x="6159" y="6057"/>
                    <a:pt x="6159" y="6142"/>
                  </a:cubicBezTo>
                  <a:lnTo>
                    <a:pt x="6167" y="6210"/>
                  </a:lnTo>
                  <a:lnTo>
                    <a:pt x="6227" y="6202"/>
                  </a:lnTo>
                  <a:cubicBezTo>
                    <a:pt x="6233" y="6199"/>
                    <a:pt x="6239" y="6198"/>
                    <a:pt x="6246" y="6198"/>
                  </a:cubicBezTo>
                  <a:cubicBezTo>
                    <a:pt x="6261" y="6198"/>
                    <a:pt x="6278" y="6202"/>
                    <a:pt x="6295" y="6202"/>
                  </a:cubicBezTo>
                  <a:cubicBezTo>
                    <a:pt x="6320" y="6202"/>
                    <a:pt x="6337" y="6210"/>
                    <a:pt x="6354" y="6210"/>
                  </a:cubicBezTo>
                  <a:cubicBezTo>
                    <a:pt x="6354" y="6210"/>
                    <a:pt x="6363" y="6219"/>
                    <a:pt x="6363" y="6227"/>
                  </a:cubicBezTo>
                  <a:cubicBezTo>
                    <a:pt x="6371" y="6236"/>
                    <a:pt x="6371" y="6253"/>
                    <a:pt x="6371" y="6261"/>
                  </a:cubicBezTo>
                  <a:lnTo>
                    <a:pt x="6380" y="6303"/>
                  </a:lnTo>
                  <a:lnTo>
                    <a:pt x="6422" y="6312"/>
                  </a:lnTo>
                  <a:cubicBezTo>
                    <a:pt x="6442" y="6320"/>
                    <a:pt x="6467" y="6326"/>
                    <a:pt x="6492" y="6326"/>
                  </a:cubicBezTo>
                  <a:cubicBezTo>
                    <a:pt x="6522" y="6326"/>
                    <a:pt x="6552" y="6318"/>
                    <a:pt x="6575" y="6295"/>
                  </a:cubicBezTo>
                  <a:cubicBezTo>
                    <a:pt x="6617" y="6253"/>
                    <a:pt x="6617" y="6193"/>
                    <a:pt x="6617" y="6142"/>
                  </a:cubicBezTo>
                  <a:cubicBezTo>
                    <a:pt x="6609" y="6108"/>
                    <a:pt x="6609" y="6074"/>
                    <a:pt x="6617" y="6049"/>
                  </a:cubicBezTo>
                  <a:cubicBezTo>
                    <a:pt x="6651" y="5964"/>
                    <a:pt x="6702" y="5913"/>
                    <a:pt x="6770" y="5862"/>
                  </a:cubicBezTo>
                  <a:cubicBezTo>
                    <a:pt x="6804" y="5828"/>
                    <a:pt x="6838" y="5794"/>
                    <a:pt x="6872" y="5761"/>
                  </a:cubicBezTo>
                  <a:cubicBezTo>
                    <a:pt x="7075" y="5531"/>
                    <a:pt x="7135" y="5353"/>
                    <a:pt x="7118" y="5056"/>
                  </a:cubicBezTo>
                  <a:cubicBezTo>
                    <a:pt x="7118" y="4997"/>
                    <a:pt x="7126" y="4938"/>
                    <a:pt x="7135" y="4870"/>
                  </a:cubicBezTo>
                  <a:cubicBezTo>
                    <a:pt x="7143" y="4785"/>
                    <a:pt x="7160" y="4700"/>
                    <a:pt x="7143" y="4624"/>
                  </a:cubicBezTo>
                  <a:cubicBezTo>
                    <a:pt x="7135" y="4564"/>
                    <a:pt x="7118" y="4522"/>
                    <a:pt x="7109" y="4480"/>
                  </a:cubicBezTo>
                  <a:cubicBezTo>
                    <a:pt x="7101" y="4463"/>
                    <a:pt x="7092" y="4446"/>
                    <a:pt x="7092" y="4420"/>
                  </a:cubicBezTo>
                  <a:cubicBezTo>
                    <a:pt x="7084" y="4369"/>
                    <a:pt x="7084" y="4318"/>
                    <a:pt x="7075" y="4259"/>
                  </a:cubicBezTo>
                  <a:cubicBezTo>
                    <a:pt x="7075" y="4242"/>
                    <a:pt x="7084" y="4217"/>
                    <a:pt x="7084" y="4191"/>
                  </a:cubicBezTo>
                  <a:cubicBezTo>
                    <a:pt x="7092" y="4166"/>
                    <a:pt x="7101" y="4123"/>
                    <a:pt x="7101" y="4089"/>
                  </a:cubicBezTo>
                  <a:lnTo>
                    <a:pt x="7126" y="4115"/>
                  </a:lnTo>
                  <a:lnTo>
                    <a:pt x="7126" y="4115"/>
                  </a:lnTo>
                  <a:lnTo>
                    <a:pt x="7101" y="4022"/>
                  </a:lnTo>
                  <a:cubicBezTo>
                    <a:pt x="7101" y="4005"/>
                    <a:pt x="7101" y="3979"/>
                    <a:pt x="7092" y="3954"/>
                  </a:cubicBezTo>
                  <a:cubicBezTo>
                    <a:pt x="7084" y="3937"/>
                    <a:pt x="7084" y="3928"/>
                    <a:pt x="7075" y="3911"/>
                  </a:cubicBezTo>
                  <a:cubicBezTo>
                    <a:pt x="7075" y="3903"/>
                    <a:pt x="7067" y="3886"/>
                    <a:pt x="7067" y="3877"/>
                  </a:cubicBezTo>
                  <a:cubicBezTo>
                    <a:pt x="7050" y="3826"/>
                    <a:pt x="7016" y="3792"/>
                    <a:pt x="6982" y="3759"/>
                  </a:cubicBezTo>
                  <a:cubicBezTo>
                    <a:pt x="6965" y="3691"/>
                    <a:pt x="6948" y="3631"/>
                    <a:pt x="6931" y="3563"/>
                  </a:cubicBezTo>
                  <a:cubicBezTo>
                    <a:pt x="6914" y="3479"/>
                    <a:pt x="6897" y="3402"/>
                    <a:pt x="6872" y="3317"/>
                  </a:cubicBezTo>
                  <a:cubicBezTo>
                    <a:pt x="6872" y="3309"/>
                    <a:pt x="6880" y="3300"/>
                    <a:pt x="6880" y="3292"/>
                  </a:cubicBezTo>
                  <a:cubicBezTo>
                    <a:pt x="6982" y="3334"/>
                    <a:pt x="7084" y="3351"/>
                    <a:pt x="7194" y="3377"/>
                  </a:cubicBezTo>
                  <a:cubicBezTo>
                    <a:pt x="7236" y="3385"/>
                    <a:pt x="7279" y="3402"/>
                    <a:pt x="7321" y="3411"/>
                  </a:cubicBezTo>
                  <a:cubicBezTo>
                    <a:pt x="7321" y="3436"/>
                    <a:pt x="7330" y="3453"/>
                    <a:pt x="7347" y="3479"/>
                  </a:cubicBezTo>
                  <a:cubicBezTo>
                    <a:pt x="7423" y="3606"/>
                    <a:pt x="7737" y="3691"/>
                    <a:pt x="7881" y="3708"/>
                  </a:cubicBezTo>
                  <a:lnTo>
                    <a:pt x="7881" y="3716"/>
                  </a:lnTo>
                  <a:lnTo>
                    <a:pt x="7881" y="3759"/>
                  </a:lnTo>
                  <a:lnTo>
                    <a:pt x="7923" y="3776"/>
                  </a:lnTo>
                  <a:cubicBezTo>
                    <a:pt x="7949" y="3776"/>
                    <a:pt x="7966" y="3776"/>
                    <a:pt x="7983" y="3784"/>
                  </a:cubicBezTo>
                  <a:cubicBezTo>
                    <a:pt x="7974" y="3809"/>
                    <a:pt x="7974" y="3843"/>
                    <a:pt x="7983" y="3877"/>
                  </a:cubicBezTo>
                  <a:cubicBezTo>
                    <a:pt x="7983" y="3911"/>
                    <a:pt x="8008" y="3971"/>
                    <a:pt x="8093" y="3996"/>
                  </a:cubicBezTo>
                  <a:cubicBezTo>
                    <a:pt x="8051" y="4166"/>
                    <a:pt x="8059" y="4191"/>
                    <a:pt x="8229" y="4284"/>
                  </a:cubicBezTo>
                  <a:cubicBezTo>
                    <a:pt x="8254" y="4301"/>
                    <a:pt x="8280" y="4318"/>
                    <a:pt x="8314" y="4335"/>
                  </a:cubicBezTo>
                  <a:cubicBezTo>
                    <a:pt x="8373" y="4378"/>
                    <a:pt x="8424" y="4420"/>
                    <a:pt x="8483" y="4437"/>
                  </a:cubicBezTo>
                  <a:lnTo>
                    <a:pt x="8483" y="4471"/>
                  </a:lnTo>
                  <a:cubicBezTo>
                    <a:pt x="8483" y="4505"/>
                    <a:pt x="8483" y="4539"/>
                    <a:pt x="8483" y="4564"/>
                  </a:cubicBezTo>
                  <a:lnTo>
                    <a:pt x="8483" y="4598"/>
                  </a:lnTo>
                  <a:lnTo>
                    <a:pt x="8517" y="4615"/>
                  </a:lnTo>
                  <a:cubicBezTo>
                    <a:pt x="8653" y="4666"/>
                    <a:pt x="8797" y="4760"/>
                    <a:pt x="8882" y="4853"/>
                  </a:cubicBezTo>
                  <a:cubicBezTo>
                    <a:pt x="8916" y="4895"/>
                    <a:pt x="8933" y="4946"/>
                    <a:pt x="8958" y="5006"/>
                  </a:cubicBezTo>
                  <a:cubicBezTo>
                    <a:pt x="8984" y="5065"/>
                    <a:pt x="9009" y="5124"/>
                    <a:pt x="9060" y="5184"/>
                  </a:cubicBezTo>
                  <a:cubicBezTo>
                    <a:pt x="9111" y="5243"/>
                    <a:pt x="9179" y="5302"/>
                    <a:pt x="9238" y="5353"/>
                  </a:cubicBezTo>
                  <a:cubicBezTo>
                    <a:pt x="9281" y="5396"/>
                    <a:pt x="9323" y="5438"/>
                    <a:pt x="9366" y="5472"/>
                  </a:cubicBezTo>
                  <a:cubicBezTo>
                    <a:pt x="9374" y="5481"/>
                    <a:pt x="9383" y="5506"/>
                    <a:pt x="9391" y="5531"/>
                  </a:cubicBezTo>
                  <a:cubicBezTo>
                    <a:pt x="9408" y="5574"/>
                    <a:pt x="9425" y="5616"/>
                    <a:pt x="9450" y="5642"/>
                  </a:cubicBezTo>
                  <a:cubicBezTo>
                    <a:pt x="9484" y="5676"/>
                    <a:pt x="9510" y="5684"/>
                    <a:pt x="9535" y="5693"/>
                  </a:cubicBezTo>
                  <a:cubicBezTo>
                    <a:pt x="9552" y="5701"/>
                    <a:pt x="9569" y="5701"/>
                    <a:pt x="9586" y="5744"/>
                  </a:cubicBezTo>
                  <a:lnTo>
                    <a:pt x="9603" y="5769"/>
                  </a:lnTo>
                  <a:lnTo>
                    <a:pt x="9629" y="5769"/>
                  </a:lnTo>
                  <a:cubicBezTo>
                    <a:pt x="9639" y="5770"/>
                    <a:pt x="9649" y="5771"/>
                    <a:pt x="9660" y="5771"/>
                  </a:cubicBezTo>
                  <a:cubicBezTo>
                    <a:pt x="9730" y="5771"/>
                    <a:pt x="9791" y="5745"/>
                    <a:pt x="9858" y="5693"/>
                  </a:cubicBezTo>
                  <a:cubicBezTo>
                    <a:pt x="10197" y="5396"/>
                    <a:pt x="10307" y="4318"/>
                    <a:pt x="10316" y="4140"/>
                  </a:cubicBezTo>
                  <a:cubicBezTo>
                    <a:pt x="10316" y="4005"/>
                    <a:pt x="10358" y="3903"/>
                    <a:pt x="10409" y="3801"/>
                  </a:cubicBezTo>
                  <a:cubicBezTo>
                    <a:pt x="10443" y="3708"/>
                    <a:pt x="10485" y="3614"/>
                    <a:pt x="10502" y="3496"/>
                  </a:cubicBezTo>
                  <a:cubicBezTo>
                    <a:pt x="10536" y="3275"/>
                    <a:pt x="10545" y="2936"/>
                    <a:pt x="10519" y="2732"/>
                  </a:cubicBezTo>
                  <a:lnTo>
                    <a:pt x="10528" y="2732"/>
                  </a:lnTo>
                  <a:cubicBezTo>
                    <a:pt x="10511" y="2562"/>
                    <a:pt x="10426" y="2418"/>
                    <a:pt x="10350" y="2291"/>
                  </a:cubicBezTo>
                  <a:cubicBezTo>
                    <a:pt x="10265" y="2138"/>
                    <a:pt x="10180" y="2003"/>
                    <a:pt x="10197" y="1824"/>
                  </a:cubicBezTo>
                  <a:cubicBezTo>
                    <a:pt x="10197" y="1740"/>
                    <a:pt x="10222" y="1663"/>
                    <a:pt x="10248" y="1578"/>
                  </a:cubicBezTo>
                  <a:cubicBezTo>
                    <a:pt x="10299" y="1434"/>
                    <a:pt x="10350" y="1281"/>
                    <a:pt x="10282" y="1095"/>
                  </a:cubicBezTo>
                  <a:cubicBezTo>
                    <a:pt x="10248" y="1010"/>
                    <a:pt x="10205" y="942"/>
                    <a:pt x="10171" y="883"/>
                  </a:cubicBezTo>
                  <a:cubicBezTo>
                    <a:pt x="10104" y="773"/>
                    <a:pt x="10053" y="688"/>
                    <a:pt x="10061" y="510"/>
                  </a:cubicBezTo>
                  <a:cubicBezTo>
                    <a:pt x="10061" y="467"/>
                    <a:pt x="10061" y="433"/>
                    <a:pt x="10070" y="399"/>
                  </a:cubicBezTo>
                  <a:cubicBezTo>
                    <a:pt x="10078" y="247"/>
                    <a:pt x="10104" y="170"/>
                    <a:pt x="10036" y="34"/>
                  </a:cubicBezTo>
                  <a:lnTo>
                    <a:pt x="9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6"/>
            <p:cNvSpPr/>
            <p:nvPr/>
          </p:nvSpPr>
          <p:spPr>
            <a:xfrm>
              <a:off x="-726778" y="3310644"/>
              <a:ext cx="540115" cy="427850"/>
            </a:xfrm>
            <a:custGeom>
              <a:rect b="b" l="l" r="r" t="t"/>
              <a:pathLst>
                <a:path extrusionOk="0" h="12607" w="15915">
                  <a:moveTo>
                    <a:pt x="1366" y="0"/>
                  </a:moveTo>
                  <a:cubicBezTo>
                    <a:pt x="560" y="0"/>
                    <a:pt x="0" y="993"/>
                    <a:pt x="119" y="2214"/>
                  </a:cubicBezTo>
                  <a:cubicBezTo>
                    <a:pt x="229" y="3351"/>
                    <a:pt x="882" y="4284"/>
                    <a:pt x="1620" y="4420"/>
                  </a:cubicBezTo>
                  <a:cubicBezTo>
                    <a:pt x="2307" y="8763"/>
                    <a:pt x="5616" y="12089"/>
                    <a:pt x="9951" y="12606"/>
                  </a:cubicBezTo>
                  <a:cubicBezTo>
                    <a:pt x="12190" y="12428"/>
                    <a:pt x="14260" y="11546"/>
                    <a:pt x="15914" y="10180"/>
                  </a:cubicBezTo>
                  <a:lnTo>
                    <a:pt x="15914" y="10180"/>
                  </a:lnTo>
                  <a:cubicBezTo>
                    <a:pt x="14608" y="10799"/>
                    <a:pt x="13191" y="11147"/>
                    <a:pt x="11724" y="11147"/>
                  </a:cubicBezTo>
                  <a:cubicBezTo>
                    <a:pt x="7346" y="11147"/>
                    <a:pt x="3784" y="8153"/>
                    <a:pt x="2545" y="4089"/>
                  </a:cubicBezTo>
                  <a:cubicBezTo>
                    <a:pt x="2910" y="3699"/>
                    <a:pt x="3113" y="3003"/>
                    <a:pt x="3037" y="2214"/>
                  </a:cubicBezTo>
                  <a:cubicBezTo>
                    <a:pt x="2918" y="993"/>
                    <a:pt x="2172" y="0"/>
                    <a:pt x="1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6"/>
            <p:cNvSpPr/>
            <p:nvPr/>
          </p:nvSpPr>
          <p:spPr>
            <a:xfrm>
              <a:off x="-704345" y="3340577"/>
              <a:ext cx="464401" cy="434739"/>
            </a:xfrm>
            <a:custGeom>
              <a:rect b="b" l="l" r="r" t="t"/>
              <a:pathLst>
                <a:path extrusionOk="0" h="12810" w="13684">
                  <a:moveTo>
                    <a:pt x="1" y="1"/>
                  </a:moveTo>
                  <a:cubicBezTo>
                    <a:pt x="1" y="6270"/>
                    <a:pt x="3598" y="12810"/>
                    <a:pt x="8543" y="12810"/>
                  </a:cubicBezTo>
                  <a:cubicBezTo>
                    <a:pt x="10426" y="12810"/>
                    <a:pt x="12208" y="12021"/>
                    <a:pt x="13684" y="10681"/>
                  </a:cubicBezTo>
                  <a:lnTo>
                    <a:pt x="13684" y="10681"/>
                  </a:lnTo>
                  <a:cubicBezTo>
                    <a:pt x="12411" y="11580"/>
                    <a:pt x="10588" y="12428"/>
                    <a:pt x="9069" y="12428"/>
                  </a:cubicBezTo>
                  <a:cubicBezTo>
                    <a:pt x="4471" y="12428"/>
                    <a:pt x="2045" y="7143"/>
                    <a:pt x="1748" y="1265"/>
                  </a:cubicBezTo>
                  <a:cubicBezTo>
                    <a:pt x="1714" y="552"/>
                    <a:pt x="1121" y="1"/>
                    <a:pt x="4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6"/>
            <p:cNvSpPr/>
            <p:nvPr/>
          </p:nvSpPr>
          <p:spPr>
            <a:xfrm>
              <a:off x="-712965" y="3340577"/>
              <a:ext cx="464672" cy="434739"/>
            </a:xfrm>
            <a:custGeom>
              <a:rect b="b" l="l" r="r" t="t"/>
              <a:pathLst>
                <a:path extrusionOk="0" h="12810" w="13692">
                  <a:moveTo>
                    <a:pt x="0" y="1"/>
                  </a:moveTo>
                  <a:cubicBezTo>
                    <a:pt x="0" y="6270"/>
                    <a:pt x="3606" y="12810"/>
                    <a:pt x="8543" y="12810"/>
                  </a:cubicBezTo>
                  <a:cubicBezTo>
                    <a:pt x="10434" y="12810"/>
                    <a:pt x="12207" y="12021"/>
                    <a:pt x="13692" y="10681"/>
                  </a:cubicBezTo>
                  <a:lnTo>
                    <a:pt x="13692" y="10681"/>
                  </a:lnTo>
                  <a:cubicBezTo>
                    <a:pt x="12411" y="11580"/>
                    <a:pt x="10587" y="12428"/>
                    <a:pt x="9069" y="12428"/>
                  </a:cubicBezTo>
                  <a:cubicBezTo>
                    <a:pt x="4148" y="12428"/>
                    <a:pt x="1714" y="6363"/>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6"/>
            <p:cNvSpPr/>
            <p:nvPr/>
          </p:nvSpPr>
          <p:spPr>
            <a:xfrm>
              <a:off x="-712965" y="3340577"/>
              <a:ext cx="72558" cy="138804"/>
            </a:xfrm>
            <a:custGeom>
              <a:rect b="b" l="l" r="r" t="t"/>
              <a:pathLst>
                <a:path extrusionOk="0" h="4090" w="2138">
                  <a:moveTo>
                    <a:pt x="0" y="1"/>
                  </a:moveTo>
                  <a:cubicBezTo>
                    <a:pt x="0" y="1375"/>
                    <a:pt x="170" y="2766"/>
                    <a:pt x="492" y="4089"/>
                  </a:cubicBezTo>
                  <a:cubicBezTo>
                    <a:pt x="569" y="4047"/>
                    <a:pt x="653" y="4005"/>
                    <a:pt x="738" y="3971"/>
                  </a:cubicBezTo>
                  <a:cubicBezTo>
                    <a:pt x="990" y="3858"/>
                    <a:pt x="1306" y="3820"/>
                    <a:pt x="1616" y="3820"/>
                  </a:cubicBezTo>
                  <a:cubicBezTo>
                    <a:pt x="1796" y="3820"/>
                    <a:pt x="1975" y="3833"/>
                    <a:pt x="2138" y="3852"/>
                  </a:cubicBezTo>
                  <a:cubicBezTo>
                    <a:pt x="1934" y="2630"/>
                    <a:pt x="1714" y="1290"/>
                    <a:pt x="1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6"/>
            <p:cNvSpPr/>
            <p:nvPr/>
          </p:nvSpPr>
          <p:spPr>
            <a:xfrm>
              <a:off x="-486704" y="3703029"/>
              <a:ext cx="238411" cy="74900"/>
            </a:xfrm>
            <a:custGeom>
              <a:rect b="b" l="l" r="r" t="t"/>
              <a:pathLst>
                <a:path extrusionOk="0" h="2207" w="7025">
                  <a:moveTo>
                    <a:pt x="7025" y="1"/>
                  </a:moveTo>
                  <a:cubicBezTo>
                    <a:pt x="5744" y="900"/>
                    <a:pt x="3920" y="1748"/>
                    <a:pt x="2402" y="1748"/>
                  </a:cubicBezTo>
                  <a:cubicBezTo>
                    <a:pt x="1579" y="1748"/>
                    <a:pt x="832" y="1579"/>
                    <a:pt x="145" y="1273"/>
                  </a:cubicBezTo>
                  <a:cubicBezTo>
                    <a:pt x="103" y="1460"/>
                    <a:pt x="60" y="1638"/>
                    <a:pt x="1" y="1808"/>
                  </a:cubicBezTo>
                  <a:cubicBezTo>
                    <a:pt x="595" y="2011"/>
                    <a:pt x="1205" y="2206"/>
                    <a:pt x="1859" y="2206"/>
                  </a:cubicBezTo>
                  <a:cubicBezTo>
                    <a:pt x="3742" y="2206"/>
                    <a:pt x="5540" y="1341"/>
                    <a:pt x="7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6"/>
            <p:cNvSpPr/>
            <p:nvPr/>
          </p:nvSpPr>
          <p:spPr>
            <a:xfrm>
              <a:off x="-731699" y="3308607"/>
              <a:ext cx="85556" cy="134494"/>
            </a:xfrm>
            <a:custGeom>
              <a:rect b="b" l="l" r="r" t="t"/>
              <a:pathLst>
                <a:path extrusionOk="0" h="3963" w="2521">
                  <a:moveTo>
                    <a:pt x="1256" y="1"/>
                  </a:moveTo>
                  <a:cubicBezTo>
                    <a:pt x="561" y="1"/>
                    <a:pt x="1" y="892"/>
                    <a:pt x="1" y="1978"/>
                  </a:cubicBezTo>
                  <a:cubicBezTo>
                    <a:pt x="1" y="3072"/>
                    <a:pt x="561" y="3963"/>
                    <a:pt x="1256" y="3963"/>
                  </a:cubicBezTo>
                  <a:cubicBezTo>
                    <a:pt x="1960" y="3963"/>
                    <a:pt x="2520" y="3072"/>
                    <a:pt x="2520" y="1978"/>
                  </a:cubicBezTo>
                  <a:cubicBezTo>
                    <a:pt x="2520" y="892"/>
                    <a:pt x="1960" y="1"/>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6"/>
            <p:cNvSpPr/>
            <p:nvPr/>
          </p:nvSpPr>
          <p:spPr>
            <a:xfrm>
              <a:off x="-632092" y="3815905"/>
              <a:ext cx="248219" cy="113725"/>
            </a:xfrm>
            <a:custGeom>
              <a:rect b="b" l="l" r="r" t="t"/>
              <a:pathLst>
                <a:path extrusionOk="0" h="3351" w="7314">
                  <a:moveTo>
                    <a:pt x="5523" y="0"/>
                  </a:moveTo>
                  <a:cubicBezTo>
                    <a:pt x="5345" y="984"/>
                    <a:pt x="4505" y="1739"/>
                    <a:pt x="3504" y="1739"/>
                  </a:cubicBezTo>
                  <a:cubicBezTo>
                    <a:pt x="3309" y="1739"/>
                    <a:pt x="3114" y="1705"/>
                    <a:pt x="2936" y="1646"/>
                  </a:cubicBezTo>
                  <a:cubicBezTo>
                    <a:pt x="2877" y="1629"/>
                    <a:pt x="2809" y="1620"/>
                    <a:pt x="2741" y="1620"/>
                  </a:cubicBezTo>
                  <a:cubicBezTo>
                    <a:pt x="2402" y="1620"/>
                    <a:pt x="2130" y="1900"/>
                    <a:pt x="2130" y="2257"/>
                  </a:cubicBezTo>
                  <a:cubicBezTo>
                    <a:pt x="2130" y="2333"/>
                    <a:pt x="2147" y="2401"/>
                    <a:pt x="2173" y="2469"/>
                  </a:cubicBezTo>
                  <a:lnTo>
                    <a:pt x="1494" y="2732"/>
                  </a:lnTo>
                  <a:lnTo>
                    <a:pt x="603" y="2732"/>
                  </a:lnTo>
                  <a:cubicBezTo>
                    <a:pt x="272" y="2732"/>
                    <a:pt x="1" y="3003"/>
                    <a:pt x="1" y="3342"/>
                  </a:cubicBezTo>
                  <a:lnTo>
                    <a:pt x="1" y="3351"/>
                  </a:lnTo>
                  <a:lnTo>
                    <a:pt x="6567" y="3351"/>
                  </a:lnTo>
                  <a:cubicBezTo>
                    <a:pt x="6974" y="3012"/>
                    <a:pt x="7220" y="2621"/>
                    <a:pt x="7254" y="2180"/>
                  </a:cubicBezTo>
                  <a:cubicBezTo>
                    <a:pt x="7313" y="1366"/>
                    <a:pt x="6643" y="577"/>
                    <a:pt x="5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6"/>
            <p:cNvSpPr/>
            <p:nvPr/>
          </p:nvSpPr>
          <p:spPr>
            <a:xfrm>
              <a:off x="-734278" y="3308064"/>
              <a:ext cx="74900" cy="122073"/>
            </a:xfrm>
            <a:custGeom>
              <a:rect b="b" l="l" r="r" t="t"/>
              <a:pathLst>
                <a:path extrusionOk="0" h="3597" w="2207">
                  <a:moveTo>
                    <a:pt x="1103" y="0"/>
                  </a:moveTo>
                  <a:cubicBezTo>
                    <a:pt x="493" y="0"/>
                    <a:pt x="1" y="806"/>
                    <a:pt x="1" y="1798"/>
                  </a:cubicBezTo>
                  <a:cubicBezTo>
                    <a:pt x="1" y="2791"/>
                    <a:pt x="493" y="3597"/>
                    <a:pt x="1103" y="3597"/>
                  </a:cubicBezTo>
                  <a:cubicBezTo>
                    <a:pt x="1706" y="3597"/>
                    <a:pt x="2206" y="2791"/>
                    <a:pt x="2206" y="1798"/>
                  </a:cubicBezTo>
                  <a:cubicBezTo>
                    <a:pt x="2206" y="806"/>
                    <a:pt x="1706" y="0"/>
                    <a:pt x="1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6"/>
            <p:cNvSpPr/>
            <p:nvPr/>
          </p:nvSpPr>
          <p:spPr>
            <a:xfrm>
              <a:off x="-355977" y="2939537"/>
              <a:ext cx="45510" cy="49277"/>
            </a:xfrm>
            <a:custGeom>
              <a:rect b="b" l="l" r="r" t="t"/>
              <a:pathLst>
                <a:path extrusionOk="0" h="1452" w="1341">
                  <a:moveTo>
                    <a:pt x="170" y="1"/>
                  </a:moveTo>
                  <a:cubicBezTo>
                    <a:pt x="161" y="35"/>
                    <a:pt x="161" y="60"/>
                    <a:pt x="161" y="86"/>
                  </a:cubicBezTo>
                  <a:cubicBezTo>
                    <a:pt x="144" y="408"/>
                    <a:pt x="204" y="713"/>
                    <a:pt x="331" y="976"/>
                  </a:cubicBezTo>
                  <a:cubicBezTo>
                    <a:pt x="153" y="1078"/>
                    <a:pt x="34" y="1248"/>
                    <a:pt x="0" y="1451"/>
                  </a:cubicBezTo>
                  <a:lnTo>
                    <a:pt x="1341" y="925"/>
                  </a:lnTo>
                  <a:cubicBezTo>
                    <a:pt x="1341" y="925"/>
                    <a:pt x="772" y="713"/>
                    <a:pt x="1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76"/>
          <p:cNvGrpSpPr/>
          <p:nvPr/>
        </p:nvGrpSpPr>
        <p:grpSpPr>
          <a:xfrm>
            <a:off x="5672277" y="2645501"/>
            <a:ext cx="3132947" cy="2167450"/>
            <a:chOff x="77034" y="1742486"/>
            <a:chExt cx="843550" cy="583589"/>
          </a:xfrm>
        </p:grpSpPr>
        <p:sp>
          <p:nvSpPr>
            <p:cNvPr id="4760" name="Google Shape;4760;p76"/>
            <p:cNvSpPr/>
            <p:nvPr/>
          </p:nvSpPr>
          <p:spPr>
            <a:xfrm>
              <a:off x="121662" y="2176038"/>
              <a:ext cx="72592" cy="150038"/>
            </a:xfrm>
            <a:custGeom>
              <a:rect b="b" l="l" r="r" t="t"/>
              <a:pathLst>
                <a:path extrusionOk="0" h="4421" w="2139">
                  <a:moveTo>
                    <a:pt x="1" y="1"/>
                  </a:moveTo>
                  <a:lnTo>
                    <a:pt x="77" y="4420"/>
                  </a:lnTo>
                  <a:cubicBezTo>
                    <a:pt x="204" y="4420"/>
                    <a:pt x="314" y="4319"/>
                    <a:pt x="314" y="4191"/>
                  </a:cubicBezTo>
                  <a:lnTo>
                    <a:pt x="314" y="4166"/>
                  </a:lnTo>
                  <a:cubicBezTo>
                    <a:pt x="1035" y="4166"/>
                    <a:pt x="917" y="3029"/>
                    <a:pt x="535" y="3029"/>
                  </a:cubicBezTo>
                  <a:lnTo>
                    <a:pt x="535" y="2859"/>
                  </a:lnTo>
                  <a:cubicBezTo>
                    <a:pt x="730" y="2707"/>
                    <a:pt x="1248" y="2401"/>
                    <a:pt x="1256" y="1935"/>
                  </a:cubicBezTo>
                  <a:cubicBezTo>
                    <a:pt x="1264" y="1697"/>
                    <a:pt x="1205" y="1570"/>
                    <a:pt x="1146" y="1502"/>
                  </a:cubicBezTo>
                  <a:cubicBezTo>
                    <a:pt x="1018" y="1383"/>
                    <a:pt x="1112" y="1171"/>
                    <a:pt x="1264" y="1171"/>
                  </a:cubicBezTo>
                  <a:cubicBezTo>
                    <a:pt x="1292" y="1171"/>
                    <a:pt x="1324" y="1173"/>
                    <a:pt x="1359" y="1173"/>
                  </a:cubicBezTo>
                  <a:cubicBezTo>
                    <a:pt x="1485" y="1173"/>
                    <a:pt x="1643" y="1152"/>
                    <a:pt x="1723" y="959"/>
                  </a:cubicBezTo>
                  <a:cubicBezTo>
                    <a:pt x="1773" y="857"/>
                    <a:pt x="1731" y="603"/>
                    <a:pt x="1536" y="603"/>
                  </a:cubicBezTo>
                  <a:lnTo>
                    <a:pt x="1536" y="535"/>
                  </a:lnTo>
                  <a:lnTo>
                    <a:pt x="1578" y="535"/>
                  </a:lnTo>
                  <a:cubicBezTo>
                    <a:pt x="1884" y="535"/>
                    <a:pt x="2138" y="298"/>
                    <a:pt x="21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6"/>
            <p:cNvSpPr/>
            <p:nvPr/>
          </p:nvSpPr>
          <p:spPr>
            <a:xfrm>
              <a:off x="121662" y="2176038"/>
              <a:ext cx="72592" cy="54436"/>
            </a:xfrm>
            <a:custGeom>
              <a:rect b="b" l="l" r="r" t="t"/>
              <a:pathLst>
                <a:path extrusionOk="0" h="1604" w="2139">
                  <a:moveTo>
                    <a:pt x="1" y="1"/>
                  </a:moveTo>
                  <a:lnTo>
                    <a:pt x="26" y="1604"/>
                  </a:lnTo>
                  <a:cubicBezTo>
                    <a:pt x="374" y="1103"/>
                    <a:pt x="874" y="781"/>
                    <a:pt x="1443" y="781"/>
                  </a:cubicBezTo>
                  <a:cubicBezTo>
                    <a:pt x="1544" y="781"/>
                    <a:pt x="1646" y="798"/>
                    <a:pt x="1740" y="815"/>
                  </a:cubicBezTo>
                  <a:cubicBezTo>
                    <a:pt x="1723" y="713"/>
                    <a:pt x="1663" y="603"/>
                    <a:pt x="1536" y="603"/>
                  </a:cubicBezTo>
                  <a:lnTo>
                    <a:pt x="1536" y="535"/>
                  </a:lnTo>
                  <a:lnTo>
                    <a:pt x="1578" y="535"/>
                  </a:lnTo>
                  <a:cubicBezTo>
                    <a:pt x="1892" y="535"/>
                    <a:pt x="2138" y="298"/>
                    <a:pt x="2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6"/>
            <p:cNvSpPr/>
            <p:nvPr/>
          </p:nvSpPr>
          <p:spPr>
            <a:xfrm>
              <a:off x="131741" y="2227181"/>
              <a:ext cx="26505" cy="29288"/>
            </a:xfrm>
            <a:custGeom>
              <a:rect b="b" l="l" r="r" t="t"/>
              <a:pathLst>
                <a:path extrusionOk="0" h="863" w="781">
                  <a:moveTo>
                    <a:pt x="511" y="1"/>
                  </a:moveTo>
                  <a:cubicBezTo>
                    <a:pt x="380" y="1"/>
                    <a:pt x="226" y="107"/>
                    <a:pt x="128" y="284"/>
                  </a:cubicBezTo>
                  <a:cubicBezTo>
                    <a:pt x="0" y="504"/>
                    <a:pt x="17" y="750"/>
                    <a:pt x="162" y="835"/>
                  </a:cubicBezTo>
                  <a:cubicBezTo>
                    <a:pt x="193" y="854"/>
                    <a:pt x="229" y="862"/>
                    <a:pt x="266" y="862"/>
                  </a:cubicBezTo>
                  <a:cubicBezTo>
                    <a:pt x="399" y="862"/>
                    <a:pt x="554" y="752"/>
                    <a:pt x="654" y="580"/>
                  </a:cubicBezTo>
                  <a:cubicBezTo>
                    <a:pt x="781" y="360"/>
                    <a:pt x="764" y="105"/>
                    <a:pt x="620" y="29"/>
                  </a:cubicBezTo>
                  <a:cubicBezTo>
                    <a:pt x="587" y="10"/>
                    <a:pt x="550" y="1"/>
                    <a:pt x="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6"/>
            <p:cNvSpPr/>
            <p:nvPr/>
          </p:nvSpPr>
          <p:spPr>
            <a:xfrm>
              <a:off x="128857" y="2282262"/>
              <a:ext cx="18734" cy="27693"/>
            </a:xfrm>
            <a:custGeom>
              <a:rect b="b" l="l" r="r" t="t"/>
              <a:pathLst>
                <a:path extrusionOk="0" h="816" w="552">
                  <a:moveTo>
                    <a:pt x="297" y="1"/>
                  </a:moveTo>
                  <a:cubicBezTo>
                    <a:pt x="145" y="1"/>
                    <a:pt x="18" y="171"/>
                    <a:pt x="9" y="400"/>
                  </a:cubicBezTo>
                  <a:cubicBezTo>
                    <a:pt x="1" y="620"/>
                    <a:pt x="111" y="807"/>
                    <a:pt x="264" y="815"/>
                  </a:cubicBezTo>
                  <a:cubicBezTo>
                    <a:pt x="267" y="815"/>
                    <a:pt x="270" y="816"/>
                    <a:pt x="273" y="816"/>
                  </a:cubicBezTo>
                  <a:cubicBezTo>
                    <a:pt x="414" y="816"/>
                    <a:pt x="535" y="641"/>
                    <a:pt x="544" y="425"/>
                  </a:cubicBezTo>
                  <a:cubicBezTo>
                    <a:pt x="552" y="196"/>
                    <a:pt x="442" y="9"/>
                    <a:pt x="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6"/>
            <p:cNvSpPr/>
            <p:nvPr/>
          </p:nvSpPr>
          <p:spPr>
            <a:xfrm>
              <a:off x="127126" y="2265259"/>
              <a:ext cx="9536" cy="13609"/>
            </a:xfrm>
            <a:custGeom>
              <a:rect b="b" l="l" r="r" t="t"/>
              <a:pathLst>
                <a:path extrusionOk="0" h="401" w="281">
                  <a:moveTo>
                    <a:pt x="136" y="1"/>
                  </a:moveTo>
                  <a:cubicBezTo>
                    <a:pt x="71" y="1"/>
                    <a:pt x="9" y="91"/>
                    <a:pt x="9" y="197"/>
                  </a:cubicBezTo>
                  <a:cubicBezTo>
                    <a:pt x="1" y="307"/>
                    <a:pt x="60" y="400"/>
                    <a:pt x="128" y="400"/>
                  </a:cubicBezTo>
                  <a:cubicBezTo>
                    <a:pt x="131" y="400"/>
                    <a:pt x="134" y="401"/>
                    <a:pt x="138" y="401"/>
                  </a:cubicBezTo>
                  <a:cubicBezTo>
                    <a:pt x="209" y="401"/>
                    <a:pt x="264" y="311"/>
                    <a:pt x="272" y="205"/>
                  </a:cubicBezTo>
                  <a:cubicBezTo>
                    <a:pt x="281" y="95"/>
                    <a:pt x="221" y="1"/>
                    <a:pt x="145" y="1"/>
                  </a:cubicBezTo>
                  <a:cubicBezTo>
                    <a:pt x="142" y="1"/>
                    <a:pt x="13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6"/>
            <p:cNvSpPr/>
            <p:nvPr/>
          </p:nvSpPr>
          <p:spPr>
            <a:xfrm>
              <a:off x="803398" y="2176038"/>
              <a:ext cx="72558" cy="150038"/>
            </a:xfrm>
            <a:custGeom>
              <a:rect b="b" l="l" r="r" t="t"/>
              <a:pathLst>
                <a:path extrusionOk="0" h="4421" w="2138">
                  <a:moveTo>
                    <a:pt x="0" y="1"/>
                  </a:moveTo>
                  <a:cubicBezTo>
                    <a:pt x="0" y="298"/>
                    <a:pt x="246" y="535"/>
                    <a:pt x="560" y="535"/>
                  </a:cubicBezTo>
                  <a:lnTo>
                    <a:pt x="603" y="535"/>
                  </a:lnTo>
                  <a:lnTo>
                    <a:pt x="603" y="603"/>
                  </a:lnTo>
                  <a:cubicBezTo>
                    <a:pt x="407" y="603"/>
                    <a:pt x="365" y="857"/>
                    <a:pt x="407" y="959"/>
                  </a:cubicBezTo>
                  <a:cubicBezTo>
                    <a:pt x="494" y="1152"/>
                    <a:pt x="653" y="1173"/>
                    <a:pt x="779" y="1173"/>
                  </a:cubicBezTo>
                  <a:cubicBezTo>
                    <a:pt x="814" y="1173"/>
                    <a:pt x="847" y="1171"/>
                    <a:pt x="874" y="1171"/>
                  </a:cubicBezTo>
                  <a:cubicBezTo>
                    <a:pt x="1027" y="1171"/>
                    <a:pt x="1120" y="1383"/>
                    <a:pt x="993" y="1502"/>
                  </a:cubicBezTo>
                  <a:cubicBezTo>
                    <a:pt x="933" y="1570"/>
                    <a:pt x="874" y="1697"/>
                    <a:pt x="883" y="1935"/>
                  </a:cubicBezTo>
                  <a:cubicBezTo>
                    <a:pt x="891" y="2401"/>
                    <a:pt x="1408" y="2707"/>
                    <a:pt x="1604" y="2859"/>
                  </a:cubicBezTo>
                  <a:lnTo>
                    <a:pt x="1604" y="3029"/>
                  </a:lnTo>
                  <a:cubicBezTo>
                    <a:pt x="1222" y="3029"/>
                    <a:pt x="1103" y="4166"/>
                    <a:pt x="1824" y="4166"/>
                  </a:cubicBezTo>
                  <a:lnTo>
                    <a:pt x="1824" y="4191"/>
                  </a:lnTo>
                  <a:cubicBezTo>
                    <a:pt x="1824" y="4319"/>
                    <a:pt x="1934" y="4420"/>
                    <a:pt x="2062" y="4420"/>
                  </a:cubicBezTo>
                  <a:lnTo>
                    <a:pt x="21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6"/>
            <p:cNvSpPr/>
            <p:nvPr/>
          </p:nvSpPr>
          <p:spPr>
            <a:xfrm>
              <a:off x="803398" y="2176038"/>
              <a:ext cx="72287" cy="54436"/>
            </a:xfrm>
            <a:custGeom>
              <a:rect b="b" l="l" r="r" t="t"/>
              <a:pathLst>
                <a:path extrusionOk="0" h="1604" w="2130">
                  <a:moveTo>
                    <a:pt x="0" y="1"/>
                  </a:moveTo>
                  <a:cubicBezTo>
                    <a:pt x="0" y="298"/>
                    <a:pt x="246" y="535"/>
                    <a:pt x="560" y="535"/>
                  </a:cubicBezTo>
                  <a:lnTo>
                    <a:pt x="603" y="535"/>
                  </a:lnTo>
                  <a:lnTo>
                    <a:pt x="603" y="603"/>
                  </a:lnTo>
                  <a:cubicBezTo>
                    <a:pt x="475" y="603"/>
                    <a:pt x="416" y="713"/>
                    <a:pt x="399" y="815"/>
                  </a:cubicBezTo>
                  <a:cubicBezTo>
                    <a:pt x="492" y="798"/>
                    <a:pt x="594" y="781"/>
                    <a:pt x="696" y="781"/>
                  </a:cubicBezTo>
                  <a:cubicBezTo>
                    <a:pt x="1264" y="781"/>
                    <a:pt x="1765" y="1103"/>
                    <a:pt x="2104" y="1604"/>
                  </a:cubicBezTo>
                  <a:lnTo>
                    <a:pt x="21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6"/>
            <p:cNvSpPr/>
            <p:nvPr/>
          </p:nvSpPr>
          <p:spPr>
            <a:xfrm>
              <a:off x="839372" y="2227181"/>
              <a:ext cx="26539" cy="29288"/>
            </a:xfrm>
            <a:custGeom>
              <a:rect b="b" l="l" r="r" t="t"/>
              <a:pathLst>
                <a:path extrusionOk="0" h="863" w="782">
                  <a:moveTo>
                    <a:pt x="270" y="1"/>
                  </a:moveTo>
                  <a:cubicBezTo>
                    <a:pt x="231" y="1"/>
                    <a:pt x="195" y="10"/>
                    <a:pt x="162" y="29"/>
                  </a:cubicBezTo>
                  <a:cubicBezTo>
                    <a:pt x="9" y="105"/>
                    <a:pt x="1" y="360"/>
                    <a:pt x="128" y="580"/>
                  </a:cubicBezTo>
                  <a:cubicBezTo>
                    <a:pt x="227" y="752"/>
                    <a:pt x="383" y="862"/>
                    <a:pt x="515" y="862"/>
                  </a:cubicBezTo>
                  <a:cubicBezTo>
                    <a:pt x="553" y="862"/>
                    <a:pt x="588" y="854"/>
                    <a:pt x="620" y="835"/>
                  </a:cubicBezTo>
                  <a:cubicBezTo>
                    <a:pt x="764" y="750"/>
                    <a:pt x="781" y="504"/>
                    <a:pt x="654" y="284"/>
                  </a:cubicBezTo>
                  <a:cubicBezTo>
                    <a:pt x="556" y="107"/>
                    <a:pt x="402"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6"/>
            <p:cNvSpPr/>
            <p:nvPr/>
          </p:nvSpPr>
          <p:spPr>
            <a:xfrm>
              <a:off x="850028" y="2282262"/>
              <a:ext cx="18733" cy="27693"/>
            </a:xfrm>
            <a:custGeom>
              <a:rect b="b" l="l" r="r" t="t"/>
              <a:pathLst>
                <a:path extrusionOk="0" h="816" w="552">
                  <a:moveTo>
                    <a:pt x="255" y="1"/>
                  </a:moveTo>
                  <a:cubicBezTo>
                    <a:pt x="111" y="9"/>
                    <a:pt x="1" y="196"/>
                    <a:pt x="9" y="425"/>
                  </a:cubicBezTo>
                  <a:cubicBezTo>
                    <a:pt x="17" y="641"/>
                    <a:pt x="139" y="816"/>
                    <a:pt x="287" y="816"/>
                  </a:cubicBezTo>
                  <a:cubicBezTo>
                    <a:pt x="290" y="816"/>
                    <a:pt x="294" y="815"/>
                    <a:pt x="297" y="815"/>
                  </a:cubicBezTo>
                  <a:cubicBezTo>
                    <a:pt x="442" y="807"/>
                    <a:pt x="552" y="620"/>
                    <a:pt x="543" y="400"/>
                  </a:cubicBezTo>
                  <a:cubicBezTo>
                    <a:pt x="535" y="171"/>
                    <a:pt x="408"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6"/>
            <p:cNvSpPr/>
            <p:nvPr/>
          </p:nvSpPr>
          <p:spPr>
            <a:xfrm>
              <a:off x="860956" y="2265259"/>
              <a:ext cx="9536" cy="13609"/>
            </a:xfrm>
            <a:custGeom>
              <a:rect b="b" l="l" r="r" t="t"/>
              <a:pathLst>
                <a:path extrusionOk="0" h="401" w="281">
                  <a:moveTo>
                    <a:pt x="145" y="1"/>
                  </a:moveTo>
                  <a:cubicBezTo>
                    <a:pt x="142" y="1"/>
                    <a:pt x="139" y="1"/>
                    <a:pt x="137" y="1"/>
                  </a:cubicBezTo>
                  <a:cubicBezTo>
                    <a:pt x="60" y="1"/>
                    <a:pt x="1" y="95"/>
                    <a:pt x="9" y="205"/>
                  </a:cubicBezTo>
                  <a:cubicBezTo>
                    <a:pt x="9" y="311"/>
                    <a:pt x="72" y="401"/>
                    <a:pt x="136" y="401"/>
                  </a:cubicBezTo>
                  <a:cubicBezTo>
                    <a:pt x="139" y="401"/>
                    <a:pt x="142" y="400"/>
                    <a:pt x="145" y="400"/>
                  </a:cubicBezTo>
                  <a:cubicBezTo>
                    <a:pt x="221" y="400"/>
                    <a:pt x="281" y="307"/>
                    <a:pt x="272" y="197"/>
                  </a:cubicBezTo>
                  <a:cubicBezTo>
                    <a:pt x="272" y="91"/>
                    <a:pt x="210"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6"/>
            <p:cNvSpPr/>
            <p:nvPr/>
          </p:nvSpPr>
          <p:spPr>
            <a:xfrm>
              <a:off x="121662" y="1756875"/>
              <a:ext cx="754023" cy="424083"/>
            </a:xfrm>
            <a:custGeom>
              <a:rect b="b" l="l" r="r" t="t"/>
              <a:pathLst>
                <a:path extrusionOk="0" h="12496" w="22218">
                  <a:moveTo>
                    <a:pt x="1" y="0"/>
                  </a:moveTo>
                  <a:lnTo>
                    <a:pt x="1" y="12496"/>
                  </a:lnTo>
                  <a:lnTo>
                    <a:pt x="22218" y="12496"/>
                  </a:lnTo>
                  <a:lnTo>
                    <a:pt x="222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6"/>
            <p:cNvSpPr/>
            <p:nvPr/>
          </p:nvSpPr>
          <p:spPr>
            <a:xfrm>
              <a:off x="121662" y="1896223"/>
              <a:ext cx="754295" cy="216793"/>
            </a:xfrm>
            <a:custGeom>
              <a:rect b="b" l="l" r="r" t="t"/>
              <a:pathLst>
                <a:path extrusionOk="0" h="6388" w="22226">
                  <a:moveTo>
                    <a:pt x="1" y="0"/>
                  </a:moveTo>
                  <a:lnTo>
                    <a:pt x="1" y="3580"/>
                  </a:lnTo>
                  <a:lnTo>
                    <a:pt x="22226" y="6388"/>
                  </a:lnTo>
                  <a:lnTo>
                    <a:pt x="22226" y="280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6"/>
            <p:cNvSpPr/>
            <p:nvPr/>
          </p:nvSpPr>
          <p:spPr>
            <a:xfrm>
              <a:off x="121662" y="1782193"/>
              <a:ext cx="754023" cy="22229"/>
            </a:xfrm>
            <a:custGeom>
              <a:rect b="b" l="l" r="r" t="t"/>
              <a:pathLst>
                <a:path extrusionOk="0" h="655" w="22218">
                  <a:moveTo>
                    <a:pt x="1" y="1"/>
                  </a:moveTo>
                  <a:lnTo>
                    <a:pt x="1" y="654"/>
                  </a:lnTo>
                  <a:lnTo>
                    <a:pt x="22218" y="654"/>
                  </a:lnTo>
                  <a:lnTo>
                    <a:pt x="22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6"/>
            <p:cNvSpPr/>
            <p:nvPr/>
          </p:nvSpPr>
          <p:spPr>
            <a:xfrm>
              <a:off x="151026" y="1817625"/>
              <a:ext cx="695114" cy="321897"/>
            </a:xfrm>
            <a:custGeom>
              <a:rect b="b" l="l" r="r" t="t"/>
              <a:pathLst>
                <a:path extrusionOk="0" h="9485" w="20428">
                  <a:moveTo>
                    <a:pt x="1" y="0"/>
                  </a:moveTo>
                  <a:lnTo>
                    <a:pt x="1" y="9484"/>
                  </a:lnTo>
                  <a:lnTo>
                    <a:pt x="20428" y="9484"/>
                  </a:lnTo>
                  <a:lnTo>
                    <a:pt x="20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6"/>
            <p:cNvSpPr/>
            <p:nvPr/>
          </p:nvSpPr>
          <p:spPr>
            <a:xfrm>
              <a:off x="77034" y="1742486"/>
              <a:ext cx="843550" cy="48972"/>
            </a:xfrm>
            <a:custGeom>
              <a:rect b="b" l="l" r="r" t="t"/>
              <a:pathLst>
                <a:path extrusionOk="0" h="1443" w="24856">
                  <a:moveTo>
                    <a:pt x="1" y="0"/>
                  </a:moveTo>
                  <a:lnTo>
                    <a:pt x="1" y="238"/>
                  </a:lnTo>
                  <a:cubicBezTo>
                    <a:pt x="340" y="340"/>
                    <a:pt x="586" y="577"/>
                    <a:pt x="730" y="976"/>
                  </a:cubicBezTo>
                  <a:cubicBezTo>
                    <a:pt x="840" y="1256"/>
                    <a:pt x="1103" y="1442"/>
                    <a:pt x="1409" y="1442"/>
                  </a:cubicBezTo>
                  <a:lnTo>
                    <a:pt x="23414" y="1442"/>
                  </a:lnTo>
                  <a:cubicBezTo>
                    <a:pt x="23728" y="1442"/>
                    <a:pt x="24008" y="1247"/>
                    <a:pt x="24092" y="950"/>
                  </a:cubicBezTo>
                  <a:cubicBezTo>
                    <a:pt x="24220" y="543"/>
                    <a:pt x="24466" y="289"/>
                    <a:pt x="24856" y="212"/>
                  </a:cubicBezTo>
                  <a:lnTo>
                    <a:pt x="2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6"/>
            <p:cNvSpPr/>
            <p:nvPr/>
          </p:nvSpPr>
          <p:spPr>
            <a:xfrm>
              <a:off x="146131" y="1965320"/>
              <a:ext cx="337169" cy="13847"/>
            </a:xfrm>
            <a:custGeom>
              <a:rect b="b" l="l" r="r" t="t"/>
              <a:pathLst>
                <a:path extrusionOk="0" h="408" w="9935">
                  <a:moveTo>
                    <a:pt x="1" y="0"/>
                  </a:moveTo>
                  <a:lnTo>
                    <a:pt x="1" y="407"/>
                  </a:lnTo>
                  <a:lnTo>
                    <a:pt x="9934" y="40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6"/>
            <p:cNvSpPr/>
            <p:nvPr/>
          </p:nvSpPr>
          <p:spPr>
            <a:xfrm>
              <a:off x="513776" y="1965320"/>
              <a:ext cx="337135" cy="13847"/>
            </a:xfrm>
            <a:custGeom>
              <a:rect b="b" l="l" r="r" t="t"/>
              <a:pathLst>
                <a:path extrusionOk="0" h="408" w="9934">
                  <a:moveTo>
                    <a:pt x="0" y="0"/>
                  </a:moveTo>
                  <a:lnTo>
                    <a:pt x="0" y="407"/>
                  </a:lnTo>
                  <a:lnTo>
                    <a:pt x="9934" y="40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6"/>
            <p:cNvSpPr/>
            <p:nvPr/>
          </p:nvSpPr>
          <p:spPr>
            <a:xfrm>
              <a:off x="474350" y="1817625"/>
              <a:ext cx="19302" cy="321907"/>
            </a:xfrm>
            <a:custGeom>
              <a:rect b="b" l="l" r="r" t="t"/>
              <a:pathLst>
                <a:path extrusionOk="0" h="9740" w="569">
                  <a:moveTo>
                    <a:pt x="0" y="1"/>
                  </a:moveTo>
                  <a:lnTo>
                    <a:pt x="0" y="9739"/>
                  </a:lnTo>
                  <a:lnTo>
                    <a:pt x="569" y="9739"/>
                  </a:lnTo>
                  <a:lnTo>
                    <a:pt x="5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6"/>
            <p:cNvSpPr/>
            <p:nvPr/>
          </p:nvSpPr>
          <p:spPr>
            <a:xfrm>
              <a:off x="503964" y="1817625"/>
              <a:ext cx="19336" cy="321907"/>
            </a:xfrm>
            <a:custGeom>
              <a:rect b="b" l="l" r="r" t="t"/>
              <a:pathLst>
                <a:path extrusionOk="0" h="9740" w="570">
                  <a:moveTo>
                    <a:pt x="1" y="1"/>
                  </a:moveTo>
                  <a:lnTo>
                    <a:pt x="1" y="9739"/>
                  </a:lnTo>
                  <a:lnTo>
                    <a:pt x="569" y="9739"/>
                  </a:lnTo>
                  <a:lnTo>
                    <a:pt x="5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6"/>
            <p:cNvSpPr/>
            <p:nvPr/>
          </p:nvSpPr>
          <p:spPr>
            <a:xfrm>
              <a:off x="77034" y="1742486"/>
              <a:ext cx="843550" cy="7500"/>
            </a:xfrm>
            <a:custGeom>
              <a:rect b="b" l="l" r="r" t="t"/>
              <a:pathLst>
                <a:path extrusionOk="0" h="221" w="24856">
                  <a:moveTo>
                    <a:pt x="1" y="0"/>
                  </a:moveTo>
                  <a:lnTo>
                    <a:pt x="1" y="221"/>
                  </a:lnTo>
                  <a:lnTo>
                    <a:pt x="24822" y="221"/>
                  </a:lnTo>
                  <a:cubicBezTo>
                    <a:pt x="24830" y="221"/>
                    <a:pt x="24847" y="221"/>
                    <a:pt x="24856" y="212"/>
                  </a:cubicBezTo>
                  <a:lnTo>
                    <a:pt x="2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6"/>
            <p:cNvSpPr/>
            <p:nvPr/>
          </p:nvSpPr>
          <p:spPr>
            <a:xfrm>
              <a:off x="121662" y="2169148"/>
              <a:ext cx="754023" cy="15000"/>
            </a:xfrm>
            <a:custGeom>
              <a:rect b="b" l="l" r="r" t="t"/>
              <a:pathLst>
                <a:path extrusionOk="0" h="442" w="22218">
                  <a:moveTo>
                    <a:pt x="1" y="0"/>
                  </a:moveTo>
                  <a:lnTo>
                    <a:pt x="1" y="441"/>
                  </a:lnTo>
                  <a:lnTo>
                    <a:pt x="22218" y="441"/>
                  </a:lnTo>
                  <a:lnTo>
                    <a:pt x="222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6"/>
            <p:cNvSpPr/>
            <p:nvPr/>
          </p:nvSpPr>
          <p:spPr>
            <a:xfrm>
              <a:off x="99772" y="1770417"/>
              <a:ext cx="796649" cy="21041"/>
            </a:xfrm>
            <a:custGeom>
              <a:rect b="b" l="l" r="r" t="t"/>
              <a:pathLst>
                <a:path extrusionOk="0" h="620" w="23474">
                  <a:moveTo>
                    <a:pt x="1" y="0"/>
                  </a:moveTo>
                  <a:cubicBezTo>
                    <a:pt x="18" y="43"/>
                    <a:pt x="43" y="93"/>
                    <a:pt x="60" y="153"/>
                  </a:cubicBezTo>
                  <a:cubicBezTo>
                    <a:pt x="170" y="433"/>
                    <a:pt x="433" y="619"/>
                    <a:pt x="739" y="619"/>
                  </a:cubicBezTo>
                  <a:lnTo>
                    <a:pt x="22744" y="619"/>
                  </a:lnTo>
                  <a:cubicBezTo>
                    <a:pt x="23058" y="619"/>
                    <a:pt x="23338" y="424"/>
                    <a:pt x="23422" y="127"/>
                  </a:cubicBezTo>
                  <a:cubicBezTo>
                    <a:pt x="23439" y="76"/>
                    <a:pt x="23456" y="34"/>
                    <a:pt x="23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6"/>
            <p:cNvSpPr/>
            <p:nvPr/>
          </p:nvSpPr>
          <p:spPr>
            <a:xfrm>
              <a:off x="269358" y="2169148"/>
              <a:ext cx="253649" cy="15000"/>
            </a:xfrm>
            <a:custGeom>
              <a:rect b="b" l="l" r="r" t="t"/>
              <a:pathLst>
                <a:path extrusionOk="0" h="442" w="7474">
                  <a:moveTo>
                    <a:pt x="399" y="0"/>
                  </a:moveTo>
                  <a:lnTo>
                    <a:pt x="0" y="441"/>
                  </a:lnTo>
                  <a:lnTo>
                    <a:pt x="7075" y="441"/>
                  </a:lnTo>
                  <a:lnTo>
                    <a:pt x="7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6"/>
            <p:cNvSpPr/>
            <p:nvPr/>
          </p:nvSpPr>
          <p:spPr>
            <a:xfrm>
              <a:off x="535937" y="2169148"/>
              <a:ext cx="125263" cy="15000"/>
            </a:xfrm>
            <a:custGeom>
              <a:rect b="b" l="l" r="r" t="t"/>
              <a:pathLst>
                <a:path extrusionOk="0" h="442" w="3691">
                  <a:moveTo>
                    <a:pt x="399" y="0"/>
                  </a:moveTo>
                  <a:lnTo>
                    <a:pt x="1" y="441"/>
                  </a:lnTo>
                  <a:lnTo>
                    <a:pt x="3292" y="441"/>
                  </a:lnTo>
                  <a:lnTo>
                    <a:pt x="36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4" name="Google Shape;4784;p76"/>
            <p:cNvGrpSpPr/>
            <p:nvPr/>
          </p:nvGrpSpPr>
          <p:grpSpPr>
            <a:xfrm>
              <a:off x="531295" y="1998649"/>
              <a:ext cx="299655" cy="140230"/>
              <a:chOff x="-1294235" y="2130167"/>
              <a:chExt cx="859843" cy="402382"/>
            </a:xfrm>
          </p:grpSpPr>
          <p:sp>
            <p:nvSpPr>
              <p:cNvPr id="4785" name="Google Shape;4785;p76"/>
              <p:cNvSpPr/>
              <p:nvPr/>
            </p:nvSpPr>
            <p:spPr>
              <a:xfrm>
                <a:off x="-678565" y="2155913"/>
                <a:ext cx="43569" cy="20853"/>
              </a:xfrm>
              <a:custGeom>
                <a:rect b="b" l="l" r="r" t="t"/>
                <a:pathLst>
                  <a:path extrusionOk="0" h="179" w="374">
                    <a:moveTo>
                      <a:pt x="0" y="0"/>
                    </a:moveTo>
                    <a:lnTo>
                      <a:pt x="0" y="178"/>
                    </a:lnTo>
                    <a:lnTo>
                      <a:pt x="374" y="178"/>
                    </a:lnTo>
                    <a:lnTo>
                      <a:pt x="3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6"/>
              <p:cNvSpPr/>
              <p:nvPr/>
            </p:nvSpPr>
            <p:spPr>
              <a:xfrm>
                <a:off x="-568945" y="2146943"/>
                <a:ext cx="77236" cy="39726"/>
              </a:xfrm>
              <a:custGeom>
                <a:rect b="b" l="l" r="r" t="t"/>
                <a:pathLst>
                  <a:path extrusionOk="0" h="341" w="663">
                    <a:moveTo>
                      <a:pt x="663" y="1"/>
                    </a:moveTo>
                    <a:lnTo>
                      <a:pt x="1" y="35"/>
                    </a:lnTo>
                    <a:lnTo>
                      <a:pt x="9" y="340"/>
                    </a:lnTo>
                    <a:lnTo>
                      <a:pt x="663" y="315"/>
                    </a:lnTo>
                    <a:lnTo>
                      <a:pt x="6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6"/>
              <p:cNvSpPr/>
              <p:nvPr/>
            </p:nvSpPr>
            <p:spPr>
              <a:xfrm>
                <a:off x="-1294235" y="2185503"/>
                <a:ext cx="147366" cy="347046"/>
              </a:xfrm>
              <a:custGeom>
                <a:rect b="b" l="l" r="r" t="t"/>
                <a:pathLst>
                  <a:path extrusionOk="0" h="2979" w="1265">
                    <a:moveTo>
                      <a:pt x="111" y="1"/>
                    </a:moveTo>
                    <a:lnTo>
                      <a:pt x="0" y="2978"/>
                    </a:lnTo>
                    <a:lnTo>
                      <a:pt x="1264" y="2978"/>
                    </a:lnTo>
                    <a:lnTo>
                      <a:pt x="1154" y="8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6"/>
              <p:cNvSpPr/>
              <p:nvPr/>
            </p:nvSpPr>
            <p:spPr>
              <a:xfrm>
                <a:off x="-693360" y="2130167"/>
                <a:ext cx="98904" cy="402382"/>
              </a:xfrm>
              <a:custGeom>
                <a:rect b="b" l="l" r="r" t="t"/>
                <a:pathLst>
                  <a:path extrusionOk="0" h="3454" w="849">
                    <a:moveTo>
                      <a:pt x="0" y="1"/>
                    </a:moveTo>
                    <a:lnTo>
                      <a:pt x="26" y="3453"/>
                    </a:lnTo>
                    <a:lnTo>
                      <a:pt x="848" y="3453"/>
                    </a:lnTo>
                    <a:lnTo>
                      <a:pt x="6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6"/>
              <p:cNvSpPr/>
              <p:nvPr/>
            </p:nvSpPr>
            <p:spPr>
              <a:xfrm>
                <a:off x="-584671" y="2130167"/>
                <a:ext cx="150279" cy="402382"/>
              </a:xfrm>
              <a:custGeom>
                <a:rect b="b" l="l" r="r" t="t"/>
                <a:pathLst>
                  <a:path extrusionOk="0" h="3454" w="1290">
                    <a:moveTo>
                      <a:pt x="0" y="1"/>
                    </a:moveTo>
                    <a:lnTo>
                      <a:pt x="51" y="3453"/>
                    </a:lnTo>
                    <a:lnTo>
                      <a:pt x="1290" y="3453"/>
                    </a:lnTo>
                    <a:lnTo>
                      <a:pt x="10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6"/>
              <p:cNvSpPr/>
              <p:nvPr/>
            </p:nvSpPr>
            <p:spPr>
              <a:xfrm>
                <a:off x="-834667" y="2163835"/>
                <a:ext cx="131523" cy="368715"/>
              </a:xfrm>
              <a:custGeom>
                <a:rect b="b" l="l" r="r" t="t"/>
                <a:pathLst>
                  <a:path extrusionOk="0" h="3165" w="1129">
                    <a:moveTo>
                      <a:pt x="0" y="0"/>
                    </a:moveTo>
                    <a:lnTo>
                      <a:pt x="34" y="3164"/>
                    </a:lnTo>
                    <a:lnTo>
                      <a:pt x="1128" y="3164"/>
                    </a:lnTo>
                    <a:lnTo>
                      <a:pt x="1009" y="4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6"/>
              <p:cNvSpPr/>
              <p:nvPr/>
            </p:nvSpPr>
            <p:spPr>
              <a:xfrm>
                <a:off x="-915747" y="2158825"/>
                <a:ext cx="65354" cy="373724"/>
              </a:xfrm>
              <a:custGeom>
                <a:rect b="b" l="l" r="r" t="t"/>
                <a:pathLst>
                  <a:path extrusionOk="0" h="3208" w="561">
                    <a:moveTo>
                      <a:pt x="0" y="1"/>
                    </a:moveTo>
                    <a:lnTo>
                      <a:pt x="26" y="3207"/>
                    </a:lnTo>
                    <a:lnTo>
                      <a:pt x="560" y="3207"/>
                    </a:lnTo>
                    <a:lnTo>
                      <a:pt x="4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6"/>
              <p:cNvSpPr/>
              <p:nvPr/>
            </p:nvSpPr>
            <p:spPr>
              <a:xfrm>
                <a:off x="-1146987" y="2279400"/>
                <a:ext cx="123601" cy="253149"/>
              </a:xfrm>
              <a:custGeom>
                <a:rect b="b" l="l" r="r" t="t"/>
                <a:pathLst>
                  <a:path extrusionOk="0" h="2173" w="1061">
                    <a:moveTo>
                      <a:pt x="0" y="1"/>
                    </a:moveTo>
                    <a:lnTo>
                      <a:pt x="111" y="2172"/>
                    </a:lnTo>
                    <a:lnTo>
                      <a:pt x="1061" y="2172"/>
                    </a:lnTo>
                    <a:lnTo>
                      <a:pt x="10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6"/>
              <p:cNvSpPr/>
              <p:nvPr/>
            </p:nvSpPr>
            <p:spPr>
              <a:xfrm>
                <a:off x="-1007660" y="2188532"/>
                <a:ext cx="86090" cy="344017"/>
              </a:xfrm>
              <a:custGeom>
                <a:rect b="b" l="l" r="r" t="t"/>
                <a:pathLst>
                  <a:path extrusionOk="0" h="2953" w="739">
                    <a:moveTo>
                      <a:pt x="0" y="0"/>
                    </a:moveTo>
                    <a:lnTo>
                      <a:pt x="26" y="2952"/>
                    </a:lnTo>
                    <a:lnTo>
                      <a:pt x="739" y="2952"/>
                    </a:lnTo>
                    <a:lnTo>
                      <a:pt x="662" y="43"/>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6"/>
              <p:cNvSpPr/>
              <p:nvPr/>
            </p:nvSpPr>
            <p:spPr>
              <a:xfrm>
                <a:off x="-671692" y="2496784"/>
                <a:ext cx="60461" cy="22834"/>
              </a:xfrm>
              <a:custGeom>
                <a:rect b="b" l="l" r="r" t="t"/>
                <a:pathLst>
                  <a:path extrusionOk="0" h="196" w="519">
                    <a:moveTo>
                      <a:pt x="1" y="1"/>
                    </a:moveTo>
                    <a:lnTo>
                      <a:pt x="1" y="196"/>
                    </a:lnTo>
                    <a:lnTo>
                      <a:pt x="518" y="196"/>
                    </a:lnTo>
                    <a:lnTo>
                      <a:pt x="5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6"/>
              <p:cNvSpPr/>
              <p:nvPr/>
            </p:nvSpPr>
            <p:spPr>
              <a:xfrm>
                <a:off x="-672624" y="2457291"/>
                <a:ext cx="60344" cy="23882"/>
              </a:xfrm>
              <a:custGeom>
                <a:rect b="b" l="l" r="r" t="t"/>
                <a:pathLst>
                  <a:path extrusionOk="0" h="205" w="518">
                    <a:moveTo>
                      <a:pt x="0" y="0"/>
                    </a:moveTo>
                    <a:lnTo>
                      <a:pt x="0" y="204"/>
                    </a:lnTo>
                    <a:lnTo>
                      <a:pt x="518" y="204"/>
                    </a:lnTo>
                    <a:lnTo>
                      <a:pt x="5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6"/>
              <p:cNvSpPr/>
              <p:nvPr/>
            </p:nvSpPr>
            <p:spPr>
              <a:xfrm>
                <a:off x="-801117" y="2484901"/>
                <a:ext cx="67334" cy="30755"/>
              </a:xfrm>
              <a:custGeom>
                <a:rect b="b" l="l" r="r" t="t"/>
                <a:pathLst>
                  <a:path extrusionOk="0" h="264" w="578">
                    <a:moveTo>
                      <a:pt x="0" y="1"/>
                    </a:moveTo>
                    <a:lnTo>
                      <a:pt x="9" y="264"/>
                    </a:lnTo>
                    <a:lnTo>
                      <a:pt x="577" y="264"/>
                    </a:lnTo>
                    <a:lnTo>
                      <a:pt x="5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6"/>
              <p:cNvSpPr/>
              <p:nvPr/>
            </p:nvSpPr>
            <p:spPr>
              <a:xfrm>
                <a:off x="-904913" y="2501793"/>
                <a:ext cx="40657" cy="17824"/>
              </a:xfrm>
              <a:custGeom>
                <a:rect b="b" l="l" r="r" t="t"/>
                <a:pathLst>
                  <a:path extrusionOk="0" h="153" w="349">
                    <a:moveTo>
                      <a:pt x="1" y="0"/>
                    </a:moveTo>
                    <a:lnTo>
                      <a:pt x="1" y="153"/>
                    </a:lnTo>
                    <a:lnTo>
                      <a:pt x="349" y="153"/>
                    </a:lnTo>
                    <a:lnTo>
                      <a:pt x="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6"/>
              <p:cNvSpPr/>
              <p:nvPr/>
            </p:nvSpPr>
            <p:spPr>
              <a:xfrm>
                <a:off x="-991817" y="2475115"/>
                <a:ext cx="47530" cy="42522"/>
              </a:xfrm>
              <a:custGeom>
                <a:rect b="b" l="l" r="r" t="t"/>
                <a:pathLst>
                  <a:path extrusionOk="0" h="365" w="408">
                    <a:moveTo>
                      <a:pt x="0" y="0"/>
                    </a:moveTo>
                    <a:lnTo>
                      <a:pt x="9" y="365"/>
                    </a:lnTo>
                    <a:lnTo>
                      <a:pt x="407"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6"/>
              <p:cNvSpPr/>
              <p:nvPr/>
            </p:nvSpPr>
            <p:spPr>
              <a:xfrm>
                <a:off x="-1256724" y="2204259"/>
                <a:ext cx="57432" cy="38677"/>
              </a:xfrm>
              <a:custGeom>
                <a:rect b="b" l="l" r="r" t="t"/>
                <a:pathLst>
                  <a:path extrusionOk="0" h="332" w="493">
                    <a:moveTo>
                      <a:pt x="1" y="1"/>
                    </a:moveTo>
                    <a:lnTo>
                      <a:pt x="1" y="306"/>
                    </a:lnTo>
                    <a:lnTo>
                      <a:pt x="493" y="332"/>
                    </a:lnTo>
                    <a:lnTo>
                      <a:pt x="484" y="2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6"/>
              <p:cNvSpPr/>
              <p:nvPr/>
            </p:nvSpPr>
            <p:spPr>
              <a:xfrm>
                <a:off x="-565916" y="2481989"/>
                <a:ext cx="111719" cy="38677"/>
              </a:xfrm>
              <a:custGeom>
                <a:rect b="b" l="l" r="r" t="t"/>
                <a:pathLst>
                  <a:path extrusionOk="0" h="332" w="959">
                    <a:moveTo>
                      <a:pt x="0" y="1"/>
                    </a:moveTo>
                    <a:lnTo>
                      <a:pt x="9" y="314"/>
                    </a:lnTo>
                    <a:lnTo>
                      <a:pt x="959" y="331"/>
                    </a:lnTo>
                    <a:lnTo>
                      <a:pt x="942" y="2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6"/>
              <p:cNvSpPr/>
              <p:nvPr/>
            </p:nvSpPr>
            <p:spPr>
              <a:xfrm>
                <a:off x="-1126251" y="2494803"/>
                <a:ext cx="85158" cy="22834"/>
              </a:xfrm>
              <a:custGeom>
                <a:rect b="b" l="l" r="r" t="t"/>
                <a:pathLst>
                  <a:path extrusionOk="0" h="196" w="731">
                    <a:moveTo>
                      <a:pt x="1" y="1"/>
                    </a:moveTo>
                    <a:lnTo>
                      <a:pt x="9" y="196"/>
                    </a:lnTo>
                    <a:lnTo>
                      <a:pt x="730" y="196"/>
                    </a:lnTo>
                    <a:lnTo>
                      <a:pt x="7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76"/>
            <p:cNvGrpSpPr/>
            <p:nvPr/>
          </p:nvGrpSpPr>
          <p:grpSpPr>
            <a:xfrm>
              <a:off x="169304" y="1844958"/>
              <a:ext cx="294730" cy="120364"/>
              <a:chOff x="-2184318" y="2154918"/>
              <a:chExt cx="863803" cy="352871"/>
            </a:xfrm>
          </p:grpSpPr>
          <p:sp>
            <p:nvSpPr>
              <p:cNvPr id="4803" name="Google Shape;4803;p76"/>
              <p:cNvSpPr/>
              <p:nvPr/>
            </p:nvSpPr>
            <p:spPr>
              <a:xfrm>
                <a:off x="-2184318" y="2154918"/>
                <a:ext cx="150279" cy="352871"/>
              </a:xfrm>
              <a:custGeom>
                <a:rect b="b" l="l" r="r" t="t"/>
                <a:pathLst>
                  <a:path extrusionOk="0" h="3029" w="1290">
                    <a:moveTo>
                      <a:pt x="0" y="0"/>
                    </a:moveTo>
                    <a:lnTo>
                      <a:pt x="51" y="3028"/>
                    </a:lnTo>
                    <a:lnTo>
                      <a:pt x="1289" y="3028"/>
                    </a:lnTo>
                    <a:lnTo>
                      <a:pt x="1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6"/>
              <p:cNvSpPr/>
              <p:nvPr/>
            </p:nvSpPr>
            <p:spPr>
              <a:xfrm>
                <a:off x="-1419535" y="2154918"/>
                <a:ext cx="99021" cy="352871"/>
              </a:xfrm>
              <a:custGeom>
                <a:rect b="b" l="l" r="r" t="t"/>
                <a:pathLst>
                  <a:path extrusionOk="0" h="3029" w="850">
                    <a:moveTo>
                      <a:pt x="1" y="0"/>
                    </a:moveTo>
                    <a:lnTo>
                      <a:pt x="35" y="3028"/>
                    </a:lnTo>
                    <a:lnTo>
                      <a:pt x="849" y="3028"/>
                    </a:lnTo>
                    <a:lnTo>
                      <a:pt x="6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805" name="Google Shape;4805;p76"/>
              <p:cNvSpPr/>
              <p:nvPr/>
            </p:nvSpPr>
            <p:spPr>
              <a:xfrm>
                <a:off x="-2018314" y="2154918"/>
                <a:ext cx="131523" cy="352871"/>
              </a:xfrm>
              <a:custGeom>
                <a:rect b="b" l="l" r="r" t="t"/>
                <a:pathLst>
                  <a:path extrusionOk="0" h="3029" w="1129">
                    <a:moveTo>
                      <a:pt x="34" y="0"/>
                    </a:moveTo>
                    <a:lnTo>
                      <a:pt x="0" y="3028"/>
                    </a:lnTo>
                    <a:lnTo>
                      <a:pt x="1018" y="3028"/>
                    </a:lnTo>
                    <a:lnTo>
                      <a:pt x="1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6"/>
              <p:cNvSpPr/>
              <p:nvPr/>
            </p:nvSpPr>
            <p:spPr>
              <a:xfrm>
                <a:off x="-1662542" y="2252660"/>
                <a:ext cx="94943" cy="255130"/>
              </a:xfrm>
              <a:custGeom>
                <a:rect b="b" l="l" r="r" t="t"/>
                <a:pathLst>
                  <a:path extrusionOk="0" h="2190" w="815">
                    <a:moveTo>
                      <a:pt x="42" y="1"/>
                    </a:moveTo>
                    <a:lnTo>
                      <a:pt x="0" y="2189"/>
                    </a:lnTo>
                    <a:lnTo>
                      <a:pt x="814" y="2189"/>
                    </a:lnTo>
                    <a:lnTo>
                      <a:pt x="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6"/>
              <p:cNvSpPr/>
              <p:nvPr/>
            </p:nvSpPr>
            <p:spPr>
              <a:xfrm>
                <a:off x="-1753523" y="2154918"/>
                <a:ext cx="77236" cy="352871"/>
              </a:xfrm>
              <a:custGeom>
                <a:rect b="b" l="l" r="r" t="t"/>
                <a:pathLst>
                  <a:path extrusionOk="0" h="3029" w="663">
                    <a:moveTo>
                      <a:pt x="1" y="0"/>
                    </a:moveTo>
                    <a:lnTo>
                      <a:pt x="68" y="3028"/>
                    </a:lnTo>
                    <a:lnTo>
                      <a:pt x="662" y="3028"/>
                    </a:lnTo>
                    <a:lnTo>
                      <a:pt x="6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6"/>
              <p:cNvSpPr/>
              <p:nvPr/>
            </p:nvSpPr>
            <p:spPr>
              <a:xfrm>
                <a:off x="-1886909" y="2189402"/>
                <a:ext cx="127562" cy="318388"/>
              </a:xfrm>
              <a:custGeom>
                <a:rect b="b" l="l" r="r" t="t"/>
                <a:pathLst>
                  <a:path extrusionOk="0" h="2733" w="1095">
                    <a:moveTo>
                      <a:pt x="94" y="1"/>
                    </a:moveTo>
                    <a:lnTo>
                      <a:pt x="0" y="2732"/>
                    </a:lnTo>
                    <a:lnTo>
                      <a:pt x="1095" y="2732"/>
                    </a:lnTo>
                    <a:lnTo>
                      <a:pt x="993" y="77"/>
                    </a:lnTo>
                    <a:lnTo>
                      <a:pt x="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6"/>
              <p:cNvSpPr/>
              <p:nvPr/>
            </p:nvSpPr>
            <p:spPr>
              <a:xfrm>
                <a:off x="-1560842" y="2183577"/>
                <a:ext cx="131639" cy="324213"/>
              </a:xfrm>
              <a:custGeom>
                <a:rect b="b" l="l" r="r" t="t"/>
                <a:pathLst>
                  <a:path extrusionOk="0" h="2783" w="1130">
                    <a:moveTo>
                      <a:pt x="1" y="0"/>
                    </a:moveTo>
                    <a:lnTo>
                      <a:pt x="35" y="2782"/>
                    </a:lnTo>
                    <a:lnTo>
                      <a:pt x="1129" y="2782"/>
                    </a:lnTo>
                    <a:lnTo>
                      <a:pt x="1010" y="4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6"/>
              <p:cNvSpPr/>
              <p:nvPr/>
            </p:nvSpPr>
            <p:spPr>
              <a:xfrm>
                <a:off x="-2000607" y="2469111"/>
                <a:ext cx="78168" cy="23882"/>
              </a:xfrm>
              <a:custGeom>
                <a:rect b="b" l="l" r="r" t="t"/>
                <a:pathLst>
                  <a:path extrusionOk="0" h="205" w="671">
                    <a:moveTo>
                      <a:pt x="1" y="1"/>
                    </a:moveTo>
                    <a:lnTo>
                      <a:pt x="1" y="204"/>
                    </a:lnTo>
                    <a:lnTo>
                      <a:pt x="663" y="204"/>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6"/>
              <p:cNvSpPr/>
              <p:nvPr/>
            </p:nvSpPr>
            <p:spPr>
              <a:xfrm>
                <a:off x="-1999558" y="2429619"/>
                <a:ext cx="78168" cy="23765"/>
              </a:xfrm>
              <a:custGeom>
                <a:rect b="b" l="l" r="r" t="t"/>
                <a:pathLst>
                  <a:path extrusionOk="0" h="204" w="671">
                    <a:moveTo>
                      <a:pt x="9" y="0"/>
                    </a:moveTo>
                    <a:lnTo>
                      <a:pt x="0" y="204"/>
                    </a:lnTo>
                    <a:lnTo>
                      <a:pt x="670" y="204"/>
                    </a:lnTo>
                    <a:lnTo>
                      <a:pt x="6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6"/>
              <p:cNvSpPr/>
              <p:nvPr/>
            </p:nvSpPr>
            <p:spPr>
              <a:xfrm>
                <a:off x="-1862212" y="2459209"/>
                <a:ext cx="76188" cy="30755"/>
              </a:xfrm>
              <a:custGeom>
                <a:rect b="b" l="l" r="r" t="t"/>
                <a:pathLst>
                  <a:path extrusionOk="0" h="264" w="654">
                    <a:moveTo>
                      <a:pt x="9" y="1"/>
                    </a:moveTo>
                    <a:lnTo>
                      <a:pt x="0" y="264"/>
                    </a:lnTo>
                    <a:lnTo>
                      <a:pt x="645" y="264"/>
                    </a:lnTo>
                    <a:lnTo>
                      <a:pt x="6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6"/>
              <p:cNvSpPr/>
              <p:nvPr/>
            </p:nvSpPr>
            <p:spPr>
              <a:xfrm>
                <a:off x="-2006548" y="2169713"/>
                <a:ext cx="87138" cy="20853"/>
              </a:xfrm>
              <a:custGeom>
                <a:rect b="b" l="l" r="r" t="t"/>
                <a:pathLst>
                  <a:path extrusionOk="0" h="179" w="748">
                    <a:moveTo>
                      <a:pt x="1" y="0"/>
                    </a:moveTo>
                    <a:lnTo>
                      <a:pt x="1" y="178"/>
                    </a:lnTo>
                    <a:lnTo>
                      <a:pt x="747" y="178"/>
                    </a:lnTo>
                    <a:lnTo>
                      <a:pt x="7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6"/>
              <p:cNvSpPr/>
              <p:nvPr/>
            </p:nvSpPr>
            <p:spPr>
              <a:xfrm>
                <a:off x="-1644834" y="2473072"/>
                <a:ext cx="58480" cy="18873"/>
              </a:xfrm>
              <a:custGeom>
                <a:rect b="b" l="l" r="r" t="t"/>
                <a:pathLst>
                  <a:path extrusionOk="0" h="162" w="502">
                    <a:moveTo>
                      <a:pt x="9" y="1"/>
                    </a:moveTo>
                    <a:lnTo>
                      <a:pt x="1" y="162"/>
                    </a:lnTo>
                    <a:lnTo>
                      <a:pt x="493" y="162"/>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6"/>
              <p:cNvSpPr/>
              <p:nvPr/>
            </p:nvSpPr>
            <p:spPr>
              <a:xfrm>
                <a:off x="-1732787" y="2452336"/>
                <a:ext cx="46598" cy="44619"/>
              </a:xfrm>
              <a:custGeom>
                <a:rect b="b" l="l" r="r" t="t"/>
                <a:pathLst>
                  <a:path extrusionOk="0" h="383" w="400">
                    <a:moveTo>
                      <a:pt x="399" y="0"/>
                    </a:moveTo>
                    <a:lnTo>
                      <a:pt x="1" y="17"/>
                    </a:lnTo>
                    <a:lnTo>
                      <a:pt x="1" y="382"/>
                    </a:lnTo>
                    <a:lnTo>
                      <a:pt x="399"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6"/>
              <p:cNvSpPr/>
              <p:nvPr/>
            </p:nvSpPr>
            <p:spPr>
              <a:xfrm>
                <a:off x="-1533117" y="2202333"/>
                <a:ext cx="68266" cy="36697"/>
              </a:xfrm>
              <a:custGeom>
                <a:rect b="b" l="l" r="r" t="t"/>
                <a:pathLst>
                  <a:path extrusionOk="0" h="315" w="586">
                    <a:moveTo>
                      <a:pt x="9" y="0"/>
                    </a:moveTo>
                    <a:lnTo>
                      <a:pt x="0" y="314"/>
                    </a:lnTo>
                    <a:lnTo>
                      <a:pt x="586" y="314"/>
                    </a:lnTo>
                    <a:lnTo>
                      <a:pt x="5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6"/>
              <p:cNvSpPr/>
              <p:nvPr/>
            </p:nvSpPr>
            <p:spPr>
              <a:xfrm>
                <a:off x="-1412546" y="2173674"/>
                <a:ext cx="55452" cy="38677"/>
              </a:xfrm>
              <a:custGeom>
                <a:rect b="b" l="l" r="r" t="t"/>
                <a:pathLst>
                  <a:path extrusionOk="0" h="332" w="476">
                    <a:moveTo>
                      <a:pt x="9" y="0"/>
                    </a:moveTo>
                    <a:lnTo>
                      <a:pt x="0" y="306"/>
                    </a:lnTo>
                    <a:lnTo>
                      <a:pt x="467" y="331"/>
                    </a:lnTo>
                    <a:lnTo>
                      <a:pt x="475" y="17"/>
                    </a:lnTo>
                    <a:lnTo>
                      <a:pt x="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6"/>
              <p:cNvSpPr/>
              <p:nvPr/>
            </p:nvSpPr>
            <p:spPr>
              <a:xfrm>
                <a:off x="-2153796" y="2449307"/>
                <a:ext cx="68383" cy="38677"/>
              </a:xfrm>
              <a:custGeom>
                <a:rect b="b" l="l" r="r" t="t"/>
                <a:pathLst>
                  <a:path extrusionOk="0" h="332" w="587">
                    <a:moveTo>
                      <a:pt x="586" y="1"/>
                    </a:moveTo>
                    <a:lnTo>
                      <a:pt x="9" y="26"/>
                    </a:lnTo>
                    <a:lnTo>
                      <a:pt x="1" y="332"/>
                    </a:lnTo>
                    <a:lnTo>
                      <a:pt x="578" y="306"/>
                    </a:lnTo>
                    <a:lnTo>
                      <a:pt x="5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6"/>
              <p:cNvSpPr/>
              <p:nvPr/>
            </p:nvSpPr>
            <p:spPr>
              <a:xfrm>
                <a:off x="-2172552" y="2174606"/>
                <a:ext cx="87138" cy="37745"/>
              </a:xfrm>
              <a:custGeom>
                <a:rect b="b" l="l" r="r" t="t"/>
                <a:pathLst>
                  <a:path extrusionOk="0" h="324" w="748">
                    <a:moveTo>
                      <a:pt x="747" y="1"/>
                    </a:moveTo>
                    <a:lnTo>
                      <a:pt x="9" y="18"/>
                    </a:lnTo>
                    <a:lnTo>
                      <a:pt x="1" y="323"/>
                    </a:lnTo>
                    <a:lnTo>
                      <a:pt x="739" y="315"/>
                    </a:lnTo>
                    <a:lnTo>
                      <a:pt x="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6"/>
              <p:cNvSpPr/>
              <p:nvPr/>
            </p:nvSpPr>
            <p:spPr>
              <a:xfrm>
                <a:off x="-1542087" y="2466199"/>
                <a:ext cx="90051" cy="27726"/>
              </a:xfrm>
              <a:custGeom>
                <a:rect b="b" l="l" r="r" t="t"/>
                <a:pathLst>
                  <a:path extrusionOk="0" h="238" w="773">
                    <a:moveTo>
                      <a:pt x="1" y="0"/>
                    </a:moveTo>
                    <a:lnTo>
                      <a:pt x="18" y="238"/>
                    </a:lnTo>
                    <a:lnTo>
                      <a:pt x="773" y="23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6"/>
              <p:cNvSpPr/>
              <p:nvPr/>
            </p:nvSpPr>
            <p:spPr>
              <a:xfrm>
                <a:off x="-1407653" y="2425658"/>
                <a:ext cx="68266" cy="73277"/>
              </a:xfrm>
              <a:custGeom>
                <a:rect b="b" l="l" r="r" t="t"/>
                <a:pathLst>
                  <a:path extrusionOk="0" h="629" w="586">
                    <a:moveTo>
                      <a:pt x="1" y="0"/>
                    </a:moveTo>
                    <a:lnTo>
                      <a:pt x="9" y="628"/>
                    </a:lnTo>
                    <a:lnTo>
                      <a:pt x="586" y="628"/>
                    </a:lnTo>
                    <a:lnTo>
                      <a:pt x="5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2" name="Google Shape;4822;p76"/>
            <p:cNvGrpSpPr/>
            <p:nvPr/>
          </p:nvGrpSpPr>
          <p:grpSpPr>
            <a:xfrm>
              <a:off x="541809" y="1838240"/>
              <a:ext cx="220265" cy="126588"/>
              <a:chOff x="3220874" y="332628"/>
              <a:chExt cx="237277" cy="136395"/>
            </a:xfrm>
          </p:grpSpPr>
          <p:sp>
            <p:nvSpPr>
              <p:cNvPr id="4823" name="Google Shape;4823;p76"/>
              <p:cNvSpPr/>
              <p:nvPr/>
            </p:nvSpPr>
            <p:spPr>
              <a:xfrm>
                <a:off x="3408496" y="332628"/>
                <a:ext cx="35866" cy="136395"/>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6"/>
              <p:cNvSpPr/>
              <p:nvPr/>
            </p:nvSpPr>
            <p:spPr>
              <a:xfrm>
                <a:off x="3381228" y="346070"/>
                <a:ext cx="34201" cy="122953"/>
              </a:xfrm>
              <a:custGeom>
                <a:rect b="b" l="l" r="r" t="t"/>
                <a:pathLst>
                  <a:path extrusionOk="0" h="3174" w="883">
                    <a:moveTo>
                      <a:pt x="128" y="1"/>
                    </a:moveTo>
                    <a:lnTo>
                      <a:pt x="0" y="3174"/>
                    </a:lnTo>
                    <a:lnTo>
                      <a:pt x="883" y="3174"/>
                    </a:lnTo>
                    <a:lnTo>
                      <a:pt x="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6"/>
              <p:cNvSpPr/>
              <p:nvPr/>
            </p:nvSpPr>
            <p:spPr>
              <a:xfrm>
                <a:off x="3303995" y="332628"/>
                <a:ext cx="76613" cy="136395"/>
              </a:xfrm>
              <a:custGeom>
                <a:rect b="b" l="l" r="r" t="t"/>
                <a:pathLst>
                  <a:path extrusionOk="0" h="3521" w="1978">
                    <a:moveTo>
                      <a:pt x="69" y="0"/>
                    </a:moveTo>
                    <a:lnTo>
                      <a:pt x="1" y="3521"/>
                    </a:lnTo>
                    <a:lnTo>
                      <a:pt x="1799" y="3521"/>
                    </a:lnTo>
                    <a:lnTo>
                      <a:pt x="19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6"/>
              <p:cNvSpPr/>
              <p:nvPr/>
            </p:nvSpPr>
            <p:spPr>
              <a:xfrm>
                <a:off x="3254068" y="343126"/>
                <a:ext cx="73321" cy="125897"/>
              </a:xfrm>
              <a:custGeom>
                <a:rect b="b" l="l" r="r" t="t"/>
                <a:pathLst>
                  <a:path extrusionOk="0" h="3250" w="1893">
                    <a:moveTo>
                      <a:pt x="85" y="1"/>
                    </a:moveTo>
                    <a:lnTo>
                      <a:pt x="1" y="3250"/>
                    </a:lnTo>
                    <a:lnTo>
                      <a:pt x="1892" y="3250"/>
                    </a:lnTo>
                    <a:lnTo>
                      <a:pt x="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6"/>
              <p:cNvSpPr/>
              <p:nvPr/>
            </p:nvSpPr>
            <p:spPr>
              <a:xfrm>
                <a:off x="3438747" y="332628"/>
                <a:ext cx="19405" cy="136395"/>
              </a:xfrm>
              <a:custGeom>
                <a:rect b="b" l="l" r="r" t="t"/>
                <a:pathLst>
                  <a:path extrusionOk="0" h="3521" w="501">
                    <a:moveTo>
                      <a:pt x="102" y="0"/>
                    </a:moveTo>
                    <a:lnTo>
                      <a:pt x="0" y="3521"/>
                    </a:lnTo>
                    <a:lnTo>
                      <a:pt x="475" y="3521"/>
                    </a:lnTo>
                    <a:lnTo>
                      <a:pt x="5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6"/>
              <p:cNvSpPr/>
              <p:nvPr/>
            </p:nvSpPr>
            <p:spPr>
              <a:xfrm>
                <a:off x="3411130" y="346070"/>
                <a:ext cx="25331" cy="122953"/>
              </a:xfrm>
              <a:custGeom>
                <a:rect b="b" l="l" r="r" t="t"/>
                <a:pathLst>
                  <a:path extrusionOk="0" h="3174" w="654">
                    <a:moveTo>
                      <a:pt x="60" y="1"/>
                    </a:moveTo>
                    <a:lnTo>
                      <a:pt x="0" y="3174"/>
                    </a:lnTo>
                    <a:lnTo>
                      <a:pt x="628" y="3174"/>
                    </a:lnTo>
                    <a:lnTo>
                      <a:pt x="6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6"/>
              <p:cNvSpPr/>
              <p:nvPr/>
            </p:nvSpPr>
            <p:spPr>
              <a:xfrm>
                <a:off x="3359887" y="332628"/>
                <a:ext cx="40437" cy="136395"/>
              </a:xfrm>
              <a:custGeom>
                <a:rect b="b" l="l" r="r" t="t"/>
                <a:pathLst>
                  <a:path extrusionOk="0" h="3521" w="1044">
                    <a:moveTo>
                      <a:pt x="0" y="0"/>
                    </a:moveTo>
                    <a:lnTo>
                      <a:pt x="93" y="3521"/>
                    </a:lnTo>
                    <a:lnTo>
                      <a:pt x="1043" y="3521"/>
                    </a:lnTo>
                    <a:lnTo>
                      <a:pt x="10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6"/>
              <p:cNvSpPr/>
              <p:nvPr/>
            </p:nvSpPr>
            <p:spPr>
              <a:xfrm>
                <a:off x="3320457" y="343126"/>
                <a:ext cx="31877" cy="125897"/>
              </a:xfrm>
              <a:custGeom>
                <a:rect b="b" l="l" r="r" t="t"/>
                <a:pathLst>
                  <a:path extrusionOk="0" h="3250" w="823">
                    <a:moveTo>
                      <a:pt x="76" y="1"/>
                    </a:moveTo>
                    <a:lnTo>
                      <a:pt x="0" y="3250"/>
                    </a:lnTo>
                    <a:lnTo>
                      <a:pt x="823" y="3250"/>
                    </a:lnTo>
                    <a:lnTo>
                      <a:pt x="823" y="85"/>
                    </a:lnTo>
                    <a:lnTo>
                      <a:pt x="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6"/>
              <p:cNvSpPr/>
              <p:nvPr/>
            </p:nvSpPr>
            <p:spPr>
              <a:xfrm>
                <a:off x="3220874" y="374347"/>
                <a:ext cx="71694" cy="94674"/>
              </a:xfrm>
              <a:custGeom>
                <a:rect b="b" l="l" r="r" t="t"/>
                <a:pathLst>
                  <a:path extrusionOk="0" h="2444" w="1851">
                    <a:moveTo>
                      <a:pt x="60" y="1"/>
                    </a:moveTo>
                    <a:lnTo>
                      <a:pt x="1" y="2444"/>
                    </a:lnTo>
                    <a:lnTo>
                      <a:pt x="1850" y="2444"/>
                    </a:lnTo>
                    <a:lnTo>
                      <a:pt x="18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6"/>
              <p:cNvSpPr/>
              <p:nvPr/>
            </p:nvSpPr>
            <p:spPr>
              <a:xfrm>
                <a:off x="3285597" y="374347"/>
                <a:ext cx="27306" cy="94674"/>
              </a:xfrm>
              <a:custGeom>
                <a:rect b="b" l="l" r="r" t="t"/>
                <a:pathLst>
                  <a:path extrusionOk="0" h="2444" w="705">
                    <a:moveTo>
                      <a:pt x="35" y="1"/>
                    </a:moveTo>
                    <a:lnTo>
                      <a:pt x="1" y="2444"/>
                    </a:lnTo>
                    <a:lnTo>
                      <a:pt x="705" y="2444"/>
                    </a:lnTo>
                    <a:lnTo>
                      <a:pt x="7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6"/>
              <p:cNvSpPr/>
              <p:nvPr/>
            </p:nvSpPr>
            <p:spPr>
              <a:xfrm>
                <a:off x="3414732" y="443027"/>
                <a:ext cx="18785" cy="8251"/>
              </a:xfrm>
              <a:custGeom>
                <a:rect b="b" l="l" r="r" t="t"/>
                <a:pathLst>
                  <a:path extrusionOk="0" h="213" w="485">
                    <a:moveTo>
                      <a:pt x="1" y="0"/>
                    </a:moveTo>
                    <a:lnTo>
                      <a:pt x="1" y="213"/>
                    </a:lnTo>
                    <a:lnTo>
                      <a:pt x="484" y="213"/>
                    </a:lnTo>
                    <a:lnTo>
                      <a:pt x="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6"/>
              <p:cNvSpPr/>
              <p:nvPr/>
            </p:nvSpPr>
            <p:spPr>
              <a:xfrm>
                <a:off x="3365774" y="335572"/>
                <a:ext cx="29630" cy="14178"/>
              </a:xfrm>
              <a:custGeom>
                <a:rect b="b" l="l" r="r" t="t"/>
                <a:pathLst>
                  <a:path extrusionOk="0" h="366" w="765">
                    <a:moveTo>
                      <a:pt x="764" y="1"/>
                    </a:moveTo>
                    <a:lnTo>
                      <a:pt x="1" y="17"/>
                    </a:lnTo>
                    <a:lnTo>
                      <a:pt x="1" y="365"/>
                    </a:lnTo>
                    <a:lnTo>
                      <a:pt x="764" y="348"/>
                    </a:lnTo>
                    <a:lnTo>
                      <a:pt x="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6"/>
              <p:cNvSpPr/>
              <p:nvPr/>
            </p:nvSpPr>
            <p:spPr>
              <a:xfrm>
                <a:off x="3369725" y="450270"/>
                <a:ext cx="25990" cy="14139"/>
              </a:xfrm>
              <a:custGeom>
                <a:rect b="b" l="l" r="r" t="t"/>
                <a:pathLst>
                  <a:path extrusionOk="0" h="365" w="671">
                    <a:moveTo>
                      <a:pt x="671" y="0"/>
                    </a:moveTo>
                    <a:lnTo>
                      <a:pt x="1" y="26"/>
                    </a:lnTo>
                    <a:lnTo>
                      <a:pt x="1" y="365"/>
                    </a:lnTo>
                    <a:lnTo>
                      <a:pt x="671" y="348"/>
                    </a:lnTo>
                    <a:lnTo>
                      <a:pt x="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6"/>
              <p:cNvSpPr/>
              <p:nvPr/>
            </p:nvSpPr>
            <p:spPr>
              <a:xfrm>
                <a:off x="3420968" y="354321"/>
                <a:ext cx="7282" cy="11505"/>
              </a:xfrm>
              <a:custGeom>
                <a:rect b="b" l="l" r="r" t="t"/>
                <a:pathLst>
                  <a:path extrusionOk="0" h="297" w="188">
                    <a:moveTo>
                      <a:pt x="94" y="0"/>
                    </a:moveTo>
                    <a:cubicBezTo>
                      <a:pt x="43" y="0"/>
                      <a:pt x="1" y="59"/>
                      <a:pt x="1" y="144"/>
                    </a:cubicBezTo>
                    <a:cubicBezTo>
                      <a:pt x="1" y="229"/>
                      <a:pt x="43" y="297"/>
                      <a:pt x="94" y="297"/>
                    </a:cubicBezTo>
                    <a:cubicBezTo>
                      <a:pt x="145" y="297"/>
                      <a:pt x="188" y="229"/>
                      <a:pt x="188" y="144"/>
                    </a:cubicBezTo>
                    <a:cubicBezTo>
                      <a:pt x="188" y="59"/>
                      <a:pt x="145" y="0"/>
                      <a:pt x="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76"/>
            <p:cNvGrpSpPr/>
            <p:nvPr/>
          </p:nvGrpSpPr>
          <p:grpSpPr>
            <a:xfrm>
              <a:off x="217059" y="2006648"/>
              <a:ext cx="227777" cy="135039"/>
              <a:chOff x="217059" y="1148285"/>
              <a:chExt cx="227777" cy="135039"/>
            </a:xfrm>
          </p:grpSpPr>
          <p:sp>
            <p:nvSpPr>
              <p:cNvPr id="4838" name="Google Shape;4838;p76"/>
              <p:cNvSpPr/>
              <p:nvPr/>
            </p:nvSpPr>
            <p:spPr>
              <a:xfrm>
                <a:off x="409321" y="1148285"/>
                <a:ext cx="35514" cy="135039"/>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6"/>
              <p:cNvSpPr/>
              <p:nvPr/>
            </p:nvSpPr>
            <p:spPr>
              <a:xfrm>
                <a:off x="382014" y="1161594"/>
                <a:ext cx="34172" cy="121731"/>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6"/>
              <p:cNvSpPr/>
              <p:nvPr/>
            </p:nvSpPr>
            <p:spPr>
              <a:xfrm>
                <a:off x="288318" y="1148285"/>
                <a:ext cx="75823" cy="135039"/>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6"/>
              <p:cNvSpPr/>
              <p:nvPr/>
            </p:nvSpPr>
            <p:spPr>
              <a:xfrm>
                <a:off x="238537" y="1158679"/>
                <a:ext cx="72908" cy="124646"/>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6"/>
              <p:cNvSpPr/>
              <p:nvPr/>
            </p:nvSpPr>
            <p:spPr>
              <a:xfrm>
                <a:off x="343623" y="1148285"/>
                <a:ext cx="40040" cy="135039"/>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6"/>
              <p:cNvSpPr/>
              <p:nvPr/>
            </p:nvSpPr>
            <p:spPr>
              <a:xfrm>
                <a:off x="304235" y="1158679"/>
                <a:ext cx="31948" cy="124646"/>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6"/>
              <p:cNvSpPr/>
              <p:nvPr/>
            </p:nvSpPr>
            <p:spPr>
              <a:xfrm>
                <a:off x="217059" y="1189591"/>
                <a:ext cx="73867" cy="93734"/>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6"/>
              <p:cNvSpPr/>
              <p:nvPr/>
            </p:nvSpPr>
            <p:spPr>
              <a:xfrm>
                <a:off x="349453" y="1161592"/>
                <a:ext cx="28994" cy="14037"/>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6"/>
              <p:cNvSpPr/>
              <p:nvPr/>
            </p:nvSpPr>
            <p:spPr>
              <a:xfrm>
                <a:off x="349465" y="1251430"/>
                <a:ext cx="25428" cy="13999"/>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7" name="Google Shape;4847;p76"/>
          <p:cNvGrpSpPr/>
          <p:nvPr/>
        </p:nvGrpSpPr>
        <p:grpSpPr>
          <a:xfrm>
            <a:off x="3874388" y="1284835"/>
            <a:ext cx="755923" cy="756387"/>
            <a:chOff x="3874388" y="1284835"/>
            <a:chExt cx="755923" cy="756387"/>
          </a:xfrm>
        </p:grpSpPr>
        <p:sp>
          <p:nvSpPr>
            <p:cNvPr id="4848" name="Google Shape;4848;p76"/>
            <p:cNvSpPr/>
            <p:nvPr/>
          </p:nvSpPr>
          <p:spPr>
            <a:xfrm>
              <a:off x="3874388" y="1284835"/>
              <a:ext cx="755923" cy="756387"/>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9" name="Google Shape;4849;p76"/>
            <p:cNvGrpSpPr/>
            <p:nvPr/>
          </p:nvGrpSpPr>
          <p:grpSpPr>
            <a:xfrm>
              <a:off x="4042974" y="1495063"/>
              <a:ext cx="418763" cy="335911"/>
              <a:chOff x="2910450" y="1423475"/>
              <a:chExt cx="388175" cy="311375"/>
            </a:xfrm>
          </p:grpSpPr>
          <p:sp>
            <p:nvSpPr>
              <p:cNvPr id="4850" name="Google Shape;4850;p76"/>
              <p:cNvSpPr/>
              <p:nvPr/>
            </p:nvSpPr>
            <p:spPr>
              <a:xfrm>
                <a:off x="2910450" y="1689325"/>
                <a:ext cx="388175" cy="45525"/>
              </a:xfrm>
              <a:custGeom>
                <a:rect b="b" l="l" r="r" t="t"/>
                <a:pathLst>
                  <a:path extrusionOk="0" h="1821" w="15527">
                    <a:moveTo>
                      <a:pt x="0" y="0"/>
                    </a:moveTo>
                    <a:lnTo>
                      <a:pt x="0" y="1821"/>
                    </a:lnTo>
                    <a:lnTo>
                      <a:pt x="15527" y="1821"/>
                    </a:lnTo>
                    <a:lnTo>
                      <a:pt x="155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6"/>
              <p:cNvSpPr/>
              <p:nvPr/>
            </p:nvSpPr>
            <p:spPr>
              <a:xfrm>
                <a:off x="2929775" y="1423475"/>
                <a:ext cx="270525" cy="242625"/>
              </a:xfrm>
              <a:custGeom>
                <a:rect b="b" l="l" r="r" t="t"/>
                <a:pathLst>
                  <a:path extrusionOk="0" h="9705" w="10821">
                    <a:moveTo>
                      <a:pt x="10096" y="1"/>
                    </a:moveTo>
                    <a:lnTo>
                      <a:pt x="1948" y="2964"/>
                    </a:lnTo>
                    <a:lnTo>
                      <a:pt x="1479" y="1787"/>
                    </a:lnTo>
                    <a:lnTo>
                      <a:pt x="630" y="2126"/>
                    </a:lnTo>
                    <a:lnTo>
                      <a:pt x="1090" y="3276"/>
                    </a:lnTo>
                    <a:lnTo>
                      <a:pt x="1" y="3672"/>
                    </a:lnTo>
                    <a:lnTo>
                      <a:pt x="312" y="4531"/>
                    </a:lnTo>
                    <a:lnTo>
                      <a:pt x="1430" y="4124"/>
                    </a:lnTo>
                    <a:lnTo>
                      <a:pt x="2422" y="6610"/>
                    </a:lnTo>
                    <a:lnTo>
                      <a:pt x="2422" y="7886"/>
                    </a:lnTo>
                    <a:lnTo>
                      <a:pt x="1492" y="7886"/>
                    </a:lnTo>
                    <a:lnTo>
                      <a:pt x="1492" y="9704"/>
                    </a:lnTo>
                    <a:lnTo>
                      <a:pt x="4241" y="9704"/>
                    </a:lnTo>
                    <a:lnTo>
                      <a:pt x="4241" y="7886"/>
                    </a:lnTo>
                    <a:lnTo>
                      <a:pt x="3351" y="7886"/>
                    </a:lnTo>
                    <a:lnTo>
                      <a:pt x="3351" y="6434"/>
                    </a:lnTo>
                    <a:lnTo>
                      <a:pt x="2289" y="3811"/>
                    </a:lnTo>
                    <a:lnTo>
                      <a:pt x="4398" y="3044"/>
                    </a:lnTo>
                    <a:lnTo>
                      <a:pt x="4551" y="3464"/>
                    </a:lnTo>
                    <a:cubicBezTo>
                      <a:pt x="4753" y="4022"/>
                      <a:pt x="5278" y="4369"/>
                      <a:pt x="5839" y="4369"/>
                    </a:cubicBezTo>
                    <a:cubicBezTo>
                      <a:pt x="5994" y="4369"/>
                      <a:pt x="6151" y="4343"/>
                      <a:pt x="6305" y="4287"/>
                    </a:cubicBezTo>
                    <a:lnTo>
                      <a:pt x="9740" y="3044"/>
                    </a:lnTo>
                    <a:cubicBezTo>
                      <a:pt x="10452" y="2786"/>
                      <a:pt x="10820" y="2000"/>
                      <a:pt x="10563" y="1288"/>
                    </a:cubicBezTo>
                    <a:lnTo>
                      <a:pt x="10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6"/>
              <p:cNvSpPr/>
              <p:nvPr/>
            </p:nvSpPr>
            <p:spPr>
              <a:xfrm>
                <a:off x="3104050" y="1597350"/>
                <a:ext cx="160200" cy="68750"/>
              </a:xfrm>
              <a:custGeom>
                <a:rect b="b" l="l" r="r" t="t"/>
                <a:pathLst>
                  <a:path extrusionOk="0" h="2750" w="6408">
                    <a:moveTo>
                      <a:pt x="1825" y="1"/>
                    </a:moveTo>
                    <a:cubicBezTo>
                      <a:pt x="0" y="76"/>
                      <a:pt x="2" y="2674"/>
                      <a:pt x="1825" y="2749"/>
                    </a:cubicBezTo>
                    <a:lnTo>
                      <a:pt x="6408" y="2749"/>
                    </a:lnTo>
                    <a:lnTo>
                      <a:pt x="6408" y="1861"/>
                    </a:lnTo>
                    <a:lnTo>
                      <a:pt x="5478" y="1861"/>
                    </a:lnTo>
                    <a:lnTo>
                      <a:pt x="5478" y="931"/>
                    </a:lnTo>
                    <a:lnTo>
                      <a:pt x="6408" y="931"/>
                    </a:lnTo>
                    <a:lnTo>
                      <a:pt x="64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4698"/>
                                        </p:tgtEl>
                                        <p:attrNameLst>
                                          <p:attrName>style.visibility</p:attrName>
                                        </p:attrNameLst>
                                      </p:cBhvr>
                                      <p:to>
                                        <p:strVal val="visible"/>
                                      </p:to>
                                    </p:set>
                                    <p:anim calcmode="lin" valueType="num">
                                      <p:cBhvr additive="base">
                                        <p:cTn dur="800"/>
                                        <p:tgtEl>
                                          <p:spTgt spid="4698"/>
                                        </p:tgtEl>
                                        <p:attrNameLst>
                                          <p:attrName>ppt_x</p:attrName>
                                        </p:attrNameLst>
                                      </p:cBhvr>
                                      <p:tavLst>
                                        <p:tav fmla="" tm="0">
                                          <p:val>
                                            <p:strVal val="#ppt_x-1"/>
                                          </p:val>
                                        </p:tav>
                                        <p:tav fmla="" tm="100000">
                                          <p:val>
                                            <p:strVal val="#ppt_x"/>
                                          </p:val>
                                        </p:tav>
                                      </p:tavLst>
                                    </p:anim>
                                  </p:childTnLst>
                                </p:cTn>
                              </p:par>
                            </p:childTnLst>
                          </p:cTn>
                        </p:par>
                        <p:par>
                          <p:cTn fill="hold">
                            <p:stCondLst>
                              <p:cond delay="800"/>
                            </p:stCondLst>
                            <p:childTnLst>
                              <p:par>
                                <p:cTn fill="hold" nodeType="afterEffect" presetClass="entr" presetID="10" presetSubtype="0">
                                  <p:stCondLst>
                                    <p:cond delay="0"/>
                                  </p:stCondLst>
                                  <p:childTnLst>
                                    <p:set>
                                      <p:cBhvr>
                                        <p:cTn dur="1" fill="hold">
                                          <p:stCondLst>
                                            <p:cond delay="0"/>
                                          </p:stCondLst>
                                        </p:cTn>
                                        <p:tgtEl>
                                          <p:spTgt spid="4708"/>
                                        </p:tgtEl>
                                        <p:attrNameLst>
                                          <p:attrName>style.visibility</p:attrName>
                                        </p:attrNameLst>
                                      </p:cBhvr>
                                      <p:to>
                                        <p:strVal val="visible"/>
                                      </p:to>
                                    </p:set>
                                    <p:animEffect filter="fade" transition="in">
                                      <p:cBhvr>
                                        <p:cTn dur="1"/>
                                        <p:tgtEl>
                                          <p:spTgt spid="4708"/>
                                        </p:tgtEl>
                                      </p:cBhvr>
                                    </p:animEffect>
                                  </p:childTnLst>
                                </p:cTn>
                              </p:par>
                            </p:childTnLst>
                          </p:cTn>
                        </p:par>
                        <p:par>
                          <p:cTn fill="hold">
                            <p:stCondLst>
                              <p:cond delay="800"/>
                            </p:stCondLst>
                            <p:childTnLst>
                              <p:par>
                                <p:cTn fill="hold" nodeType="afterEffect" presetClass="entr" presetID="10" presetSubtype="0">
                                  <p:stCondLst>
                                    <p:cond delay="0"/>
                                  </p:stCondLst>
                                  <p:childTnLst>
                                    <p:set>
                                      <p:cBhvr>
                                        <p:cTn dur="1" fill="hold">
                                          <p:stCondLst>
                                            <p:cond delay="0"/>
                                          </p:stCondLst>
                                        </p:cTn>
                                        <p:tgtEl>
                                          <p:spTgt spid="4699"/>
                                        </p:tgtEl>
                                        <p:attrNameLst>
                                          <p:attrName>style.visibility</p:attrName>
                                        </p:attrNameLst>
                                      </p:cBhvr>
                                      <p:to>
                                        <p:strVal val="visible"/>
                                      </p:to>
                                    </p:set>
                                    <p:animEffect filter="fade" transition="in">
                                      <p:cBhvr>
                                        <p:cTn dur="300"/>
                                        <p:tgtEl>
                                          <p:spTgt spid="4699"/>
                                        </p:tgtEl>
                                      </p:cBhvr>
                                    </p:animEffect>
                                  </p:childTnLst>
                                </p:cTn>
                              </p:par>
                            </p:childTnLst>
                          </p:cTn>
                        </p:par>
                        <p:par>
                          <p:cTn fill="hold">
                            <p:stCondLst>
                              <p:cond delay="1100"/>
                            </p:stCondLst>
                            <p:childTnLst>
                              <p:par>
                                <p:cTn fill="hold" nodeType="afterEffect" presetClass="entr" presetID="10" presetSubtype="0">
                                  <p:stCondLst>
                                    <p:cond delay="0"/>
                                  </p:stCondLst>
                                  <p:childTnLst>
                                    <p:set>
                                      <p:cBhvr>
                                        <p:cTn dur="1" fill="hold">
                                          <p:stCondLst>
                                            <p:cond delay="0"/>
                                          </p:stCondLst>
                                        </p:cTn>
                                        <p:tgtEl>
                                          <p:spTgt spid="4700"/>
                                        </p:tgtEl>
                                        <p:attrNameLst>
                                          <p:attrName>style.visibility</p:attrName>
                                        </p:attrNameLst>
                                      </p:cBhvr>
                                      <p:to>
                                        <p:strVal val="visible"/>
                                      </p:to>
                                    </p:set>
                                    <p:animEffect filter="fade" transition="in">
                                      <p:cBhvr>
                                        <p:cTn dur="500"/>
                                        <p:tgtEl>
                                          <p:spTgt spid="4700"/>
                                        </p:tgtEl>
                                      </p:cBhvr>
                                    </p:animEffect>
                                  </p:childTnLst>
                                </p:cTn>
                              </p:par>
                            </p:childTnLst>
                          </p:cTn>
                        </p:par>
                        <p:par>
                          <p:cTn fill="hold">
                            <p:stCondLst>
                              <p:cond delay="1600"/>
                            </p:stCondLst>
                            <p:childTnLst>
                              <p:par>
                                <p:cTn fill="hold" nodeType="afterEffect" presetClass="entr" presetID="10" presetSubtype="0">
                                  <p:stCondLst>
                                    <p:cond delay="0"/>
                                  </p:stCondLst>
                                  <p:childTnLst>
                                    <p:set>
                                      <p:cBhvr>
                                        <p:cTn dur="1" fill="hold">
                                          <p:stCondLst>
                                            <p:cond delay="0"/>
                                          </p:stCondLst>
                                        </p:cTn>
                                        <p:tgtEl>
                                          <p:spTgt spid="4847"/>
                                        </p:tgtEl>
                                        <p:attrNameLst>
                                          <p:attrName>style.visibility</p:attrName>
                                        </p:attrNameLst>
                                      </p:cBhvr>
                                      <p:to>
                                        <p:strVal val="visible"/>
                                      </p:to>
                                    </p:set>
                                    <p:animEffect filter="fade" transition="in">
                                      <p:cBhvr>
                                        <p:cTn dur="300"/>
                                        <p:tgtEl>
                                          <p:spTgt spid="4847"/>
                                        </p:tgtEl>
                                      </p:cBhvr>
                                    </p:animEffect>
                                  </p:childTnLst>
                                </p:cTn>
                              </p:par>
                            </p:childTnLst>
                          </p:cTn>
                        </p:par>
                        <p:par>
                          <p:cTn fill="hold">
                            <p:stCondLst>
                              <p:cond delay="1900"/>
                            </p:stCondLst>
                            <p:childTnLst>
                              <p:par>
                                <p:cTn fill="hold" nodeType="afterEffect" presetClass="entr" presetID="10" presetSubtype="0">
                                  <p:stCondLst>
                                    <p:cond delay="0"/>
                                  </p:stCondLst>
                                  <p:childTnLst>
                                    <p:set>
                                      <p:cBhvr>
                                        <p:cTn dur="1" fill="hold">
                                          <p:stCondLst>
                                            <p:cond delay="0"/>
                                          </p:stCondLst>
                                        </p:cTn>
                                        <p:tgtEl>
                                          <p:spTgt spid="4701"/>
                                        </p:tgtEl>
                                        <p:attrNameLst>
                                          <p:attrName>style.visibility</p:attrName>
                                        </p:attrNameLst>
                                      </p:cBhvr>
                                      <p:to>
                                        <p:strVal val="visible"/>
                                      </p:to>
                                    </p:set>
                                    <p:animEffect filter="fade" transition="in">
                                      <p:cBhvr>
                                        <p:cTn dur="300"/>
                                        <p:tgtEl>
                                          <p:spTgt spid="4701"/>
                                        </p:tgtEl>
                                      </p:cBhvr>
                                    </p:animEffect>
                                  </p:childTnLst>
                                </p:cTn>
                              </p:par>
                            </p:childTnLst>
                          </p:cTn>
                        </p:par>
                        <p:par>
                          <p:cTn fill="hold">
                            <p:stCondLst>
                              <p:cond delay="2200"/>
                            </p:stCondLst>
                            <p:childTnLst>
                              <p:par>
                                <p:cTn fill="hold" nodeType="afterEffect" presetClass="entr" presetID="10" presetSubtype="0">
                                  <p:stCondLst>
                                    <p:cond delay="0"/>
                                  </p:stCondLst>
                                  <p:childTnLst>
                                    <p:set>
                                      <p:cBhvr>
                                        <p:cTn dur="1" fill="hold">
                                          <p:stCondLst>
                                            <p:cond delay="0"/>
                                          </p:stCondLst>
                                        </p:cTn>
                                        <p:tgtEl>
                                          <p:spTgt spid="4702"/>
                                        </p:tgtEl>
                                        <p:attrNameLst>
                                          <p:attrName>style.visibility</p:attrName>
                                        </p:attrNameLst>
                                      </p:cBhvr>
                                      <p:to>
                                        <p:strVal val="visible"/>
                                      </p:to>
                                    </p:set>
                                    <p:animEffect filter="fade" transition="in">
                                      <p:cBhvr>
                                        <p:cTn dur="500"/>
                                        <p:tgtEl>
                                          <p:spTgt spid="4702"/>
                                        </p:tgtEl>
                                      </p:cBhvr>
                                    </p:animEffect>
                                  </p:childTnLst>
                                </p:cTn>
                              </p:par>
                            </p:childTnLst>
                          </p:cTn>
                        </p:par>
                        <p:par>
                          <p:cTn fill="hold">
                            <p:stCondLst>
                              <p:cond delay="2700"/>
                            </p:stCondLst>
                            <p:childTnLst>
                              <p:par>
                                <p:cTn fill="hold" nodeType="afterEffect" presetClass="entr" presetID="10" presetSubtype="0">
                                  <p:stCondLst>
                                    <p:cond delay="0"/>
                                  </p:stCondLst>
                                  <p:childTnLst>
                                    <p:set>
                                      <p:cBhvr>
                                        <p:cTn dur="1" fill="hold">
                                          <p:stCondLst>
                                            <p:cond delay="0"/>
                                          </p:stCondLst>
                                        </p:cTn>
                                        <p:tgtEl>
                                          <p:spTgt spid="4725"/>
                                        </p:tgtEl>
                                        <p:attrNameLst>
                                          <p:attrName>style.visibility</p:attrName>
                                        </p:attrNameLst>
                                      </p:cBhvr>
                                      <p:to>
                                        <p:strVal val="visible"/>
                                      </p:to>
                                    </p:set>
                                    <p:animEffect filter="fade" transition="in">
                                      <p:cBhvr>
                                        <p:cTn dur="1"/>
                                        <p:tgtEl>
                                          <p:spTgt spid="4725"/>
                                        </p:tgtEl>
                                      </p:cBhvr>
                                    </p:animEffect>
                                  </p:childTnLst>
                                </p:cTn>
                              </p:par>
                            </p:childTnLst>
                          </p:cTn>
                        </p:par>
                        <p:par>
                          <p:cTn fill="hold">
                            <p:stCondLst>
                              <p:cond delay="2700"/>
                            </p:stCondLst>
                            <p:childTnLst>
                              <p:par>
                                <p:cTn fill="hold" nodeType="afterEffect" presetClass="entr" presetID="10" presetSubtype="0">
                                  <p:stCondLst>
                                    <p:cond delay="0"/>
                                  </p:stCondLst>
                                  <p:childTnLst>
                                    <p:set>
                                      <p:cBhvr>
                                        <p:cTn dur="1" fill="hold">
                                          <p:stCondLst>
                                            <p:cond delay="0"/>
                                          </p:stCondLst>
                                        </p:cTn>
                                        <p:tgtEl>
                                          <p:spTgt spid="4703"/>
                                        </p:tgtEl>
                                        <p:attrNameLst>
                                          <p:attrName>style.visibility</p:attrName>
                                        </p:attrNameLst>
                                      </p:cBhvr>
                                      <p:to>
                                        <p:strVal val="visible"/>
                                      </p:to>
                                    </p:set>
                                    <p:animEffect filter="fade" transition="in">
                                      <p:cBhvr>
                                        <p:cTn dur="300"/>
                                        <p:tgtEl>
                                          <p:spTgt spid="4703"/>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4704"/>
                                        </p:tgtEl>
                                        <p:attrNameLst>
                                          <p:attrName>style.visibility</p:attrName>
                                        </p:attrNameLst>
                                      </p:cBhvr>
                                      <p:to>
                                        <p:strVal val="visible"/>
                                      </p:to>
                                    </p:set>
                                    <p:animEffect filter="fade" transition="in">
                                      <p:cBhvr>
                                        <p:cTn dur="500"/>
                                        <p:tgtEl>
                                          <p:spTgt spid="4704"/>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4716"/>
                                        </p:tgtEl>
                                        <p:attrNameLst>
                                          <p:attrName>style.visibility</p:attrName>
                                        </p:attrNameLst>
                                      </p:cBhvr>
                                      <p:to>
                                        <p:strVal val="visible"/>
                                      </p:to>
                                    </p:set>
                                    <p:animEffect filter="fade" transition="in">
                                      <p:cBhvr>
                                        <p:cTn dur="1"/>
                                        <p:tgtEl>
                                          <p:spTgt spid="4716"/>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4705"/>
                                        </p:tgtEl>
                                        <p:attrNameLst>
                                          <p:attrName>style.visibility</p:attrName>
                                        </p:attrNameLst>
                                      </p:cBhvr>
                                      <p:to>
                                        <p:strVal val="visible"/>
                                      </p:to>
                                    </p:set>
                                    <p:animEffect filter="fade" transition="in">
                                      <p:cBhvr>
                                        <p:cTn dur="300"/>
                                        <p:tgtEl>
                                          <p:spTgt spid="4705"/>
                                        </p:tgtEl>
                                      </p:cBhvr>
                                    </p:animEffect>
                                  </p:childTnLst>
                                </p:cTn>
                              </p:par>
                            </p:childTnLst>
                          </p:cTn>
                        </p:par>
                        <p:par>
                          <p:cTn fill="hold">
                            <p:stCondLst>
                              <p:cond delay="3800"/>
                            </p:stCondLst>
                            <p:childTnLst>
                              <p:par>
                                <p:cTn fill="hold" nodeType="afterEffect" presetClass="entr" presetID="10" presetSubtype="0">
                                  <p:stCondLst>
                                    <p:cond delay="0"/>
                                  </p:stCondLst>
                                  <p:childTnLst>
                                    <p:set>
                                      <p:cBhvr>
                                        <p:cTn dur="1" fill="hold">
                                          <p:stCondLst>
                                            <p:cond delay="0"/>
                                          </p:stCondLst>
                                        </p:cTn>
                                        <p:tgtEl>
                                          <p:spTgt spid="4706"/>
                                        </p:tgtEl>
                                        <p:attrNameLst>
                                          <p:attrName>style.visibility</p:attrName>
                                        </p:attrNameLst>
                                      </p:cBhvr>
                                      <p:to>
                                        <p:strVal val="visible"/>
                                      </p:to>
                                    </p:set>
                                    <p:animEffect filter="fade" transition="in">
                                      <p:cBhvr>
                                        <p:cTn dur="500"/>
                                        <p:tgtEl>
                                          <p:spTgt spid="47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856" name="Shape 4856"/>
        <p:cNvGrpSpPr/>
        <p:nvPr/>
      </p:nvGrpSpPr>
      <p:grpSpPr>
        <a:xfrm>
          <a:off x="0" y="0"/>
          <a:ext cx="0" cy="0"/>
          <a:chOff x="0" y="0"/>
          <a:chExt cx="0" cy="0"/>
        </a:xfrm>
      </p:grpSpPr>
      <p:sp>
        <p:nvSpPr>
          <p:cNvPr id="4857" name="Google Shape;4857;p77"/>
          <p:cNvSpPr txBox="1"/>
          <p:nvPr>
            <p:ph idx="2" type="title"/>
          </p:nvPr>
        </p:nvSpPr>
        <p:spPr>
          <a:xfrm>
            <a:off x="3579000" y="2015119"/>
            <a:ext cx="1986000" cy="38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Teamwork</a:t>
            </a:r>
            <a:endParaRPr/>
          </a:p>
        </p:txBody>
      </p:sp>
      <p:sp>
        <p:nvSpPr>
          <p:cNvPr id="4858" name="Google Shape;4858;p77"/>
          <p:cNvSpPr txBox="1"/>
          <p:nvPr>
            <p:ph idx="3" type="subTitle"/>
          </p:nvPr>
        </p:nvSpPr>
        <p:spPr>
          <a:xfrm>
            <a:off x="3579000" y="2329966"/>
            <a:ext cx="1986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4859" name="Google Shape;4859;p77"/>
          <p:cNvSpPr txBox="1"/>
          <p:nvPr>
            <p:ph idx="9" type="subTitle"/>
          </p:nvPr>
        </p:nvSpPr>
        <p:spPr>
          <a:xfrm>
            <a:off x="6437726" y="2329966"/>
            <a:ext cx="1986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a:t>
            </a:r>
            <a:r>
              <a:rPr lang="en"/>
              <a:t> very far from the Sun</a:t>
            </a:r>
            <a:endParaRPr/>
          </a:p>
        </p:txBody>
      </p:sp>
      <p:sp>
        <p:nvSpPr>
          <p:cNvPr id="4860" name="Google Shape;4860;p77"/>
          <p:cNvSpPr txBox="1"/>
          <p:nvPr>
            <p:ph idx="15"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a:t>
            </a:r>
            <a:r>
              <a:rPr lang="en">
                <a:solidFill>
                  <a:schemeClr val="lt1"/>
                </a:solidFill>
              </a:rPr>
              <a:t>ttitudes to highlight</a:t>
            </a:r>
            <a:endParaRPr>
              <a:solidFill>
                <a:schemeClr val="lt1"/>
              </a:solidFill>
            </a:endParaRPr>
          </a:p>
        </p:txBody>
      </p:sp>
      <p:sp>
        <p:nvSpPr>
          <p:cNvPr id="4861" name="Google Shape;4861;p77"/>
          <p:cNvSpPr txBox="1"/>
          <p:nvPr>
            <p:ph idx="4" type="title"/>
          </p:nvPr>
        </p:nvSpPr>
        <p:spPr>
          <a:xfrm>
            <a:off x="706710" y="3699485"/>
            <a:ext cx="1986000" cy="38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Closeness</a:t>
            </a:r>
            <a:endParaRPr/>
          </a:p>
        </p:txBody>
      </p:sp>
      <p:sp>
        <p:nvSpPr>
          <p:cNvPr id="4862" name="Google Shape;4862;p77"/>
          <p:cNvSpPr txBox="1"/>
          <p:nvPr>
            <p:ph idx="1" type="subTitle"/>
          </p:nvPr>
        </p:nvSpPr>
        <p:spPr>
          <a:xfrm>
            <a:off x="706710" y="2329966"/>
            <a:ext cx="1986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4863" name="Google Shape;4863;p77"/>
          <p:cNvSpPr txBox="1"/>
          <p:nvPr>
            <p:ph idx="5" type="subTitle"/>
          </p:nvPr>
        </p:nvSpPr>
        <p:spPr>
          <a:xfrm>
            <a:off x="706710" y="4014307"/>
            <a:ext cx="1986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a very small planet</a:t>
            </a:r>
            <a:endParaRPr/>
          </a:p>
        </p:txBody>
      </p:sp>
      <p:sp>
        <p:nvSpPr>
          <p:cNvPr id="4864" name="Google Shape;4864;p77"/>
          <p:cNvSpPr txBox="1"/>
          <p:nvPr>
            <p:ph idx="6" type="title"/>
          </p:nvPr>
        </p:nvSpPr>
        <p:spPr>
          <a:xfrm>
            <a:off x="3572218" y="3699485"/>
            <a:ext cx="1986000" cy="38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Sharing</a:t>
            </a:r>
            <a:endParaRPr/>
          </a:p>
        </p:txBody>
      </p:sp>
      <p:sp>
        <p:nvSpPr>
          <p:cNvPr id="4865" name="Google Shape;4865;p77"/>
          <p:cNvSpPr txBox="1"/>
          <p:nvPr>
            <p:ph idx="7" type="subTitle"/>
          </p:nvPr>
        </p:nvSpPr>
        <p:spPr>
          <a:xfrm>
            <a:off x="3579000" y="4014307"/>
            <a:ext cx="1986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the only planet with rings</a:t>
            </a:r>
            <a:endParaRPr/>
          </a:p>
        </p:txBody>
      </p:sp>
      <p:sp>
        <p:nvSpPr>
          <p:cNvPr id="4866" name="Google Shape;4866;p77"/>
          <p:cNvSpPr txBox="1"/>
          <p:nvPr>
            <p:ph idx="8" type="title"/>
          </p:nvPr>
        </p:nvSpPr>
        <p:spPr>
          <a:xfrm>
            <a:off x="6437726" y="2015119"/>
            <a:ext cx="1986000" cy="38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Kindness</a:t>
            </a:r>
            <a:endParaRPr/>
          </a:p>
        </p:txBody>
      </p:sp>
      <p:sp>
        <p:nvSpPr>
          <p:cNvPr id="4867" name="Google Shape;4867;p77"/>
          <p:cNvSpPr txBox="1"/>
          <p:nvPr>
            <p:ph type="title"/>
          </p:nvPr>
        </p:nvSpPr>
        <p:spPr>
          <a:xfrm>
            <a:off x="706710" y="2015119"/>
            <a:ext cx="1986000" cy="38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a:t>
            </a:r>
            <a:r>
              <a:rPr lang="en"/>
              <a:t>ove </a:t>
            </a:r>
            <a:endParaRPr/>
          </a:p>
        </p:txBody>
      </p:sp>
      <p:sp>
        <p:nvSpPr>
          <p:cNvPr id="4868" name="Google Shape;4868;p77"/>
          <p:cNvSpPr txBox="1"/>
          <p:nvPr>
            <p:ph idx="13" type="title"/>
          </p:nvPr>
        </p:nvSpPr>
        <p:spPr>
          <a:xfrm>
            <a:off x="6437726" y="3699485"/>
            <a:ext cx="1986000" cy="38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Smiling</a:t>
            </a:r>
            <a:endParaRPr/>
          </a:p>
        </p:txBody>
      </p:sp>
      <p:sp>
        <p:nvSpPr>
          <p:cNvPr id="4869" name="Google Shape;4869;p77"/>
          <p:cNvSpPr txBox="1"/>
          <p:nvPr>
            <p:ph idx="14" type="subTitle"/>
          </p:nvPr>
        </p:nvSpPr>
        <p:spPr>
          <a:xfrm>
            <a:off x="6437726" y="4014307"/>
            <a:ext cx="1986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4870" name="Google Shape;4870;p77"/>
          <p:cNvSpPr/>
          <p:nvPr/>
        </p:nvSpPr>
        <p:spPr>
          <a:xfrm>
            <a:off x="1293904" y="1203269"/>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7"/>
          <p:cNvSpPr/>
          <p:nvPr/>
        </p:nvSpPr>
        <p:spPr>
          <a:xfrm>
            <a:off x="4166194" y="1203269"/>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7"/>
          <p:cNvSpPr/>
          <p:nvPr/>
        </p:nvSpPr>
        <p:spPr>
          <a:xfrm>
            <a:off x="1293904" y="2890615"/>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7"/>
          <p:cNvSpPr/>
          <p:nvPr/>
        </p:nvSpPr>
        <p:spPr>
          <a:xfrm>
            <a:off x="4166194" y="2890615"/>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7"/>
          <p:cNvSpPr/>
          <p:nvPr/>
        </p:nvSpPr>
        <p:spPr>
          <a:xfrm>
            <a:off x="7024920" y="1203269"/>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7"/>
          <p:cNvSpPr/>
          <p:nvPr/>
        </p:nvSpPr>
        <p:spPr>
          <a:xfrm>
            <a:off x="7024920" y="2890615"/>
            <a:ext cx="811613" cy="811850"/>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6" name="Google Shape;4876;p77"/>
          <p:cNvGrpSpPr/>
          <p:nvPr/>
        </p:nvGrpSpPr>
        <p:grpSpPr>
          <a:xfrm>
            <a:off x="4419307" y="1439893"/>
            <a:ext cx="305386" cy="338602"/>
            <a:chOff x="3300325" y="249875"/>
            <a:chExt cx="433725" cy="480900"/>
          </a:xfrm>
        </p:grpSpPr>
        <p:sp>
          <p:nvSpPr>
            <p:cNvPr id="4877" name="Google Shape;4877;p7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7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9" name="Google Shape;4879;p7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0" name="Google Shape;4880;p7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7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7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3" name="Google Shape;4883;p77"/>
          <p:cNvSpPr/>
          <p:nvPr/>
        </p:nvSpPr>
        <p:spPr>
          <a:xfrm>
            <a:off x="1530084" y="1459423"/>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84" name="Google Shape;4884;p77"/>
          <p:cNvGrpSpPr/>
          <p:nvPr/>
        </p:nvGrpSpPr>
        <p:grpSpPr>
          <a:xfrm>
            <a:off x="4396961" y="3121500"/>
            <a:ext cx="350079" cy="350079"/>
            <a:chOff x="2037825" y="3254050"/>
            <a:chExt cx="296175" cy="296175"/>
          </a:xfrm>
        </p:grpSpPr>
        <p:sp>
          <p:nvSpPr>
            <p:cNvPr id="4885" name="Google Shape;4885;p77"/>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7"/>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7"/>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7"/>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7"/>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7"/>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1" name="Google Shape;4891;p77"/>
          <p:cNvGrpSpPr/>
          <p:nvPr/>
        </p:nvGrpSpPr>
        <p:grpSpPr>
          <a:xfrm>
            <a:off x="1521878" y="3121973"/>
            <a:ext cx="355664" cy="349133"/>
            <a:chOff x="5716825" y="3235950"/>
            <a:chExt cx="300900" cy="295375"/>
          </a:xfrm>
        </p:grpSpPr>
        <p:sp>
          <p:nvSpPr>
            <p:cNvPr id="4892" name="Google Shape;4892;p77"/>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7"/>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7"/>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7"/>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6" name="Google Shape;4896;p77"/>
          <p:cNvSpPr/>
          <p:nvPr/>
        </p:nvSpPr>
        <p:spPr>
          <a:xfrm>
            <a:off x="7258213" y="1449047"/>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97" name="Google Shape;4897;p77"/>
          <p:cNvGrpSpPr/>
          <p:nvPr/>
        </p:nvGrpSpPr>
        <p:grpSpPr>
          <a:xfrm>
            <a:off x="7261100" y="3126913"/>
            <a:ext cx="339253" cy="339253"/>
            <a:chOff x="5651375" y="3806450"/>
            <a:chExt cx="481825" cy="481825"/>
          </a:xfrm>
        </p:grpSpPr>
        <p:sp>
          <p:nvSpPr>
            <p:cNvPr id="4898" name="Google Shape;4898;p7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9" name="Google Shape;4899;p7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0" name="Google Shape;4900;p7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7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5" name="Shape 4905"/>
        <p:cNvGrpSpPr/>
        <p:nvPr/>
      </p:nvGrpSpPr>
      <p:grpSpPr>
        <a:xfrm>
          <a:off x="0" y="0"/>
          <a:ext cx="0" cy="0"/>
          <a:chOff x="0" y="0"/>
          <a:chExt cx="0" cy="0"/>
        </a:xfrm>
      </p:grpSpPr>
      <p:grpSp>
        <p:nvGrpSpPr>
          <p:cNvPr id="4906" name="Google Shape;4906;p78"/>
          <p:cNvGrpSpPr/>
          <p:nvPr/>
        </p:nvGrpSpPr>
        <p:grpSpPr>
          <a:xfrm>
            <a:off x="713263" y="859708"/>
            <a:ext cx="3268775" cy="380199"/>
            <a:chOff x="975489" y="863689"/>
            <a:chExt cx="3268775" cy="380199"/>
          </a:xfrm>
        </p:grpSpPr>
        <p:grpSp>
          <p:nvGrpSpPr>
            <p:cNvPr id="4907" name="Google Shape;4907;p78"/>
            <p:cNvGrpSpPr/>
            <p:nvPr/>
          </p:nvGrpSpPr>
          <p:grpSpPr>
            <a:xfrm>
              <a:off x="975489" y="863689"/>
              <a:ext cx="3268775" cy="380199"/>
              <a:chOff x="975489" y="863689"/>
              <a:chExt cx="3268775" cy="380199"/>
            </a:xfrm>
          </p:grpSpPr>
          <p:sp>
            <p:nvSpPr>
              <p:cNvPr id="4908" name="Google Shape;4908;p78"/>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8"/>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8"/>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8"/>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8"/>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8"/>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8"/>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8"/>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8"/>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8"/>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8"/>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8"/>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8"/>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8"/>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8"/>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8"/>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8"/>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8"/>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8"/>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8"/>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8"/>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8"/>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8"/>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8"/>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8"/>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8"/>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8"/>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8"/>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8"/>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8"/>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8"/>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8"/>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8"/>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8"/>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8"/>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8"/>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8"/>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8"/>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8"/>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8"/>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8"/>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8"/>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8"/>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8"/>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8"/>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8"/>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8"/>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8"/>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8"/>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8"/>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8"/>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8"/>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8"/>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8"/>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8"/>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8"/>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8"/>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8"/>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8"/>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8"/>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8"/>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8"/>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8"/>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8"/>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8"/>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8"/>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8"/>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8"/>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8"/>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8"/>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8"/>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8"/>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8"/>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8"/>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8"/>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8"/>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8"/>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8"/>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8"/>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8"/>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8"/>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8"/>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8"/>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8"/>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8"/>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8"/>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8"/>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8"/>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8"/>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8"/>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8"/>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8"/>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8"/>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8"/>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8"/>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8"/>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8"/>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8"/>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8"/>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8"/>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8"/>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8"/>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8"/>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8"/>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8"/>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8"/>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4" name="Google Shape;5014;p78"/>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8"/>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8"/>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8"/>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8"/>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8"/>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8"/>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8"/>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8"/>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8"/>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4" name="Google Shape;5024;p78"/>
          <p:cNvGrpSpPr/>
          <p:nvPr/>
        </p:nvGrpSpPr>
        <p:grpSpPr>
          <a:xfrm flipH="1">
            <a:off x="5161963" y="859708"/>
            <a:ext cx="3268775" cy="380199"/>
            <a:chOff x="975489" y="863689"/>
            <a:chExt cx="3268775" cy="380199"/>
          </a:xfrm>
        </p:grpSpPr>
        <p:grpSp>
          <p:nvGrpSpPr>
            <p:cNvPr id="5025" name="Google Shape;5025;p78"/>
            <p:cNvGrpSpPr/>
            <p:nvPr/>
          </p:nvGrpSpPr>
          <p:grpSpPr>
            <a:xfrm>
              <a:off x="975489" y="863689"/>
              <a:ext cx="3268775" cy="380199"/>
              <a:chOff x="975489" y="863689"/>
              <a:chExt cx="3268775" cy="380199"/>
            </a:xfrm>
          </p:grpSpPr>
          <p:sp>
            <p:nvSpPr>
              <p:cNvPr id="5026" name="Google Shape;5026;p78"/>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8"/>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8"/>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8"/>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8"/>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8"/>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8"/>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8"/>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8"/>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8"/>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8"/>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8"/>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8"/>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8"/>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8"/>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8"/>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8"/>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8"/>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8"/>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8"/>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8"/>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8"/>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8"/>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8"/>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8"/>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8"/>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8"/>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8"/>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8"/>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8"/>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8"/>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8"/>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8"/>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8"/>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8"/>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8"/>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8"/>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8"/>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8"/>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8"/>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8"/>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8"/>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8"/>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8"/>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8"/>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8"/>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8"/>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8"/>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8"/>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8"/>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8"/>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8"/>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8"/>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8"/>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8"/>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8"/>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8"/>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8"/>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8"/>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8"/>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8"/>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8"/>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8"/>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8"/>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8"/>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8"/>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8"/>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8"/>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8"/>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8"/>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8"/>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8"/>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8"/>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8"/>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8"/>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8"/>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8"/>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8"/>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8"/>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8"/>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8"/>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8"/>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8"/>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8"/>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8"/>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8"/>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8"/>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8"/>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8"/>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8"/>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8"/>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8"/>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8"/>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8"/>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8"/>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8"/>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8"/>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8"/>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8"/>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8"/>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8"/>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8"/>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8"/>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8"/>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8"/>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8"/>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2" name="Google Shape;5132;p78"/>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8"/>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8"/>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8"/>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8"/>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8"/>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8"/>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8"/>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8"/>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8"/>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2" name="Google Shape;5142;p78"/>
          <p:cNvSpPr/>
          <p:nvPr/>
        </p:nvSpPr>
        <p:spPr>
          <a:xfrm>
            <a:off x="8550" y="1229775"/>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8"/>
          <p:cNvSpPr txBox="1"/>
          <p:nvPr>
            <p:ph type="title"/>
          </p:nvPr>
        </p:nvSpPr>
        <p:spPr>
          <a:xfrm>
            <a:off x="1289700" y="1652300"/>
            <a:ext cx="65646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5144" name="Google Shape;5144;p78"/>
          <p:cNvGrpSpPr/>
          <p:nvPr/>
        </p:nvGrpSpPr>
        <p:grpSpPr>
          <a:xfrm>
            <a:off x="713225" y="1317949"/>
            <a:ext cx="648376" cy="880878"/>
            <a:chOff x="638276" y="3526008"/>
            <a:chExt cx="714936" cy="971200"/>
          </a:xfrm>
        </p:grpSpPr>
        <p:sp>
          <p:nvSpPr>
            <p:cNvPr id="5145" name="Google Shape;5145;p78"/>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6" name="Google Shape;5146;p78"/>
            <p:cNvGrpSpPr/>
            <p:nvPr/>
          </p:nvGrpSpPr>
          <p:grpSpPr>
            <a:xfrm>
              <a:off x="638276" y="3526008"/>
              <a:ext cx="714936" cy="971200"/>
              <a:chOff x="9141124" y="2771118"/>
              <a:chExt cx="319239" cy="433649"/>
            </a:xfrm>
          </p:grpSpPr>
          <p:sp>
            <p:nvSpPr>
              <p:cNvPr id="5147" name="Google Shape;5147;p78"/>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8"/>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8"/>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8"/>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8"/>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8"/>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8"/>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8"/>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8"/>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8"/>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8"/>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8"/>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8"/>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8"/>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8"/>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8"/>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8"/>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8"/>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8"/>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8"/>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8"/>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8"/>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8"/>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8"/>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8"/>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8"/>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3" name="Google Shape;5173;p78"/>
          <p:cNvGrpSpPr/>
          <p:nvPr/>
        </p:nvGrpSpPr>
        <p:grpSpPr>
          <a:xfrm>
            <a:off x="7782400" y="1317949"/>
            <a:ext cx="648376" cy="880878"/>
            <a:chOff x="638276" y="3526008"/>
            <a:chExt cx="714936" cy="971200"/>
          </a:xfrm>
        </p:grpSpPr>
        <p:sp>
          <p:nvSpPr>
            <p:cNvPr id="5174" name="Google Shape;5174;p78"/>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5" name="Google Shape;5175;p78"/>
            <p:cNvGrpSpPr/>
            <p:nvPr/>
          </p:nvGrpSpPr>
          <p:grpSpPr>
            <a:xfrm>
              <a:off x="638276" y="3526008"/>
              <a:ext cx="714936" cy="971200"/>
              <a:chOff x="9141124" y="2771118"/>
              <a:chExt cx="319239" cy="433649"/>
            </a:xfrm>
          </p:grpSpPr>
          <p:sp>
            <p:nvSpPr>
              <p:cNvPr id="5176" name="Google Shape;5176;p78"/>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8"/>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8"/>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8"/>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8"/>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8"/>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8"/>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8"/>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8"/>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8"/>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8"/>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8"/>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8"/>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8"/>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8"/>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8"/>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8"/>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8"/>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8"/>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8"/>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8"/>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8"/>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8"/>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8"/>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8"/>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8"/>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2" name="Google Shape;5202;p78"/>
          <p:cNvGrpSpPr/>
          <p:nvPr/>
        </p:nvGrpSpPr>
        <p:grpSpPr>
          <a:xfrm flipH="1" rot="1321491">
            <a:off x="7910139" y="3310858"/>
            <a:ext cx="714934" cy="378491"/>
            <a:chOff x="-1074225" y="4512538"/>
            <a:chExt cx="714950" cy="378500"/>
          </a:xfrm>
        </p:grpSpPr>
        <p:sp>
          <p:nvSpPr>
            <p:cNvPr id="5203" name="Google Shape;5203;p78"/>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8"/>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8"/>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8"/>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8"/>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8"/>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8"/>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8"/>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8"/>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8"/>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8"/>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78"/>
          <p:cNvGrpSpPr/>
          <p:nvPr/>
        </p:nvGrpSpPr>
        <p:grpSpPr>
          <a:xfrm>
            <a:off x="868438" y="3749250"/>
            <a:ext cx="714950" cy="378500"/>
            <a:chOff x="-1074225" y="4512538"/>
            <a:chExt cx="714950" cy="378500"/>
          </a:xfrm>
        </p:grpSpPr>
        <p:sp>
          <p:nvSpPr>
            <p:cNvPr id="5215" name="Google Shape;5215;p78"/>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8"/>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8"/>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8"/>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8"/>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8"/>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8"/>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8"/>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8"/>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8"/>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8"/>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8"/>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13" name="Shape 2213"/>
        <p:cNvGrpSpPr/>
        <p:nvPr/>
      </p:nvGrpSpPr>
      <p:grpSpPr>
        <a:xfrm>
          <a:off x="0" y="0"/>
          <a:ext cx="0" cy="0"/>
          <a:chOff x="0" y="0"/>
          <a:chExt cx="0" cy="0"/>
        </a:xfrm>
      </p:grpSpPr>
      <p:sp>
        <p:nvSpPr>
          <p:cNvPr id="2214" name="Google Shape;2214;p61"/>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t>
            </a:r>
            <a:r>
              <a:rPr lang="en">
                <a:latin typeface="Abril Fatface"/>
                <a:ea typeface="Abril Fatface"/>
                <a:cs typeface="Abril Fatface"/>
                <a:sym typeface="Abril Fatface"/>
              </a:rPr>
              <a:t>ontents of this template</a:t>
            </a:r>
            <a:endParaRPr>
              <a:latin typeface="Abril Fatface"/>
              <a:ea typeface="Abril Fatface"/>
              <a:cs typeface="Abril Fatface"/>
              <a:sym typeface="Abril Fatface"/>
            </a:endParaRPr>
          </a:p>
        </p:txBody>
      </p:sp>
      <p:sp>
        <p:nvSpPr>
          <p:cNvPr id="2215" name="Google Shape;2215;p61"/>
          <p:cNvSpPr txBox="1"/>
          <p:nvPr>
            <p:ph idx="1" type="body"/>
          </p:nvPr>
        </p:nvSpPr>
        <p:spPr>
          <a:xfrm>
            <a:off x="720000" y="1017700"/>
            <a:ext cx="7704000" cy="358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Here’s what you’ll find in this </a:t>
            </a:r>
            <a:r>
              <a:rPr b="1" lang="en">
                <a:solidFill>
                  <a:schemeClr val="dk1"/>
                </a:solidFill>
                <a:uFill>
                  <a:noFill/>
                </a:uFill>
                <a:hlinkClick r:id="rId3">
                  <a:extLst>
                    <a:ext uri="{A12FA001-AC4F-418D-AE19-62706E023703}">
                      <ahyp:hlinkClr val="tx"/>
                    </a:ext>
                  </a:extLst>
                </a:hlinkClick>
              </a:rPr>
              <a:t>Slidesgo</a:t>
            </a:r>
            <a:r>
              <a:rPr lang="en">
                <a:solidFill>
                  <a:schemeClr val="dk1"/>
                </a:solidFill>
              </a:rPr>
              <a:t> template: </a:t>
            </a:r>
            <a:endParaRPr>
              <a:solidFill>
                <a:schemeClr val="dk1"/>
              </a:solidFill>
            </a:endParaRPr>
          </a:p>
          <a:p>
            <a:pPr indent="-304800" lvl="0" marL="457200" rtl="0" algn="l">
              <a:spcBef>
                <a:spcPts val="0"/>
              </a:spcBef>
              <a:spcAft>
                <a:spcPts val="0"/>
              </a:spcAft>
              <a:buClr>
                <a:schemeClr val="dk1"/>
              </a:buClr>
              <a:buSzPts val="1200"/>
              <a:buAutoNum type="arabicPeriod"/>
            </a:pPr>
            <a:r>
              <a:rPr lang="en">
                <a:solidFill>
                  <a:schemeClr val="dk1"/>
                </a:solidFill>
              </a:rPr>
              <a:t>A slide structure based on a multi-purpose presentation, which you can easily adapt to your needs. For more info on how to edit the template, please visit </a:t>
            </a:r>
            <a:r>
              <a:rPr b="1" lang="en">
                <a:solidFill>
                  <a:schemeClr val="dk1"/>
                </a:solidFill>
                <a:uFill>
                  <a:noFill/>
                </a:uFill>
                <a:hlinkClick r:id="rId4">
                  <a:extLst>
                    <a:ext uri="{A12FA001-AC4F-418D-AE19-62706E023703}">
                      <ahyp:hlinkClr val="tx"/>
                    </a:ext>
                  </a:extLst>
                </a:hlinkClick>
              </a:rPr>
              <a:t>Slidesgo School</a:t>
            </a:r>
            <a:r>
              <a:rPr lang="en">
                <a:solidFill>
                  <a:schemeClr val="dk1"/>
                </a:solidFill>
              </a:rPr>
              <a:t> or read our </a:t>
            </a:r>
            <a:r>
              <a:rPr b="1" lang="en">
                <a:solidFill>
                  <a:schemeClr val="dk1"/>
                </a:solidFill>
                <a:uFill>
                  <a:noFill/>
                </a:uFill>
                <a:hlinkClick r:id="rId5">
                  <a:extLst>
                    <a:ext uri="{A12FA001-AC4F-418D-AE19-62706E023703}">
                      <ahyp:hlinkClr val="tx"/>
                    </a:ext>
                  </a:extLst>
                </a:hlinkClick>
              </a:rPr>
              <a:t>FAQs</a:t>
            </a:r>
            <a:r>
              <a:rPr lang="en">
                <a:solidFill>
                  <a:schemeClr val="dk1"/>
                </a:solidFill>
              </a:rPr>
              <a:t>.</a:t>
            </a:r>
            <a:endParaRPr>
              <a:solidFill>
                <a:schemeClr val="dk1"/>
              </a:solidFill>
            </a:endParaRPr>
          </a:p>
          <a:p>
            <a:pPr indent="-304800" lvl="0" marL="457200" rtl="0" algn="l">
              <a:spcBef>
                <a:spcPts val="0"/>
              </a:spcBef>
              <a:spcAft>
                <a:spcPts val="0"/>
              </a:spcAft>
              <a:buClr>
                <a:schemeClr val="dk1"/>
              </a:buClr>
              <a:buSzPts val="1200"/>
              <a:buAutoNum type="arabicPeriod"/>
            </a:pPr>
            <a:r>
              <a:rPr lang="en">
                <a:solidFill>
                  <a:schemeClr val="dk1"/>
                </a:solidFill>
              </a:rPr>
              <a:t>To view this template in PowerPointwith the correct fonts, download and install on your computer the </a:t>
            </a:r>
            <a:r>
              <a:rPr b="1" lang="en">
                <a:solidFill>
                  <a:schemeClr val="dk1"/>
                </a:solidFill>
                <a:uFill>
                  <a:noFill/>
                </a:uFill>
                <a:hlinkClick action="ppaction://hlinksldjump" r:id="rId6">
                  <a:extLst>
                    <a:ext uri="{A12FA001-AC4F-418D-AE19-62706E023703}">
                      <ahyp:hlinkClr val="tx"/>
                    </a:ext>
                  </a:extLst>
                </a:hlinkClick>
              </a:rPr>
              <a:t>fonts that we have used</a:t>
            </a:r>
            <a:r>
              <a:rPr lang="en">
                <a:solidFill>
                  <a:schemeClr val="dk1"/>
                </a:solidFill>
              </a:rPr>
              <a:t>. You can learn how to download and install fonts </a:t>
            </a:r>
            <a:r>
              <a:rPr b="1" lang="en">
                <a:solidFill>
                  <a:schemeClr val="dk1"/>
                </a:solidFill>
                <a:uFill>
                  <a:noFill/>
                </a:uFill>
                <a:hlinkClick r:id="rId7">
                  <a:extLst>
                    <a:ext uri="{A12FA001-AC4F-418D-AE19-62706E023703}">
                      <ahyp:hlinkClr val="tx"/>
                    </a:ext>
                  </a:extLst>
                </a:hlinkClick>
              </a:rPr>
              <a:t>here</a:t>
            </a:r>
            <a:r>
              <a:rPr lang="en">
                <a:solidFill>
                  <a:schemeClr val="dk1"/>
                </a:solidFill>
              </a:rPr>
              <a:t>.</a:t>
            </a:r>
            <a:endParaRPr>
              <a:solidFill>
                <a:schemeClr val="dk1"/>
              </a:solidFill>
            </a:endParaRPr>
          </a:p>
          <a:p>
            <a:pPr indent="-304800" lvl="0" marL="457200" rtl="0" algn="l">
              <a:spcBef>
                <a:spcPts val="0"/>
              </a:spcBef>
              <a:spcAft>
                <a:spcPts val="0"/>
              </a:spcAft>
              <a:buClr>
                <a:schemeClr val="dk1"/>
              </a:buClr>
              <a:buSzPts val="1200"/>
              <a:buAutoNum type="arabicPeriod"/>
            </a:pPr>
            <a:r>
              <a:rPr lang="en">
                <a:solidFill>
                  <a:schemeClr val="dk1"/>
                </a:solidFill>
              </a:rPr>
              <a:t>An assortment of graphic resources that are suitable for use in the presentation can be found in the </a:t>
            </a:r>
            <a:r>
              <a:rPr b="1" lang="en">
                <a:solidFill>
                  <a:schemeClr val="dk1"/>
                </a:solidFill>
                <a:uFill>
                  <a:noFill/>
                </a:uFill>
                <a:hlinkClick action="ppaction://hlinksldjump" r:id="rId8">
                  <a:extLst>
                    <a:ext uri="{A12FA001-AC4F-418D-AE19-62706E023703}">
                      <ahyp:hlinkClr val="tx"/>
                    </a:ext>
                  </a:extLst>
                </a:hlinkClick>
              </a:rPr>
              <a:t>alternative resources slide</a:t>
            </a:r>
            <a:r>
              <a:rPr lang="en">
                <a:solidFill>
                  <a:schemeClr val="dk1"/>
                </a:solidFill>
              </a:rPr>
              <a:t>.</a:t>
            </a:r>
            <a:endParaRPr>
              <a:solidFill>
                <a:schemeClr val="dk1"/>
              </a:solidFill>
            </a:endParaRPr>
          </a:p>
          <a:p>
            <a:pPr indent="-304800" lvl="0" marL="457200" rtl="0" algn="l">
              <a:spcBef>
                <a:spcPts val="0"/>
              </a:spcBef>
              <a:spcAft>
                <a:spcPts val="0"/>
              </a:spcAft>
              <a:buClr>
                <a:schemeClr val="dk1"/>
              </a:buClr>
              <a:buSzPts val="1200"/>
              <a:buAutoNum type="arabicPeriod"/>
            </a:pPr>
            <a:r>
              <a:rPr lang="en">
                <a:solidFill>
                  <a:schemeClr val="dk1"/>
                </a:solidFill>
              </a:rPr>
              <a:t>A </a:t>
            </a:r>
            <a:r>
              <a:rPr b="1" lang="en">
                <a:solidFill>
                  <a:schemeClr val="dk1"/>
                </a:solidFill>
                <a:uFill>
                  <a:noFill/>
                </a:uFill>
                <a:hlinkClick action="ppaction://hlinksldjump" r:id="rId9">
                  <a:extLst>
                    <a:ext uri="{A12FA001-AC4F-418D-AE19-62706E023703}">
                      <ahyp:hlinkClr val="tx"/>
                    </a:ext>
                  </a:extLst>
                </a:hlinkClick>
              </a:rPr>
              <a:t>thanks slide</a:t>
            </a:r>
            <a:r>
              <a:rPr lang="en">
                <a:solidFill>
                  <a:schemeClr val="dk1"/>
                </a:solidFill>
              </a:rPr>
              <a:t>, which you must keep so that proper credits for our design are given.</a:t>
            </a:r>
            <a:endParaRPr>
              <a:solidFill>
                <a:schemeClr val="dk1"/>
              </a:solidFill>
            </a:endParaRPr>
          </a:p>
          <a:p>
            <a:pPr indent="-304800" lvl="0" marL="457200" rtl="0" algn="l">
              <a:spcBef>
                <a:spcPts val="0"/>
              </a:spcBef>
              <a:spcAft>
                <a:spcPts val="0"/>
              </a:spcAft>
              <a:buClr>
                <a:schemeClr val="dk1"/>
              </a:buClr>
              <a:buSzPts val="1200"/>
              <a:buAutoNum type="arabicPeriod"/>
            </a:pPr>
            <a:r>
              <a:rPr lang="en">
                <a:solidFill>
                  <a:schemeClr val="dk1"/>
                </a:solidFill>
              </a:rPr>
              <a:t>A </a:t>
            </a:r>
            <a:r>
              <a:rPr b="1" lang="en">
                <a:solidFill>
                  <a:schemeClr val="dk1"/>
                </a:solidFill>
                <a:uFill>
                  <a:noFill/>
                </a:uFill>
                <a:hlinkClick action="ppaction://hlinksldjump" r:id="rId10">
                  <a:extLst>
                    <a:ext uri="{A12FA001-AC4F-418D-AE19-62706E023703}">
                      <ahyp:hlinkClr val="tx"/>
                    </a:ext>
                  </a:extLst>
                </a:hlinkClick>
              </a:rPr>
              <a:t>resources slide</a:t>
            </a:r>
            <a:r>
              <a:rPr lang="en">
                <a:solidFill>
                  <a:schemeClr val="dk1"/>
                </a:solidFill>
              </a:rPr>
              <a:t>, where you’ll find links to all the elements used in the template.</a:t>
            </a:r>
            <a:endParaRPr>
              <a:solidFill>
                <a:schemeClr val="dk1"/>
              </a:solidFill>
            </a:endParaRPr>
          </a:p>
          <a:p>
            <a:pPr indent="-304800" lvl="0" marL="457200" rtl="0" algn="l">
              <a:spcBef>
                <a:spcPts val="0"/>
              </a:spcBef>
              <a:spcAft>
                <a:spcPts val="0"/>
              </a:spcAft>
              <a:buClr>
                <a:schemeClr val="dk1"/>
              </a:buClr>
              <a:buSzPts val="1200"/>
              <a:buAutoNum type="arabicPeriod"/>
            </a:pPr>
            <a:r>
              <a:rPr b="1" lang="en">
                <a:solidFill>
                  <a:schemeClr val="dk1"/>
                </a:solidFill>
                <a:uFill>
                  <a:noFill/>
                </a:uFill>
                <a:hlinkClick>
                  <a:extLst>
                    <a:ext uri="{A12FA001-AC4F-418D-AE19-62706E023703}">
                      <ahyp:hlinkClr val="tx"/>
                    </a:ext>
                  </a:extLst>
                </a:hlinkClick>
              </a:rPr>
              <a:t>Instructions for use</a:t>
            </a:r>
            <a:r>
              <a:rPr lang="en">
                <a:solidFill>
                  <a:schemeClr val="dk1"/>
                </a:solidFill>
              </a:rPr>
              <a:t>.</a:t>
            </a:r>
            <a:endParaRPr>
              <a:solidFill>
                <a:schemeClr val="dk1"/>
              </a:solidFill>
            </a:endParaRPr>
          </a:p>
          <a:p>
            <a:pPr indent="-304800" lvl="0" marL="457200" rtl="0" algn="l">
              <a:spcBef>
                <a:spcPts val="0"/>
              </a:spcBef>
              <a:spcAft>
                <a:spcPts val="0"/>
              </a:spcAft>
              <a:buClr>
                <a:schemeClr val="dk1"/>
              </a:buClr>
              <a:buSzPts val="1200"/>
              <a:buAutoNum type="arabicPeriod"/>
            </a:pPr>
            <a:r>
              <a:rPr lang="en">
                <a:solidFill>
                  <a:schemeClr val="dk1"/>
                </a:solidFill>
              </a:rPr>
              <a:t>Final slides with:</a:t>
            </a:r>
            <a:endParaRPr>
              <a:solidFill>
                <a:schemeClr val="dk1"/>
              </a:solidFill>
            </a:endParaRPr>
          </a:p>
          <a:p>
            <a:pPr indent="-304800" lvl="0" marL="914400" rtl="0" algn="l">
              <a:spcBef>
                <a:spcPts val="0"/>
              </a:spcBef>
              <a:spcAft>
                <a:spcPts val="0"/>
              </a:spcAft>
              <a:buClr>
                <a:schemeClr val="dk1"/>
              </a:buClr>
              <a:buSzPts val="1200"/>
              <a:buChar char="●"/>
            </a:pPr>
            <a:r>
              <a:rPr lang="en">
                <a:solidFill>
                  <a:schemeClr val="dk1"/>
                </a:solidFill>
              </a:rPr>
              <a:t>The</a:t>
            </a:r>
            <a:r>
              <a:rPr lang="en">
                <a:solidFill>
                  <a:schemeClr val="dk1"/>
                </a:solidFill>
                <a:uFill>
                  <a:noFill/>
                </a:uFill>
                <a:hlinkClick action="ppaction://hlinksldjump" r:id="rId11">
                  <a:extLst>
                    <a:ext uri="{A12FA001-AC4F-418D-AE19-62706E023703}">
                      <ahyp:hlinkClr val="tx"/>
                    </a:ext>
                  </a:extLst>
                </a:hlinkClick>
              </a:rPr>
              <a:t> </a:t>
            </a:r>
            <a:r>
              <a:rPr b="1" lang="en">
                <a:solidFill>
                  <a:schemeClr val="dk1"/>
                </a:solidFill>
                <a:uFill>
                  <a:noFill/>
                </a:uFill>
                <a:hlinkClick action="ppaction://hlinksldjump" r:id="rId12">
                  <a:extLst>
                    <a:ext uri="{A12FA001-AC4F-418D-AE19-62706E023703}">
                      <ahyp:hlinkClr val="tx"/>
                    </a:ext>
                  </a:extLst>
                </a:hlinkClick>
              </a:rPr>
              <a:t>fonts and colors</a:t>
            </a:r>
            <a:r>
              <a:rPr lang="en">
                <a:solidFill>
                  <a:schemeClr val="dk1"/>
                </a:solidFill>
              </a:rPr>
              <a:t> used in the template.</a:t>
            </a:r>
            <a:endParaRPr>
              <a:solidFill>
                <a:schemeClr val="dk1"/>
              </a:solidFill>
            </a:endParaRPr>
          </a:p>
          <a:p>
            <a:pPr indent="-304800" lvl="0" marL="914400" rtl="0" algn="l">
              <a:spcBef>
                <a:spcPts val="0"/>
              </a:spcBef>
              <a:spcAft>
                <a:spcPts val="0"/>
              </a:spcAft>
              <a:buClr>
                <a:schemeClr val="dk1"/>
              </a:buClr>
              <a:buSzPts val="1200"/>
              <a:buChar char="●"/>
            </a:pPr>
            <a:r>
              <a:rPr lang="en">
                <a:solidFill>
                  <a:schemeClr val="dk1"/>
                </a:solidFill>
              </a:rPr>
              <a:t>A </a:t>
            </a:r>
            <a:r>
              <a:rPr b="1" lang="en">
                <a:solidFill>
                  <a:schemeClr val="dk1"/>
                </a:solidFill>
              </a:rPr>
              <a:t>selection of </a:t>
            </a:r>
            <a:r>
              <a:rPr b="1" lang="en">
                <a:solidFill>
                  <a:schemeClr val="dk1"/>
                </a:solidFill>
                <a:uFill>
                  <a:noFill/>
                </a:uFill>
                <a:hlinkClick action="ppaction://hlinksldjump" r:id="rId13">
                  <a:extLst>
                    <a:ext uri="{A12FA001-AC4F-418D-AE19-62706E023703}">
                      <ahyp:hlinkClr val="tx"/>
                    </a:ext>
                  </a:extLst>
                </a:hlinkClick>
              </a:rPr>
              <a:t>illustrations</a:t>
            </a:r>
            <a:r>
              <a:rPr b="1" lang="en">
                <a:solidFill>
                  <a:schemeClr val="dk1"/>
                </a:solidFill>
              </a:rPr>
              <a:t>.</a:t>
            </a:r>
            <a:r>
              <a:rPr lang="en">
                <a:solidFill>
                  <a:schemeClr val="dk1"/>
                </a:solidFill>
              </a:rPr>
              <a:t> You can also customize and animate them as you wish with the online editor. Visit</a:t>
            </a:r>
            <a:r>
              <a:rPr b="1" lang="en">
                <a:solidFill>
                  <a:schemeClr val="dk1"/>
                </a:solidFill>
              </a:rPr>
              <a:t> </a:t>
            </a:r>
            <a:r>
              <a:rPr b="1" lang="en">
                <a:solidFill>
                  <a:schemeClr val="dk1"/>
                </a:solidFill>
                <a:uFill>
                  <a:noFill/>
                </a:uFill>
                <a:hlinkClick r:id="rId14">
                  <a:extLst>
                    <a:ext uri="{A12FA001-AC4F-418D-AE19-62706E023703}">
                      <ahyp:hlinkClr val="tx"/>
                    </a:ext>
                  </a:extLst>
                </a:hlinkClick>
              </a:rPr>
              <a:t>Storyset</a:t>
            </a:r>
            <a:r>
              <a:rPr lang="en">
                <a:solidFill>
                  <a:schemeClr val="dk1"/>
                </a:solidFill>
              </a:rPr>
              <a:t> to find more. </a:t>
            </a:r>
            <a:endParaRPr>
              <a:solidFill>
                <a:schemeClr val="dk1"/>
              </a:solidFill>
            </a:endParaRPr>
          </a:p>
          <a:p>
            <a:pPr indent="-304800" lvl="0" marL="914400" rtl="0" algn="l">
              <a:spcBef>
                <a:spcPts val="0"/>
              </a:spcBef>
              <a:spcAft>
                <a:spcPts val="0"/>
              </a:spcAft>
              <a:buClr>
                <a:schemeClr val="dk1"/>
              </a:buClr>
              <a:buSzPts val="1200"/>
              <a:buChar char="●"/>
            </a:pPr>
            <a:r>
              <a:rPr lang="en">
                <a:solidFill>
                  <a:schemeClr val="dk1"/>
                </a:solidFill>
              </a:rPr>
              <a:t>More</a:t>
            </a:r>
            <a:r>
              <a:rPr lang="en">
                <a:solidFill>
                  <a:schemeClr val="dk1"/>
                </a:solidFill>
                <a:uFill>
                  <a:noFill/>
                </a:uFill>
                <a:hlinkClick action="ppaction://hlinksldjump" r:id="rId15">
                  <a:extLst>
                    <a:ext uri="{A12FA001-AC4F-418D-AE19-62706E023703}">
                      <ahyp:hlinkClr val="tx"/>
                    </a:ext>
                  </a:extLst>
                </a:hlinkClick>
              </a:rPr>
              <a:t> </a:t>
            </a:r>
            <a:r>
              <a:rPr b="1" lang="en">
                <a:solidFill>
                  <a:schemeClr val="dk1"/>
                </a:solidFill>
                <a:uFill>
                  <a:noFill/>
                </a:uFill>
                <a:hlinkClick action="ppaction://hlinksldjump" r:id="rId16">
                  <a:extLst>
                    <a:ext uri="{A12FA001-AC4F-418D-AE19-62706E023703}">
                      <ahyp:hlinkClr val="tx"/>
                    </a:ext>
                  </a:extLst>
                </a:hlinkClick>
              </a:rPr>
              <a:t>infographic resources</a:t>
            </a:r>
            <a:r>
              <a:rPr lang="en">
                <a:solidFill>
                  <a:schemeClr val="dk1"/>
                </a:solidFill>
              </a:rPr>
              <a:t>, whose size and color can be edited. </a:t>
            </a:r>
            <a:endParaRPr>
              <a:solidFill>
                <a:schemeClr val="dk1"/>
              </a:solidFill>
            </a:endParaRPr>
          </a:p>
          <a:p>
            <a:pPr indent="-304800" lvl="0" marL="914400" rtl="0" algn="l">
              <a:spcBef>
                <a:spcPts val="0"/>
              </a:spcBef>
              <a:spcAft>
                <a:spcPts val="0"/>
              </a:spcAft>
              <a:buClr>
                <a:schemeClr val="dk1"/>
              </a:buClr>
              <a:buSzPts val="1200"/>
              <a:buChar char="●"/>
            </a:pPr>
            <a:r>
              <a:rPr lang="en">
                <a:solidFill>
                  <a:schemeClr val="dk1"/>
                </a:solidFill>
              </a:rPr>
              <a:t>Sets of </a:t>
            </a:r>
            <a:r>
              <a:rPr b="1" lang="en">
                <a:solidFill>
                  <a:schemeClr val="dk1"/>
                </a:solidFill>
                <a:uFill>
                  <a:noFill/>
                </a:uFill>
                <a:hlinkClick action="ppaction://hlinksldjump" r:id="rId17">
                  <a:extLst>
                    <a:ext uri="{A12FA001-AC4F-418D-AE19-62706E023703}">
                      <ahyp:hlinkClr val="tx"/>
                    </a:ext>
                  </a:extLst>
                </a:hlinkClick>
              </a:rPr>
              <a:t>customizable icons</a:t>
            </a:r>
            <a:r>
              <a:rPr lang="en">
                <a:solidFill>
                  <a:schemeClr val="dk1"/>
                </a:solidFill>
              </a:rPr>
              <a:t> of the following themes: general, business, avatar, creative process, education, help &amp; support, medical, nature, performing arts, SEO &amp; marketing, and teamwork.</a:t>
            </a:r>
            <a:endParaRPr>
              <a:solidFill>
                <a:schemeClr val="dk1"/>
              </a:solidFill>
            </a:endParaRPr>
          </a:p>
          <a:p>
            <a:pPr indent="0" lvl="0" marL="0" rtl="0" algn="l">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grpSp>
        <p:nvGrpSpPr>
          <p:cNvPr id="2216" name="Google Shape;2216;p61"/>
          <p:cNvGrpSpPr/>
          <p:nvPr/>
        </p:nvGrpSpPr>
        <p:grpSpPr>
          <a:xfrm>
            <a:off x="417076" y="3207046"/>
            <a:ext cx="714936" cy="971200"/>
            <a:chOff x="638276" y="3526008"/>
            <a:chExt cx="714936" cy="971200"/>
          </a:xfrm>
        </p:grpSpPr>
        <p:sp>
          <p:nvSpPr>
            <p:cNvPr id="2217" name="Google Shape;2217;p61"/>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8" name="Google Shape;2218;p61"/>
            <p:cNvGrpSpPr/>
            <p:nvPr/>
          </p:nvGrpSpPr>
          <p:grpSpPr>
            <a:xfrm>
              <a:off x="638276" y="3526008"/>
              <a:ext cx="714936" cy="971200"/>
              <a:chOff x="9141124" y="2771118"/>
              <a:chExt cx="319239" cy="433649"/>
            </a:xfrm>
          </p:grpSpPr>
          <p:sp>
            <p:nvSpPr>
              <p:cNvPr id="2219" name="Google Shape;2219;p61"/>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1"/>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1"/>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1"/>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1"/>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1"/>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1"/>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1"/>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1"/>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1"/>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1"/>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1"/>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1"/>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1"/>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1"/>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1"/>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1"/>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1"/>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1"/>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1"/>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1"/>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1"/>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1"/>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1"/>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1"/>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1"/>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5" name="Google Shape;2245;p61"/>
          <p:cNvGrpSpPr/>
          <p:nvPr/>
        </p:nvGrpSpPr>
        <p:grpSpPr>
          <a:xfrm flipH="1" rot="1321491">
            <a:off x="7969889" y="2526158"/>
            <a:ext cx="714934" cy="378491"/>
            <a:chOff x="-1074225" y="4512538"/>
            <a:chExt cx="714950" cy="378500"/>
          </a:xfrm>
        </p:grpSpPr>
        <p:sp>
          <p:nvSpPr>
            <p:cNvPr id="2246" name="Google Shape;2246;p61"/>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1"/>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1"/>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1"/>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1"/>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1"/>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1"/>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1"/>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1"/>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1"/>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1"/>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0" name="Shape 5230"/>
        <p:cNvGrpSpPr/>
        <p:nvPr/>
      </p:nvGrpSpPr>
      <p:grpSpPr>
        <a:xfrm>
          <a:off x="0" y="0"/>
          <a:ext cx="0" cy="0"/>
          <a:chOff x="0" y="0"/>
          <a:chExt cx="0" cy="0"/>
        </a:xfrm>
      </p:grpSpPr>
      <p:sp>
        <p:nvSpPr>
          <p:cNvPr id="5231" name="Google Shape;5231;p79"/>
          <p:cNvSpPr txBox="1"/>
          <p:nvPr>
            <p:ph type="title"/>
          </p:nvPr>
        </p:nvSpPr>
        <p:spPr>
          <a:xfrm>
            <a:off x="2163200" y="1928225"/>
            <a:ext cx="4373400" cy="20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5232" name="Google Shape;5232;p79"/>
          <p:cNvGrpSpPr/>
          <p:nvPr/>
        </p:nvGrpSpPr>
        <p:grpSpPr>
          <a:xfrm>
            <a:off x="6467635" y="1303821"/>
            <a:ext cx="1049729" cy="3823581"/>
            <a:chOff x="9188651" y="203713"/>
            <a:chExt cx="1438379" cy="5239218"/>
          </a:xfrm>
        </p:grpSpPr>
        <p:sp>
          <p:nvSpPr>
            <p:cNvPr id="5233" name="Google Shape;5233;p79"/>
            <p:cNvSpPr/>
            <p:nvPr/>
          </p:nvSpPr>
          <p:spPr>
            <a:xfrm>
              <a:off x="10244783" y="1333961"/>
              <a:ext cx="45029" cy="988931"/>
            </a:xfrm>
            <a:custGeom>
              <a:rect b="b" l="l" r="r" t="t"/>
              <a:pathLst>
                <a:path extrusionOk="0" h="5515" w="264">
                  <a:moveTo>
                    <a:pt x="86" y="1"/>
                  </a:moveTo>
                  <a:lnTo>
                    <a:pt x="1" y="35"/>
                  </a:lnTo>
                  <a:cubicBezTo>
                    <a:pt x="162" y="874"/>
                    <a:pt x="120" y="2172"/>
                    <a:pt x="77" y="3318"/>
                  </a:cubicBezTo>
                  <a:cubicBezTo>
                    <a:pt x="43" y="4282"/>
                    <a:pt x="10" y="5120"/>
                    <a:pt x="119" y="5511"/>
                  </a:cubicBezTo>
                  <a:lnTo>
                    <a:pt x="119" y="5511"/>
                  </a:lnTo>
                  <a:lnTo>
                    <a:pt x="205" y="5472"/>
                  </a:lnTo>
                  <a:cubicBezTo>
                    <a:pt x="103" y="5107"/>
                    <a:pt x="137" y="4276"/>
                    <a:pt x="171" y="3318"/>
                  </a:cubicBezTo>
                  <a:cubicBezTo>
                    <a:pt x="213" y="2164"/>
                    <a:pt x="264" y="866"/>
                    <a:pt x="86" y="1"/>
                  </a:cubicBezTo>
                  <a:close/>
                  <a:moveTo>
                    <a:pt x="119" y="5511"/>
                  </a:moveTo>
                  <a:lnTo>
                    <a:pt x="111" y="5515"/>
                  </a:lnTo>
                  <a:lnTo>
                    <a:pt x="120" y="5515"/>
                  </a:lnTo>
                  <a:cubicBezTo>
                    <a:pt x="119" y="5514"/>
                    <a:pt x="119" y="5512"/>
                    <a:pt x="119" y="55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9"/>
            <p:cNvSpPr/>
            <p:nvPr/>
          </p:nvSpPr>
          <p:spPr>
            <a:xfrm>
              <a:off x="10230455" y="2281662"/>
              <a:ext cx="75390" cy="77823"/>
            </a:xfrm>
            <a:custGeom>
              <a:rect b="b" l="l" r="r" t="t"/>
              <a:pathLst>
                <a:path extrusionOk="0" h="434" w="442">
                  <a:moveTo>
                    <a:pt x="221" y="1"/>
                  </a:moveTo>
                  <a:cubicBezTo>
                    <a:pt x="102" y="1"/>
                    <a:pt x="0" y="94"/>
                    <a:pt x="0" y="213"/>
                  </a:cubicBezTo>
                  <a:cubicBezTo>
                    <a:pt x="0" y="331"/>
                    <a:pt x="93" y="433"/>
                    <a:pt x="212" y="433"/>
                  </a:cubicBezTo>
                  <a:cubicBezTo>
                    <a:pt x="331" y="433"/>
                    <a:pt x="433" y="331"/>
                    <a:pt x="433" y="213"/>
                  </a:cubicBezTo>
                  <a:cubicBezTo>
                    <a:pt x="441" y="94"/>
                    <a:pt x="339" y="1"/>
                    <a:pt x="2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9"/>
            <p:cNvSpPr/>
            <p:nvPr/>
          </p:nvSpPr>
          <p:spPr>
            <a:xfrm>
              <a:off x="9803525" y="933899"/>
              <a:ext cx="79824" cy="4509031"/>
            </a:xfrm>
            <a:custGeom>
              <a:rect b="b" l="l" r="r" t="t"/>
              <a:pathLst>
                <a:path extrusionOk="0" h="17637" w="468">
                  <a:moveTo>
                    <a:pt x="1" y="1"/>
                  </a:moveTo>
                  <a:cubicBezTo>
                    <a:pt x="94" y="6431"/>
                    <a:pt x="111" y="12445"/>
                    <a:pt x="1" y="17637"/>
                  </a:cubicBezTo>
                  <a:lnTo>
                    <a:pt x="467" y="17637"/>
                  </a:lnTo>
                  <a:cubicBezTo>
                    <a:pt x="221" y="12140"/>
                    <a:pt x="255" y="6210"/>
                    <a:pt x="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9"/>
            <p:cNvSpPr/>
            <p:nvPr/>
          </p:nvSpPr>
          <p:spPr>
            <a:xfrm>
              <a:off x="9803534" y="933900"/>
              <a:ext cx="79825" cy="1382889"/>
            </a:xfrm>
            <a:custGeom>
              <a:rect b="b" l="l" r="r" t="t"/>
              <a:pathLst>
                <a:path extrusionOk="0" h="7712" w="468">
                  <a:moveTo>
                    <a:pt x="1" y="1"/>
                  </a:moveTo>
                  <a:cubicBezTo>
                    <a:pt x="35" y="2580"/>
                    <a:pt x="60" y="5099"/>
                    <a:pt x="69" y="7525"/>
                  </a:cubicBezTo>
                  <a:cubicBezTo>
                    <a:pt x="145" y="7593"/>
                    <a:pt x="221" y="7661"/>
                    <a:pt x="306" y="7712"/>
                  </a:cubicBezTo>
                  <a:cubicBezTo>
                    <a:pt x="323" y="5192"/>
                    <a:pt x="382" y="2622"/>
                    <a:pt x="4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9"/>
            <p:cNvSpPr/>
            <p:nvPr/>
          </p:nvSpPr>
          <p:spPr>
            <a:xfrm>
              <a:off x="9188651" y="1264026"/>
              <a:ext cx="1438379" cy="342674"/>
            </a:xfrm>
            <a:custGeom>
              <a:rect b="b" l="l" r="r" t="t"/>
              <a:pathLst>
                <a:path extrusionOk="0" h="1911" w="8433">
                  <a:moveTo>
                    <a:pt x="382" y="0"/>
                  </a:moveTo>
                  <a:cubicBezTo>
                    <a:pt x="128" y="0"/>
                    <a:pt x="0" y="1723"/>
                    <a:pt x="212" y="1867"/>
                  </a:cubicBezTo>
                  <a:cubicBezTo>
                    <a:pt x="238" y="1883"/>
                    <a:pt x="265" y="1890"/>
                    <a:pt x="294" y="1890"/>
                  </a:cubicBezTo>
                  <a:cubicBezTo>
                    <a:pt x="505" y="1890"/>
                    <a:pt x="781" y="1502"/>
                    <a:pt x="781" y="1502"/>
                  </a:cubicBezTo>
                  <a:cubicBezTo>
                    <a:pt x="781" y="1502"/>
                    <a:pt x="849" y="1773"/>
                    <a:pt x="984" y="1807"/>
                  </a:cubicBezTo>
                  <a:cubicBezTo>
                    <a:pt x="998" y="1811"/>
                    <a:pt x="1012" y="1812"/>
                    <a:pt x="1026" y="1812"/>
                  </a:cubicBezTo>
                  <a:cubicBezTo>
                    <a:pt x="1151" y="1812"/>
                    <a:pt x="1281" y="1689"/>
                    <a:pt x="1281" y="1689"/>
                  </a:cubicBezTo>
                  <a:cubicBezTo>
                    <a:pt x="1281" y="1689"/>
                    <a:pt x="1341" y="1833"/>
                    <a:pt x="1553" y="1833"/>
                  </a:cubicBezTo>
                  <a:cubicBezTo>
                    <a:pt x="1765" y="1833"/>
                    <a:pt x="2045" y="1655"/>
                    <a:pt x="2045" y="1655"/>
                  </a:cubicBezTo>
                  <a:cubicBezTo>
                    <a:pt x="2045" y="1655"/>
                    <a:pt x="2299" y="1765"/>
                    <a:pt x="2460" y="1765"/>
                  </a:cubicBezTo>
                  <a:cubicBezTo>
                    <a:pt x="2622" y="1765"/>
                    <a:pt x="2834" y="1570"/>
                    <a:pt x="2834" y="1570"/>
                  </a:cubicBezTo>
                  <a:cubicBezTo>
                    <a:pt x="2834" y="1570"/>
                    <a:pt x="2893" y="1841"/>
                    <a:pt x="3131" y="1858"/>
                  </a:cubicBezTo>
                  <a:cubicBezTo>
                    <a:pt x="3134" y="1858"/>
                    <a:pt x="3137" y="1859"/>
                    <a:pt x="3140" y="1859"/>
                  </a:cubicBezTo>
                  <a:cubicBezTo>
                    <a:pt x="3276" y="1859"/>
                    <a:pt x="3473" y="1688"/>
                    <a:pt x="3589" y="1655"/>
                  </a:cubicBezTo>
                  <a:cubicBezTo>
                    <a:pt x="3593" y="1654"/>
                    <a:pt x="3598" y="1653"/>
                    <a:pt x="3603" y="1653"/>
                  </a:cubicBezTo>
                  <a:cubicBezTo>
                    <a:pt x="3719" y="1653"/>
                    <a:pt x="3901" y="1911"/>
                    <a:pt x="4038" y="1911"/>
                  </a:cubicBezTo>
                  <a:cubicBezTo>
                    <a:pt x="4044" y="1911"/>
                    <a:pt x="4049" y="1910"/>
                    <a:pt x="4055" y="1909"/>
                  </a:cubicBezTo>
                  <a:cubicBezTo>
                    <a:pt x="4284" y="1867"/>
                    <a:pt x="4428" y="1740"/>
                    <a:pt x="4556" y="1646"/>
                  </a:cubicBezTo>
                  <a:cubicBezTo>
                    <a:pt x="4556" y="1646"/>
                    <a:pt x="4708" y="1790"/>
                    <a:pt x="4844" y="1790"/>
                  </a:cubicBezTo>
                  <a:cubicBezTo>
                    <a:pt x="4988" y="1790"/>
                    <a:pt x="5107" y="1519"/>
                    <a:pt x="5107" y="1519"/>
                  </a:cubicBezTo>
                  <a:cubicBezTo>
                    <a:pt x="5107" y="1519"/>
                    <a:pt x="5362" y="1595"/>
                    <a:pt x="5574" y="1612"/>
                  </a:cubicBezTo>
                  <a:cubicBezTo>
                    <a:pt x="5581" y="1613"/>
                    <a:pt x="5588" y="1613"/>
                    <a:pt x="5596" y="1613"/>
                  </a:cubicBezTo>
                  <a:cubicBezTo>
                    <a:pt x="5808" y="1613"/>
                    <a:pt x="6108" y="1392"/>
                    <a:pt x="6108" y="1392"/>
                  </a:cubicBezTo>
                  <a:cubicBezTo>
                    <a:pt x="6108" y="1392"/>
                    <a:pt x="6244" y="1621"/>
                    <a:pt x="6456" y="1621"/>
                  </a:cubicBezTo>
                  <a:cubicBezTo>
                    <a:pt x="6676" y="1621"/>
                    <a:pt x="6804" y="1417"/>
                    <a:pt x="6804" y="1417"/>
                  </a:cubicBezTo>
                  <a:cubicBezTo>
                    <a:pt x="6804" y="1417"/>
                    <a:pt x="7035" y="1664"/>
                    <a:pt x="7196" y="1664"/>
                  </a:cubicBezTo>
                  <a:cubicBezTo>
                    <a:pt x="7201" y="1664"/>
                    <a:pt x="7206" y="1664"/>
                    <a:pt x="7211" y="1663"/>
                  </a:cubicBezTo>
                  <a:cubicBezTo>
                    <a:pt x="7381" y="1638"/>
                    <a:pt x="7584" y="1273"/>
                    <a:pt x="7584" y="1273"/>
                  </a:cubicBezTo>
                  <a:cubicBezTo>
                    <a:pt x="7584" y="1273"/>
                    <a:pt x="7791" y="1741"/>
                    <a:pt x="8111" y="1741"/>
                  </a:cubicBezTo>
                  <a:cubicBezTo>
                    <a:pt x="8122" y="1741"/>
                    <a:pt x="8133" y="1741"/>
                    <a:pt x="8144" y="1740"/>
                  </a:cubicBezTo>
                  <a:cubicBezTo>
                    <a:pt x="8432" y="1714"/>
                    <a:pt x="8280" y="272"/>
                    <a:pt x="8068" y="68"/>
                  </a:cubicBezTo>
                  <a:lnTo>
                    <a:pt x="8076" y="68"/>
                  </a:lnTo>
                  <a:lnTo>
                    <a:pt x="3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9"/>
            <p:cNvSpPr/>
            <p:nvPr/>
          </p:nvSpPr>
          <p:spPr>
            <a:xfrm>
              <a:off x="9239308" y="326905"/>
              <a:ext cx="1332799" cy="1014752"/>
            </a:xfrm>
            <a:custGeom>
              <a:rect b="b" l="l" r="r" t="t"/>
              <a:pathLst>
                <a:path extrusionOk="0" h="5659" w="7814">
                  <a:moveTo>
                    <a:pt x="6558" y="1"/>
                  </a:moveTo>
                  <a:cubicBezTo>
                    <a:pt x="6558" y="1"/>
                    <a:pt x="1256" y="43"/>
                    <a:pt x="1179" y="60"/>
                  </a:cubicBezTo>
                  <a:cubicBezTo>
                    <a:pt x="1095" y="86"/>
                    <a:pt x="0" y="5260"/>
                    <a:pt x="0" y="5260"/>
                  </a:cubicBezTo>
                  <a:cubicBezTo>
                    <a:pt x="1301" y="5561"/>
                    <a:pt x="2640" y="5659"/>
                    <a:pt x="3833" y="5659"/>
                  </a:cubicBezTo>
                  <a:cubicBezTo>
                    <a:pt x="6080" y="5659"/>
                    <a:pt x="7813" y="5311"/>
                    <a:pt x="7813" y="5311"/>
                  </a:cubicBezTo>
                  <a:lnTo>
                    <a:pt x="65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9"/>
            <p:cNvSpPr/>
            <p:nvPr/>
          </p:nvSpPr>
          <p:spPr>
            <a:xfrm>
              <a:off x="10168199" y="898933"/>
              <a:ext cx="282286" cy="392703"/>
            </a:xfrm>
            <a:custGeom>
              <a:rect b="b" l="l" r="r" t="t"/>
              <a:pathLst>
                <a:path extrusionOk="0" h="2190" w="1655">
                  <a:moveTo>
                    <a:pt x="1426" y="1"/>
                  </a:moveTo>
                  <a:cubicBezTo>
                    <a:pt x="1425" y="1"/>
                    <a:pt x="1137" y="1137"/>
                    <a:pt x="0" y="2189"/>
                  </a:cubicBezTo>
                  <a:cubicBezTo>
                    <a:pt x="1324" y="1943"/>
                    <a:pt x="1655" y="1137"/>
                    <a:pt x="14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9"/>
            <p:cNvSpPr/>
            <p:nvPr/>
          </p:nvSpPr>
          <p:spPr>
            <a:xfrm>
              <a:off x="9378147" y="326905"/>
              <a:ext cx="1036186" cy="982834"/>
            </a:xfrm>
            <a:custGeom>
              <a:rect b="b" l="l" r="r" t="t"/>
              <a:pathLst>
                <a:path extrusionOk="0" h="5481" w="6075">
                  <a:moveTo>
                    <a:pt x="5540" y="1"/>
                  </a:moveTo>
                  <a:cubicBezTo>
                    <a:pt x="4607" y="9"/>
                    <a:pt x="756" y="43"/>
                    <a:pt x="391" y="60"/>
                  </a:cubicBezTo>
                  <a:cubicBezTo>
                    <a:pt x="247" y="501"/>
                    <a:pt x="196" y="993"/>
                    <a:pt x="162" y="1502"/>
                  </a:cubicBezTo>
                  <a:cubicBezTo>
                    <a:pt x="1" y="4149"/>
                    <a:pt x="1434" y="5481"/>
                    <a:pt x="2987" y="5481"/>
                  </a:cubicBezTo>
                  <a:cubicBezTo>
                    <a:pt x="4539" y="5481"/>
                    <a:pt x="6074" y="3878"/>
                    <a:pt x="5786" y="1502"/>
                  </a:cubicBezTo>
                  <a:cubicBezTo>
                    <a:pt x="5727" y="968"/>
                    <a:pt x="5701" y="459"/>
                    <a:pt x="5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9"/>
            <p:cNvSpPr/>
            <p:nvPr/>
          </p:nvSpPr>
          <p:spPr>
            <a:xfrm>
              <a:off x="10194296" y="334615"/>
              <a:ext cx="92617" cy="477879"/>
            </a:xfrm>
            <a:custGeom>
              <a:rect b="b" l="l" r="r" t="t"/>
              <a:pathLst>
                <a:path extrusionOk="0" h="2665" w="543">
                  <a:moveTo>
                    <a:pt x="127" y="0"/>
                  </a:moveTo>
                  <a:lnTo>
                    <a:pt x="127" y="0"/>
                  </a:lnTo>
                  <a:cubicBezTo>
                    <a:pt x="229" y="347"/>
                    <a:pt x="288" y="736"/>
                    <a:pt x="288" y="1141"/>
                  </a:cubicBezTo>
                  <a:lnTo>
                    <a:pt x="288" y="1141"/>
                  </a:lnTo>
                  <a:cubicBezTo>
                    <a:pt x="288" y="1708"/>
                    <a:pt x="178" y="2224"/>
                    <a:pt x="0" y="2664"/>
                  </a:cubicBezTo>
                  <a:cubicBezTo>
                    <a:pt x="322" y="2316"/>
                    <a:pt x="543" y="1638"/>
                    <a:pt x="543" y="857"/>
                  </a:cubicBezTo>
                  <a:cubicBezTo>
                    <a:pt x="543" y="594"/>
                    <a:pt x="518" y="340"/>
                    <a:pt x="475" y="102"/>
                  </a:cubicBezTo>
                  <a:cubicBezTo>
                    <a:pt x="458" y="77"/>
                    <a:pt x="450" y="43"/>
                    <a:pt x="433" y="9"/>
                  </a:cubicBezTo>
                  <a:cubicBezTo>
                    <a:pt x="390" y="9"/>
                    <a:pt x="280" y="9"/>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9"/>
            <p:cNvSpPr/>
            <p:nvPr/>
          </p:nvSpPr>
          <p:spPr>
            <a:xfrm>
              <a:off x="9252271" y="1146931"/>
              <a:ext cx="1306703" cy="124984"/>
            </a:xfrm>
            <a:custGeom>
              <a:rect b="b" l="l" r="r" t="t"/>
              <a:pathLst>
                <a:path extrusionOk="0" h="697" w="7661">
                  <a:moveTo>
                    <a:pt x="68" y="0"/>
                  </a:moveTo>
                  <a:cubicBezTo>
                    <a:pt x="43" y="136"/>
                    <a:pt x="18" y="246"/>
                    <a:pt x="1" y="348"/>
                  </a:cubicBezTo>
                  <a:cubicBezTo>
                    <a:pt x="1284" y="609"/>
                    <a:pt x="2588" y="697"/>
                    <a:pt x="3763" y="697"/>
                  </a:cubicBezTo>
                  <a:cubicBezTo>
                    <a:pt x="5531" y="697"/>
                    <a:pt x="7003" y="498"/>
                    <a:pt x="7661" y="391"/>
                  </a:cubicBezTo>
                  <a:lnTo>
                    <a:pt x="7576" y="43"/>
                  </a:lnTo>
                  <a:cubicBezTo>
                    <a:pt x="6882" y="149"/>
                    <a:pt x="5456" y="334"/>
                    <a:pt x="3756" y="334"/>
                  </a:cubicBezTo>
                  <a:cubicBezTo>
                    <a:pt x="2608" y="334"/>
                    <a:pt x="1335" y="250"/>
                    <a:pt x="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9"/>
            <p:cNvSpPr/>
            <p:nvPr/>
          </p:nvSpPr>
          <p:spPr>
            <a:xfrm>
              <a:off x="9231974" y="1116985"/>
              <a:ext cx="1347297" cy="124446"/>
            </a:xfrm>
            <a:custGeom>
              <a:rect b="b" l="l" r="r" t="t"/>
              <a:pathLst>
                <a:path extrusionOk="0" h="694" w="7899">
                  <a:moveTo>
                    <a:pt x="181" y="0"/>
                  </a:moveTo>
                  <a:cubicBezTo>
                    <a:pt x="109" y="0"/>
                    <a:pt x="41" y="54"/>
                    <a:pt x="26" y="125"/>
                  </a:cubicBezTo>
                  <a:lnTo>
                    <a:pt x="26" y="133"/>
                  </a:lnTo>
                  <a:cubicBezTo>
                    <a:pt x="1" y="218"/>
                    <a:pt x="60" y="312"/>
                    <a:pt x="154" y="328"/>
                  </a:cubicBezTo>
                  <a:cubicBezTo>
                    <a:pt x="1418" y="602"/>
                    <a:pt x="2713" y="693"/>
                    <a:pt x="3874" y="693"/>
                  </a:cubicBezTo>
                  <a:cubicBezTo>
                    <a:pt x="5734" y="693"/>
                    <a:pt x="7250" y="460"/>
                    <a:pt x="7746" y="371"/>
                  </a:cubicBezTo>
                  <a:cubicBezTo>
                    <a:pt x="7839" y="362"/>
                    <a:pt x="7899" y="269"/>
                    <a:pt x="7873" y="176"/>
                  </a:cubicBezTo>
                  <a:lnTo>
                    <a:pt x="7873" y="167"/>
                  </a:lnTo>
                  <a:cubicBezTo>
                    <a:pt x="7858" y="93"/>
                    <a:pt x="7792" y="45"/>
                    <a:pt x="7719" y="45"/>
                  </a:cubicBezTo>
                  <a:cubicBezTo>
                    <a:pt x="7708" y="45"/>
                    <a:pt x="7697" y="46"/>
                    <a:pt x="7686" y="49"/>
                  </a:cubicBezTo>
                  <a:cubicBezTo>
                    <a:pt x="7136" y="137"/>
                    <a:pt x="5663" y="352"/>
                    <a:pt x="3868" y="352"/>
                  </a:cubicBezTo>
                  <a:cubicBezTo>
                    <a:pt x="2731" y="352"/>
                    <a:pt x="1465" y="266"/>
                    <a:pt x="221" y="6"/>
                  </a:cubicBezTo>
                  <a:cubicBezTo>
                    <a:pt x="208" y="2"/>
                    <a:pt x="194" y="0"/>
                    <a:pt x="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9"/>
            <p:cNvSpPr/>
            <p:nvPr/>
          </p:nvSpPr>
          <p:spPr>
            <a:xfrm>
              <a:off x="9414307" y="326905"/>
              <a:ext cx="968130" cy="109742"/>
            </a:xfrm>
            <a:custGeom>
              <a:rect b="b" l="l" r="r" t="t"/>
              <a:pathLst>
                <a:path extrusionOk="0" h="612" w="5676">
                  <a:moveTo>
                    <a:pt x="5667" y="593"/>
                  </a:moveTo>
                  <a:lnTo>
                    <a:pt x="5667" y="595"/>
                  </a:lnTo>
                  <a:lnTo>
                    <a:pt x="5676" y="595"/>
                  </a:lnTo>
                  <a:cubicBezTo>
                    <a:pt x="5673" y="594"/>
                    <a:pt x="5670" y="594"/>
                    <a:pt x="5667" y="593"/>
                  </a:cubicBezTo>
                  <a:close/>
                  <a:moveTo>
                    <a:pt x="5532" y="1"/>
                  </a:moveTo>
                  <a:cubicBezTo>
                    <a:pt x="5532" y="1"/>
                    <a:pt x="230" y="43"/>
                    <a:pt x="153" y="60"/>
                  </a:cubicBezTo>
                  <a:cubicBezTo>
                    <a:pt x="136" y="69"/>
                    <a:pt x="77" y="281"/>
                    <a:pt x="1" y="612"/>
                  </a:cubicBezTo>
                  <a:cubicBezTo>
                    <a:pt x="723" y="429"/>
                    <a:pt x="1650" y="351"/>
                    <a:pt x="2613" y="351"/>
                  </a:cubicBezTo>
                  <a:cubicBezTo>
                    <a:pt x="3661" y="351"/>
                    <a:pt x="4752" y="444"/>
                    <a:pt x="5667" y="593"/>
                  </a:cubicBezTo>
                  <a:lnTo>
                    <a:pt x="5667" y="593"/>
                  </a:lnTo>
                  <a:lnTo>
                    <a:pt x="55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9"/>
            <p:cNvSpPr/>
            <p:nvPr/>
          </p:nvSpPr>
          <p:spPr>
            <a:xfrm>
              <a:off x="9347787" y="203713"/>
              <a:ext cx="1082409" cy="213207"/>
            </a:xfrm>
            <a:custGeom>
              <a:rect b="b" l="l" r="r" t="t"/>
              <a:pathLst>
                <a:path extrusionOk="0" h="1189" w="6346">
                  <a:moveTo>
                    <a:pt x="3283" y="1"/>
                  </a:moveTo>
                  <a:cubicBezTo>
                    <a:pt x="1561" y="1"/>
                    <a:pt x="238" y="332"/>
                    <a:pt x="119" y="366"/>
                  </a:cubicBezTo>
                  <a:cubicBezTo>
                    <a:pt x="0" y="408"/>
                    <a:pt x="425" y="1188"/>
                    <a:pt x="425" y="1188"/>
                  </a:cubicBezTo>
                  <a:cubicBezTo>
                    <a:pt x="1104" y="1007"/>
                    <a:pt x="2122" y="926"/>
                    <a:pt x="3173" y="926"/>
                  </a:cubicBezTo>
                  <a:cubicBezTo>
                    <a:pt x="4182" y="926"/>
                    <a:pt x="5222" y="1000"/>
                    <a:pt x="6023" y="1129"/>
                  </a:cubicBezTo>
                  <a:cubicBezTo>
                    <a:pt x="6023" y="1129"/>
                    <a:pt x="6346" y="612"/>
                    <a:pt x="6219" y="527"/>
                  </a:cubicBezTo>
                  <a:cubicBezTo>
                    <a:pt x="6100" y="450"/>
                    <a:pt x="5005" y="1"/>
                    <a:pt x="32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9"/>
            <p:cNvSpPr/>
            <p:nvPr/>
          </p:nvSpPr>
          <p:spPr>
            <a:xfrm>
              <a:off x="9381047" y="203713"/>
              <a:ext cx="1021688" cy="149371"/>
            </a:xfrm>
            <a:custGeom>
              <a:rect b="b" l="l" r="r" t="t"/>
              <a:pathLst>
                <a:path extrusionOk="0" h="833" w="5990">
                  <a:moveTo>
                    <a:pt x="3088" y="1"/>
                  </a:moveTo>
                  <a:cubicBezTo>
                    <a:pt x="1485" y="1"/>
                    <a:pt x="314" y="264"/>
                    <a:pt x="1" y="349"/>
                  </a:cubicBezTo>
                  <a:cubicBezTo>
                    <a:pt x="637" y="637"/>
                    <a:pt x="1841" y="832"/>
                    <a:pt x="3216" y="832"/>
                  </a:cubicBezTo>
                  <a:cubicBezTo>
                    <a:pt x="4318" y="832"/>
                    <a:pt x="5311" y="705"/>
                    <a:pt x="5990" y="510"/>
                  </a:cubicBezTo>
                  <a:cubicBezTo>
                    <a:pt x="5752" y="391"/>
                    <a:pt x="4692" y="1"/>
                    <a:pt x="3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9"/>
            <p:cNvSpPr/>
            <p:nvPr/>
          </p:nvSpPr>
          <p:spPr>
            <a:xfrm>
              <a:off x="9938109" y="1376639"/>
              <a:ext cx="63792" cy="205497"/>
            </a:xfrm>
            <a:custGeom>
              <a:rect b="b" l="l" r="r" t="t"/>
              <a:pathLst>
                <a:path extrusionOk="0" h="1146" w="374">
                  <a:moveTo>
                    <a:pt x="187" y="0"/>
                  </a:moveTo>
                  <a:cubicBezTo>
                    <a:pt x="85" y="0"/>
                    <a:pt x="9" y="509"/>
                    <a:pt x="1" y="1137"/>
                  </a:cubicBezTo>
                  <a:cubicBezTo>
                    <a:pt x="60" y="1095"/>
                    <a:pt x="111" y="1052"/>
                    <a:pt x="162" y="1018"/>
                  </a:cubicBezTo>
                  <a:cubicBezTo>
                    <a:pt x="162" y="1018"/>
                    <a:pt x="264" y="1112"/>
                    <a:pt x="374" y="1145"/>
                  </a:cubicBezTo>
                  <a:cubicBezTo>
                    <a:pt x="374" y="509"/>
                    <a:pt x="289" y="0"/>
                    <a:pt x="1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9"/>
            <p:cNvSpPr/>
            <p:nvPr/>
          </p:nvSpPr>
          <p:spPr>
            <a:xfrm>
              <a:off x="10195660" y="1400847"/>
              <a:ext cx="60892" cy="140226"/>
            </a:xfrm>
            <a:custGeom>
              <a:rect b="b" l="l" r="r" t="t"/>
              <a:pathLst>
                <a:path extrusionOk="0" h="782" w="357">
                  <a:moveTo>
                    <a:pt x="179" y="1"/>
                  </a:moveTo>
                  <a:cubicBezTo>
                    <a:pt x="102" y="1"/>
                    <a:pt x="34" y="315"/>
                    <a:pt x="1" y="747"/>
                  </a:cubicBezTo>
                  <a:cubicBezTo>
                    <a:pt x="119" y="688"/>
                    <a:pt x="204" y="620"/>
                    <a:pt x="204" y="620"/>
                  </a:cubicBezTo>
                  <a:cubicBezTo>
                    <a:pt x="204" y="620"/>
                    <a:pt x="264" y="714"/>
                    <a:pt x="357" y="781"/>
                  </a:cubicBezTo>
                  <a:cubicBezTo>
                    <a:pt x="331" y="332"/>
                    <a:pt x="255" y="1"/>
                    <a:pt x="1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9"/>
            <p:cNvSpPr/>
            <p:nvPr/>
          </p:nvSpPr>
          <p:spPr>
            <a:xfrm>
              <a:off x="9644397" y="1406944"/>
              <a:ext cx="63792" cy="185772"/>
            </a:xfrm>
            <a:custGeom>
              <a:rect b="b" l="l" r="r" t="t"/>
              <a:pathLst>
                <a:path extrusionOk="0" h="1036" w="374">
                  <a:moveTo>
                    <a:pt x="187" y="1"/>
                  </a:moveTo>
                  <a:cubicBezTo>
                    <a:pt x="94" y="1"/>
                    <a:pt x="26" y="374"/>
                    <a:pt x="1" y="892"/>
                  </a:cubicBezTo>
                  <a:cubicBezTo>
                    <a:pt x="94" y="832"/>
                    <a:pt x="162" y="773"/>
                    <a:pt x="162" y="773"/>
                  </a:cubicBezTo>
                  <a:cubicBezTo>
                    <a:pt x="162" y="773"/>
                    <a:pt x="204" y="968"/>
                    <a:pt x="374" y="1036"/>
                  </a:cubicBezTo>
                  <a:cubicBezTo>
                    <a:pt x="357" y="450"/>
                    <a:pt x="280" y="1"/>
                    <a:pt x="1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9"/>
            <p:cNvSpPr/>
            <p:nvPr/>
          </p:nvSpPr>
          <p:spPr>
            <a:xfrm>
              <a:off x="9386846" y="1428282"/>
              <a:ext cx="62427" cy="162999"/>
            </a:xfrm>
            <a:custGeom>
              <a:rect b="b" l="l" r="r" t="t"/>
              <a:pathLst>
                <a:path extrusionOk="0" h="909" w="366">
                  <a:moveTo>
                    <a:pt x="179" y="1"/>
                  </a:moveTo>
                  <a:cubicBezTo>
                    <a:pt x="94" y="1"/>
                    <a:pt x="26" y="365"/>
                    <a:pt x="1" y="857"/>
                  </a:cubicBezTo>
                  <a:cubicBezTo>
                    <a:pt x="68" y="824"/>
                    <a:pt x="128" y="773"/>
                    <a:pt x="128" y="773"/>
                  </a:cubicBezTo>
                  <a:cubicBezTo>
                    <a:pt x="128" y="773"/>
                    <a:pt x="179" y="900"/>
                    <a:pt x="365" y="908"/>
                  </a:cubicBezTo>
                  <a:cubicBezTo>
                    <a:pt x="340" y="391"/>
                    <a:pt x="272" y="1"/>
                    <a:pt x="1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9"/>
            <p:cNvSpPr/>
            <p:nvPr/>
          </p:nvSpPr>
          <p:spPr>
            <a:xfrm>
              <a:off x="9512722" y="1495168"/>
              <a:ext cx="49293" cy="79437"/>
            </a:xfrm>
            <a:custGeom>
              <a:rect b="b" l="l" r="r" t="t"/>
              <a:pathLst>
                <a:path extrusionOk="0" h="443" w="289">
                  <a:moveTo>
                    <a:pt x="145" y="1"/>
                  </a:moveTo>
                  <a:cubicBezTo>
                    <a:pt x="85" y="1"/>
                    <a:pt x="34" y="179"/>
                    <a:pt x="1" y="442"/>
                  </a:cubicBezTo>
                  <a:cubicBezTo>
                    <a:pt x="85" y="408"/>
                    <a:pt x="145" y="366"/>
                    <a:pt x="145" y="366"/>
                  </a:cubicBezTo>
                  <a:cubicBezTo>
                    <a:pt x="145" y="366"/>
                    <a:pt x="204" y="400"/>
                    <a:pt x="289" y="425"/>
                  </a:cubicBezTo>
                  <a:cubicBezTo>
                    <a:pt x="255" y="171"/>
                    <a:pt x="204" y="1"/>
                    <a:pt x="1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9"/>
            <p:cNvSpPr/>
            <p:nvPr/>
          </p:nvSpPr>
          <p:spPr>
            <a:xfrm>
              <a:off x="10048122" y="1487637"/>
              <a:ext cx="46394" cy="70113"/>
            </a:xfrm>
            <a:custGeom>
              <a:rect b="b" l="l" r="r" t="t"/>
              <a:pathLst>
                <a:path extrusionOk="0" h="391" w="272">
                  <a:moveTo>
                    <a:pt x="144" y="0"/>
                  </a:moveTo>
                  <a:cubicBezTo>
                    <a:pt x="85" y="0"/>
                    <a:pt x="43" y="153"/>
                    <a:pt x="0" y="391"/>
                  </a:cubicBezTo>
                  <a:cubicBezTo>
                    <a:pt x="43" y="331"/>
                    <a:pt x="68" y="272"/>
                    <a:pt x="68" y="272"/>
                  </a:cubicBezTo>
                  <a:cubicBezTo>
                    <a:pt x="68" y="272"/>
                    <a:pt x="153" y="297"/>
                    <a:pt x="272" y="323"/>
                  </a:cubicBezTo>
                  <a:cubicBezTo>
                    <a:pt x="238" y="119"/>
                    <a:pt x="195" y="0"/>
                    <a:pt x="1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9"/>
            <p:cNvSpPr/>
            <p:nvPr/>
          </p:nvSpPr>
          <p:spPr>
            <a:xfrm>
              <a:off x="10337399" y="1474009"/>
              <a:ext cx="45029" cy="74596"/>
            </a:xfrm>
            <a:custGeom>
              <a:rect b="b" l="l" r="r" t="t"/>
              <a:pathLst>
                <a:path extrusionOk="0" h="416" w="264">
                  <a:moveTo>
                    <a:pt x="128" y="0"/>
                  </a:moveTo>
                  <a:cubicBezTo>
                    <a:pt x="77" y="0"/>
                    <a:pt x="35" y="127"/>
                    <a:pt x="1" y="331"/>
                  </a:cubicBezTo>
                  <a:cubicBezTo>
                    <a:pt x="43" y="289"/>
                    <a:pt x="69" y="246"/>
                    <a:pt x="69" y="246"/>
                  </a:cubicBezTo>
                  <a:cubicBezTo>
                    <a:pt x="69" y="246"/>
                    <a:pt x="162" y="339"/>
                    <a:pt x="264" y="416"/>
                  </a:cubicBezTo>
                  <a:cubicBezTo>
                    <a:pt x="230" y="161"/>
                    <a:pt x="179" y="0"/>
                    <a:pt x="1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9"/>
            <p:cNvSpPr/>
            <p:nvPr/>
          </p:nvSpPr>
          <p:spPr>
            <a:xfrm>
              <a:off x="9773173" y="1487637"/>
              <a:ext cx="50829" cy="88403"/>
            </a:xfrm>
            <a:custGeom>
              <a:rect b="b" l="l" r="r" t="t"/>
              <a:pathLst>
                <a:path extrusionOk="0" h="493" w="298">
                  <a:moveTo>
                    <a:pt x="145" y="0"/>
                  </a:moveTo>
                  <a:cubicBezTo>
                    <a:pt x="146" y="0"/>
                    <a:pt x="148" y="1"/>
                    <a:pt x="149" y="1"/>
                  </a:cubicBezTo>
                  <a:lnTo>
                    <a:pt x="149" y="1"/>
                  </a:lnTo>
                  <a:cubicBezTo>
                    <a:pt x="150" y="1"/>
                    <a:pt x="152" y="0"/>
                    <a:pt x="153" y="0"/>
                  </a:cubicBezTo>
                  <a:close/>
                  <a:moveTo>
                    <a:pt x="149" y="1"/>
                  </a:moveTo>
                  <a:cubicBezTo>
                    <a:pt x="83" y="9"/>
                    <a:pt x="34" y="202"/>
                    <a:pt x="0" y="493"/>
                  </a:cubicBezTo>
                  <a:cubicBezTo>
                    <a:pt x="60" y="459"/>
                    <a:pt x="119" y="425"/>
                    <a:pt x="162" y="408"/>
                  </a:cubicBezTo>
                  <a:cubicBezTo>
                    <a:pt x="166" y="407"/>
                    <a:pt x="171" y="406"/>
                    <a:pt x="176" y="406"/>
                  </a:cubicBezTo>
                  <a:cubicBezTo>
                    <a:pt x="209" y="406"/>
                    <a:pt x="253" y="430"/>
                    <a:pt x="297" y="467"/>
                  </a:cubicBezTo>
                  <a:cubicBezTo>
                    <a:pt x="264" y="185"/>
                    <a:pt x="215" y="8"/>
                    <a:pt x="1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5" name="Google Shape;5255;p79"/>
          <p:cNvGrpSpPr/>
          <p:nvPr/>
        </p:nvGrpSpPr>
        <p:grpSpPr>
          <a:xfrm>
            <a:off x="6468428" y="2629501"/>
            <a:ext cx="2361730" cy="2495973"/>
            <a:chOff x="6468428" y="2629501"/>
            <a:chExt cx="2361730" cy="2495973"/>
          </a:xfrm>
        </p:grpSpPr>
        <p:sp>
          <p:nvSpPr>
            <p:cNvPr id="5256" name="Google Shape;5256;p79"/>
            <p:cNvSpPr/>
            <p:nvPr/>
          </p:nvSpPr>
          <p:spPr>
            <a:xfrm>
              <a:off x="6803248" y="4031902"/>
              <a:ext cx="53516" cy="1092200"/>
            </a:xfrm>
            <a:custGeom>
              <a:rect b="b" l="l" r="r" t="t"/>
              <a:pathLst>
                <a:path extrusionOk="0" h="13531" w="663">
                  <a:moveTo>
                    <a:pt x="0" y="1"/>
                  </a:moveTo>
                  <a:lnTo>
                    <a:pt x="0" y="13531"/>
                  </a:lnTo>
                  <a:lnTo>
                    <a:pt x="263" y="13531"/>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9"/>
            <p:cNvSpPr/>
            <p:nvPr/>
          </p:nvSpPr>
          <p:spPr>
            <a:xfrm>
              <a:off x="6803248" y="4031902"/>
              <a:ext cx="53516" cy="158934"/>
            </a:xfrm>
            <a:custGeom>
              <a:rect b="b" l="l" r="r" t="t"/>
              <a:pathLst>
                <a:path extrusionOk="0" h="1969" w="663">
                  <a:moveTo>
                    <a:pt x="0" y="1"/>
                  </a:moveTo>
                  <a:lnTo>
                    <a:pt x="0" y="1850"/>
                  </a:lnTo>
                  <a:lnTo>
                    <a:pt x="603" y="1969"/>
                  </a:lnTo>
                  <a:lnTo>
                    <a:pt x="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9"/>
            <p:cNvSpPr/>
            <p:nvPr/>
          </p:nvSpPr>
          <p:spPr>
            <a:xfrm>
              <a:off x="6582725" y="4031902"/>
              <a:ext cx="53516" cy="1092200"/>
            </a:xfrm>
            <a:custGeom>
              <a:rect b="b" l="l" r="r" t="t"/>
              <a:pathLst>
                <a:path extrusionOk="0" h="13531" w="663">
                  <a:moveTo>
                    <a:pt x="1" y="1"/>
                  </a:moveTo>
                  <a:lnTo>
                    <a:pt x="1" y="13531"/>
                  </a:lnTo>
                  <a:lnTo>
                    <a:pt x="272" y="13531"/>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9"/>
            <p:cNvSpPr/>
            <p:nvPr/>
          </p:nvSpPr>
          <p:spPr>
            <a:xfrm>
              <a:off x="6582725" y="4031902"/>
              <a:ext cx="53516" cy="135688"/>
            </a:xfrm>
            <a:custGeom>
              <a:rect b="b" l="l" r="r" t="t"/>
              <a:pathLst>
                <a:path extrusionOk="0" h="1681" w="663">
                  <a:moveTo>
                    <a:pt x="1" y="1"/>
                  </a:moveTo>
                  <a:lnTo>
                    <a:pt x="1" y="1561"/>
                  </a:lnTo>
                  <a:lnTo>
                    <a:pt x="620" y="1680"/>
                  </a:lnTo>
                  <a:lnTo>
                    <a:pt x="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9"/>
            <p:cNvSpPr/>
            <p:nvPr/>
          </p:nvSpPr>
          <p:spPr>
            <a:xfrm>
              <a:off x="7496861" y="2629501"/>
              <a:ext cx="324649" cy="473332"/>
            </a:xfrm>
            <a:custGeom>
              <a:rect b="b" l="l" r="r" t="t"/>
              <a:pathLst>
                <a:path extrusionOk="0" h="5864" w="4022">
                  <a:moveTo>
                    <a:pt x="1741" y="1"/>
                  </a:moveTo>
                  <a:cubicBezTo>
                    <a:pt x="954" y="1"/>
                    <a:pt x="120" y="401"/>
                    <a:pt x="1" y="977"/>
                  </a:cubicBezTo>
                  <a:cubicBezTo>
                    <a:pt x="1" y="977"/>
                    <a:pt x="382" y="1240"/>
                    <a:pt x="561" y="1469"/>
                  </a:cubicBezTo>
                  <a:cubicBezTo>
                    <a:pt x="798" y="1774"/>
                    <a:pt x="1095" y="3047"/>
                    <a:pt x="1502" y="4200"/>
                  </a:cubicBezTo>
                  <a:cubicBezTo>
                    <a:pt x="1918" y="5363"/>
                    <a:pt x="4022" y="5863"/>
                    <a:pt x="4022" y="5863"/>
                  </a:cubicBezTo>
                  <a:cubicBezTo>
                    <a:pt x="4022" y="5863"/>
                    <a:pt x="3589" y="5329"/>
                    <a:pt x="3479" y="4565"/>
                  </a:cubicBezTo>
                  <a:cubicBezTo>
                    <a:pt x="3360" y="3810"/>
                    <a:pt x="3428" y="595"/>
                    <a:pt x="2529" y="163"/>
                  </a:cubicBezTo>
                  <a:cubicBezTo>
                    <a:pt x="2295" y="51"/>
                    <a:pt x="2021" y="1"/>
                    <a:pt x="17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9"/>
            <p:cNvSpPr/>
            <p:nvPr/>
          </p:nvSpPr>
          <p:spPr>
            <a:xfrm>
              <a:off x="7495488" y="2649762"/>
              <a:ext cx="81606" cy="67481"/>
            </a:xfrm>
            <a:custGeom>
              <a:rect b="b" l="l" r="r" t="t"/>
              <a:pathLst>
                <a:path extrusionOk="0" h="836" w="1011">
                  <a:moveTo>
                    <a:pt x="459" y="1"/>
                  </a:moveTo>
                  <a:cubicBezTo>
                    <a:pt x="315" y="1"/>
                    <a:pt x="182" y="67"/>
                    <a:pt x="111" y="191"/>
                  </a:cubicBezTo>
                  <a:cubicBezTo>
                    <a:pt x="1" y="387"/>
                    <a:pt x="85" y="650"/>
                    <a:pt x="306" y="768"/>
                  </a:cubicBezTo>
                  <a:cubicBezTo>
                    <a:pt x="385" y="814"/>
                    <a:pt x="470" y="836"/>
                    <a:pt x="551" y="836"/>
                  </a:cubicBezTo>
                  <a:cubicBezTo>
                    <a:pt x="696" y="836"/>
                    <a:pt x="829" y="766"/>
                    <a:pt x="900" y="641"/>
                  </a:cubicBezTo>
                  <a:cubicBezTo>
                    <a:pt x="1010" y="446"/>
                    <a:pt x="925" y="191"/>
                    <a:pt x="705" y="64"/>
                  </a:cubicBezTo>
                  <a:cubicBezTo>
                    <a:pt x="625" y="21"/>
                    <a:pt x="541" y="1"/>
                    <a:pt x="4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9"/>
            <p:cNvSpPr/>
            <p:nvPr/>
          </p:nvSpPr>
          <p:spPr>
            <a:xfrm>
              <a:off x="7181171" y="2668569"/>
              <a:ext cx="518454" cy="469297"/>
            </a:xfrm>
            <a:custGeom>
              <a:rect b="b" l="l" r="r" t="t"/>
              <a:pathLst>
                <a:path extrusionOk="0" h="5814" w="6423">
                  <a:moveTo>
                    <a:pt x="3844" y="1"/>
                  </a:moveTo>
                  <a:cubicBezTo>
                    <a:pt x="2810" y="1"/>
                    <a:pt x="1596" y="493"/>
                    <a:pt x="1596" y="493"/>
                  </a:cubicBezTo>
                  <a:cubicBezTo>
                    <a:pt x="883" y="646"/>
                    <a:pt x="442" y="1477"/>
                    <a:pt x="222" y="2240"/>
                  </a:cubicBezTo>
                  <a:cubicBezTo>
                    <a:pt x="1" y="3004"/>
                    <a:pt x="417" y="4480"/>
                    <a:pt x="1799" y="4989"/>
                  </a:cubicBezTo>
                  <a:cubicBezTo>
                    <a:pt x="1799" y="4989"/>
                    <a:pt x="2166" y="5814"/>
                    <a:pt x="3195" y="5814"/>
                  </a:cubicBezTo>
                  <a:cubicBezTo>
                    <a:pt x="3502" y="5814"/>
                    <a:pt x="3869" y="5740"/>
                    <a:pt x="4302" y="5549"/>
                  </a:cubicBezTo>
                  <a:cubicBezTo>
                    <a:pt x="6423" y="4616"/>
                    <a:pt x="5888" y="1172"/>
                    <a:pt x="4938" y="323"/>
                  </a:cubicBezTo>
                  <a:cubicBezTo>
                    <a:pt x="4670" y="85"/>
                    <a:pt x="4272" y="1"/>
                    <a:pt x="38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9"/>
            <p:cNvSpPr/>
            <p:nvPr/>
          </p:nvSpPr>
          <p:spPr>
            <a:xfrm>
              <a:off x="7216122" y="2669296"/>
              <a:ext cx="483503" cy="468489"/>
            </a:xfrm>
            <a:custGeom>
              <a:rect b="b" l="l" r="r" t="t"/>
              <a:pathLst>
                <a:path extrusionOk="0" h="5804" w="5990">
                  <a:moveTo>
                    <a:pt x="3521" y="0"/>
                  </a:moveTo>
                  <a:cubicBezTo>
                    <a:pt x="3521" y="662"/>
                    <a:pt x="3275" y="1442"/>
                    <a:pt x="2775" y="2164"/>
                  </a:cubicBezTo>
                  <a:cubicBezTo>
                    <a:pt x="2077" y="3172"/>
                    <a:pt x="1095" y="3767"/>
                    <a:pt x="282" y="3767"/>
                  </a:cubicBezTo>
                  <a:cubicBezTo>
                    <a:pt x="186" y="3767"/>
                    <a:pt x="92" y="3758"/>
                    <a:pt x="1" y="3741"/>
                  </a:cubicBezTo>
                  <a:lnTo>
                    <a:pt x="1" y="3741"/>
                  </a:lnTo>
                  <a:cubicBezTo>
                    <a:pt x="255" y="4250"/>
                    <a:pt x="688" y="4725"/>
                    <a:pt x="1366" y="4971"/>
                  </a:cubicBezTo>
                  <a:cubicBezTo>
                    <a:pt x="1366" y="4971"/>
                    <a:pt x="1740" y="5803"/>
                    <a:pt x="2774" y="5803"/>
                  </a:cubicBezTo>
                  <a:cubicBezTo>
                    <a:pt x="3081" y="5803"/>
                    <a:pt x="3446" y="5730"/>
                    <a:pt x="3877" y="5540"/>
                  </a:cubicBezTo>
                  <a:cubicBezTo>
                    <a:pt x="5990" y="4607"/>
                    <a:pt x="5455" y="1163"/>
                    <a:pt x="4505" y="314"/>
                  </a:cubicBezTo>
                  <a:cubicBezTo>
                    <a:pt x="4259" y="102"/>
                    <a:pt x="3903" y="9"/>
                    <a:pt x="3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9"/>
            <p:cNvSpPr/>
            <p:nvPr/>
          </p:nvSpPr>
          <p:spPr>
            <a:xfrm>
              <a:off x="6693713" y="3509251"/>
              <a:ext cx="578670" cy="239976"/>
            </a:xfrm>
            <a:custGeom>
              <a:rect b="b" l="l" r="r" t="t"/>
              <a:pathLst>
                <a:path extrusionOk="0" h="2973" w="7169">
                  <a:moveTo>
                    <a:pt x="4304" y="1"/>
                  </a:moveTo>
                  <a:cubicBezTo>
                    <a:pt x="4112" y="1"/>
                    <a:pt x="3918" y="20"/>
                    <a:pt x="3733" y="71"/>
                  </a:cubicBezTo>
                  <a:cubicBezTo>
                    <a:pt x="2935" y="291"/>
                    <a:pt x="2426" y="996"/>
                    <a:pt x="2426" y="996"/>
                  </a:cubicBezTo>
                  <a:lnTo>
                    <a:pt x="2257" y="1021"/>
                  </a:lnTo>
                  <a:cubicBezTo>
                    <a:pt x="2257" y="1021"/>
                    <a:pt x="1934" y="325"/>
                    <a:pt x="1502" y="308"/>
                  </a:cubicBezTo>
                  <a:cubicBezTo>
                    <a:pt x="1478" y="307"/>
                    <a:pt x="1453" y="306"/>
                    <a:pt x="1428" y="306"/>
                  </a:cubicBezTo>
                  <a:cubicBezTo>
                    <a:pt x="1152" y="306"/>
                    <a:pt x="761" y="417"/>
                    <a:pt x="0" y="1216"/>
                  </a:cubicBezTo>
                  <a:lnTo>
                    <a:pt x="2969" y="2972"/>
                  </a:lnTo>
                  <a:lnTo>
                    <a:pt x="7168" y="2556"/>
                  </a:lnTo>
                  <a:lnTo>
                    <a:pt x="5684" y="274"/>
                  </a:lnTo>
                  <a:cubicBezTo>
                    <a:pt x="5684" y="274"/>
                    <a:pt x="5015" y="1"/>
                    <a:pt x="43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9"/>
            <p:cNvSpPr/>
            <p:nvPr/>
          </p:nvSpPr>
          <p:spPr>
            <a:xfrm>
              <a:off x="6703238" y="3555987"/>
              <a:ext cx="72727" cy="54888"/>
            </a:xfrm>
            <a:custGeom>
              <a:rect b="b" l="l" r="r" t="t"/>
              <a:pathLst>
                <a:path extrusionOk="0" h="680" w="901">
                  <a:moveTo>
                    <a:pt x="900" y="1"/>
                  </a:moveTo>
                  <a:cubicBezTo>
                    <a:pt x="900" y="1"/>
                    <a:pt x="272" y="289"/>
                    <a:pt x="1" y="646"/>
                  </a:cubicBezTo>
                  <a:lnTo>
                    <a:pt x="179" y="679"/>
                  </a:lnTo>
                  <a:cubicBezTo>
                    <a:pt x="264" y="391"/>
                    <a:pt x="900" y="1"/>
                    <a:pt x="9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9"/>
            <p:cNvSpPr/>
            <p:nvPr/>
          </p:nvSpPr>
          <p:spPr>
            <a:xfrm>
              <a:off x="6753283" y="3561395"/>
              <a:ext cx="89032" cy="22117"/>
            </a:xfrm>
            <a:custGeom>
              <a:rect b="b" l="l" r="r" t="t"/>
              <a:pathLst>
                <a:path extrusionOk="0" h="274" w="1103">
                  <a:moveTo>
                    <a:pt x="608" y="0"/>
                  </a:moveTo>
                  <a:cubicBezTo>
                    <a:pt x="419" y="0"/>
                    <a:pt x="205" y="80"/>
                    <a:pt x="0" y="273"/>
                  </a:cubicBezTo>
                  <a:cubicBezTo>
                    <a:pt x="210" y="129"/>
                    <a:pt x="401" y="65"/>
                    <a:pt x="579" y="65"/>
                  </a:cubicBezTo>
                  <a:cubicBezTo>
                    <a:pt x="768" y="65"/>
                    <a:pt x="941" y="138"/>
                    <a:pt x="1103" y="265"/>
                  </a:cubicBezTo>
                  <a:cubicBezTo>
                    <a:pt x="1008" y="106"/>
                    <a:pt x="825" y="0"/>
                    <a:pt x="6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9"/>
            <p:cNvSpPr/>
            <p:nvPr/>
          </p:nvSpPr>
          <p:spPr>
            <a:xfrm>
              <a:off x="6897688" y="3521762"/>
              <a:ext cx="145939" cy="83624"/>
            </a:xfrm>
            <a:custGeom>
              <a:rect b="b" l="l" r="r" t="t"/>
              <a:pathLst>
                <a:path extrusionOk="0" h="1036" w="1808">
                  <a:moveTo>
                    <a:pt x="1808" y="1"/>
                  </a:moveTo>
                  <a:lnTo>
                    <a:pt x="1808" y="1"/>
                  </a:lnTo>
                  <a:cubicBezTo>
                    <a:pt x="1808" y="1"/>
                    <a:pt x="476" y="52"/>
                    <a:pt x="1" y="1036"/>
                  </a:cubicBezTo>
                  <a:lnTo>
                    <a:pt x="145" y="1036"/>
                  </a:lnTo>
                  <a:cubicBezTo>
                    <a:pt x="518" y="391"/>
                    <a:pt x="1112" y="119"/>
                    <a:pt x="18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9"/>
            <p:cNvSpPr/>
            <p:nvPr/>
          </p:nvSpPr>
          <p:spPr>
            <a:xfrm>
              <a:off x="6983330" y="3531206"/>
              <a:ext cx="136979" cy="21471"/>
            </a:xfrm>
            <a:custGeom>
              <a:rect b="b" l="l" r="r" t="t"/>
              <a:pathLst>
                <a:path extrusionOk="0" h="266" w="1697">
                  <a:moveTo>
                    <a:pt x="897" y="0"/>
                  </a:moveTo>
                  <a:cubicBezTo>
                    <a:pt x="632" y="0"/>
                    <a:pt x="323" y="65"/>
                    <a:pt x="0" y="265"/>
                  </a:cubicBezTo>
                  <a:cubicBezTo>
                    <a:pt x="274" y="129"/>
                    <a:pt x="564" y="63"/>
                    <a:pt x="871" y="63"/>
                  </a:cubicBezTo>
                  <a:cubicBezTo>
                    <a:pt x="1135" y="63"/>
                    <a:pt x="1410" y="112"/>
                    <a:pt x="1697" y="206"/>
                  </a:cubicBezTo>
                  <a:cubicBezTo>
                    <a:pt x="1697" y="206"/>
                    <a:pt x="1369" y="0"/>
                    <a:pt x="8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9"/>
            <p:cNvSpPr/>
            <p:nvPr/>
          </p:nvSpPr>
          <p:spPr>
            <a:xfrm>
              <a:off x="7290060" y="3294459"/>
              <a:ext cx="267178" cy="519100"/>
            </a:xfrm>
            <a:custGeom>
              <a:rect b="b" l="l" r="r" t="t"/>
              <a:pathLst>
                <a:path extrusionOk="0" h="6431" w="3310">
                  <a:moveTo>
                    <a:pt x="1884" y="0"/>
                  </a:moveTo>
                  <a:lnTo>
                    <a:pt x="1890" y="16"/>
                  </a:lnTo>
                  <a:lnTo>
                    <a:pt x="1890" y="16"/>
                  </a:lnTo>
                  <a:cubicBezTo>
                    <a:pt x="1891" y="11"/>
                    <a:pt x="1892" y="5"/>
                    <a:pt x="1892" y="0"/>
                  </a:cubicBezTo>
                  <a:close/>
                  <a:moveTo>
                    <a:pt x="1890" y="16"/>
                  </a:moveTo>
                  <a:cubicBezTo>
                    <a:pt x="1742" y="1029"/>
                    <a:pt x="1128" y="4523"/>
                    <a:pt x="1019" y="4674"/>
                  </a:cubicBezTo>
                  <a:cubicBezTo>
                    <a:pt x="908" y="4836"/>
                    <a:pt x="1" y="5251"/>
                    <a:pt x="1" y="5251"/>
                  </a:cubicBezTo>
                  <a:lnTo>
                    <a:pt x="790" y="6430"/>
                  </a:lnTo>
                  <a:cubicBezTo>
                    <a:pt x="790" y="6430"/>
                    <a:pt x="2011" y="5998"/>
                    <a:pt x="2215" y="5667"/>
                  </a:cubicBezTo>
                  <a:cubicBezTo>
                    <a:pt x="2410" y="5336"/>
                    <a:pt x="3241" y="3775"/>
                    <a:pt x="3309" y="3512"/>
                  </a:cubicBezTo>
                  <a:lnTo>
                    <a:pt x="1890" y="16"/>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9"/>
            <p:cNvSpPr/>
            <p:nvPr/>
          </p:nvSpPr>
          <p:spPr>
            <a:xfrm>
              <a:off x="7321540" y="3312217"/>
              <a:ext cx="235698" cy="501342"/>
            </a:xfrm>
            <a:custGeom>
              <a:rect b="b" l="l" r="r" t="t"/>
              <a:pathLst>
                <a:path extrusionOk="0" h="6211" w="2920">
                  <a:moveTo>
                    <a:pt x="1927" y="1"/>
                  </a:moveTo>
                  <a:cubicBezTo>
                    <a:pt x="1409" y="1189"/>
                    <a:pt x="1401" y="4522"/>
                    <a:pt x="1290" y="4700"/>
                  </a:cubicBezTo>
                  <a:lnTo>
                    <a:pt x="1299" y="4700"/>
                  </a:lnTo>
                  <a:cubicBezTo>
                    <a:pt x="1138" y="4963"/>
                    <a:pt x="323" y="5489"/>
                    <a:pt x="1" y="5617"/>
                  </a:cubicBezTo>
                  <a:lnTo>
                    <a:pt x="400" y="6210"/>
                  </a:lnTo>
                  <a:cubicBezTo>
                    <a:pt x="400" y="6210"/>
                    <a:pt x="1621" y="5778"/>
                    <a:pt x="1825" y="5447"/>
                  </a:cubicBezTo>
                  <a:cubicBezTo>
                    <a:pt x="2020" y="5116"/>
                    <a:pt x="2851" y="3555"/>
                    <a:pt x="2919" y="3292"/>
                  </a:cubicBezTo>
                  <a:lnTo>
                    <a:pt x="19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9"/>
            <p:cNvSpPr/>
            <p:nvPr/>
          </p:nvSpPr>
          <p:spPr>
            <a:xfrm>
              <a:off x="7050407" y="3694822"/>
              <a:ext cx="374695" cy="162647"/>
            </a:xfrm>
            <a:custGeom>
              <a:rect b="b" l="l" r="r" t="t"/>
              <a:pathLst>
                <a:path extrusionOk="0" h="2015" w="4642">
                  <a:moveTo>
                    <a:pt x="3639" y="1"/>
                  </a:moveTo>
                  <a:cubicBezTo>
                    <a:pt x="3592" y="1"/>
                    <a:pt x="3544" y="9"/>
                    <a:pt x="3496" y="28"/>
                  </a:cubicBezTo>
                  <a:cubicBezTo>
                    <a:pt x="2919" y="257"/>
                    <a:pt x="433" y="1369"/>
                    <a:pt x="221" y="1453"/>
                  </a:cubicBezTo>
                  <a:cubicBezTo>
                    <a:pt x="1" y="1530"/>
                    <a:pt x="119" y="1996"/>
                    <a:pt x="119" y="1996"/>
                  </a:cubicBezTo>
                  <a:cubicBezTo>
                    <a:pt x="318" y="2009"/>
                    <a:pt x="516" y="2014"/>
                    <a:pt x="712" y="2014"/>
                  </a:cubicBezTo>
                  <a:cubicBezTo>
                    <a:pt x="2149" y="2014"/>
                    <a:pt x="3485" y="1700"/>
                    <a:pt x="4276" y="1267"/>
                  </a:cubicBezTo>
                  <a:cubicBezTo>
                    <a:pt x="4642" y="1072"/>
                    <a:pt x="4166" y="1"/>
                    <a:pt x="3639"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9"/>
            <p:cNvSpPr/>
            <p:nvPr/>
          </p:nvSpPr>
          <p:spPr>
            <a:xfrm>
              <a:off x="7689293" y="4922710"/>
              <a:ext cx="181536" cy="202765"/>
            </a:xfrm>
            <a:custGeom>
              <a:rect b="b" l="l" r="r" t="t"/>
              <a:pathLst>
                <a:path extrusionOk="0" h="2512" w="2249">
                  <a:moveTo>
                    <a:pt x="0" y="1"/>
                  </a:moveTo>
                  <a:lnTo>
                    <a:pt x="0" y="467"/>
                  </a:lnTo>
                  <a:cubicBezTo>
                    <a:pt x="908" y="467"/>
                    <a:pt x="1349" y="1256"/>
                    <a:pt x="1409" y="2291"/>
                  </a:cubicBezTo>
                  <a:cubicBezTo>
                    <a:pt x="1409" y="2419"/>
                    <a:pt x="1519" y="2512"/>
                    <a:pt x="1646" y="2512"/>
                  </a:cubicBezTo>
                  <a:lnTo>
                    <a:pt x="2011" y="2512"/>
                  </a:lnTo>
                  <a:cubicBezTo>
                    <a:pt x="2147" y="2512"/>
                    <a:pt x="2248" y="2410"/>
                    <a:pt x="2248" y="2274"/>
                  </a:cubicBezTo>
                  <a:lnTo>
                    <a:pt x="22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9"/>
            <p:cNvSpPr/>
            <p:nvPr/>
          </p:nvSpPr>
          <p:spPr>
            <a:xfrm>
              <a:off x="8467822" y="4922710"/>
              <a:ext cx="181536" cy="202765"/>
            </a:xfrm>
            <a:custGeom>
              <a:rect b="b" l="l" r="r" t="t"/>
              <a:pathLst>
                <a:path extrusionOk="0" h="2512" w="2249">
                  <a:moveTo>
                    <a:pt x="1" y="1"/>
                  </a:moveTo>
                  <a:lnTo>
                    <a:pt x="1" y="467"/>
                  </a:lnTo>
                  <a:cubicBezTo>
                    <a:pt x="908" y="467"/>
                    <a:pt x="1349" y="1256"/>
                    <a:pt x="1409" y="2291"/>
                  </a:cubicBezTo>
                  <a:cubicBezTo>
                    <a:pt x="1409" y="2419"/>
                    <a:pt x="1519" y="2512"/>
                    <a:pt x="1646" y="2512"/>
                  </a:cubicBezTo>
                  <a:lnTo>
                    <a:pt x="2011" y="2512"/>
                  </a:lnTo>
                  <a:cubicBezTo>
                    <a:pt x="2138" y="2512"/>
                    <a:pt x="2249" y="2410"/>
                    <a:pt x="2249" y="2274"/>
                  </a:cubicBezTo>
                  <a:lnTo>
                    <a:pt x="22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9"/>
            <p:cNvSpPr/>
            <p:nvPr/>
          </p:nvSpPr>
          <p:spPr>
            <a:xfrm>
              <a:off x="7924184" y="4922710"/>
              <a:ext cx="182181" cy="202765"/>
            </a:xfrm>
            <a:custGeom>
              <a:rect b="b" l="l" r="r" t="t"/>
              <a:pathLst>
                <a:path extrusionOk="0" h="2512" w="2257">
                  <a:moveTo>
                    <a:pt x="0" y="1"/>
                  </a:moveTo>
                  <a:lnTo>
                    <a:pt x="0" y="2274"/>
                  </a:lnTo>
                  <a:cubicBezTo>
                    <a:pt x="0" y="2410"/>
                    <a:pt x="110" y="2512"/>
                    <a:pt x="246" y="2512"/>
                  </a:cubicBezTo>
                  <a:lnTo>
                    <a:pt x="602" y="2512"/>
                  </a:lnTo>
                  <a:cubicBezTo>
                    <a:pt x="738" y="2512"/>
                    <a:pt x="840" y="2419"/>
                    <a:pt x="848" y="2291"/>
                  </a:cubicBezTo>
                  <a:cubicBezTo>
                    <a:pt x="899" y="1256"/>
                    <a:pt x="1349" y="467"/>
                    <a:pt x="2257" y="467"/>
                  </a:cubicBezTo>
                  <a:lnTo>
                    <a:pt x="225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9"/>
            <p:cNvSpPr/>
            <p:nvPr/>
          </p:nvSpPr>
          <p:spPr>
            <a:xfrm>
              <a:off x="7744739" y="3184227"/>
              <a:ext cx="1085420" cy="1683049"/>
            </a:xfrm>
            <a:custGeom>
              <a:rect b="b" l="l" r="r" t="t"/>
              <a:pathLst>
                <a:path extrusionOk="0" h="20750" w="13447">
                  <a:moveTo>
                    <a:pt x="6320" y="1"/>
                  </a:moveTo>
                  <a:cubicBezTo>
                    <a:pt x="1044" y="1"/>
                    <a:pt x="0" y="2545"/>
                    <a:pt x="0" y="9230"/>
                  </a:cubicBezTo>
                  <a:cubicBezTo>
                    <a:pt x="0" y="15923"/>
                    <a:pt x="2834" y="20750"/>
                    <a:pt x="6320" y="20750"/>
                  </a:cubicBezTo>
                  <a:cubicBezTo>
                    <a:pt x="13446" y="20750"/>
                    <a:pt x="12632" y="15923"/>
                    <a:pt x="12632" y="9230"/>
                  </a:cubicBezTo>
                  <a:cubicBezTo>
                    <a:pt x="12632" y="2545"/>
                    <a:pt x="11588" y="1"/>
                    <a:pt x="63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9"/>
            <p:cNvSpPr/>
            <p:nvPr/>
          </p:nvSpPr>
          <p:spPr>
            <a:xfrm>
              <a:off x="7606396" y="3184198"/>
              <a:ext cx="1019715" cy="1256139"/>
            </a:xfrm>
            <a:custGeom>
              <a:rect b="b" l="l" r="r" t="t"/>
              <a:pathLst>
                <a:path extrusionOk="0" h="15562" w="12633">
                  <a:moveTo>
                    <a:pt x="6321" y="1"/>
                  </a:moveTo>
                  <a:cubicBezTo>
                    <a:pt x="1044" y="1"/>
                    <a:pt x="1" y="2545"/>
                    <a:pt x="1" y="9230"/>
                  </a:cubicBezTo>
                  <a:cubicBezTo>
                    <a:pt x="1" y="15265"/>
                    <a:pt x="2298" y="15562"/>
                    <a:pt x="5312" y="15562"/>
                  </a:cubicBezTo>
                  <a:cubicBezTo>
                    <a:pt x="5640" y="15562"/>
                    <a:pt x="5977" y="15558"/>
                    <a:pt x="6321" y="15558"/>
                  </a:cubicBezTo>
                  <a:cubicBezTo>
                    <a:pt x="6663" y="15558"/>
                    <a:pt x="7000" y="15562"/>
                    <a:pt x="7328" y="15562"/>
                  </a:cubicBezTo>
                  <a:cubicBezTo>
                    <a:pt x="10335" y="15562"/>
                    <a:pt x="12632" y="15265"/>
                    <a:pt x="12632" y="9230"/>
                  </a:cubicBezTo>
                  <a:cubicBezTo>
                    <a:pt x="12632" y="2545"/>
                    <a:pt x="11589" y="1"/>
                    <a:pt x="63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9"/>
            <p:cNvSpPr/>
            <p:nvPr/>
          </p:nvSpPr>
          <p:spPr>
            <a:xfrm>
              <a:off x="6862092" y="3593601"/>
              <a:ext cx="37050" cy="22843"/>
            </a:xfrm>
            <a:custGeom>
              <a:rect b="b" l="l" r="r" t="t"/>
              <a:pathLst>
                <a:path extrusionOk="0" h="283" w="459">
                  <a:moveTo>
                    <a:pt x="267" y="0"/>
                  </a:moveTo>
                  <a:cubicBezTo>
                    <a:pt x="171" y="0"/>
                    <a:pt x="66" y="49"/>
                    <a:pt x="35" y="120"/>
                  </a:cubicBezTo>
                  <a:cubicBezTo>
                    <a:pt x="1" y="205"/>
                    <a:pt x="60" y="273"/>
                    <a:pt x="171" y="281"/>
                  </a:cubicBezTo>
                  <a:cubicBezTo>
                    <a:pt x="178" y="282"/>
                    <a:pt x="185" y="282"/>
                    <a:pt x="193" y="282"/>
                  </a:cubicBezTo>
                  <a:cubicBezTo>
                    <a:pt x="289" y="282"/>
                    <a:pt x="394" y="233"/>
                    <a:pt x="425" y="163"/>
                  </a:cubicBezTo>
                  <a:cubicBezTo>
                    <a:pt x="459" y="78"/>
                    <a:pt x="400" y="10"/>
                    <a:pt x="289" y="1"/>
                  </a:cubicBezTo>
                  <a:cubicBezTo>
                    <a:pt x="282" y="1"/>
                    <a:pt x="27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9"/>
            <p:cNvSpPr/>
            <p:nvPr/>
          </p:nvSpPr>
          <p:spPr>
            <a:xfrm>
              <a:off x="6684753" y="3538229"/>
              <a:ext cx="643729" cy="312299"/>
            </a:xfrm>
            <a:custGeom>
              <a:rect b="b" l="l" r="r" t="t"/>
              <a:pathLst>
                <a:path extrusionOk="0" h="3869" w="7975">
                  <a:moveTo>
                    <a:pt x="6024" y="0"/>
                  </a:moveTo>
                  <a:lnTo>
                    <a:pt x="2664" y="772"/>
                  </a:lnTo>
                  <a:lnTo>
                    <a:pt x="2351" y="815"/>
                  </a:lnTo>
                  <a:lnTo>
                    <a:pt x="35" y="806"/>
                  </a:lnTo>
                  <a:lnTo>
                    <a:pt x="1" y="925"/>
                  </a:lnTo>
                  <a:lnTo>
                    <a:pt x="2300" y="3555"/>
                  </a:lnTo>
                  <a:lnTo>
                    <a:pt x="4582" y="3869"/>
                  </a:lnTo>
                  <a:lnTo>
                    <a:pt x="5642" y="3869"/>
                  </a:lnTo>
                  <a:lnTo>
                    <a:pt x="7975" y="3224"/>
                  </a:lnTo>
                  <a:lnTo>
                    <a:pt x="60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9"/>
            <p:cNvSpPr/>
            <p:nvPr/>
          </p:nvSpPr>
          <p:spPr>
            <a:xfrm>
              <a:off x="6991564" y="3692239"/>
              <a:ext cx="293088" cy="152154"/>
            </a:xfrm>
            <a:custGeom>
              <a:rect b="b" l="l" r="r" t="t"/>
              <a:pathLst>
                <a:path extrusionOk="0" h="1885" w="3631">
                  <a:moveTo>
                    <a:pt x="3029" y="1"/>
                  </a:moveTo>
                  <a:lnTo>
                    <a:pt x="3029" y="9"/>
                  </a:lnTo>
                  <a:cubicBezTo>
                    <a:pt x="3020" y="35"/>
                    <a:pt x="3012" y="60"/>
                    <a:pt x="3003" y="86"/>
                  </a:cubicBezTo>
                  <a:lnTo>
                    <a:pt x="3538" y="1061"/>
                  </a:lnTo>
                  <a:lnTo>
                    <a:pt x="1179" y="1808"/>
                  </a:lnTo>
                  <a:lnTo>
                    <a:pt x="170" y="434"/>
                  </a:lnTo>
                  <a:cubicBezTo>
                    <a:pt x="110" y="391"/>
                    <a:pt x="51" y="357"/>
                    <a:pt x="0" y="315"/>
                  </a:cubicBezTo>
                  <a:lnTo>
                    <a:pt x="0" y="315"/>
                  </a:lnTo>
                  <a:lnTo>
                    <a:pt x="1137" y="1867"/>
                  </a:lnTo>
                  <a:lnTo>
                    <a:pt x="1154" y="1884"/>
                  </a:lnTo>
                  <a:lnTo>
                    <a:pt x="3631" y="1104"/>
                  </a:lnTo>
                  <a:lnTo>
                    <a:pt x="30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9"/>
            <p:cNvSpPr/>
            <p:nvPr/>
          </p:nvSpPr>
          <p:spPr>
            <a:xfrm>
              <a:off x="6917626" y="3557359"/>
              <a:ext cx="318434" cy="169912"/>
            </a:xfrm>
            <a:custGeom>
              <a:rect b="b" l="l" r="r" t="t"/>
              <a:pathLst>
                <a:path extrusionOk="0" h="2105" w="3945">
                  <a:moveTo>
                    <a:pt x="3028" y="1"/>
                  </a:moveTo>
                  <a:lnTo>
                    <a:pt x="51" y="730"/>
                  </a:lnTo>
                  <a:lnTo>
                    <a:pt x="0" y="739"/>
                  </a:lnTo>
                  <a:lnTo>
                    <a:pt x="916" y="1986"/>
                  </a:lnTo>
                  <a:cubicBezTo>
                    <a:pt x="967" y="2028"/>
                    <a:pt x="1026" y="2062"/>
                    <a:pt x="1086" y="2105"/>
                  </a:cubicBezTo>
                  <a:lnTo>
                    <a:pt x="110" y="781"/>
                  </a:lnTo>
                  <a:lnTo>
                    <a:pt x="3003" y="77"/>
                  </a:lnTo>
                  <a:lnTo>
                    <a:pt x="3919" y="1757"/>
                  </a:lnTo>
                  <a:cubicBezTo>
                    <a:pt x="3928" y="1731"/>
                    <a:pt x="3936" y="1706"/>
                    <a:pt x="3945" y="1672"/>
                  </a:cubicBezTo>
                  <a:lnTo>
                    <a:pt x="30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9"/>
            <p:cNvSpPr/>
            <p:nvPr/>
          </p:nvSpPr>
          <p:spPr>
            <a:xfrm>
              <a:off x="6684753" y="3612812"/>
              <a:ext cx="369852" cy="237716"/>
            </a:xfrm>
            <a:custGeom>
              <a:rect b="b" l="l" r="r" t="t"/>
              <a:pathLst>
                <a:path extrusionOk="0" h="2945" w="4582">
                  <a:moveTo>
                    <a:pt x="1" y="1"/>
                  </a:moveTo>
                  <a:lnTo>
                    <a:pt x="2300" y="2631"/>
                  </a:lnTo>
                  <a:lnTo>
                    <a:pt x="4582" y="2945"/>
                  </a:lnTo>
                  <a:lnTo>
                    <a:pt x="4582" y="2945"/>
                  </a:lnTo>
                  <a:lnTo>
                    <a:pt x="2351" y="43"/>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9"/>
            <p:cNvSpPr/>
            <p:nvPr/>
          </p:nvSpPr>
          <p:spPr>
            <a:xfrm>
              <a:off x="6706709" y="3624517"/>
              <a:ext cx="312299" cy="208173"/>
            </a:xfrm>
            <a:custGeom>
              <a:rect b="b" l="l" r="r" t="t"/>
              <a:pathLst>
                <a:path extrusionOk="0" h="2579" w="3869">
                  <a:moveTo>
                    <a:pt x="170" y="76"/>
                  </a:moveTo>
                  <a:lnTo>
                    <a:pt x="1968" y="178"/>
                  </a:lnTo>
                  <a:lnTo>
                    <a:pt x="3724" y="2520"/>
                  </a:lnTo>
                  <a:lnTo>
                    <a:pt x="2104" y="2291"/>
                  </a:lnTo>
                  <a:lnTo>
                    <a:pt x="170" y="76"/>
                  </a:lnTo>
                  <a:close/>
                  <a:moveTo>
                    <a:pt x="0" y="0"/>
                  </a:moveTo>
                  <a:lnTo>
                    <a:pt x="2045" y="2333"/>
                  </a:lnTo>
                  <a:lnTo>
                    <a:pt x="3868" y="2579"/>
                  </a:lnTo>
                  <a:lnTo>
                    <a:pt x="3860" y="2562"/>
                  </a:lnTo>
                  <a:lnTo>
                    <a:pt x="2019" y="110"/>
                  </a:lnTo>
                  <a:lnTo>
                    <a:pt x="1985" y="11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9"/>
            <p:cNvSpPr/>
            <p:nvPr/>
          </p:nvSpPr>
          <p:spPr>
            <a:xfrm>
              <a:off x="6554716" y="3988072"/>
              <a:ext cx="112360" cy="72001"/>
            </a:xfrm>
            <a:custGeom>
              <a:rect b="b" l="l" r="r" t="t"/>
              <a:pathLst>
                <a:path extrusionOk="0" h="892" w="1392">
                  <a:moveTo>
                    <a:pt x="246" y="1"/>
                  </a:moveTo>
                  <a:cubicBezTo>
                    <a:pt x="110" y="1"/>
                    <a:pt x="0" y="111"/>
                    <a:pt x="0" y="238"/>
                  </a:cubicBezTo>
                  <a:lnTo>
                    <a:pt x="0" y="654"/>
                  </a:lnTo>
                  <a:cubicBezTo>
                    <a:pt x="0" y="790"/>
                    <a:pt x="110" y="891"/>
                    <a:pt x="246" y="891"/>
                  </a:cubicBezTo>
                  <a:lnTo>
                    <a:pt x="1154" y="891"/>
                  </a:lnTo>
                  <a:cubicBezTo>
                    <a:pt x="1289" y="891"/>
                    <a:pt x="1391" y="790"/>
                    <a:pt x="1391" y="654"/>
                  </a:cubicBezTo>
                  <a:lnTo>
                    <a:pt x="1391" y="238"/>
                  </a:lnTo>
                  <a:cubicBezTo>
                    <a:pt x="1391" y="111"/>
                    <a:pt x="1289" y="1"/>
                    <a:pt x="1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9"/>
            <p:cNvSpPr/>
            <p:nvPr/>
          </p:nvSpPr>
          <p:spPr>
            <a:xfrm>
              <a:off x="6773786" y="3988072"/>
              <a:ext cx="112360" cy="72001"/>
            </a:xfrm>
            <a:custGeom>
              <a:rect b="b" l="l" r="r" t="t"/>
              <a:pathLst>
                <a:path extrusionOk="0" h="892" w="1392">
                  <a:moveTo>
                    <a:pt x="238" y="1"/>
                  </a:moveTo>
                  <a:cubicBezTo>
                    <a:pt x="102" y="1"/>
                    <a:pt x="1" y="111"/>
                    <a:pt x="1" y="238"/>
                  </a:cubicBezTo>
                  <a:lnTo>
                    <a:pt x="1" y="654"/>
                  </a:lnTo>
                  <a:cubicBezTo>
                    <a:pt x="1" y="790"/>
                    <a:pt x="102" y="891"/>
                    <a:pt x="238" y="891"/>
                  </a:cubicBezTo>
                  <a:lnTo>
                    <a:pt x="1146" y="891"/>
                  </a:lnTo>
                  <a:cubicBezTo>
                    <a:pt x="1282" y="891"/>
                    <a:pt x="1392" y="790"/>
                    <a:pt x="1392" y="654"/>
                  </a:cubicBezTo>
                  <a:lnTo>
                    <a:pt x="1392" y="238"/>
                  </a:lnTo>
                  <a:cubicBezTo>
                    <a:pt x="1392" y="111"/>
                    <a:pt x="1282" y="1"/>
                    <a:pt x="1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9"/>
            <p:cNvSpPr/>
            <p:nvPr/>
          </p:nvSpPr>
          <p:spPr>
            <a:xfrm>
              <a:off x="7030551" y="3988072"/>
              <a:ext cx="112360" cy="72001"/>
            </a:xfrm>
            <a:custGeom>
              <a:rect b="b" l="l" r="r" t="t"/>
              <a:pathLst>
                <a:path extrusionOk="0" h="892" w="1392">
                  <a:moveTo>
                    <a:pt x="238" y="1"/>
                  </a:moveTo>
                  <a:cubicBezTo>
                    <a:pt x="111" y="1"/>
                    <a:pt x="1" y="111"/>
                    <a:pt x="1" y="238"/>
                  </a:cubicBezTo>
                  <a:lnTo>
                    <a:pt x="1" y="654"/>
                  </a:lnTo>
                  <a:cubicBezTo>
                    <a:pt x="1" y="790"/>
                    <a:pt x="111" y="891"/>
                    <a:pt x="238" y="891"/>
                  </a:cubicBezTo>
                  <a:lnTo>
                    <a:pt x="1154" y="891"/>
                  </a:lnTo>
                  <a:cubicBezTo>
                    <a:pt x="1282" y="891"/>
                    <a:pt x="1392" y="790"/>
                    <a:pt x="1392" y="654"/>
                  </a:cubicBezTo>
                  <a:lnTo>
                    <a:pt x="1392" y="238"/>
                  </a:lnTo>
                  <a:cubicBezTo>
                    <a:pt x="1392" y="111"/>
                    <a:pt x="1282" y="1"/>
                    <a:pt x="1154" y="1"/>
                  </a:cubicBezTo>
                  <a:close/>
                </a:path>
              </a:pathLst>
            </a:custGeom>
            <a:solidFill>
              <a:srgbClr val="591B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9"/>
            <p:cNvSpPr/>
            <p:nvPr/>
          </p:nvSpPr>
          <p:spPr>
            <a:xfrm>
              <a:off x="7248975" y="3988072"/>
              <a:ext cx="112360" cy="72001"/>
            </a:xfrm>
            <a:custGeom>
              <a:rect b="b" l="l" r="r" t="t"/>
              <a:pathLst>
                <a:path extrusionOk="0" h="892" w="1392">
                  <a:moveTo>
                    <a:pt x="247" y="1"/>
                  </a:moveTo>
                  <a:cubicBezTo>
                    <a:pt x="111" y="1"/>
                    <a:pt x="1" y="111"/>
                    <a:pt x="1" y="238"/>
                  </a:cubicBezTo>
                  <a:lnTo>
                    <a:pt x="1" y="654"/>
                  </a:lnTo>
                  <a:cubicBezTo>
                    <a:pt x="1" y="790"/>
                    <a:pt x="111" y="891"/>
                    <a:pt x="247" y="891"/>
                  </a:cubicBezTo>
                  <a:lnTo>
                    <a:pt x="1154" y="891"/>
                  </a:lnTo>
                  <a:cubicBezTo>
                    <a:pt x="1290" y="891"/>
                    <a:pt x="1392" y="790"/>
                    <a:pt x="1392" y="654"/>
                  </a:cubicBezTo>
                  <a:lnTo>
                    <a:pt x="1392" y="238"/>
                  </a:lnTo>
                  <a:cubicBezTo>
                    <a:pt x="1392" y="111"/>
                    <a:pt x="1290" y="1"/>
                    <a:pt x="1154" y="1"/>
                  </a:cubicBezTo>
                  <a:close/>
                </a:path>
              </a:pathLst>
            </a:custGeom>
            <a:solidFill>
              <a:srgbClr val="591B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9"/>
            <p:cNvSpPr/>
            <p:nvPr/>
          </p:nvSpPr>
          <p:spPr>
            <a:xfrm>
              <a:off x="6505397" y="3874421"/>
              <a:ext cx="915588" cy="142468"/>
            </a:xfrm>
            <a:custGeom>
              <a:rect b="b" l="l" r="r" t="t"/>
              <a:pathLst>
                <a:path extrusionOk="0" h="1765" w="11343">
                  <a:moveTo>
                    <a:pt x="0" y="0"/>
                  </a:moveTo>
                  <a:lnTo>
                    <a:pt x="0" y="1197"/>
                  </a:lnTo>
                  <a:cubicBezTo>
                    <a:pt x="0" y="1510"/>
                    <a:pt x="255" y="1765"/>
                    <a:pt x="569" y="1765"/>
                  </a:cubicBezTo>
                  <a:lnTo>
                    <a:pt x="10774" y="1765"/>
                  </a:lnTo>
                  <a:cubicBezTo>
                    <a:pt x="11088" y="1765"/>
                    <a:pt x="11342" y="1510"/>
                    <a:pt x="11342" y="1197"/>
                  </a:cubicBezTo>
                  <a:lnTo>
                    <a:pt x="113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9"/>
            <p:cNvSpPr/>
            <p:nvPr/>
          </p:nvSpPr>
          <p:spPr>
            <a:xfrm>
              <a:off x="6854585" y="3874421"/>
              <a:ext cx="567046" cy="142468"/>
            </a:xfrm>
            <a:custGeom>
              <a:rect b="b" l="l" r="r" t="t"/>
              <a:pathLst>
                <a:path extrusionOk="0" h="1765" w="7025">
                  <a:moveTo>
                    <a:pt x="1" y="0"/>
                  </a:moveTo>
                  <a:lnTo>
                    <a:pt x="1" y="1197"/>
                  </a:lnTo>
                  <a:cubicBezTo>
                    <a:pt x="1" y="1510"/>
                    <a:pt x="255" y="1765"/>
                    <a:pt x="569" y="1765"/>
                  </a:cubicBezTo>
                  <a:lnTo>
                    <a:pt x="6456" y="1765"/>
                  </a:lnTo>
                  <a:cubicBezTo>
                    <a:pt x="6770" y="1765"/>
                    <a:pt x="7024" y="1510"/>
                    <a:pt x="7024" y="1197"/>
                  </a:cubicBezTo>
                  <a:lnTo>
                    <a:pt x="7016" y="1197"/>
                  </a:lnTo>
                  <a:lnTo>
                    <a:pt x="70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9"/>
            <p:cNvSpPr/>
            <p:nvPr/>
          </p:nvSpPr>
          <p:spPr>
            <a:xfrm>
              <a:off x="7279163" y="4031902"/>
              <a:ext cx="53436" cy="1092200"/>
            </a:xfrm>
            <a:custGeom>
              <a:rect b="b" l="l" r="r" t="t"/>
              <a:pathLst>
                <a:path extrusionOk="0" h="13531" w="662">
                  <a:moveTo>
                    <a:pt x="0" y="1"/>
                  </a:moveTo>
                  <a:lnTo>
                    <a:pt x="390" y="13531"/>
                  </a:lnTo>
                  <a:lnTo>
                    <a:pt x="662" y="13531"/>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9"/>
            <p:cNvSpPr/>
            <p:nvPr/>
          </p:nvSpPr>
          <p:spPr>
            <a:xfrm>
              <a:off x="7060013" y="4031902"/>
              <a:ext cx="53516" cy="1092200"/>
            </a:xfrm>
            <a:custGeom>
              <a:rect b="b" l="l" r="r" t="t"/>
              <a:pathLst>
                <a:path extrusionOk="0" h="13531" w="663">
                  <a:moveTo>
                    <a:pt x="0" y="1"/>
                  </a:moveTo>
                  <a:lnTo>
                    <a:pt x="399" y="13531"/>
                  </a:lnTo>
                  <a:lnTo>
                    <a:pt x="662" y="13531"/>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9"/>
            <p:cNvSpPr/>
            <p:nvPr/>
          </p:nvSpPr>
          <p:spPr>
            <a:xfrm>
              <a:off x="6611542" y="4101078"/>
              <a:ext cx="696438" cy="35678"/>
            </a:xfrm>
            <a:custGeom>
              <a:rect b="b" l="l" r="r" t="t"/>
              <a:pathLst>
                <a:path extrusionOk="0" h="442" w="8628">
                  <a:moveTo>
                    <a:pt x="0" y="0"/>
                  </a:moveTo>
                  <a:lnTo>
                    <a:pt x="0" y="441"/>
                  </a:lnTo>
                  <a:lnTo>
                    <a:pt x="8627" y="441"/>
                  </a:lnTo>
                  <a:lnTo>
                    <a:pt x="86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9"/>
            <p:cNvSpPr/>
            <p:nvPr/>
          </p:nvSpPr>
          <p:spPr>
            <a:xfrm>
              <a:off x="6505397" y="3874421"/>
              <a:ext cx="915588" cy="44557"/>
            </a:xfrm>
            <a:custGeom>
              <a:rect b="b" l="l" r="r" t="t"/>
              <a:pathLst>
                <a:path extrusionOk="0" h="552" w="11343">
                  <a:moveTo>
                    <a:pt x="0" y="0"/>
                  </a:moveTo>
                  <a:lnTo>
                    <a:pt x="0" y="552"/>
                  </a:lnTo>
                  <a:lnTo>
                    <a:pt x="11342" y="552"/>
                  </a:lnTo>
                  <a:lnTo>
                    <a:pt x="113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9"/>
            <p:cNvSpPr/>
            <p:nvPr/>
          </p:nvSpPr>
          <p:spPr>
            <a:xfrm>
              <a:off x="6468428" y="3846331"/>
              <a:ext cx="990172" cy="48673"/>
            </a:xfrm>
            <a:custGeom>
              <a:rect b="b" l="l" r="r" t="t"/>
              <a:pathLst>
                <a:path extrusionOk="0" h="603" w="12267">
                  <a:moveTo>
                    <a:pt x="297" y="1"/>
                  </a:moveTo>
                  <a:cubicBezTo>
                    <a:pt x="127" y="1"/>
                    <a:pt x="0" y="136"/>
                    <a:pt x="0" y="298"/>
                  </a:cubicBezTo>
                  <a:cubicBezTo>
                    <a:pt x="0" y="467"/>
                    <a:pt x="127" y="603"/>
                    <a:pt x="297" y="603"/>
                  </a:cubicBezTo>
                  <a:lnTo>
                    <a:pt x="11970" y="603"/>
                  </a:lnTo>
                  <a:cubicBezTo>
                    <a:pt x="12131" y="603"/>
                    <a:pt x="12267" y="467"/>
                    <a:pt x="12267" y="298"/>
                  </a:cubicBezTo>
                  <a:cubicBezTo>
                    <a:pt x="12267" y="136"/>
                    <a:pt x="12131" y="1"/>
                    <a:pt x="11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9"/>
            <p:cNvSpPr/>
            <p:nvPr/>
          </p:nvSpPr>
          <p:spPr>
            <a:xfrm>
              <a:off x="6468428" y="3846331"/>
              <a:ext cx="430713" cy="48673"/>
            </a:xfrm>
            <a:custGeom>
              <a:rect b="b" l="l" r="r" t="t"/>
              <a:pathLst>
                <a:path extrusionOk="0" h="603" w="5336">
                  <a:moveTo>
                    <a:pt x="297" y="1"/>
                  </a:moveTo>
                  <a:cubicBezTo>
                    <a:pt x="127" y="1"/>
                    <a:pt x="0" y="136"/>
                    <a:pt x="0" y="298"/>
                  </a:cubicBezTo>
                  <a:cubicBezTo>
                    <a:pt x="0" y="467"/>
                    <a:pt x="127" y="603"/>
                    <a:pt x="297" y="603"/>
                  </a:cubicBezTo>
                  <a:lnTo>
                    <a:pt x="5039" y="603"/>
                  </a:lnTo>
                  <a:cubicBezTo>
                    <a:pt x="5200" y="603"/>
                    <a:pt x="5336" y="467"/>
                    <a:pt x="5336" y="298"/>
                  </a:cubicBezTo>
                  <a:cubicBezTo>
                    <a:pt x="5336" y="136"/>
                    <a:pt x="5200" y="1"/>
                    <a:pt x="50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9"/>
            <p:cNvSpPr/>
            <p:nvPr/>
          </p:nvSpPr>
          <p:spPr>
            <a:xfrm>
              <a:off x="7145574" y="4922710"/>
              <a:ext cx="182262" cy="202765"/>
            </a:xfrm>
            <a:custGeom>
              <a:rect b="b" l="l" r="r" t="t"/>
              <a:pathLst>
                <a:path extrusionOk="0" h="2512" w="2258">
                  <a:moveTo>
                    <a:pt x="1" y="1"/>
                  </a:moveTo>
                  <a:lnTo>
                    <a:pt x="1" y="2274"/>
                  </a:lnTo>
                  <a:cubicBezTo>
                    <a:pt x="1" y="2410"/>
                    <a:pt x="111" y="2512"/>
                    <a:pt x="247" y="2512"/>
                  </a:cubicBezTo>
                  <a:lnTo>
                    <a:pt x="603" y="2512"/>
                  </a:lnTo>
                  <a:cubicBezTo>
                    <a:pt x="739" y="2512"/>
                    <a:pt x="841" y="2419"/>
                    <a:pt x="849" y="2291"/>
                  </a:cubicBezTo>
                  <a:cubicBezTo>
                    <a:pt x="900" y="1256"/>
                    <a:pt x="1350" y="467"/>
                    <a:pt x="2257" y="467"/>
                  </a:cubicBezTo>
                  <a:lnTo>
                    <a:pt x="225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9"/>
            <p:cNvSpPr/>
            <p:nvPr/>
          </p:nvSpPr>
          <p:spPr>
            <a:xfrm>
              <a:off x="7120955" y="4887113"/>
              <a:ext cx="1537281" cy="81606"/>
            </a:xfrm>
            <a:custGeom>
              <a:rect b="b" l="l" r="r" t="t"/>
              <a:pathLst>
                <a:path extrusionOk="0" h="1011" w="19045">
                  <a:moveTo>
                    <a:pt x="374" y="1"/>
                  </a:moveTo>
                  <a:cubicBezTo>
                    <a:pt x="170" y="1"/>
                    <a:pt x="0" y="162"/>
                    <a:pt x="0" y="374"/>
                  </a:cubicBezTo>
                  <a:lnTo>
                    <a:pt x="0" y="637"/>
                  </a:lnTo>
                  <a:cubicBezTo>
                    <a:pt x="0" y="849"/>
                    <a:pt x="170" y="1010"/>
                    <a:pt x="374" y="1010"/>
                  </a:cubicBezTo>
                  <a:lnTo>
                    <a:pt x="18672" y="1010"/>
                  </a:lnTo>
                  <a:cubicBezTo>
                    <a:pt x="18875" y="1010"/>
                    <a:pt x="19045" y="849"/>
                    <a:pt x="19045" y="637"/>
                  </a:cubicBezTo>
                  <a:lnTo>
                    <a:pt x="19045" y="374"/>
                  </a:lnTo>
                  <a:cubicBezTo>
                    <a:pt x="19045" y="162"/>
                    <a:pt x="18875" y="1"/>
                    <a:pt x="186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9"/>
            <p:cNvSpPr/>
            <p:nvPr/>
          </p:nvSpPr>
          <p:spPr>
            <a:xfrm>
              <a:off x="7389344" y="3958610"/>
              <a:ext cx="499970" cy="951912"/>
            </a:xfrm>
            <a:custGeom>
              <a:rect b="b" l="l" r="r" t="t"/>
              <a:pathLst>
                <a:path extrusionOk="0" h="11793" w="6194">
                  <a:moveTo>
                    <a:pt x="3097" y="1"/>
                  </a:moveTo>
                  <a:cubicBezTo>
                    <a:pt x="1" y="1"/>
                    <a:pt x="2843" y="10460"/>
                    <a:pt x="2893" y="10944"/>
                  </a:cubicBezTo>
                  <a:cubicBezTo>
                    <a:pt x="2944" y="11410"/>
                    <a:pt x="3207" y="11792"/>
                    <a:pt x="3479" y="11792"/>
                  </a:cubicBezTo>
                  <a:lnTo>
                    <a:pt x="5057" y="11792"/>
                  </a:lnTo>
                  <a:cubicBezTo>
                    <a:pt x="5328" y="11792"/>
                    <a:pt x="5515" y="11419"/>
                    <a:pt x="5472" y="10944"/>
                  </a:cubicBezTo>
                  <a:cubicBezTo>
                    <a:pt x="5430" y="10460"/>
                    <a:pt x="6193" y="1"/>
                    <a:pt x="3097" y="1"/>
                  </a:cubicBezTo>
                  <a:close/>
                </a:path>
              </a:pathLst>
            </a:custGeom>
            <a:solidFill>
              <a:srgbClr val="258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9"/>
            <p:cNvSpPr/>
            <p:nvPr/>
          </p:nvSpPr>
          <p:spPr>
            <a:xfrm>
              <a:off x="7072363" y="3958610"/>
              <a:ext cx="662213" cy="951185"/>
            </a:xfrm>
            <a:custGeom>
              <a:rect b="b" l="l" r="r" t="t"/>
              <a:pathLst>
                <a:path extrusionOk="0" h="11784" w="8204">
                  <a:moveTo>
                    <a:pt x="0" y="1"/>
                  </a:moveTo>
                  <a:lnTo>
                    <a:pt x="1688" y="11784"/>
                  </a:lnTo>
                  <a:lnTo>
                    <a:pt x="8203" y="11784"/>
                  </a:lnTo>
                  <a:lnTo>
                    <a:pt x="70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9"/>
            <p:cNvSpPr/>
            <p:nvPr/>
          </p:nvSpPr>
          <p:spPr>
            <a:xfrm>
              <a:off x="7072363" y="3958610"/>
              <a:ext cx="578670" cy="70951"/>
            </a:xfrm>
            <a:custGeom>
              <a:rect b="b" l="l" r="r" t="t"/>
              <a:pathLst>
                <a:path extrusionOk="0" h="879" w="7169">
                  <a:moveTo>
                    <a:pt x="0" y="1"/>
                  </a:moveTo>
                  <a:cubicBezTo>
                    <a:pt x="0" y="1"/>
                    <a:pt x="2783" y="879"/>
                    <a:pt x="6692" y="879"/>
                  </a:cubicBezTo>
                  <a:cubicBezTo>
                    <a:pt x="6849" y="879"/>
                    <a:pt x="7008" y="878"/>
                    <a:pt x="7168" y="875"/>
                  </a:cubicBezTo>
                  <a:lnTo>
                    <a:pt x="70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9"/>
            <p:cNvSpPr/>
            <p:nvPr/>
          </p:nvSpPr>
          <p:spPr>
            <a:xfrm>
              <a:off x="6830611" y="3958610"/>
              <a:ext cx="499970" cy="951912"/>
            </a:xfrm>
            <a:custGeom>
              <a:rect b="b" l="l" r="r" t="t"/>
              <a:pathLst>
                <a:path extrusionOk="0" h="11793" w="6194">
                  <a:moveTo>
                    <a:pt x="3097" y="1"/>
                  </a:moveTo>
                  <a:cubicBezTo>
                    <a:pt x="1" y="1"/>
                    <a:pt x="2842" y="10460"/>
                    <a:pt x="2902" y="10944"/>
                  </a:cubicBezTo>
                  <a:cubicBezTo>
                    <a:pt x="2953" y="11410"/>
                    <a:pt x="3207" y="11792"/>
                    <a:pt x="3479" y="11792"/>
                  </a:cubicBezTo>
                  <a:lnTo>
                    <a:pt x="5065" y="11792"/>
                  </a:lnTo>
                  <a:cubicBezTo>
                    <a:pt x="5336" y="11792"/>
                    <a:pt x="5515" y="11419"/>
                    <a:pt x="5472" y="10944"/>
                  </a:cubicBezTo>
                  <a:cubicBezTo>
                    <a:pt x="5430" y="10460"/>
                    <a:pt x="6193" y="1"/>
                    <a:pt x="3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9"/>
            <p:cNvSpPr/>
            <p:nvPr/>
          </p:nvSpPr>
          <p:spPr>
            <a:xfrm>
              <a:off x="7317504" y="4301017"/>
              <a:ext cx="821713" cy="609504"/>
            </a:xfrm>
            <a:custGeom>
              <a:rect b="b" l="l" r="r" t="t"/>
              <a:pathLst>
                <a:path extrusionOk="0" h="7551" w="10180">
                  <a:moveTo>
                    <a:pt x="314" y="0"/>
                  </a:moveTo>
                  <a:cubicBezTo>
                    <a:pt x="136" y="0"/>
                    <a:pt x="0" y="145"/>
                    <a:pt x="9" y="331"/>
                  </a:cubicBezTo>
                  <a:lnTo>
                    <a:pt x="458" y="7219"/>
                  </a:lnTo>
                  <a:cubicBezTo>
                    <a:pt x="467" y="7398"/>
                    <a:pt x="619" y="7550"/>
                    <a:pt x="806" y="7550"/>
                  </a:cubicBezTo>
                  <a:lnTo>
                    <a:pt x="9866" y="7550"/>
                  </a:lnTo>
                  <a:cubicBezTo>
                    <a:pt x="10044" y="7550"/>
                    <a:pt x="10180" y="7398"/>
                    <a:pt x="10171" y="7219"/>
                  </a:cubicBezTo>
                  <a:lnTo>
                    <a:pt x="9722" y="331"/>
                  </a:lnTo>
                  <a:cubicBezTo>
                    <a:pt x="9713" y="145"/>
                    <a:pt x="9560" y="0"/>
                    <a:pt x="9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9"/>
            <p:cNvSpPr/>
            <p:nvPr/>
          </p:nvSpPr>
          <p:spPr>
            <a:xfrm>
              <a:off x="7295549" y="4301017"/>
              <a:ext cx="634123" cy="609504"/>
            </a:xfrm>
            <a:custGeom>
              <a:rect b="b" l="l" r="r" t="t"/>
              <a:pathLst>
                <a:path extrusionOk="0" h="7551" w="7856">
                  <a:moveTo>
                    <a:pt x="102" y="0"/>
                  </a:moveTo>
                  <a:cubicBezTo>
                    <a:pt x="9" y="0"/>
                    <a:pt x="1" y="145"/>
                    <a:pt x="68" y="331"/>
                  </a:cubicBezTo>
                  <a:lnTo>
                    <a:pt x="3284" y="7219"/>
                  </a:lnTo>
                  <a:cubicBezTo>
                    <a:pt x="3360" y="7398"/>
                    <a:pt x="3496" y="7550"/>
                    <a:pt x="3589" y="7550"/>
                  </a:cubicBezTo>
                  <a:lnTo>
                    <a:pt x="7746" y="7550"/>
                  </a:lnTo>
                  <a:cubicBezTo>
                    <a:pt x="7839" y="7550"/>
                    <a:pt x="7856" y="7398"/>
                    <a:pt x="7780" y="7219"/>
                  </a:cubicBezTo>
                  <a:lnTo>
                    <a:pt x="5014" y="331"/>
                  </a:lnTo>
                  <a:cubicBezTo>
                    <a:pt x="4946" y="145"/>
                    <a:pt x="4810" y="0"/>
                    <a:pt x="47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9"/>
            <p:cNvSpPr/>
            <p:nvPr/>
          </p:nvSpPr>
          <p:spPr>
            <a:xfrm>
              <a:off x="7096982" y="4001794"/>
              <a:ext cx="659469" cy="1034002"/>
            </a:xfrm>
            <a:custGeom>
              <a:rect b="b" l="l" r="r" t="t"/>
              <a:pathLst>
                <a:path extrusionOk="0" h="12810" w="8170">
                  <a:moveTo>
                    <a:pt x="4709" y="0"/>
                  </a:moveTo>
                  <a:cubicBezTo>
                    <a:pt x="4709" y="0"/>
                    <a:pt x="2104" y="637"/>
                    <a:pt x="1578" y="899"/>
                  </a:cubicBezTo>
                  <a:cubicBezTo>
                    <a:pt x="1163" y="1095"/>
                    <a:pt x="1" y="1926"/>
                    <a:pt x="620" y="3478"/>
                  </a:cubicBezTo>
                  <a:cubicBezTo>
                    <a:pt x="1239" y="5022"/>
                    <a:pt x="3962" y="8534"/>
                    <a:pt x="8034" y="12810"/>
                  </a:cubicBezTo>
                  <a:lnTo>
                    <a:pt x="8170" y="12555"/>
                  </a:lnTo>
                  <a:cubicBezTo>
                    <a:pt x="7949" y="12139"/>
                    <a:pt x="4361" y="3690"/>
                    <a:pt x="4361" y="3690"/>
                  </a:cubicBezTo>
                  <a:lnTo>
                    <a:pt x="5947" y="3690"/>
                  </a:lnTo>
                  <a:lnTo>
                    <a:pt x="4709" y="0"/>
                  </a:ln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9"/>
            <p:cNvSpPr/>
            <p:nvPr/>
          </p:nvSpPr>
          <p:spPr>
            <a:xfrm>
              <a:off x="7112076" y="4103096"/>
              <a:ext cx="405448" cy="683442"/>
            </a:xfrm>
            <a:custGeom>
              <a:rect b="b" l="l" r="r" t="t"/>
              <a:pathLst>
                <a:path extrusionOk="0" h="8467" w="5023">
                  <a:moveTo>
                    <a:pt x="882" y="1"/>
                  </a:moveTo>
                  <a:cubicBezTo>
                    <a:pt x="433" y="408"/>
                    <a:pt x="0" y="1146"/>
                    <a:pt x="433" y="2223"/>
                  </a:cubicBezTo>
                  <a:cubicBezTo>
                    <a:pt x="891" y="3377"/>
                    <a:pt x="2528" y="5625"/>
                    <a:pt x="5022" y="8467"/>
                  </a:cubicBezTo>
                  <a:cubicBezTo>
                    <a:pt x="4768" y="7194"/>
                    <a:pt x="3996" y="5243"/>
                    <a:pt x="2867" y="3173"/>
                  </a:cubicBezTo>
                  <a:cubicBezTo>
                    <a:pt x="2214" y="1960"/>
                    <a:pt x="1527" y="875"/>
                    <a:pt x="882" y="1"/>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9"/>
            <p:cNvSpPr/>
            <p:nvPr/>
          </p:nvSpPr>
          <p:spPr>
            <a:xfrm>
              <a:off x="7362626" y="3847703"/>
              <a:ext cx="395924" cy="407466"/>
            </a:xfrm>
            <a:custGeom>
              <a:rect b="b" l="l" r="r" t="t"/>
              <a:pathLst>
                <a:path extrusionOk="0" h="5048" w="4905">
                  <a:moveTo>
                    <a:pt x="3996" y="1"/>
                  </a:moveTo>
                  <a:lnTo>
                    <a:pt x="2792" y="272"/>
                  </a:lnTo>
                  <a:lnTo>
                    <a:pt x="2614" y="1443"/>
                  </a:lnTo>
                  <a:lnTo>
                    <a:pt x="1" y="2283"/>
                  </a:lnTo>
                  <a:cubicBezTo>
                    <a:pt x="798" y="2800"/>
                    <a:pt x="1587" y="3903"/>
                    <a:pt x="2164" y="5048"/>
                  </a:cubicBezTo>
                  <a:lnTo>
                    <a:pt x="4904" y="3962"/>
                  </a:lnTo>
                  <a:lnTo>
                    <a:pt x="39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9"/>
            <p:cNvSpPr/>
            <p:nvPr/>
          </p:nvSpPr>
          <p:spPr>
            <a:xfrm>
              <a:off x="7362626" y="3964825"/>
              <a:ext cx="234971" cy="106871"/>
            </a:xfrm>
            <a:custGeom>
              <a:rect b="b" l="l" r="r" t="t"/>
              <a:pathLst>
                <a:path extrusionOk="0" h="1324" w="2911">
                  <a:moveTo>
                    <a:pt x="2588" y="0"/>
                  </a:moveTo>
                  <a:lnTo>
                    <a:pt x="1" y="832"/>
                  </a:lnTo>
                  <a:cubicBezTo>
                    <a:pt x="196" y="959"/>
                    <a:pt x="400" y="1128"/>
                    <a:pt x="595" y="1324"/>
                  </a:cubicBezTo>
                  <a:cubicBezTo>
                    <a:pt x="722" y="1307"/>
                    <a:pt x="849" y="1298"/>
                    <a:pt x="977" y="1273"/>
                  </a:cubicBezTo>
                  <a:cubicBezTo>
                    <a:pt x="2071" y="1095"/>
                    <a:pt x="2911" y="645"/>
                    <a:pt x="2851" y="272"/>
                  </a:cubicBezTo>
                  <a:cubicBezTo>
                    <a:pt x="2834" y="161"/>
                    <a:pt x="2741" y="68"/>
                    <a:pt x="25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9"/>
            <p:cNvSpPr/>
            <p:nvPr/>
          </p:nvSpPr>
          <p:spPr>
            <a:xfrm>
              <a:off x="7325011" y="4038763"/>
              <a:ext cx="529351" cy="997033"/>
            </a:xfrm>
            <a:custGeom>
              <a:rect b="b" l="l" r="r" t="t"/>
              <a:pathLst>
                <a:path extrusionOk="0" h="12352" w="6558">
                  <a:moveTo>
                    <a:pt x="4759" y="0"/>
                  </a:moveTo>
                  <a:cubicBezTo>
                    <a:pt x="4759" y="0"/>
                    <a:pt x="2028" y="314"/>
                    <a:pt x="1570" y="441"/>
                  </a:cubicBezTo>
                  <a:cubicBezTo>
                    <a:pt x="1112" y="560"/>
                    <a:pt x="0" y="1307"/>
                    <a:pt x="408" y="2851"/>
                  </a:cubicBezTo>
                  <a:cubicBezTo>
                    <a:pt x="815" y="4395"/>
                    <a:pt x="3283" y="7949"/>
                    <a:pt x="6388" y="12352"/>
                  </a:cubicBezTo>
                  <a:lnTo>
                    <a:pt x="6558" y="12097"/>
                  </a:lnTo>
                  <a:cubicBezTo>
                    <a:pt x="6397" y="11681"/>
                    <a:pt x="3962" y="3232"/>
                    <a:pt x="3962" y="3232"/>
                  </a:cubicBezTo>
                  <a:lnTo>
                    <a:pt x="5557" y="3232"/>
                  </a:lnTo>
                  <a:lnTo>
                    <a:pt x="4759" y="0"/>
                  </a:ln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9"/>
            <p:cNvSpPr/>
            <p:nvPr/>
          </p:nvSpPr>
          <p:spPr>
            <a:xfrm>
              <a:off x="7561920" y="3810734"/>
              <a:ext cx="556069" cy="490364"/>
            </a:xfrm>
            <a:custGeom>
              <a:rect b="b" l="l" r="r" t="t"/>
              <a:pathLst>
                <a:path extrusionOk="0" h="6075" w="6889">
                  <a:moveTo>
                    <a:pt x="4437" y="1"/>
                  </a:moveTo>
                  <a:lnTo>
                    <a:pt x="535" y="645"/>
                  </a:lnTo>
                  <a:lnTo>
                    <a:pt x="815" y="2690"/>
                  </a:lnTo>
                  <a:lnTo>
                    <a:pt x="1" y="3046"/>
                  </a:lnTo>
                  <a:lnTo>
                    <a:pt x="9" y="3046"/>
                  </a:lnTo>
                  <a:cubicBezTo>
                    <a:pt x="951" y="3674"/>
                    <a:pt x="2062" y="6074"/>
                    <a:pt x="2062" y="6074"/>
                  </a:cubicBezTo>
                  <a:lnTo>
                    <a:pt x="6346" y="6074"/>
                  </a:lnTo>
                  <a:cubicBezTo>
                    <a:pt x="6346" y="6074"/>
                    <a:pt x="6821" y="4615"/>
                    <a:pt x="6855" y="3954"/>
                  </a:cubicBezTo>
                  <a:cubicBezTo>
                    <a:pt x="6889" y="3292"/>
                    <a:pt x="4437" y="1"/>
                    <a:pt x="4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9"/>
            <p:cNvSpPr/>
            <p:nvPr/>
          </p:nvSpPr>
          <p:spPr>
            <a:xfrm>
              <a:off x="7579032" y="3810734"/>
              <a:ext cx="538956" cy="490364"/>
            </a:xfrm>
            <a:custGeom>
              <a:rect b="b" l="l" r="r" t="t"/>
              <a:pathLst>
                <a:path extrusionOk="0" h="6075" w="6677">
                  <a:moveTo>
                    <a:pt x="4234" y="1"/>
                  </a:moveTo>
                  <a:lnTo>
                    <a:pt x="94" y="679"/>
                  </a:lnTo>
                  <a:lnTo>
                    <a:pt x="1" y="1468"/>
                  </a:lnTo>
                  <a:cubicBezTo>
                    <a:pt x="3530" y="1510"/>
                    <a:pt x="4615" y="2410"/>
                    <a:pt x="4615" y="3207"/>
                  </a:cubicBezTo>
                  <a:cubicBezTo>
                    <a:pt x="4615" y="3945"/>
                    <a:pt x="3071" y="4547"/>
                    <a:pt x="1086" y="4641"/>
                  </a:cubicBezTo>
                  <a:cubicBezTo>
                    <a:pt x="1528" y="5379"/>
                    <a:pt x="1850" y="6074"/>
                    <a:pt x="1850" y="6074"/>
                  </a:cubicBezTo>
                  <a:lnTo>
                    <a:pt x="6142" y="6074"/>
                  </a:lnTo>
                  <a:cubicBezTo>
                    <a:pt x="6142" y="6074"/>
                    <a:pt x="6617" y="4615"/>
                    <a:pt x="6651" y="3954"/>
                  </a:cubicBezTo>
                  <a:cubicBezTo>
                    <a:pt x="6677" y="3292"/>
                    <a:pt x="4234" y="1"/>
                    <a:pt x="42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9"/>
            <p:cNvSpPr/>
            <p:nvPr/>
          </p:nvSpPr>
          <p:spPr>
            <a:xfrm>
              <a:off x="7781070" y="4986477"/>
              <a:ext cx="112360" cy="138997"/>
            </a:xfrm>
            <a:custGeom>
              <a:rect b="b" l="l" r="r" t="t"/>
              <a:pathLst>
                <a:path extrusionOk="0" h="1722" w="1392">
                  <a:moveTo>
                    <a:pt x="860" y="0"/>
                  </a:moveTo>
                  <a:cubicBezTo>
                    <a:pt x="817" y="0"/>
                    <a:pt x="773" y="10"/>
                    <a:pt x="730" y="34"/>
                  </a:cubicBezTo>
                  <a:cubicBezTo>
                    <a:pt x="399" y="212"/>
                    <a:pt x="585" y="1323"/>
                    <a:pt x="585" y="1323"/>
                  </a:cubicBezTo>
                  <a:lnTo>
                    <a:pt x="0" y="1722"/>
                  </a:lnTo>
                  <a:lnTo>
                    <a:pt x="840" y="1722"/>
                  </a:lnTo>
                  <a:lnTo>
                    <a:pt x="1391" y="441"/>
                  </a:lnTo>
                  <a:cubicBezTo>
                    <a:pt x="1391" y="441"/>
                    <a:pt x="1142" y="0"/>
                    <a:pt x="8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9"/>
            <p:cNvSpPr/>
            <p:nvPr/>
          </p:nvSpPr>
          <p:spPr>
            <a:xfrm>
              <a:off x="7678316" y="4986477"/>
              <a:ext cx="112360" cy="138997"/>
            </a:xfrm>
            <a:custGeom>
              <a:rect b="b" l="l" r="r" t="t"/>
              <a:pathLst>
                <a:path extrusionOk="0" h="1722" w="1392">
                  <a:moveTo>
                    <a:pt x="860" y="0"/>
                  </a:moveTo>
                  <a:cubicBezTo>
                    <a:pt x="818" y="0"/>
                    <a:pt x="774" y="10"/>
                    <a:pt x="730" y="34"/>
                  </a:cubicBezTo>
                  <a:cubicBezTo>
                    <a:pt x="399" y="212"/>
                    <a:pt x="696" y="1357"/>
                    <a:pt x="696" y="1357"/>
                  </a:cubicBezTo>
                  <a:lnTo>
                    <a:pt x="1" y="1722"/>
                  </a:lnTo>
                  <a:lnTo>
                    <a:pt x="1061" y="1722"/>
                  </a:lnTo>
                  <a:lnTo>
                    <a:pt x="1392" y="441"/>
                  </a:lnTo>
                  <a:cubicBezTo>
                    <a:pt x="1392" y="441"/>
                    <a:pt x="1143" y="0"/>
                    <a:pt x="8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9"/>
            <p:cNvSpPr/>
            <p:nvPr/>
          </p:nvSpPr>
          <p:spPr>
            <a:xfrm>
              <a:off x="7442779" y="3187588"/>
              <a:ext cx="529351" cy="729855"/>
            </a:xfrm>
            <a:custGeom>
              <a:rect b="b" l="l" r="r" t="t"/>
              <a:pathLst>
                <a:path extrusionOk="0" h="9042" w="6558">
                  <a:moveTo>
                    <a:pt x="1197" y="1"/>
                  </a:moveTo>
                  <a:cubicBezTo>
                    <a:pt x="934" y="1"/>
                    <a:pt x="0" y="1324"/>
                    <a:pt x="0" y="1324"/>
                  </a:cubicBezTo>
                  <a:lnTo>
                    <a:pt x="77" y="5218"/>
                  </a:lnTo>
                  <a:cubicBezTo>
                    <a:pt x="77" y="5218"/>
                    <a:pt x="518" y="5354"/>
                    <a:pt x="620" y="5413"/>
                  </a:cubicBezTo>
                  <a:cubicBezTo>
                    <a:pt x="1035" y="5668"/>
                    <a:pt x="1663" y="6720"/>
                    <a:pt x="1680" y="8738"/>
                  </a:cubicBezTo>
                  <a:lnTo>
                    <a:pt x="1689" y="8738"/>
                  </a:lnTo>
                  <a:cubicBezTo>
                    <a:pt x="2281" y="8945"/>
                    <a:pt x="3171" y="9041"/>
                    <a:pt x="4037" y="9041"/>
                  </a:cubicBezTo>
                  <a:cubicBezTo>
                    <a:pt x="5132" y="9041"/>
                    <a:pt x="6188" y="8887"/>
                    <a:pt x="6558" y="8603"/>
                  </a:cubicBezTo>
                  <a:cubicBezTo>
                    <a:pt x="6558" y="8603"/>
                    <a:pt x="4488" y="4989"/>
                    <a:pt x="4183" y="3241"/>
                  </a:cubicBezTo>
                  <a:cubicBezTo>
                    <a:pt x="3869" y="1502"/>
                    <a:pt x="3563" y="527"/>
                    <a:pt x="3563" y="527"/>
                  </a:cubicBezTo>
                  <a:cubicBezTo>
                    <a:pt x="3563" y="527"/>
                    <a:pt x="1468" y="1"/>
                    <a:pt x="1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9"/>
            <p:cNvSpPr/>
            <p:nvPr/>
          </p:nvSpPr>
          <p:spPr>
            <a:xfrm>
              <a:off x="7451013" y="3221167"/>
              <a:ext cx="521118" cy="694420"/>
            </a:xfrm>
            <a:custGeom>
              <a:rect b="b" l="l" r="r" t="t"/>
              <a:pathLst>
                <a:path extrusionOk="0" h="8603" w="6456">
                  <a:moveTo>
                    <a:pt x="3029" y="1"/>
                  </a:moveTo>
                  <a:cubicBezTo>
                    <a:pt x="2783" y="442"/>
                    <a:pt x="2342" y="3351"/>
                    <a:pt x="2206" y="4310"/>
                  </a:cubicBezTo>
                  <a:cubicBezTo>
                    <a:pt x="2172" y="4488"/>
                    <a:pt x="2028" y="4632"/>
                    <a:pt x="1850" y="4649"/>
                  </a:cubicBezTo>
                  <a:lnTo>
                    <a:pt x="0" y="4811"/>
                  </a:lnTo>
                  <a:cubicBezTo>
                    <a:pt x="102" y="4844"/>
                    <a:pt x="399" y="4997"/>
                    <a:pt x="484" y="5048"/>
                  </a:cubicBezTo>
                  <a:cubicBezTo>
                    <a:pt x="899" y="5303"/>
                    <a:pt x="1570" y="6304"/>
                    <a:pt x="1587" y="8322"/>
                  </a:cubicBezTo>
                  <a:cubicBezTo>
                    <a:pt x="1654" y="8348"/>
                    <a:pt x="1731" y="8373"/>
                    <a:pt x="1816" y="8390"/>
                  </a:cubicBezTo>
                  <a:cubicBezTo>
                    <a:pt x="1535" y="7094"/>
                    <a:pt x="1552" y="5630"/>
                    <a:pt x="2232" y="5630"/>
                  </a:cubicBezTo>
                  <a:cubicBezTo>
                    <a:pt x="2251" y="5630"/>
                    <a:pt x="2271" y="5631"/>
                    <a:pt x="2291" y="5633"/>
                  </a:cubicBezTo>
                  <a:cubicBezTo>
                    <a:pt x="3020" y="5710"/>
                    <a:pt x="4174" y="7279"/>
                    <a:pt x="4590" y="8602"/>
                  </a:cubicBezTo>
                  <a:cubicBezTo>
                    <a:pt x="5429" y="8560"/>
                    <a:pt x="6159" y="8416"/>
                    <a:pt x="6456" y="8187"/>
                  </a:cubicBezTo>
                  <a:cubicBezTo>
                    <a:pt x="6456" y="8187"/>
                    <a:pt x="4386" y="4573"/>
                    <a:pt x="4081" y="2825"/>
                  </a:cubicBezTo>
                  <a:cubicBezTo>
                    <a:pt x="3767" y="1086"/>
                    <a:pt x="3461" y="111"/>
                    <a:pt x="3461" y="111"/>
                  </a:cubicBezTo>
                  <a:cubicBezTo>
                    <a:pt x="3461" y="111"/>
                    <a:pt x="3283" y="69"/>
                    <a:pt x="3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9"/>
            <p:cNvSpPr/>
            <p:nvPr/>
          </p:nvSpPr>
          <p:spPr>
            <a:xfrm>
              <a:off x="8054221" y="3958610"/>
              <a:ext cx="665684" cy="99364"/>
            </a:xfrm>
            <a:custGeom>
              <a:rect b="b" l="l" r="r" t="t"/>
              <a:pathLst>
                <a:path extrusionOk="0" h="1231" w="8247">
                  <a:moveTo>
                    <a:pt x="1" y="1"/>
                  </a:moveTo>
                  <a:lnTo>
                    <a:pt x="35" y="917"/>
                  </a:lnTo>
                  <a:cubicBezTo>
                    <a:pt x="1248" y="1112"/>
                    <a:pt x="2741" y="1231"/>
                    <a:pt x="4353" y="1231"/>
                  </a:cubicBezTo>
                  <a:cubicBezTo>
                    <a:pt x="5786" y="1231"/>
                    <a:pt x="7118" y="1138"/>
                    <a:pt x="8246" y="985"/>
                  </a:cubicBezTo>
                  <a:cubicBezTo>
                    <a:pt x="7966" y="400"/>
                    <a:pt x="7585" y="35"/>
                    <a:pt x="7033" y="9"/>
                  </a:cubicBezTo>
                  <a:lnTo>
                    <a:pt x="70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9"/>
            <p:cNvSpPr/>
            <p:nvPr/>
          </p:nvSpPr>
          <p:spPr>
            <a:xfrm>
              <a:off x="8086428" y="4009301"/>
              <a:ext cx="740995" cy="900494"/>
            </a:xfrm>
            <a:custGeom>
              <a:rect b="b" l="l" r="r" t="t"/>
              <a:pathLst>
                <a:path extrusionOk="0" h="11156" w="9180">
                  <a:moveTo>
                    <a:pt x="7644" y="1"/>
                  </a:moveTo>
                  <a:cubicBezTo>
                    <a:pt x="7932" y="942"/>
                    <a:pt x="8093" y="1986"/>
                    <a:pt x="8093" y="3080"/>
                  </a:cubicBezTo>
                  <a:cubicBezTo>
                    <a:pt x="8093" y="7177"/>
                    <a:pt x="5896" y="10494"/>
                    <a:pt x="3190" y="10494"/>
                  </a:cubicBezTo>
                  <a:cubicBezTo>
                    <a:pt x="1977" y="10494"/>
                    <a:pt x="857" y="9824"/>
                    <a:pt x="0" y="8713"/>
                  </a:cubicBezTo>
                  <a:lnTo>
                    <a:pt x="0" y="8713"/>
                  </a:lnTo>
                  <a:lnTo>
                    <a:pt x="111" y="11156"/>
                  </a:lnTo>
                  <a:lnTo>
                    <a:pt x="7415" y="11156"/>
                  </a:lnTo>
                  <a:cubicBezTo>
                    <a:pt x="7686" y="11156"/>
                    <a:pt x="7907" y="10782"/>
                    <a:pt x="7907" y="10316"/>
                  </a:cubicBezTo>
                  <a:cubicBezTo>
                    <a:pt x="7907" y="9900"/>
                    <a:pt x="9179" y="2266"/>
                    <a:pt x="7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9"/>
            <p:cNvSpPr/>
            <p:nvPr/>
          </p:nvSpPr>
          <p:spPr>
            <a:xfrm>
              <a:off x="7821429" y="3958610"/>
              <a:ext cx="499970" cy="951912"/>
            </a:xfrm>
            <a:custGeom>
              <a:rect b="b" l="l" r="r" t="t"/>
              <a:pathLst>
                <a:path extrusionOk="0" h="11793" w="6194">
                  <a:moveTo>
                    <a:pt x="3097" y="1"/>
                  </a:moveTo>
                  <a:cubicBezTo>
                    <a:pt x="1" y="1"/>
                    <a:pt x="2155" y="10460"/>
                    <a:pt x="2172" y="10944"/>
                  </a:cubicBezTo>
                  <a:cubicBezTo>
                    <a:pt x="2198" y="11410"/>
                    <a:pt x="2435" y="11792"/>
                    <a:pt x="2707" y="11792"/>
                  </a:cubicBezTo>
                  <a:lnTo>
                    <a:pt x="4284" y="11792"/>
                  </a:lnTo>
                  <a:cubicBezTo>
                    <a:pt x="4556" y="11792"/>
                    <a:pt x="4768" y="11419"/>
                    <a:pt x="4751" y="10944"/>
                  </a:cubicBezTo>
                  <a:cubicBezTo>
                    <a:pt x="4743" y="10460"/>
                    <a:pt x="6193" y="1"/>
                    <a:pt x="30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9"/>
            <p:cNvSpPr/>
            <p:nvPr/>
          </p:nvSpPr>
          <p:spPr>
            <a:xfrm>
              <a:off x="7808434" y="3958610"/>
              <a:ext cx="499243" cy="951912"/>
            </a:xfrm>
            <a:custGeom>
              <a:rect b="b" l="l" r="r" t="t"/>
              <a:pathLst>
                <a:path extrusionOk="0" h="11793" w="6185">
                  <a:moveTo>
                    <a:pt x="3097" y="1"/>
                  </a:moveTo>
                  <a:cubicBezTo>
                    <a:pt x="0" y="1"/>
                    <a:pt x="1841" y="10460"/>
                    <a:pt x="1850" y="10944"/>
                  </a:cubicBezTo>
                  <a:cubicBezTo>
                    <a:pt x="1858" y="11410"/>
                    <a:pt x="2087" y="11792"/>
                    <a:pt x="2359" y="11792"/>
                  </a:cubicBezTo>
                  <a:lnTo>
                    <a:pt x="3937" y="11792"/>
                  </a:lnTo>
                  <a:cubicBezTo>
                    <a:pt x="4208" y="11792"/>
                    <a:pt x="4429" y="11419"/>
                    <a:pt x="4429" y="10944"/>
                  </a:cubicBezTo>
                  <a:cubicBezTo>
                    <a:pt x="4437" y="10460"/>
                    <a:pt x="6185" y="1"/>
                    <a:pt x="3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9"/>
            <p:cNvSpPr/>
            <p:nvPr/>
          </p:nvSpPr>
          <p:spPr>
            <a:xfrm>
              <a:off x="7553041" y="3228270"/>
              <a:ext cx="248613" cy="565432"/>
            </a:xfrm>
            <a:custGeom>
              <a:rect b="b" l="l" r="r" t="t"/>
              <a:pathLst>
                <a:path extrusionOk="0" h="7005" w="3080">
                  <a:moveTo>
                    <a:pt x="2044" y="1"/>
                  </a:moveTo>
                  <a:cubicBezTo>
                    <a:pt x="1957" y="1"/>
                    <a:pt x="1886" y="45"/>
                    <a:pt x="1841" y="125"/>
                  </a:cubicBezTo>
                  <a:lnTo>
                    <a:pt x="1841" y="133"/>
                  </a:lnTo>
                  <a:cubicBezTo>
                    <a:pt x="1290" y="1109"/>
                    <a:pt x="1841" y="3688"/>
                    <a:pt x="857" y="5070"/>
                  </a:cubicBezTo>
                  <a:cubicBezTo>
                    <a:pt x="747" y="5223"/>
                    <a:pt x="0" y="5528"/>
                    <a:pt x="0" y="5528"/>
                  </a:cubicBezTo>
                  <a:lnTo>
                    <a:pt x="789" y="7004"/>
                  </a:lnTo>
                  <a:cubicBezTo>
                    <a:pt x="789" y="7004"/>
                    <a:pt x="1782" y="6657"/>
                    <a:pt x="1985" y="6326"/>
                  </a:cubicBezTo>
                  <a:cubicBezTo>
                    <a:pt x="2180" y="5995"/>
                    <a:pt x="3080" y="4188"/>
                    <a:pt x="3080" y="3238"/>
                  </a:cubicBezTo>
                  <a:cubicBezTo>
                    <a:pt x="3080" y="833"/>
                    <a:pt x="2419" y="1"/>
                    <a:pt x="20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9"/>
            <p:cNvSpPr/>
            <p:nvPr/>
          </p:nvSpPr>
          <p:spPr>
            <a:xfrm>
              <a:off x="7553041" y="3228512"/>
              <a:ext cx="201392" cy="501503"/>
            </a:xfrm>
            <a:custGeom>
              <a:rect b="b" l="l" r="r" t="t"/>
              <a:pathLst>
                <a:path extrusionOk="0" h="6213" w="2495">
                  <a:moveTo>
                    <a:pt x="2047" y="0"/>
                  </a:moveTo>
                  <a:cubicBezTo>
                    <a:pt x="1955" y="0"/>
                    <a:pt x="1879" y="45"/>
                    <a:pt x="1833" y="130"/>
                  </a:cubicBezTo>
                  <a:cubicBezTo>
                    <a:pt x="1290" y="1106"/>
                    <a:pt x="1841" y="3685"/>
                    <a:pt x="857" y="5067"/>
                  </a:cubicBezTo>
                  <a:cubicBezTo>
                    <a:pt x="747" y="5220"/>
                    <a:pt x="0" y="5525"/>
                    <a:pt x="0" y="5525"/>
                  </a:cubicBezTo>
                  <a:lnTo>
                    <a:pt x="365" y="6213"/>
                  </a:lnTo>
                  <a:cubicBezTo>
                    <a:pt x="653" y="6094"/>
                    <a:pt x="1247" y="5839"/>
                    <a:pt x="1391" y="5593"/>
                  </a:cubicBezTo>
                  <a:cubicBezTo>
                    <a:pt x="1595" y="5262"/>
                    <a:pt x="2494" y="3456"/>
                    <a:pt x="2494" y="2514"/>
                  </a:cubicBezTo>
                  <a:cubicBezTo>
                    <a:pt x="2494" y="1326"/>
                    <a:pt x="2333" y="529"/>
                    <a:pt x="2121" y="11"/>
                  </a:cubicBezTo>
                  <a:lnTo>
                    <a:pt x="2129" y="11"/>
                  </a:lnTo>
                  <a:cubicBezTo>
                    <a:pt x="2101" y="4"/>
                    <a:pt x="2073" y="0"/>
                    <a:pt x="20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9"/>
            <p:cNvSpPr/>
            <p:nvPr/>
          </p:nvSpPr>
          <p:spPr>
            <a:xfrm>
              <a:off x="7212006" y="3665602"/>
              <a:ext cx="489476" cy="180809"/>
            </a:xfrm>
            <a:custGeom>
              <a:rect b="b" l="l" r="r" t="t"/>
              <a:pathLst>
                <a:path extrusionOk="0" h="2240" w="6064">
                  <a:moveTo>
                    <a:pt x="4553" y="1"/>
                  </a:moveTo>
                  <a:cubicBezTo>
                    <a:pt x="4531" y="1"/>
                    <a:pt x="4509" y="3"/>
                    <a:pt x="4488" y="9"/>
                  </a:cubicBezTo>
                  <a:cubicBezTo>
                    <a:pt x="4208" y="76"/>
                    <a:pt x="1" y="1977"/>
                    <a:pt x="1" y="1977"/>
                  </a:cubicBezTo>
                  <a:lnTo>
                    <a:pt x="86" y="2240"/>
                  </a:lnTo>
                  <a:cubicBezTo>
                    <a:pt x="1027" y="2206"/>
                    <a:pt x="4174" y="1765"/>
                    <a:pt x="5014" y="1586"/>
                  </a:cubicBezTo>
                  <a:cubicBezTo>
                    <a:pt x="6063" y="1359"/>
                    <a:pt x="5078" y="1"/>
                    <a:pt x="4553" y="1"/>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9"/>
            <p:cNvSpPr/>
            <p:nvPr/>
          </p:nvSpPr>
          <p:spPr>
            <a:xfrm>
              <a:off x="7212006" y="3718311"/>
              <a:ext cx="449278" cy="128100"/>
            </a:xfrm>
            <a:custGeom>
              <a:rect b="b" l="l" r="r" t="t"/>
              <a:pathLst>
                <a:path extrusionOk="0" h="1587" w="5566">
                  <a:moveTo>
                    <a:pt x="5353" y="0"/>
                  </a:moveTo>
                  <a:lnTo>
                    <a:pt x="5353" y="9"/>
                  </a:lnTo>
                  <a:cubicBezTo>
                    <a:pt x="5353" y="26"/>
                    <a:pt x="5353" y="51"/>
                    <a:pt x="5353" y="68"/>
                  </a:cubicBezTo>
                  <a:cubicBezTo>
                    <a:pt x="5323" y="553"/>
                    <a:pt x="4380" y="889"/>
                    <a:pt x="3182" y="889"/>
                  </a:cubicBezTo>
                  <a:cubicBezTo>
                    <a:pt x="3038" y="889"/>
                    <a:pt x="2891" y="884"/>
                    <a:pt x="2741" y="874"/>
                  </a:cubicBezTo>
                  <a:cubicBezTo>
                    <a:pt x="2283" y="840"/>
                    <a:pt x="1858" y="764"/>
                    <a:pt x="1494" y="654"/>
                  </a:cubicBezTo>
                  <a:cubicBezTo>
                    <a:pt x="671" y="1027"/>
                    <a:pt x="1" y="1324"/>
                    <a:pt x="1" y="1324"/>
                  </a:cubicBezTo>
                  <a:lnTo>
                    <a:pt x="86" y="1587"/>
                  </a:lnTo>
                  <a:cubicBezTo>
                    <a:pt x="1027" y="1553"/>
                    <a:pt x="4174" y="1112"/>
                    <a:pt x="5014" y="933"/>
                  </a:cubicBezTo>
                  <a:cubicBezTo>
                    <a:pt x="5566" y="815"/>
                    <a:pt x="5557" y="382"/>
                    <a:pt x="5353" y="0"/>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9"/>
            <p:cNvSpPr/>
            <p:nvPr/>
          </p:nvSpPr>
          <p:spPr>
            <a:xfrm>
              <a:off x="7140812" y="3794994"/>
              <a:ext cx="105499" cy="63122"/>
            </a:xfrm>
            <a:custGeom>
              <a:rect b="b" l="l" r="r" t="t"/>
              <a:pathLst>
                <a:path extrusionOk="0" h="782" w="1307">
                  <a:moveTo>
                    <a:pt x="934" y="0"/>
                  </a:moveTo>
                  <a:cubicBezTo>
                    <a:pt x="934" y="0"/>
                    <a:pt x="755" y="17"/>
                    <a:pt x="705" y="60"/>
                  </a:cubicBezTo>
                  <a:cubicBezTo>
                    <a:pt x="676" y="83"/>
                    <a:pt x="572" y="89"/>
                    <a:pt x="475" y="89"/>
                  </a:cubicBezTo>
                  <a:cubicBezTo>
                    <a:pt x="397" y="89"/>
                    <a:pt x="324" y="85"/>
                    <a:pt x="297" y="85"/>
                  </a:cubicBezTo>
                  <a:cubicBezTo>
                    <a:pt x="238" y="85"/>
                    <a:pt x="0" y="603"/>
                    <a:pt x="0" y="603"/>
                  </a:cubicBezTo>
                  <a:cubicBezTo>
                    <a:pt x="0" y="603"/>
                    <a:pt x="255" y="772"/>
                    <a:pt x="467" y="781"/>
                  </a:cubicBezTo>
                  <a:cubicBezTo>
                    <a:pt x="472" y="781"/>
                    <a:pt x="478" y="781"/>
                    <a:pt x="483" y="781"/>
                  </a:cubicBezTo>
                  <a:cubicBezTo>
                    <a:pt x="701" y="781"/>
                    <a:pt x="1264" y="628"/>
                    <a:pt x="1264" y="628"/>
                  </a:cubicBezTo>
                  <a:lnTo>
                    <a:pt x="1307" y="179"/>
                  </a:lnTo>
                  <a:cubicBezTo>
                    <a:pt x="1307" y="179"/>
                    <a:pt x="1273" y="128"/>
                    <a:pt x="934" y="0"/>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9"/>
            <p:cNvSpPr/>
            <p:nvPr/>
          </p:nvSpPr>
          <p:spPr>
            <a:xfrm>
              <a:off x="7174391" y="3726787"/>
              <a:ext cx="78781" cy="85239"/>
            </a:xfrm>
            <a:custGeom>
              <a:rect b="b" l="l" r="r" t="t"/>
              <a:pathLst>
                <a:path extrusionOk="0" h="1056" w="976">
                  <a:moveTo>
                    <a:pt x="125" y="0"/>
                  </a:moveTo>
                  <a:cubicBezTo>
                    <a:pt x="117" y="0"/>
                    <a:pt x="110" y="2"/>
                    <a:pt x="102" y="6"/>
                  </a:cubicBezTo>
                  <a:cubicBezTo>
                    <a:pt x="0" y="48"/>
                    <a:pt x="204" y="540"/>
                    <a:pt x="204" y="540"/>
                  </a:cubicBezTo>
                  <a:cubicBezTo>
                    <a:pt x="204" y="540"/>
                    <a:pt x="272" y="837"/>
                    <a:pt x="373" y="998"/>
                  </a:cubicBezTo>
                  <a:cubicBezTo>
                    <a:pt x="373" y="998"/>
                    <a:pt x="686" y="1055"/>
                    <a:pt x="844" y="1055"/>
                  </a:cubicBezTo>
                  <a:cubicBezTo>
                    <a:pt x="936" y="1055"/>
                    <a:pt x="975" y="1035"/>
                    <a:pt x="865" y="973"/>
                  </a:cubicBezTo>
                  <a:cubicBezTo>
                    <a:pt x="436" y="738"/>
                    <a:pt x="285" y="0"/>
                    <a:pt x="125" y="0"/>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9"/>
            <p:cNvSpPr/>
            <p:nvPr/>
          </p:nvSpPr>
          <p:spPr>
            <a:xfrm>
              <a:off x="7099726" y="3757218"/>
              <a:ext cx="98719" cy="59086"/>
            </a:xfrm>
            <a:custGeom>
              <a:rect b="b" l="l" r="r" t="t"/>
              <a:pathLst>
                <a:path extrusionOk="0" h="732" w="1223">
                  <a:moveTo>
                    <a:pt x="11" y="1"/>
                  </a:moveTo>
                  <a:cubicBezTo>
                    <a:pt x="4" y="1"/>
                    <a:pt x="0" y="4"/>
                    <a:pt x="0" y="10"/>
                  </a:cubicBezTo>
                  <a:cubicBezTo>
                    <a:pt x="0" y="95"/>
                    <a:pt x="442" y="545"/>
                    <a:pt x="832" y="731"/>
                  </a:cubicBezTo>
                  <a:lnTo>
                    <a:pt x="1222" y="528"/>
                  </a:lnTo>
                  <a:lnTo>
                    <a:pt x="1222" y="528"/>
                  </a:lnTo>
                  <a:cubicBezTo>
                    <a:pt x="1215" y="528"/>
                    <a:pt x="1209" y="528"/>
                    <a:pt x="1202" y="528"/>
                  </a:cubicBezTo>
                  <a:cubicBezTo>
                    <a:pt x="737" y="528"/>
                    <a:pt x="98" y="1"/>
                    <a:pt x="11"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9"/>
            <p:cNvSpPr/>
            <p:nvPr/>
          </p:nvSpPr>
          <p:spPr>
            <a:xfrm>
              <a:off x="7082533" y="3778366"/>
              <a:ext cx="102189" cy="54323"/>
            </a:xfrm>
            <a:custGeom>
              <a:rect b="b" l="l" r="r" t="t"/>
              <a:pathLst>
                <a:path extrusionOk="0" h="673" w="1266">
                  <a:moveTo>
                    <a:pt x="13" y="1"/>
                  </a:moveTo>
                  <a:cubicBezTo>
                    <a:pt x="5" y="1"/>
                    <a:pt x="1" y="4"/>
                    <a:pt x="1" y="11"/>
                  </a:cubicBezTo>
                  <a:cubicBezTo>
                    <a:pt x="10" y="96"/>
                    <a:pt x="485" y="512"/>
                    <a:pt x="892" y="673"/>
                  </a:cubicBezTo>
                  <a:lnTo>
                    <a:pt x="1265" y="435"/>
                  </a:lnTo>
                  <a:lnTo>
                    <a:pt x="1265" y="435"/>
                  </a:lnTo>
                  <a:cubicBezTo>
                    <a:pt x="1244" y="438"/>
                    <a:pt x="1222" y="439"/>
                    <a:pt x="1199" y="439"/>
                  </a:cubicBezTo>
                  <a:cubicBezTo>
                    <a:pt x="740" y="439"/>
                    <a:pt x="104" y="1"/>
                    <a:pt x="13"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9"/>
            <p:cNvSpPr/>
            <p:nvPr/>
          </p:nvSpPr>
          <p:spPr>
            <a:xfrm>
              <a:off x="7087941" y="3809765"/>
              <a:ext cx="105015" cy="45525"/>
            </a:xfrm>
            <a:custGeom>
              <a:rect b="b" l="l" r="r" t="t"/>
              <a:pathLst>
                <a:path extrusionOk="0" h="564" w="1301">
                  <a:moveTo>
                    <a:pt x="18" y="0"/>
                  </a:moveTo>
                  <a:cubicBezTo>
                    <a:pt x="6" y="0"/>
                    <a:pt x="1" y="4"/>
                    <a:pt x="2" y="13"/>
                  </a:cubicBezTo>
                  <a:cubicBezTo>
                    <a:pt x="19" y="97"/>
                    <a:pt x="545" y="454"/>
                    <a:pt x="961" y="564"/>
                  </a:cubicBezTo>
                  <a:lnTo>
                    <a:pt x="1300" y="284"/>
                  </a:lnTo>
                  <a:lnTo>
                    <a:pt x="1300" y="284"/>
                  </a:lnTo>
                  <a:cubicBezTo>
                    <a:pt x="1249" y="296"/>
                    <a:pt x="1195" y="301"/>
                    <a:pt x="1138" y="301"/>
                  </a:cubicBezTo>
                  <a:cubicBezTo>
                    <a:pt x="700" y="301"/>
                    <a:pt x="119" y="0"/>
                    <a:pt x="18" y="0"/>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9"/>
            <p:cNvSpPr/>
            <p:nvPr/>
          </p:nvSpPr>
          <p:spPr>
            <a:xfrm>
              <a:off x="7477004" y="3187588"/>
              <a:ext cx="293815" cy="102109"/>
            </a:xfrm>
            <a:custGeom>
              <a:rect b="b" l="l" r="r" t="t"/>
              <a:pathLst>
                <a:path extrusionOk="0" h="1265" w="3640">
                  <a:moveTo>
                    <a:pt x="773" y="1"/>
                  </a:moveTo>
                  <a:cubicBezTo>
                    <a:pt x="628" y="1"/>
                    <a:pt x="289" y="400"/>
                    <a:pt x="1" y="756"/>
                  </a:cubicBezTo>
                  <a:cubicBezTo>
                    <a:pt x="484" y="1061"/>
                    <a:pt x="1528" y="1265"/>
                    <a:pt x="2724" y="1265"/>
                  </a:cubicBezTo>
                  <a:cubicBezTo>
                    <a:pt x="3046" y="1265"/>
                    <a:pt x="3351" y="1256"/>
                    <a:pt x="3640" y="1223"/>
                  </a:cubicBezTo>
                  <a:cubicBezTo>
                    <a:pt x="3487" y="849"/>
                    <a:pt x="3334" y="612"/>
                    <a:pt x="3173" y="527"/>
                  </a:cubicBezTo>
                  <a:cubicBezTo>
                    <a:pt x="3055" y="459"/>
                    <a:pt x="1044" y="1"/>
                    <a:pt x="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9"/>
            <p:cNvSpPr/>
            <p:nvPr/>
          </p:nvSpPr>
          <p:spPr>
            <a:xfrm>
              <a:off x="7486609" y="3165713"/>
              <a:ext cx="134961" cy="189042"/>
            </a:xfrm>
            <a:custGeom>
              <a:rect b="b" l="l" r="r" t="t"/>
              <a:pathLst>
                <a:path extrusionOk="0" h="2342" w="1672">
                  <a:moveTo>
                    <a:pt x="603" y="1"/>
                  </a:moveTo>
                  <a:cubicBezTo>
                    <a:pt x="501" y="1"/>
                    <a:pt x="212" y="543"/>
                    <a:pt x="0" y="883"/>
                  </a:cubicBezTo>
                  <a:cubicBezTo>
                    <a:pt x="212" y="1824"/>
                    <a:pt x="611" y="2342"/>
                    <a:pt x="611" y="2342"/>
                  </a:cubicBezTo>
                  <a:cubicBezTo>
                    <a:pt x="611" y="2342"/>
                    <a:pt x="1358" y="1451"/>
                    <a:pt x="1672" y="459"/>
                  </a:cubicBezTo>
                  <a:cubicBezTo>
                    <a:pt x="1417" y="331"/>
                    <a:pt x="671" y="1"/>
                    <a:pt x="603" y="1"/>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9"/>
            <p:cNvSpPr/>
            <p:nvPr/>
          </p:nvSpPr>
          <p:spPr>
            <a:xfrm>
              <a:off x="7486609" y="3165713"/>
              <a:ext cx="134961" cy="115831"/>
            </a:xfrm>
            <a:custGeom>
              <a:rect b="b" l="l" r="r" t="t"/>
              <a:pathLst>
                <a:path extrusionOk="0" h="1435" w="1672">
                  <a:moveTo>
                    <a:pt x="1672" y="450"/>
                  </a:moveTo>
                  <a:cubicBezTo>
                    <a:pt x="1671" y="453"/>
                    <a:pt x="1670" y="455"/>
                    <a:pt x="1669" y="457"/>
                  </a:cubicBezTo>
                  <a:lnTo>
                    <a:pt x="1669" y="457"/>
                  </a:lnTo>
                  <a:cubicBezTo>
                    <a:pt x="1670" y="458"/>
                    <a:pt x="1671" y="458"/>
                    <a:pt x="1672" y="459"/>
                  </a:cubicBezTo>
                  <a:lnTo>
                    <a:pt x="1672" y="450"/>
                  </a:lnTo>
                  <a:close/>
                  <a:moveTo>
                    <a:pt x="603" y="1"/>
                  </a:moveTo>
                  <a:cubicBezTo>
                    <a:pt x="501" y="1"/>
                    <a:pt x="212" y="543"/>
                    <a:pt x="0" y="883"/>
                  </a:cubicBezTo>
                  <a:cubicBezTo>
                    <a:pt x="17" y="959"/>
                    <a:pt x="43" y="1035"/>
                    <a:pt x="60" y="1112"/>
                  </a:cubicBezTo>
                  <a:cubicBezTo>
                    <a:pt x="382" y="1239"/>
                    <a:pt x="781" y="1358"/>
                    <a:pt x="1230" y="1434"/>
                  </a:cubicBezTo>
                  <a:cubicBezTo>
                    <a:pt x="1390" y="1148"/>
                    <a:pt x="1559" y="811"/>
                    <a:pt x="1669" y="457"/>
                  </a:cubicBezTo>
                  <a:lnTo>
                    <a:pt x="1669" y="457"/>
                  </a:lnTo>
                  <a:cubicBezTo>
                    <a:pt x="1413" y="329"/>
                    <a:pt x="670" y="1"/>
                    <a:pt x="603"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9"/>
            <p:cNvSpPr/>
            <p:nvPr/>
          </p:nvSpPr>
          <p:spPr>
            <a:xfrm>
              <a:off x="7459246" y="2963756"/>
              <a:ext cx="144486" cy="275976"/>
            </a:xfrm>
            <a:custGeom>
              <a:rect b="b" l="l" r="r" t="t"/>
              <a:pathLst>
                <a:path extrusionOk="0" h="3419" w="1790">
                  <a:moveTo>
                    <a:pt x="1069" y="0"/>
                  </a:moveTo>
                  <a:lnTo>
                    <a:pt x="0" y="696"/>
                  </a:lnTo>
                  <a:cubicBezTo>
                    <a:pt x="0" y="696"/>
                    <a:pt x="153" y="1892"/>
                    <a:pt x="441" y="3224"/>
                  </a:cubicBezTo>
                  <a:cubicBezTo>
                    <a:pt x="557" y="3358"/>
                    <a:pt x="690" y="3419"/>
                    <a:pt x="838" y="3419"/>
                  </a:cubicBezTo>
                  <a:cubicBezTo>
                    <a:pt x="1110" y="3419"/>
                    <a:pt x="1432" y="3211"/>
                    <a:pt x="1790" y="2876"/>
                  </a:cubicBezTo>
                  <a:lnTo>
                    <a:pt x="1069" y="0"/>
                  </a:ln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9"/>
            <p:cNvSpPr/>
            <p:nvPr/>
          </p:nvSpPr>
          <p:spPr>
            <a:xfrm>
              <a:off x="7256562" y="2832266"/>
              <a:ext cx="317788" cy="394471"/>
            </a:xfrm>
            <a:custGeom>
              <a:rect b="b" l="l" r="r" t="t"/>
              <a:pathLst>
                <a:path extrusionOk="0" h="4887" w="3937">
                  <a:moveTo>
                    <a:pt x="492" y="0"/>
                  </a:moveTo>
                  <a:cubicBezTo>
                    <a:pt x="0" y="569"/>
                    <a:pt x="93" y="1934"/>
                    <a:pt x="212" y="2367"/>
                  </a:cubicBezTo>
                  <a:cubicBezTo>
                    <a:pt x="322" y="2808"/>
                    <a:pt x="874" y="3970"/>
                    <a:pt x="2486" y="4887"/>
                  </a:cubicBezTo>
                  <a:cubicBezTo>
                    <a:pt x="2486" y="4887"/>
                    <a:pt x="3936" y="3699"/>
                    <a:pt x="3580" y="1629"/>
                  </a:cubicBezTo>
                  <a:cubicBezTo>
                    <a:pt x="1934" y="730"/>
                    <a:pt x="1273" y="272"/>
                    <a:pt x="492"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9"/>
            <p:cNvSpPr/>
            <p:nvPr/>
          </p:nvSpPr>
          <p:spPr>
            <a:xfrm>
              <a:off x="7375702" y="2965935"/>
              <a:ext cx="41812" cy="51983"/>
            </a:xfrm>
            <a:custGeom>
              <a:rect b="b" l="l" r="r" t="t"/>
              <a:pathLst>
                <a:path extrusionOk="0" h="644" w="518">
                  <a:moveTo>
                    <a:pt x="104" y="1"/>
                  </a:moveTo>
                  <a:cubicBezTo>
                    <a:pt x="94" y="1"/>
                    <a:pt x="85" y="3"/>
                    <a:pt x="76" y="7"/>
                  </a:cubicBezTo>
                  <a:cubicBezTo>
                    <a:pt x="0" y="49"/>
                    <a:pt x="26" y="219"/>
                    <a:pt x="127" y="397"/>
                  </a:cubicBezTo>
                  <a:cubicBezTo>
                    <a:pt x="222" y="542"/>
                    <a:pt x="334" y="644"/>
                    <a:pt x="408" y="644"/>
                  </a:cubicBezTo>
                  <a:cubicBezTo>
                    <a:pt x="420" y="644"/>
                    <a:pt x="431" y="641"/>
                    <a:pt x="441" y="635"/>
                  </a:cubicBezTo>
                  <a:cubicBezTo>
                    <a:pt x="518" y="601"/>
                    <a:pt x="492" y="423"/>
                    <a:pt x="390" y="253"/>
                  </a:cubicBezTo>
                  <a:cubicBezTo>
                    <a:pt x="294" y="104"/>
                    <a:pt x="177" y="1"/>
                    <a:pt x="104" y="1"/>
                  </a:cubicBezTo>
                  <a:close/>
                </a:path>
              </a:pathLst>
            </a:custGeom>
            <a:solidFill>
              <a:srgbClr val="5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9"/>
            <p:cNvSpPr/>
            <p:nvPr/>
          </p:nvSpPr>
          <p:spPr>
            <a:xfrm>
              <a:off x="7267459" y="3026636"/>
              <a:ext cx="43265" cy="51579"/>
            </a:xfrm>
            <a:custGeom>
              <a:rect b="b" l="l" r="r" t="t"/>
              <a:pathLst>
                <a:path extrusionOk="0" h="639" w="536">
                  <a:moveTo>
                    <a:pt x="111" y="1"/>
                  </a:moveTo>
                  <a:cubicBezTo>
                    <a:pt x="99" y="1"/>
                    <a:pt x="87" y="4"/>
                    <a:pt x="77" y="10"/>
                  </a:cubicBezTo>
                  <a:cubicBezTo>
                    <a:pt x="1" y="52"/>
                    <a:pt x="35" y="222"/>
                    <a:pt x="137" y="392"/>
                  </a:cubicBezTo>
                  <a:lnTo>
                    <a:pt x="145" y="392"/>
                  </a:lnTo>
                  <a:cubicBezTo>
                    <a:pt x="231" y="543"/>
                    <a:pt x="348" y="639"/>
                    <a:pt x="423" y="639"/>
                  </a:cubicBezTo>
                  <a:cubicBezTo>
                    <a:pt x="436" y="639"/>
                    <a:pt x="449" y="636"/>
                    <a:pt x="459" y="629"/>
                  </a:cubicBezTo>
                  <a:cubicBezTo>
                    <a:pt x="535" y="595"/>
                    <a:pt x="501" y="417"/>
                    <a:pt x="400" y="247"/>
                  </a:cubicBezTo>
                  <a:cubicBezTo>
                    <a:pt x="305" y="102"/>
                    <a:pt x="186" y="1"/>
                    <a:pt x="111" y="1"/>
                  </a:cubicBezTo>
                  <a:close/>
                </a:path>
              </a:pathLst>
            </a:custGeom>
            <a:solidFill>
              <a:srgbClr val="5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9"/>
            <p:cNvSpPr/>
            <p:nvPr/>
          </p:nvSpPr>
          <p:spPr>
            <a:xfrm>
              <a:off x="7312661" y="2915244"/>
              <a:ext cx="87095" cy="53274"/>
            </a:xfrm>
            <a:custGeom>
              <a:rect b="b" l="l" r="r" t="t"/>
              <a:pathLst>
                <a:path extrusionOk="0" h="660" w="1079">
                  <a:moveTo>
                    <a:pt x="798" y="1"/>
                  </a:moveTo>
                  <a:cubicBezTo>
                    <a:pt x="784" y="1"/>
                    <a:pt x="769" y="3"/>
                    <a:pt x="756" y="7"/>
                  </a:cubicBezTo>
                  <a:lnTo>
                    <a:pt x="111" y="211"/>
                  </a:lnTo>
                  <a:cubicBezTo>
                    <a:pt x="35" y="236"/>
                    <a:pt x="1" y="321"/>
                    <a:pt x="35" y="397"/>
                  </a:cubicBezTo>
                  <a:lnTo>
                    <a:pt x="111" y="550"/>
                  </a:lnTo>
                  <a:cubicBezTo>
                    <a:pt x="138" y="618"/>
                    <a:pt x="204" y="659"/>
                    <a:pt x="273" y="659"/>
                  </a:cubicBezTo>
                  <a:cubicBezTo>
                    <a:pt x="290" y="659"/>
                    <a:pt x="307" y="657"/>
                    <a:pt x="323" y="652"/>
                  </a:cubicBezTo>
                  <a:lnTo>
                    <a:pt x="959" y="448"/>
                  </a:lnTo>
                  <a:cubicBezTo>
                    <a:pt x="1044" y="423"/>
                    <a:pt x="1078" y="347"/>
                    <a:pt x="1036" y="262"/>
                  </a:cubicBezTo>
                  <a:lnTo>
                    <a:pt x="968" y="109"/>
                  </a:lnTo>
                  <a:cubicBezTo>
                    <a:pt x="940" y="46"/>
                    <a:pt x="866" y="1"/>
                    <a:pt x="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9"/>
            <p:cNvSpPr/>
            <p:nvPr/>
          </p:nvSpPr>
          <p:spPr>
            <a:xfrm>
              <a:off x="7230490" y="2963110"/>
              <a:ext cx="57633" cy="66350"/>
            </a:xfrm>
            <a:custGeom>
              <a:rect b="b" l="l" r="r" t="t"/>
              <a:pathLst>
                <a:path extrusionOk="0" h="822" w="714">
                  <a:moveTo>
                    <a:pt x="408" y="0"/>
                  </a:moveTo>
                  <a:cubicBezTo>
                    <a:pt x="380" y="0"/>
                    <a:pt x="355" y="11"/>
                    <a:pt x="340" y="33"/>
                  </a:cubicBezTo>
                  <a:lnTo>
                    <a:pt x="43" y="441"/>
                  </a:lnTo>
                  <a:lnTo>
                    <a:pt x="43" y="432"/>
                  </a:lnTo>
                  <a:lnTo>
                    <a:pt x="43" y="432"/>
                  </a:lnTo>
                  <a:cubicBezTo>
                    <a:pt x="1" y="483"/>
                    <a:pt x="26" y="576"/>
                    <a:pt x="86" y="644"/>
                  </a:cubicBezTo>
                  <a:lnTo>
                    <a:pt x="196" y="763"/>
                  </a:lnTo>
                  <a:cubicBezTo>
                    <a:pt x="230" y="802"/>
                    <a:pt x="272" y="821"/>
                    <a:pt x="308" y="821"/>
                  </a:cubicBezTo>
                  <a:cubicBezTo>
                    <a:pt x="336" y="821"/>
                    <a:pt x="359" y="810"/>
                    <a:pt x="374" y="788"/>
                  </a:cubicBezTo>
                  <a:lnTo>
                    <a:pt x="671" y="381"/>
                  </a:lnTo>
                  <a:cubicBezTo>
                    <a:pt x="713" y="330"/>
                    <a:pt x="696" y="246"/>
                    <a:pt x="637" y="178"/>
                  </a:cubicBezTo>
                  <a:lnTo>
                    <a:pt x="518" y="50"/>
                  </a:lnTo>
                  <a:cubicBezTo>
                    <a:pt x="485" y="17"/>
                    <a:pt x="444"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9"/>
            <p:cNvSpPr/>
            <p:nvPr/>
          </p:nvSpPr>
          <p:spPr>
            <a:xfrm>
              <a:off x="7255836" y="3015093"/>
              <a:ext cx="106871" cy="108808"/>
            </a:xfrm>
            <a:custGeom>
              <a:rect b="b" l="l" r="r" t="t"/>
              <a:pathLst>
                <a:path extrusionOk="0" h="1348" w="1324">
                  <a:moveTo>
                    <a:pt x="773" y="0"/>
                  </a:moveTo>
                  <a:lnTo>
                    <a:pt x="1" y="441"/>
                  </a:lnTo>
                  <a:lnTo>
                    <a:pt x="450" y="1162"/>
                  </a:lnTo>
                  <a:cubicBezTo>
                    <a:pt x="530" y="1282"/>
                    <a:pt x="659" y="1348"/>
                    <a:pt x="789" y="1348"/>
                  </a:cubicBezTo>
                  <a:cubicBezTo>
                    <a:pt x="853" y="1348"/>
                    <a:pt x="917" y="1332"/>
                    <a:pt x="976" y="1298"/>
                  </a:cubicBezTo>
                  <a:lnTo>
                    <a:pt x="1086" y="1230"/>
                  </a:lnTo>
                  <a:cubicBezTo>
                    <a:pt x="1265" y="1129"/>
                    <a:pt x="1324" y="899"/>
                    <a:pt x="1214" y="721"/>
                  </a:cubicBezTo>
                  <a:lnTo>
                    <a:pt x="7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9"/>
            <p:cNvSpPr/>
            <p:nvPr/>
          </p:nvSpPr>
          <p:spPr>
            <a:xfrm>
              <a:off x="7338007" y="2967146"/>
              <a:ext cx="115831" cy="115750"/>
            </a:xfrm>
            <a:custGeom>
              <a:rect b="b" l="l" r="r" t="t"/>
              <a:pathLst>
                <a:path extrusionOk="0" h="1434" w="1435">
                  <a:moveTo>
                    <a:pt x="900" y="0"/>
                  </a:moveTo>
                  <a:lnTo>
                    <a:pt x="1" y="509"/>
                  </a:lnTo>
                  <a:lnTo>
                    <a:pt x="433" y="1239"/>
                  </a:lnTo>
                  <a:cubicBezTo>
                    <a:pt x="510" y="1363"/>
                    <a:pt x="640" y="1434"/>
                    <a:pt x="764" y="1434"/>
                  </a:cubicBezTo>
                  <a:cubicBezTo>
                    <a:pt x="818" y="1434"/>
                    <a:pt x="870" y="1420"/>
                    <a:pt x="917" y="1392"/>
                  </a:cubicBezTo>
                  <a:lnTo>
                    <a:pt x="1231" y="1214"/>
                  </a:lnTo>
                  <a:cubicBezTo>
                    <a:pt x="1392" y="1129"/>
                    <a:pt x="1434" y="908"/>
                    <a:pt x="1332" y="730"/>
                  </a:cubicBezTo>
                  <a:lnTo>
                    <a:pt x="9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9"/>
            <p:cNvSpPr/>
            <p:nvPr/>
          </p:nvSpPr>
          <p:spPr>
            <a:xfrm>
              <a:off x="7257208" y="2902087"/>
              <a:ext cx="273958" cy="162405"/>
            </a:xfrm>
            <a:custGeom>
              <a:rect b="b" l="l" r="r" t="t"/>
              <a:pathLst>
                <a:path extrusionOk="0" h="2012" w="3394">
                  <a:moveTo>
                    <a:pt x="3241" y="1"/>
                  </a:moveTo>
                  <a:lnTo>
                    <a:pt x="1" y="1824"/>
                  </a:lnTo>
                  <a:lnTo>
                    <a:pt x="111" y="2011"/>
                  </a:lnTo>
                  <a:lnTo>
                    <a:pt x="3394" y="153"/>
                  </a:lnTo>
                  <a:lnTo>
                    <a:pt x="32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9"/>
            <p:cNvSpPr/>
            <p:nvPr/>
          </p:nvSpPr>
          <p:spPr>
            <a:xfrm>
              <a:off x="7269558" y="3033577"/>
              <a:ext cx="76763" cy="78700"/>
            </a:xfrm>
            <a:custGeom>
              <a:rect b="b" l="l" r="r" t="t"/>
              <a:pathLst>
                <a:path extrusionOk="0" h="975" w="951">
                  <a:moveTo>
                    <a:pt x="552" y="0"/>
                  </a:moveTo>
                  <a:lnTo>
                    <a:pt x="0" y="314"/>
                  </a:lnTo>
                  <a:lnTo>
                    <a:pt x="323" y="840"/>
                  </a:lnTo>
                  <a:cubicBezTo>
                    <a:pt x="375" y="927"/>
                    <a:pt x="474" y="974"/>
                    <a:pt x="572" y="974"/>
                  </a:cubicBezTo>
                  <a:cubicBezTo>
                    <a:pt x="618" y="974"/>
                    <a:pt x="664" y="964"/>
                    <a:pt x="704" y="942"/>
                  </a:cubicBezTo>
                  <a:lnTo>
                    <a:pt x="781" y="891"/>
                  </a:lnTo>
                  <a:cubicBezTo>
                    <a:pt x="908" y="815"/>
                    <a:pt x="950" y="654"/>
                    <a:pt x="874" y="526"/>
                  </a:cubicBezTo>
                  <a:lnTo>
                    <a:pt x="552" y="0"/>
                  </a:ln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9"/>
            <p:cNvSpPr/>
            <p:nvPr/>
          </p:nvSpPr>
          <p:spPr>
            <a:xfrm>
              <a:off x="7355119" y="2982241"/>
              <a:ext cx="80880" cy="81687"/>
            </a:xfrm>
            <a:custGeom>
              <a:rect b="b" l="l" r="r" t="t"/>
              <a:pathLst>
                <a:path extrusionOk="0" h="1012" w="1002">
                  <a:moveTo>
                    <a:pt x="620" y="0"/>
                  </a:moveTo>
                  <a:lnTo>
                    <a:pt x="1" y="356"/>
                  </a:lnTo>
                  <a:lnTo>
                    <a:pt x="315" y="882"/>
                  </a:lnTo>
                  <a:cubicBezTo>
                    <a:pt x="364" y="964"/>
                    <a:pt x="456" y="1011"/>
                    <a:pt x="553" y="1011"/>
                  </a:cubicBezTo>
                  <a:cubicBezTo>
                    <a:pt x="607" y="1011"/>
                    <a:pt x="662" y="997"/>
                    <a:pt x="713" y="967"/>
                  </a:cubicBezTo>
                  <a:lnTo>
                    <a:pt x="807" y="916"/>
                  </a:lnTo>
                  <a:cubicBezTo>
                    <a:pt x="951" y="831"/>
                    <a:pt x="1002" y="662"/>
                    <a:pt x="925" y="526"/>
                  </a:cubicBezTo>
                  <a:lnTo>
                    <a:pt x="620" y="0"/>
                  </a:ln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9"/>
            <p:cNvSpPr/>
            <p:nvPr/>
          </p:nvSpPr>
          <p:spPr>
            <a:xfrm>
              <a:off x="7382483" y="2982886"/>
              <a:ext cx="31642" cy="34144"/>
            </a:xfrm>
            <a:custGeom>
              <a:rect b="b" l="l" r="r" t="t"/>
              <a:pathLst>
                <a:path extrusionOk="0" h="423" w="392">
                  <a:moveTo>
                    <a:pt x="247" y="1"/>
                  </a:moveTo>
                  <a:lnTo>
                    <a:pt x="1" y="145"/>
                  </a:lnTo>
                  <a:lnTo>
                    <a:pt x="9" y="170"/>
                  </a:lnTo>
                  <a:cubicBezTo>
                    <a:pt x="98" y="325"/>
                    <a:pt x="219" y="423"/>
                    <a:pt x="294" y="423"/>
                  </a:cubicBezTo>
                  <a:cubicBezTo>
                    <a:pt x="305" y="423"/>
                    <a:pt x="315" y="421"/>
                    <a:pt x="323" y="416"/>
                  </a:cubicBezTo>
                  <a:cubicBezTo>
                    <a:pt x="391" y="374"/>
                    <a:pt x="366" y="204"/>
                    <a:pt x="264" y="35"/>
                  </a:cubicBezTo>
                  <a:cubicBezTo>
                    <a:pt x="264" y="18"/>
                    <a:pt x="255" y="18"/>
                    <a:pt x="247" y="1"/>
                  </a:cubicBezTo>
                  <a:close/>
                </a:path>
              </a:pathLst>
            </a:custGeom>
            <a:solidFill>
              <a:srgbClr val="5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9"/>
            <p:cNvSpPr/>
            <p:nvPr/>
          </p:nvSpPr>
          <p:spPr>
            <a:xfrm>
              <a:off x="7275047" y="3043829"/>
              <a:ext cx="32207" cy="33660"/>
            </a:xfrm>
            <a:custGeom>
              <a:rect b="b" l="l" r="r" t="t"/>
              <a:pathLst>
                <a:path extrusionOk="0" h="417" w="399">
                  <a:moveTo>
                    <a:pt x="255" y="1"/>
                  </a:moveTo>
                  <a:lnTo>
                    <a:pt x="0" y="153"/>
                  </a:lnTo>
                  <a:lnTo>
                    <a:pt x="9" y="170"/>
                  </a:lnTo>
                  <a:cubicBezTo>
                    <a:pt x="103" y="315"/>
                    <a:pt x="222" y="417"/>
                    <a:pt x="297" y="417"/>
                  </a:cubicBezTo>
                  <a:cubicBezTo>
                    <a:pt x="310" y="417"/>
                    <a:pt x="321" y="414"/>
                    <a:pt x="331" y="408"/>
                  </a:cubicBezTo>
                  <a:cubicBezTo>
                    <a:pt x="399" y="365"/>
                    <a:pt x="373" y="196"/>
                    <a:pt x="272" y="26"/>
                  </a:cubicBezTo>
                  <a:lnTo>
                    <a:pt x="255" y="1"/>
                  </a:lnTo>
                  <a:close/>
                </a:path>
              </a:pathLst>
            </a:custGeom>
            <a:solidFill>
              <a:srgbClr val="5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9"/>
            <p:cNvSpPr/>
            <p:nvPr/>
          </p:nvSpPr>
          <p:spPr>
            <a:xfrm>
              <a:off x="7345110" y="3041084"/>
              <a:ext cx="43669" cy="62880"/>
            </a:xfrm>
            <a:custGeom>
              <a:rect b="b" l="l" r="r" t="t"/>
              <a:pathLst>
                <a:path extrusionOk="0" h="779" w="541">
                  <a:moveTo>
                    <a:pt x="14" y="1"/>
                  </a:moveTo>
                  <a:lnTo>
                    <a:pt x="14" y="1"/>
                  </a:lnTo>
                  <a:cubicBezTo>
                    <a:pt x="1" y="156"/>
                    <a:pt x="20" y="778"/>
                    <a:pt x="284" y="778"/>
                  </a:cubicBezTo>
                  <a:cubicBezTo>
                    <a:pt x="352" y="778"/>
                    <a:pt x="436" y="737"/>
                    <a:pt x="540" y="637"/>
                  </a:cubicBezTo>
                  <a:cubicBezTo>
                    <a:pt x="540" y="628"/>
                    <a:pt x="532" y="620"/>
                    <a:pt x="532" y="603"/>
                  </a:cubicBezTo>
                  <a:cubicBezTo>
                    <a:pt x="471" y="645"/>
                    <a:pt x="419" y="663"/>
                    <a:pt x="373" y="663"/>
                  </a:cubicBezTo>
                  <a:cubicBezTo>
                    <a:pt x="172" y="663"/>
                    <a:pt x="113" y="302"/>
                    <a:pt x="99" y="60"/>
                  </a:cubicBezTo>
                  <a:cubicBezTo>
                    <a:pt x="48" y="26"/>
                    <a:pt x="14" y="1"/>
                    <a:pt x="14" y="1"/>
                  </a:cubicBezTo>
                  <a:close/>
                </a:path>
              </a:pathLst>
            </a:custGeom>
            <a:solidFill>
              <a:srgbClr val="D275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9"/>
            <p:cNvSpPr/>
            <p:nvPr/>
          </p:nvSpPr>
          <p:spPr>
            <a:xfrm>
              <a:off x="7380465" y="3093793"/>
              <a:ext cx="89759" cy="72162"/>
            </a:xfrm>
            <a:custGeom>
              <a:rect b="b" l="l" r="r" t="t"/>
              <a:pathLst>
                <a:path extrusionOk="0" h="894" w="1112">
                  <a:moveTo>
                    <a:pt x="857" y="1"/>
                  </a:moveTo>
                  <a:lnTo>
                    <a:pt x="1" y="578"/>
                  </a:lnTo>
                  <a:cubicBezTo>
                    <a:pt x="1" y="578"/>
                    <a:pt x="241" y="894"/>
                    <a:pt x="541" y="894"/>
                  </a:cubicBezTo>
                  <a:cubicBezTo>
                    <a:pt x="602" y="894"/>
                    <a:pt x="665" y="881"/>
                    <a:pt x="730" y="849"/>
                  </a:cubicBezTo>
                  <a:cubicBezTo>
                    <a:pt x="1112" y="663"/>
                    <a:pt x="857" y="1"/>
                    <a:pt x="857" y="1"/>
                  </a:cubicBezTo>
                  <a:close/>
                </a:path>
              </a:pathLst>
            </a:custGeom>
            <a:solidFill>
              <a:srgbClr val="2D17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9"/>
            <p:cNvSpPr/>
            <p:nvPr/>
          </p:nvSpPr>
          <p:spPr>
            <a:xfrm>
              <a:off x="7387326" y="3100009"/>
              <a:ext cx="62395" cy="54808"/>
            </a:xfrm>
            <a:custGeom>
              <a:rect b="b" l="l" r="r" t="t"/>
              <a:pathLst>
                <a:path extrusionOk="0" h="679" w="773">
                  <a:moveTo>
                    <a:pt x="713" y="0"/>
                  </a:moveTo>
                  <a:lnTo>
                    <a:pt x="0" y="475"/>
                  </a:lnTo>
                  <a:cubicBezTo>
                    <a:pt x="0" y="475"/>
                    <a:pt x="85" y="594"/>
                    <a:pt x="221" y="679"/>
                  </a:cubicBezTo>
                  <a:lnTo>
                    <a:pt x="772" y="229"/>
                  </a:lnTo>
                  <a:cubicBezTo>
                    <a:pt x="747" y="102"/>
                    <a:pt x="713" y="0"/>
                    <a:pt x="7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9"/>
            <p:cNvSpPr/>
            <p:nvPr/>
          </p:nvSpPr>
          <p:spPr>
            <a:xfrm>
              <a:off x="7516717" y="2884329"/>
              <a:ext cx="59005" cy="106871"/>
            </a:xfrm>
            <a:custGeom>
              <a:rect b="b" l="l" r="r" t="t"/>
              <a:pathLst>
                <a:path extrusionOk="0" h="1324" w="731">
                  <a:moveTo>
                    <a:pt x="365" y="0"/>
                  </a:moveTo>
                  <a:cubicBezTo>
                    <a:pt x="162" y="0"/>
                    <a:pt x="1" y="297"/>
                    <a:pt x="1" y="662"/>
                  </a:cubicBezTo>
                  <a:cubicBezTo>
                    <a:pt x="1" y="1035"/>
                    <a:pt x="162" y="1323"/>
                    <a:pt x="365" y="1323"/>
                  </a:cubicBezTo>
                  <a:cubicBezTo>
                    <a:pt x="569" y="1323"/>
                    <a:pt x="730" y="1035"/>
                    <a:pt x="730" y="662"/>
                  </a:cubicBezTo>
                  <a:cubicBezTo>
                    <a:pt x="730" y="297"/>
                    <a:pt x="569" y="0"/>
                    <a:pt x="365"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9"/>
            <p:cNvSpPr/>
            <p:nvPr/>
          </p:nvSpPr>
          <p:spPr>
            <a:xfrm>
              <a:off x="7328401" y="4079122"/>
              <a:ext cx="347977" cy="688931"/>
            </a:xfrm>
            <a:custGeom>
              <a:rect b="b" l="l" r="r" t="t"/>
              <a:pathLst>
                <a:path extrusionOk="0" h="8535" w="4311">
                  <a:moveTo>
                    <a:pt x="1358" y="1"/>
                  </a:moveTo>
                  <a:cubicBezTo>
                    <a:pt x="849" y="230"/>
                    <a:pt x="1" y="968"/>
                    <a:pt x="366" y="2351"/>
                  </a:cubicBezTo>
                  <a:cubicBezTo>
                    <a:pt x="662" y="3487"/>
                    <a:pt x="2071" y="5693"/>
                    <a:pt x="4030" y="8535"/>
                  </a:cubicBezTo>
                  <a:cubicBezTo>
                    <a:pt x="4310" y="7644"/>
                    <a:pt x="4013" y="5668"/>
                    <a:pt x="3207" y="3521"/>
                  </a:cubicBezTo>
                  <a:cubicBezTo>
                    <a:pt x="2656" y="2054"/>
                    <a:pt x="1986" y="798"/>
                    <a:pt x="1358" y="1"/>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9"/>
            <p:cNvSpPr/>
            <p:nvPr/>
          </p:nvSpPr>
          <p:spPr>
            <a:xfrm>
              <a:off x="7527695" y="2912338"/>
              <a:ext cx="39794" cy="69256"/>
            </a:xfrm>
            <a:custGeom>
              <a:rect b="b" l="l" r="r" t="t"/>
              <a:pathLst>
                <a:path extrusionOk="0" h="858" w="493">
                  <a:moveTo>
                    <a:pt x="297" y="1"/>
                  </a:moveTo>
                  <a:cubicBezTo>
                    <a:pt x="179" y="1"/>
                    <a:pt x="51" y="187"/>
                    <a:pt x="26" y="425"/>
                  </a:cubicBezTo>
                  <a:cubicBezTo>
                    <a:pt x="0" y="662"/>
                    <a:pt x="77" y="858"/>
                    <a:pt x="195" y="858"/>
                  </a:cubicBezTo>
                  <a:cubicBezTo>
                    <a:pt x="323" y="858"/>
                    <a:pt x="441" y="662"/>
                    <a:pt x="467" y="425"/>
                  </a:cubicBezTo>
                  <a:cubicBezTo>
                    <a:pt x="492" y="187"/>
                    <a:pt x="416" y="1"/>
                    <a:pt x="297" y="1"/>
                  </a:cubicBezTo>
                  <a:close/>
                </a:path>
              </a:pathLst>
            </a:custGeom>
            <a:solidFill>
              <a:srgbClr val="CC4F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9"/>
            <p:cNvSpPr/>
            <p:nvPr/>
          </p:nvSpPr>
          <p:spPr>
            <a:xfrm>
              <a:off x="7529067" y="2941155"/>
              <a:ext cx="28171" cy="44557"/>
            </a:xfrm>
            <a:custGeom>
              <a:rect b="b" l="l" r="r" t="t"/>
              <a:pathLst>
                <a:path extrusionOk="0" h="552" w="349">
                  <a:moveTo>
                    <a:pt x="204" y="0"/>
                  </a:moveTo>
                  <a:cubicBezTo>
                    <a:pt x="119" y="0"/>
                    <a:pt x="34" y="127"/>
                    <a:pt x="17" y="280"/>
                  </a:cubicBezTo>
                  <a:cubicBezTo>
                    <a:pt x="0" y="433"/>
                    <a:pt x="51" y="552"/>
                    <a:pt x="136" y="552"/>
                  </a:cubicBezTo>
                  <a:cubicBezTo>
                    <a:pt x="221" y="552"/>
                    <a:pt x="306" y="433"/>
                    <a:pt x="323" y="280"/>
                  </a:cubicBezTo>
                  <a:cubicBezTo>
                    <a:pt x="348" y="127"/>
                    <a:pt x="289" y="0"/>
                    <a:pt x="204"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0" name="Google Shape;5350;p79"/>
          <p:cNvGrpSpPr/>
          <p:nvPr/>
        </p:nvGrpSpPr>
        <p:grpSpPr>
          <a:xfrm>
            <a:off x="237993" y="599700"/>
            <a:ext cx="1731552" cy="4543543"/>
            <a:chOff x="11317416" y="448182"/>
            <a:chExt cx="1916494" cy="5028825"/>
          </a:xfrm>
        </p:grpSpPr>
        <p:sp>
          <p:nvSpPr>
            <p:cNvPr id="5351" name="Google Shape;5351;p79"/>
            <p:cNvSpPr/>
            <p:nvPr/>
          </p:nvSpPr>
          <p:spPr>
            <a:xfrm>
              <a:off x="12055208" y="448182"/>
              <a:ext cx="440921" cy="398781"/>
            </a:xfrm>
            <a:custGeom>
              <a:rect b="b" l="l" r="r" t="t"/>
              <a:pathLst>
                <a:path extrusionOk="0" h="2962" w="3275">
                  <a:moveTo>
                    <a:pt x="1641" y="0"/>
                  </a:moveTo>
                  <a:cubicBezTo>
                    <a:pt x="1514" y="0"/>
                    <a:pt x="1384" y="17"/>
                    <a:pt x="1256" y="51"/>
                  </a:cubicBezTo>
                  <a:cubicBezTo>
                    <a:pt x="467" y="264"/>
                    <a:pt x="0" y="1078"/>
                    <a:pt x="212" y="1867"/>
                  </a:cubicBezTo>
                  <a:cubicBezTo>
                    <a:pt x="390" y="2527"/>
                    <a:pt x="983" y="2961"/>
                    <a:pt x="1634" y="2961"/>
                  </a:cubicBezTo>
                  <a:cubicBezTo>
                    <a:pt x="1761" y="2961"/>
                    <a:pt x="1890" y="2945"/>
                    <a:pt x="2019" y="2910"/>
                  </a:cubicBezTo>
                  <a:cubicBezTo>
                    <a:pt x="2808" y="2698"/>
                    <a:pt x="3275" y="1884"/>
                    <a:pt x="3062" y="1095"/>
                  </a:cubicBezTo>
                  <a:cubicBezTo>
                    <a:pt x="2885" y="435"/>
                    <a:pt x="2292" y="0"/>
                    <a:pt x="16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9"/>
            <p:cNvSpPr/>
            <p:nvPr/>
          </p:nvSpPr>
          <p:spPr>
            <a:xfrm>
              <a:off x="12092905" y="472416"/>
              <a:ext cx="365527" cy="330119"/>
            </a:xfrm>
            <a:custGeom>
              <a:rect b="b" l="l" r="r" t="t"/>
              <a:pathLst>
                <a:path extrusionOk="0" h="2452" w="2715">
                  <a:moveTo>
                    <a:pt x="1357" y="1"/>
                  </a:moveTo>
                  <a:cubicBezTo>
                    <a:pt x="1253" y="1"/>
                    <a:pt x="1148" y="14"/>
                    <a:pt x="1043" y="41"/>
                  </a:cubicBezTo>
                  <a:cubicBezTo>
                    <a:pt x="390" y="219"/>
                    <a:pt x="0" y="889"/>
                    <a:pt x="178" y="1543"/>
                  </a:cubicBezTo>
                  <a:cubicBezTo>
                    <a:pt x="327" y="2089"/>
                    <a:pt x="820" y="2451"/>
                    <a:pt x="1354" y="2451"/>
                  </a:cubicBezTo>
                  <a:cubicBezTo>
                    <a:pt x="1459" y="2451"/>
                    <a:pt x="1566" y="2437"/>
                    <a:pt x="1671" y="2408"/>
                  </a:cubicBezTo>
                  <a:cubicBezTo>
                    <a:pt x="2324" y="2230"/>
                    <a:pt x="2715" y="1560"/>
                    <a:pt x="2536" y="906"/>
                  </a:cubicBezTo>
                  <a:cubicBezTo>
                    <a:pt x="2394" y="358"/>
                    <a:pt x="1899" y="1"/>
                    <a:pt x="13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9"/>
            <p:cNvSpPr/>
            <p:nvPr/>
          </p:nvSpPr>
          <p:spPr>
            <a:xfrm>
              <a:off x="12154567" y="501900"/>
              <a:ext cx="242204" cy="241127"/>
            </a:xfrm>
            <a:custGeom>
              <a:rect b="b" l="l" r="r" t="t"/>
              <a:pathLst>
                <a:path extrusionOk="0" h="1791" w="1799">
                  <a:moveTo>
                    <a:pt x="899" y="0"/>
                  </a:moveTo>
                  <a:cubicBezTo>
                    <a:pt x="407" y="0"/>
                    <a:pt x="0" y="399"/>
                    <a:pt x="0" y="891"/>
                  </a:cubicBezTo>
                  <a:cubicBezTo>
                    <a:pt x="0" y="1391"/>
                    <a:pt x="407" y="1790"/>
                    <a:pt x="899" y="1790"/>
                  </a:cubicBezTo>
                  <a:cubicBezTo>
                    <a:pt x="1400" y="1790"/>
                    <a:pt x="1799" y="1391"/>
                    <a:pt x="1799" y="891"/>
                  </a:cubicBezTo>
                  <a:cubicBezTo>
                    <a:pt x="1799" y="399"/>
                    <a:pt x="1400" y="0"/>
                    <a:pt x="8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9"/>
            <p:cNvSpPr/>
            <p:nvPr/>
          </p:nvSpPr>
          <p:spPr>
            <a:xfrm>
              <a:off x="12219595" y="523576"/>
              <a:ext cx="112149" cy="112014"/>
            </a:xfrm>
            <a:custGeom>
              <a:rect b="b" l="l" r="r" t="t"/>
              <a:pathLst>
                <a:path extrusionOk="0" h="832" w="833">
                  <a:moveTo>
                    <a:pt x="416" y="0"/>
                  </a:moveTo>
                  <a:cubicBezTo>
                    <a:pt x="187" y="0"/>
                    <a:pt x="1" y="187"/>
                    <a:pt x="1" y="416"/>
                  </a:cubicBezTo>
                  <a:cubicBezTo>
                    <a:pt x="1" y="645"/>
                    <a:pt x="187" y="832"/>
                    <a:pt x="416" y="832"/>
                  </a:cubicBezTo>
                  <a:cubicBezTo>
                    <a:pt x="645" y="832"/>
                    <a:pt x="832" y="645"/>
                    <a:pt x="832" y="416"/>
                  </a:cubicBezTo>
                  <a:cubicBezTo>
                    <a:pt x="832" y="187"/>
                    <a:pt x="645" y="0"/>
                    <a:pt x="4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9"/>
            <p:cNvSpPr/>
            <p:nvPr/>
          </p:nvSpPr>
          <p:spPr>
            <a:xfrm>
              <a:off x="11382444" y="627244"/>
              <a:ext cx="1787516" cy="781542"/>
            </a:xfrm>
            <a:custGeom>
              <a:rect b="b" l="l" r="r" t="t"/>
              <a:pathLst>
                <a:path extrusionOk="0" h="5805" w="13277">
                  <a:moveTo>
                    <a:pt x="9" y="5804"/>
                  </a:moveTo>
                  <a:lnTo>
                    <a:pt x="1" y="5805"/>
                  </a:lnTo>
                  <a:lnTo>
                    <a:pt x="9" y="5805"/>
                  </a:lnTo>
                  <a:cubicBezTo>
                    <a:pt x="9" y="5804"/>
                    <a:pt x="9" y="5804"/>
                    <a:pt x="9" y="5804"/>
                  </a:cubicBezTo>
                  <a:close/>
                  <a:moveTo>
                    <a:pt x="5303" y="1"/>
                  </a:moveTo>
                  <a:cubicBezTo>
                    <a:pt x="4677" y="1"/>
                    <a:pt x="4007" y="259"/>
                    <a:pt x="3725" y="774"/>
                  </a:cubicBezTo>
                  <a:cubicBezTo>
                    <a:pt x="3614" y="978"/>
                    <a:pt x="3538" y="1190"/>
                    <a:pt x="3496" y="1385"/>
                  </a:cubicBezTo>
                  <a:cubicBezTo>
                    <a:pt x="3402" y="1775"/>
                    <a:pt x="3428" y="2098"/>
                    <a:pt x="3436" y="2216"/>
                  </a:cubicBezTo>
                  <a:lnTo>
                    <a:pt x="3436" y="2225"/>
                  </a:lnTo>
                  <a:cubicBezTo>
                    <a:pt x="3436" y="2233"/>
                    <a:pt x="3436" y="2233"/>
                    <a:pt x="3436" y="2242"/>
                  </a:cubicBezTo>
                  <a:cubicBezTo>
                    <a:pt x="3436" y="2242"/>
                    <a:pt x="3436" y="2250"/>
                    <a:pt x="3445" y="2250"/>
                  </a:cubicBezTo>
                  <a:cubicBezTo>
                    <a:pt x="3445" y="2250"/>
                    <a:pt x="3445" y="2259"/>
                    <a:pt x="3445" y="2259"/>
                  </a:cubicBezTo>
                  <a:lnTo>
                    <a:pt x="3445" y="2267"/>
                  </a:lnTo>
                  <a:cubicBezTo>
                    <a:pt x="3445" y="2267"/>
                    <a:pt x="3203" y="1704"/>
                    <a:pt x="2582" y="1704"/>
                  </a:cubicBezTo>
                  <a:cubicBezTo>
                    <a:pt x="2449" y="1704"/>
                    <a:pt x="2299" y="1729"/>
                    <a:pt x="2130" y="1792"/>
                  </a:cubicBezTo>
                  <a:cubicBezTo>
                    <a:pt x="1595" y="1987"/>
                    <a:pt x="1383" y="2369"/>
                    <a:pt x="1307" y="2658"/>
                  </a:cubicBezTo>
                  <a:cubicBezTo>
                    <a:pt x="1299" y="2692"/>
                    <a:pt x="1299" y="2717"/>
                    <a:pt x="1290" y="2751"/>
                  </a:cubicBezTo>
                  <a:cubicBezTo>
                    <a:pt x="1290" y="2751"/>
                    <a:pt x="1290" y="2759"/>
                    <a:pt x="1290" y="2768"/>
                  </a:cubicBezTo>
                  <a:cubicBezTo>
                    <a:pt x="1282" y="2785"/>
                    <a:pt x="1282" y="2810"/>
                    <a:pt x="1282" y="2827"/>
                  </a:cubicBezTo>
                  <a:cubicBezTo>
                    <a:pt x="1282" y="2836"/>
                    <a:pt x="1282" y="2844"/>
                    <a:pt x="1282" y="2853"/>
                  </a:cubicBezTo>
                  <a:cubicBezTo>
                    <a:pt x="1282" y="2870"/>
                    <a:pt x="1282" y="2887"/>
                    <a:pt x="1282" y="2904"/>
                  </a:cubicBezTo>
                  <a:lnTo>
                    <a:pt x="1282" y="2921"/>
                  </a:lnTo>
                  <a:cubicBezTo>
                    <a:pt x="1282" y="2938"/>
                    <a:pt x="1282" y="2954"/>
                    <a:pt x="1282" y="2971"/>
                  </a:cubicBezTo>
                  <a:cubicBezTo>
                    <a:pt x="1282" y="2954"/>
                    <a:pt x="1273" y="2929"/>
                    <a:pt x="1273" y="2904"/>
                  </a:cubicBezTo>
                  <a:cubicBezTo>
                    <a:pt x="1273" y="2904"/>
                    <a:pt x="1265" y="2895"/>
                    <a:pt x="1265" y="2895"/>
                  </a:cubicBezTo>
                  <a:cubicBezTo>
                    <a:pt x="1265" y="2870"/>
                    <a:pt x="1256" y="2844"/>
                    <a:pt x="1248" y="2819"/>
                  </a:cubicBezTo>
                  <a:cubicBezTo>
                    <a:pt x="1248" y="2819"/>
                    <a:pt x="1248" y="2810"/>
                    <a:pt x="1248" y="2810"/>
                  </a:cubicBezTo>
                  <a:cubicBezTo>
                    <a:pt x="1239" y="2785"/>
                    <a:pt x="1231" y="2751"/>
                    <a:pt x="1222" y="2725"/>
                  </a:cubicBezTo>
                  <a:cubicBezTo>
                    <a:pt x="1222" y="2717"/>
                    <a:pt x="1222" y="2717"/>
                    <a:pt x="1222" y="2717"/>
                  </a:cubicBezTo>
                  <a:cubicBezTo>
                    <a:pt x="1129" y="2335"/>
                    <a:pt x="925" y="1767"/>
                    <a:pt x="603" y="1767"/>
                  </a:cubicBezTo>
                  <a:cubicBezTo>
                    <a:pt x="145" y="1767"/>
                    <a:pt x="18" y="3090"/>
                    <a:pt x="9" y="5304"/>
                  </a:cubicBezTo>
                  <a:lnTo>
                    <a:pt x="9" y="5338"/>
                  </a:lnTo>
                  <a:cubicBezTo>
                    <a:pt x="9" y="5491"/>
                    <a:pt x="9" y="5643"/>
                    <a:pt x="9" y="5804"/>
                  </a:cubicBezTo>
                  <a:lnTo>
                    <a:pt x="9" y="5804"/>
                  </a:lnTo>
                  <a:lnTo>
                    <a:pt x="6626" y="5050"/>
                  </a:lnTo>
                  <a:lnTo>
                    <a:pt x="13277" y="5805"/>
                  </a:lnTo>
                  <a:cubicBezTo>
                    <a:pt x="13277" y="5644"/>
                    <a:pt x="13277" y="5491"/>
                    <a:pt x="13277" y="5338"/>
                  </a:cubicBezTo>
                  <a:lnTo>
                    <a:pt x="13277" y="5296"/>
                  </a:lnTo>
                  <a:cubicBezTo>
                    <a:pt x="13277" y="5160"/>
                    <a:pt x="13268" y="5024"/>
                    <a:pt x="13268" y="4889"/>
                  </a:cubicBezTo>
                  <a:lnTo>
                    <a:pt x="13268" y="4872"/>
                  </a:lnTo>
                  <a:cubicBezTo>
                    <a:pt x="13243" y="2921"/>
                    <a:pt x="13107" y="1767"/>
                    <a:pt x="12674" y="1767"/>
                  </a:cubicBezTo>
                  <a:cubicBezTo>
                    <a:pt x="12377" y="1767"/>
                    <a:pt x="12191" y="2233"/>
                    <a:pt x="12080" y="2607"/>
                  </a:cubicBezTo>
                  <a:cubicBezTo>
                    <a:pt x="12072" y="2641"/>
                    <a:pt x="12063" y="2675"/>
                    <a:pt x="12055" y="2708"/>
                  </a:cubicBezTo>
                  <a:cubicBezTo>
                    <a:pt x="12055" y="2717"/>
                    <a:pt x="12047" y="2717"/>
                    <a:pt x="12047" y="2725"/>
                  </a:cubicBezTo>
                  <a:cubicBezTo>
                    <a:pt x="12038" y="2751"/>
                    <a:pt x="12038" y="2785"/>
                    <a:pt x="12030" y="2810"/>
                  </a:cubicBezTo>
                  <a:lnTo>
                    <a:pt x="12021" y="2827"/>
                  </a:lnTo>
                  <a:cubicBezTo>
                    <a:pt x="12021" y="2853"/>
                    <a:pt x="12013" y="2870"/>
                    <a:pt x="12013" y="2895"/>
                  </a:cubicBezTo>
                  <a:cubicBezTo>
                    <a:pt x="12013" y="2904"/>
                    <a:pt x="12004" y="2904"/>
                    <a:pt x="12004" y="2912"/>
                  </a:cubicBezTo>
                  <a:cubicBezTo>
                    <a:pt x="12004" y="2932"/>
                    <a:pt x="11999" y="2947"/>
                    <a:pt x="11993" y="2960"/>
                  </a:cubicBezTo>
                  <a:lnTo>
                    <a:pt x="11993" y="2960"/>
                  </a:lnTo>
                  <a:cubicBezTo>
                    <a:pt x="11996" y="2949"/>
                    <a:pt x="11996" y="2933"/>
                    <a:pt x="11996" y="2921"/>
                  </a:cubicBezTo>
                  <a:lnTo>
                    <a:pt x="11996" y="2904"/>
                  </a:lnTo>
                  <a:cubicBezTo>
                    <a:pt x="11996" y="2887"/>
                    <a:pt x="11996" y="2870"/>
                    <a:pt x="11996" y="2853"/>
                  </a:cubicBezTo>
                  <a:cubicBezTo>
                    <a:pt x="11996" y="2844"/>
                    <a:pt x="11996" y="2836"/>
                    <a:pt x="11996" y="2827"/>
                  </a:cubicBezTo>
                  <a:cubicBezTo>
                    <a:pt x="11996" y="2810"/>
                    <a:pt x="11987" y="2785"/>
                    <a:pt x="11987" y="2768"/>
                  </a:cubicBezTo>
                  <a:cubicBezTo>
                    <a:pt x="11987" y="2759"/>
                    <a:pt x="11987" y="2751"/>
                    <a:pt x="11987" y="2751"/>
                  </a:cubicBezTo>
                  <a:cubicBezTo>
                    <a:pt x="11979" y="2717"/>
                    <a:pt x="11970" y="2692"/>
                    <a:pt x="11962" y="2658"/>
                  </a:cubicBezTo>
                  <a:cubicBezTo>
                    <a:pt x="11894" y="2361"/>
                    <a:pt x="11682" y="1987"/>
                    <a:pt x="11139" y="1792"/>
                  </a:cubicBezTo>
                  <a:cubicBezTo>
                    <a:pt x="10970" y="1729"/>
                    <a:pt x="10819" y="1704"/>
                    <a:pt x="10686" y="1704"/>
                  </a:cubicBezTo>
                  <a:cubicBezTo>
                    <a:pt x="10066" y="1704"/>
                    <a:pt x="9824" y="2267"/>
                    <a:pt x="9824" y="2267"/>
                  </a:cubicBezTo>
                  <a:lnTo>
                    <a:pt x="9824" y="2259"/>
                  </a:lnTo>
                  <a:cubicBezTo>
                    <a:pt x="9824" y="2259"/>
                    <a:pt x="9824" y="2250"/>
                    <a:pt x="9824" y="2250"/>
                  </a:cubicBezTo>
                  <a:cubicBezTo>
                    <a:pt x="9824" y="2250"/>
                    <a:pt x="9824" y="2242"/>
                    <a:pt x="9824" y="2242"/>
                  </a:cubicBezTo>
                  <a:cubicBezTo>
                    <a:pt x="9824" y="2233"/>
                    <a:pt x="9832" y="2233"/>
                    <a:pt x="9832" y="2225"/>
                  </a:cubicBezTo>
                  <a:lnTo>
                    <a:pt x="9832" y="2216"/>
                  </a:lnTo>
                  <a:cubicBezTo>
                    <a:pt x="9841" y="2098"/>
                    <a:pt x="9866" y="1775"/>
                    <a:pt x="9773" y="1385"/>
                  </a:cubicBezTo>
                  <a:cubicBezTo>
                    <a:pt x="9731" y="1190"/>
                    <a:pt x="9654" y="978"/>
                    <a:pt x="9536" y="774"/>
                  </a:cubicBezTo>
                  <a:cubicBezTo>
                    <a:pt x="9254" y="259"/>
                    <a:pt x="8584" y="1"/>
                    <a:pt x="7957" y="1"/>
                  </a:cubicBezTo>
                  <a:cubicBezTo>
                    <a:pt x="7604" y="1"/>
                    <a:pt x="7264" y="83"/>
                    <a:pt x="7016" y="248"/>
                  </a:cubicBezTo>
                  <a:cubicBezTo>
                    <a:pt x="6982" y="274"/>
                    <a:pt x="6957" y="291"/>
                    <a:pt x="6931" y="316"/>
                  </a:cubicBezTo>
                  <a:cubicBezTo>
                    <a:pt x="6906" y="342"/>
                    <a:pt x="6880" y="359"/>
                    <a:pt x="6855" y="384"/>
                  </a:cubicBezTo>
                  <a:lnTo>
                    <a:pt x="6855" y="393"/>
                  </a:lnTo>
                  <a:cubicBezTo>
                    <a:pt x="6829" y="410"/>
                    <a:pt x="6804" y="435"/>
                    <a:pt x="6787" y="460"/>
                  </a:cubicBezTo>
                  <a:cubicBezTo>
                    <a:pt x="6787" y="460"/>
                    <a:pt x="6787" y="469"/>
                    <a:pt x="6787" y="469"/>
                  </a:cubicBezTo>
                  <a:cubicBezTo>
                    <a:pt x="6770" y="494"/>
                    <a:pt x="6753" y="520"/>
                    <a:pt x="6736" y="545"/>
                  </a:cubicBezTo>
                  <a:cubicBezTo>
                    <a:pt x="6736" y="545"/>
                    <a:pt x="6728" y="554"/>
                    <a:pt x="6728" y="554"/>
                  </a:cubicBezTo>
                  <a:cubicBezTo>
                    <a:pt x="6711" y="579"/>
                    <a:pt x="6702" y="605"/>
                    <a:pt x="6694" y="630"/>
                  </a:cubicBezTo>
                  <a:cubicBezTo>
                    <a:pt x="6685" y="639"/>
                    <a:pt x="6685" y="647"/>
                    <a:pt x="6685" y="656"/>
                  </a:cubicBezTo>
                  <a:cubicBezTo>
                    <a:pt x="6668" y="673"/>
                    <a:pt x="6660" y="707"/>
                    <a:pt x="6660" y="732"/>
                  </a:cubicBezTo>
                  <a:cubicBezTo>
                    <a:pt x="6651" y="740"/>
                    <a:pt x="6651" y="740"/>
                    <a:pt x="6651" y="749"/>
                  </a:cubicBezTo>
                  <a:cubicBezTo>
                    <a:pt x="6643" y="783"/>
                    <a:pt x="6634" y="808"/>
                    <a:pt x="6634" y="834"/>
                  </a:cubicBezTo>
                  <a:cubicBezTo>
                    <a:pt x="6634" y="842"/>
                    <a:pt x="6626" y="842"/>
                    <a:pt x="6626" y="851"/>
                  </a:cubicBezTo>
                  <a:cubicBezTo>
                    <a:pt x="6626" y="842"/>
                    <a:pt x="6626" y="842"/>
                    <a:pt x="6626" y="834"/>
                  </a:cubicBezTo>
                  <a:cubicBezTo>
                    <a:pt x="6626" y="808"/>
                    <a:pt x="6617" y="783"/>
                    <a:pt x="6609" y="749"/>
                  </a:cubicBezTo>
                  <a:cubicBezTo>
                    <a:pt x="6609" y="740"/>
                    <a:pt x="6609" y="740"/>
                    <a:pt x="6600" y="732"/>
                  </a:cubicBezTo>
                  <a:cubicBezTo>
                    <a:pt x="6592" y="698"/>
                    <a:pt x="6583" y="673"/>
                    <a:pt x="6575" y="647"/>
                  </a:cubicBezTo>
                  <a:cubicBezTo>
                    <a:pt x="6575" y="647"/>
                    <a:pt x="6575" y="639"/>
                    <a:pt x="6566" y="630"/>
                  </a:cubicBezTo>
                  <a:cubicBezTo>
                    <a:pt x="6558" y="605"/>
                    <a:pt x="6550" y="579"/>
                    <a:pt x="6533" y="554"/>
                  </a:cubicBezTo>
                  <a:cubicBezTo>
                    <a:pt x="6533" y="554"/>
                    <a:pt x="6524" y="545"/>
                    <a:pt x="6524" y="545"/>
                  </a:cubicBezTo>
                  <a:cubicBezTo>
                    <a:pt x="6507" y="520"/>
                    <a:pt x="6490" y="494"/>
                    <a:pt x="6473" y="469"/>
                  </a:cubicBezTo>
                  <a:cubicBezTo>
                    <a:pt x="6473" y="469"/>
                    <a:pt x="6473" y="460"/>
                    <a:pt x="6473" y="460"/>
                  </a:cubicBezTo>
                  <a:cubicBezTo>
                    <a:pt x="6448" y="435"/>
                    <a:pt x="6431" y="410"/>
                    <a:pt x="6405" y="384"/>
                  </a:cubicBezTo>
                  <a:cubicBezTo>
                    <a:pt x="6380" y="359"/>
                    <a:pt x="6354" y="342"/>
                    <a:pt x="6329" y="316"/>
                  </a:cubicBezTo>
                  <a:cubicBezTo>
                    <a:pt x="6304" y="291"/>
                    <a:pt x="6270" y="274"/>
                    <a:pt x="6244" y="248"/>
                  </a:cubicBezTo>
                  <a:cubicBezTo>
                    <a:pt x="5996" y="83"/>
                    <a:pt x="5657" y="1"/>
                    <a:pt x="53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9"/>
            <p:cNvSpPr/>
            <p:nvPr/>
          </p:nvSpPr>
          <p:spPr>
            <a:xfrm>
              <a:off x="11382444" y="648786"/>
              <a:ext cx="893287" cy="781676"/>
            </a:xfrm>
            <a:custGeom>
              <a:rect b="b" l="l" r="r" t="t"/>
              <a:pathLst>
                <a:path extrusionOk="0" h="5806" w="6635">
                  <a:moveTo>
                    <a:pt x="5298" y="0"/>
                  </a:moveTo>
                  <a:cubicBezTo>
                    <a:pt x="4673" y="0"/>
                    <a:pt x="4006" y="261"/>
                    <a:pt x="3725" y="776"/>
                  </a:cubicBezTo>
                  <a:cubicBezTo>
                    <a:pt x="3309" y="1522"/>
                    <a:pt x="3436" y="2269"/>
                    <a:pt x="3436" y="2269"/>
                  </a:cubicBezTo>
                  <a:cubicBezTo>
                    <a:pt x="3436" y="2269"/>
                    <a:pt x="3193" y="1700"/>
                    <a:pt x="2571" y="1700"/>
                  </a:cubicBezTo>
                  <a:cubicBezTo>
                    <a:pt x="2441" y="1700"/>
                    <a:pt x="2294" y="1725"/>
                    <a:pt x="2130" y="1785"/>
                  </a:cubicBezTo>
                  <a:cubicBezTo>
                    <a:pt x="1341" y="2073"/>
                    <a:pt x="1248" y="2752"/>
                    <a:pt x="1282" y="2973"/>
                  </a:cubicBezTo>
                  <a:cubicBezTo>
                    <a:pt x="1222" y="2701"/>
                    <a:pt x="1019" y="1768"/>
                    <a:pt x="594" y="1768"/>
                  </a:cubicBezTo>
                  <a:cubicBezTo>
                    <a:pt x="102" y="1768"/>
                    <a:pt x="1" y="3287"/>
                    <a:pt x="1" y="5806"/>
                  </a:cubicBezTo>
                  <a:lnTo>
                    <a:pt x="6634" y="5042"/>
                  </a:lnTo>
                  <a:lnTo>
                    <a:pt x="6634" y="979"/>
                  </a:lnTo>
                  <a:cubicBezTo>
                    <a:pt x="6634" y="323"/>
                    <a:pt x="5993" y="0"/>
                    <a:pt x="5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9"/>
            <p:cNvSpPr/>
            <p:nvPr/>
          </p:nvSpPr>
          <p:spPr>
            <a:xfrm>
              <a:off x="11382444" y="667500"/>
              <a:ext cx="903519" cy="762962"/>
            </a:xfrm>
            <a:custGeom>
              <a:rect b="b" l="l" r="r" t="t"/>
              <a:pathLst>
                <a:path extrusionOk="0" h="5667" w="6711">
                  <a:moveTo>
                    <a:pt x="6236" y="0"/>
                  </a:moveTo>
                  <a:cubicBezTo>
                    <a:pt x="6651" y="492"/>
                    <a:pt x="6711" y="1349"/>
                    <a:pt x="6346" y="1960"/>
                  </a:cubicBezTo>
                  <a:cubicBezTo>
                    <a:pt x="6037" y="2475"/>
                    <a:pt x="5501" y="2762"/>
                    <a:pt x="4966" y="2762"/>
                  </a:cubicBezTo>
                  <a:cubicBezTo>
                    <a:pt x="4707" y="2762"/>
                    <a:pt x="4449" y="2695"/>
                    <a:pt x="4217" y="2554"/>
                  </a:cubicBezTo>
                  <a:cubicBezTo>
                    <a:pt x="3725" y="2257"/>
                    <a:pt x="3470" y="1705"/>
                    <a:pt x="3513" y="1146"/>
                  </a:cubicBezTo>
                  <a:lnTo>
                    <a:pt x="3513" y="1146"/>
                  </a:lnTo>
                  <a:cubicBezTo>
                    <a:pt x="3360" y="1688"/>
                    <a:pt x="3436" y="2121"/>
                    <a:pt x="3436" y="2121"/>
                  </a:cubicBezTo>
                  <a:cubicBezTo>
                    <a:pt x="3436" y="2121"/>
                    <a:pt x="3402" y="2036"/>
                    <a:pt x="3317" y="1926"/>
                  </a:cubicBezTo>
                  <a:lnTo>
                    <a:pt x="3317" y="1926"/>
                  </a:lnTo>
                  <a:cubicBezTo>
                    <a:pt x="3377" y="2070"/>
                    <a:pt x="3419" y="2223"/>
                    <a:pt x="3419" y="2393"/>
                  </a:cubicBezTo>
                  <a:cubicBezTo>
                    <a:pt x="3419" y="2978"/>
                    <a:pt x="2944" y="3453"/>
                    <a:pt x="2359" y="3453"/>
                  </a:cubicBezTo>
                  <a:cubicBezTo>
                    <a:pt x="1816" y="3453"/>
                    <a:pt x="1366" y="3046"/>
                    <a:pt x="1307" y="2520"/>
                  </a:cubicBezTo>
                  <a:cubicBezTo>
                    <a:pt x="1273" y="2655"/>
                    <a:pt x="1273" y="2766"/>
                    <a:pt x="1282" y="2834"/>
                  </a:cubicBezTo>
                  <a:cubicBezTo>
                    <a:pt x="1248" y="2672"/>
                    <a:pt x="1163" y="2299"/>
                    <a:pt x="1019" y="2002"/>
                  </a:cubicBezTo>
                  <a:lnTo>
                    <a:pt x="1019" y="2002"/>
                  </a:lnTo>
                  <a:cubicBezTo>
                    <a:pt x="1086" y="2214"/>
                    <a:pt x="1129" y="2486"/>
                    <a:pt x="1129" y="2783"/>
                  </a:cubicBezTo>
                  <a:cubicBezTo>
                    <a:pt x="1129" y="3470"/>
                    <a:pt x="900" y="4030"/>
                    <a:pt x="620" y="4030"/>
                  </a:cubicBezTo>
                  <a:cubicBezTo>
                    <a:pt x="348" y="4030"/>
                    <a:pt x="119" y="3470"/>
                    <a:pt x="119" y="2783"/>
                  </a:cubicBezTo>
                  <a:cubicBezTo>
                    <a:pt x="119" y="2740"/>
                    <a:pt x="119" y="2698"/>
                    <a:pt x="119" y="2655"/>
                  </a:cubicBezTo>
                  <a:cubicBezTo>
                    <a:pt x="26" y="3351"/>
                    <a:pt x="1" y="4378"/>
                    <a:pt x="1" y="5667"/>
                  </a:cubicBezTo>
                  <a:lnTo>
                    <a:pt x="6600" y="4912"/>
                  </a:lnTo>
                  <a:lnTo>
                    <a:pt x="662" y="5158"/>
                  </a:lnTo>
                  <a:cubicBezTo>
                    <a:pt x="162" y="4742"/>
                    <a:pt x="247" y="4216"/>
                    <a:pt x="247" y="4216"/>
                  </a:cubicBezTo>
                  <a:lnTo>
                    <a:pt x="247" y="4216"/>
                  </a:lnTo>
                  <a:cubicBezTo>
                    <a:pt x="393" y="4310"/>
                    <a:pt x="531" y="4347"/>
                    <a:pt x="656" y="4347"/>
                  </a:cubicBezTo>
                  <a:cubicBezTo>
                    <a:pt x="1099" y="4347"/>
                    <a:pt x="1392" y="3894"/>
                    <a:pt x="1392" y="3894"/>
                  </a:cubicBezTo>
                  <a:cubicBezTo>
                    <a:pt x="1231" y="3648"/>
                    <a:pt x="1349" y="3266"/>
                    <a:pt x="1349" y="3266"/>
                  </a:cubicBezTo>
                  <a:lnTo>
                    <a:pt x="1349" y="3266"/>
                  </a:lnTo>
                  <a:cubicBezTo>
                    <a:pt x="1349" y="3266"/>
                    <a:pt x="1392" y="3538"/>
                    <a:pt x="2020" y="3784"/>
                  </a:cubicBezTo>
                  <a:cubicBezTo>
                    <a:pt x="2186" y="3849"/>
                    <a:pt x="2351" y="3875"/>
                    <a:pt x="2509" y="3875"/>
                  </a:cubicBezTo>
                  <a:cubicBezTo>
                    <a:pt x="3171" y="3875"/>
                    <a:pt x="3708" y="3410"/>
                    <a:pt x="3708" y="3410"/>
                  </a:cubicBezTo>
                  <a:cubicBezTo>
                    <a:pt x="3606" y="3207"/>
                    <a:pt x="3716" y="2664"/>
                    <a:pt x="3716" y="2664"/>
                  </a:cubicBezTo>
                  <a:cubicBezTo>
                    <a:pt x="3716" y="2664"/>
                    <a:pt x="3954" y="3046"/>
                    <a:pt x="4921" y="3148"/>
                  </a:cubicBezTo>
                  <a:cubicBezTo>
                    <a:pt x="4964" y="3152"/>
                    <a:pt x="5007" y="3154"/>
                    <a:pt x="5049" y="3154"/>
                  </a:cubicBezTo>
                  <a:cubicBezTo>
                    <a:pt x="5812" y="3154"/>
                    <a:pt x="6483" y="2466"/>
                    <a:pt x="6668" y="2257"/>
                  </a:cubicBezTo>
                  <a:cubicBezTo>
                    <a:pt x="6668" y="1799"/>
                    <a:pt x="6634" y="1256"/>
                    <a:pt x="6634" y="755"/>
                  </a:cubicBezTo>
                  <a:cubicBezTo>
                    <a:pt x="6634" y="433"/>
                    <a:pt x="6482" y="161"/>
                    <a:pt x="62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9"/>
            <p:cNvSpPr/>
            <p:nvPr/>
          </p:nvSpPr>
          <p:spPr>
            <a:xfrm>
              <a:off x="12273314" y="648786"/>
              <a:ext cx="896652" cy="781676"/>
            </a:xfrm>
            <a:custGeom>
              <a:rect b="b" l="l" r="r" t="t"/>
              <a:pathLst>
                <a:path extrusionOk="0" h="5806" w="6660">
                  <a:moveTo>
                    <a:pt x="1342" y="0"/>
                  </a:moveTo>
                  <a:cubicBezTo>
                    <a:pt x="644" y="0"/>
                    <a:pt x="0" y="323"/>
                    <a:pt x="0" y="979"/>
                  </a:cubicBezTo>
                  <a:lnTo>
                    <a:pt x="0" y="5042"/>
                  </a:lnTo>
                  <a:lnTo>
                    <a:pt x="6660" y="5806"/>
                  </a:lnTo>
                  <a:cubicBezTo>
                    <a:pt x="6660" y="3287"/>
                    <a:pt x="6558" y="1768"/>
                    <a:pt x="6057" y="1768"/>
                  </a:cubicBezTo>
                  <a:cubicBezTo>
                    <a:pt x="5642" y="1768"/>
                    <a:pt x="5430" y="2701"/>
                    <a:pt x="5379" y="2973"/>
                  </a:cubicBezTo>
                  <a:cubicBezTo>
                    <a:pt x="5404" y="2752"/>
                    <a:pt x="5311" y="2073"/>
                    <a:pt x="4522" y="1785"/>
                  </a:cubicBezTo>
                  <a:cubicBezTo>
                    <a:pt x="4356" y="1725"/>
                    <a:pt x="4208" y="1700"/>
                    <a:pt x="4077" y="1700"/>
                  </a:cubicBezTo>
                  <a:cubicBezTo>
                    <a:pt x="3451" y="1700"/>
                    <a:pt x="3207" y="2269"/>
                    <a:pt x="3207" y="2269"/>
                  </a:cubicBezTo>
                  <a:cubicBezTo>
                    <a:pt x="3207" y="2269"/>
                    <a:pt x="3334" y="1522"/>
                    <a:pt x="2927" y="776"/>
                  </a:cubicBezTo>
                  <a:cubicBezTo>
                    <a:pt x="2642" y="261"/>
                    <a:pt x="1970" y="0"/>
                    <a:pt x="13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9"/>
            <p:cNvSpPr/>
            <p:nvPr/>
          </p:nvSpPr>
          <p:spPr>
            <a:xfrm>
              <a:off x="12263082" y="661710"/>
              <a:ext cx="905807" cy="768752"/>
            </a:xfrm>
            <a:custGeom>
              <a:rect b="b" l="l" r="r" t="t"/>
              <a:pathLst>
                <a:path extrusionOk="0" h="5710" w="6728">
                  <a:moveTo>
                    <a:pt x="6608" y="2698"/>
                  </a:moveTo>
                  <a:lnTo>
                    <a:pt x="6608" y="2698"/>
                  </a:lnTo>
                  <a:cubicBezTo>
                    <a:pt x="6611" y="2715"/>
                    <a:pt x="6613" y="2732"/>
                    <a:pt x="6615" y="2750"/>
                  </a:cubicBezTo>
                  <a:lnTo>
                    <a:pt x="6615" y="2750"/>
                  </a:lnTo>
                  <a:cubicBezTo>
                    <a:pt x="6614" y="2733"/>
                    <a:pt x="6612" y="2716"/>
                    <a:pt x="6608" y="2698"/>
                  </a:cubicBezTo>
                  <a:close/>
                  <a:moveTo>
                    <a:pt x="475" y="1"/>
                  </a:moveTo>
                  <a:cubicBezTo>
                    <a:pt x="229" y="171"/>
                    <a:pt x="76" y="476"/>
                    <a:pt x="76" y="798"/>
                  </a:cubicBezTo>
                  <a:cubicBezTo>
                    <a:pt x="76" y="1299"/>
                    <a:pt x="34" y="1876"/>
                    <a:pt x="34" y="2334"/>
                  </a:cubicBezTo>
                  <a:cubicBezTo>
                    <a:pt x="218" y="2542"/>
                    <a:pt x="903" y="3197"/>
                    <a:pt x="1664" y="3197"/>
                  </a:cubicBezTo>
                  <a:cubicBezTo>
                    <a:pt x="1709" y="3197"/>
                    <a:pt x="1754" y="3195"/>
                    <a:pt x="1798" y="3191"/>
                  </a:cubicBezTo>
                  <a:cubicBezTo>
                    <a:pt x="2766" y="3089"/>
                    <a:pt x="3003" y="2707"/>
                    <a:pt x="3003" y="2707"/>
                  </a:cubicBezTo>
                  <a:cubicBezTo>
                    <a:pt x="3003" y="2707"/>
                    <a:pt x="3122" y="3250"/>
                    <a:pt x="3020" y="3453"/>
                  </a:cubicBezTo>
                  <a:cubicBezTo>
                    <a:pt x="3020" y="3453"/>
                    <a:pt x="3557" y="3918"/>
                    <a:pt x="4219" y="3918"/>
                  </a:cubicBezTo>
                  <a:cubicBezTo>
                    <a:pt x="4377" y="3918"/>
                    <a:pt x="4542" y="3892"/>
                    <a:pt x="4708" y="3827"/>
                  </a:cubicBezTo>
                  <a:cubicBezTo>
                    <a:pt x="5336" y="3581"/>
                    <a:pt x="5378" y="3309"/>
                    <a:pt x="5378" y="3309"/>
                  </a:cubicBezTo>
                  <a:lnTo>
                    <a:pt x="5378" y="3309"/>
                  </a:lnTo>
                  <a:cubicBezTo>
                    <a:pt x="5378" y="3309"/>
                    <a:pt x="5497" y="3691"/>
                    <a:pt x="5336" y="3937"/>
                  </a:cubicBezTo>
                  <a:cubicBezTo>
                    <a:pt x="5336" y="3937"/>
                    <a:pt x="5629" y="4390"/>
                    <a:pt x="6071" y="4390"/>
                  </a:cubicBezTo>
                  <a:cubicBezTo>
                    <a:pt x="6197" y="4390"/>
                    <a:pt x="6335" y="4353"/>
                    <a:pt x="6481" y="4259"/>
                  </a:cubicBezTo>
                  <a:lnTo>
                    <a:pt x="6481" y="4259"/>
                  </a:lnTo>
                  <a:cubicBezTo>
                    <a:pt x="6481" y="4259"/>
                    <a:pt x="6566" y="4785"/>
                    <a:pt x="6074" y="5201"/>
                  </a:cubicBezTo>
                  <a:lnTo>
                    <a:pt x="110" y="4955"/>
                  </a:lnTo>
                  <a:lnTo>
                    <a:pt x="6727" y="5710"/>
                  </a:lnTo>
                  <a:cubicBezTo>
                    <a:pt x="6727" y="4452"/>
                    <a:pt x="6703" y="3444"/>
                    <a:pt x="6615" y="2750"/>
                  </a:cubicBezTo>
                  <a:lnTo>
                    <a:pt x="6615" y="2750"/>
                  </a:lnTo>
                  <a:cubicBezTo>
                    <a:pt x="6617" y="2775"/>
                    <a:pt x="6617" y="2800"/>
                    <a:pt x="6617" y="2826"/>
                  </a:cubicBezTo>
                  <a:cubicBezTo>
                    <a:pt x="6617" y="3513"/>
                    <a:pt x="6388" y="4073"/>
                    <a:pt x="6108" y="4073"/>
                  </a:cubicBezTo>
                  <a:cubicBezTo>
                    <a:pt x="5828" y="4073"/>
                    <a:pt x="5599" y="3513"/>
                    <a:pt x="5599" y="2826"/>
                  </a:cubicBezTo>
                  <a:cubicBezTo>
                    <a:pt x="5599" y="2529"/>
                    <a:pt x="5641" y="2257"/>
                    <a:pt x="5709" y="2045"/>
                  </a:cubicBezTo>
                  <a:lnTo>
                    <a:pt x="5709" y="2045"/>
                  </a:lnTo>
                  <a:cubicBezTo>
                    <a:pt x="5565" y="2342"/>
                    <a:pt x="5480" y="2715"/>
                    <a:pt x="5446" y="2877"/>
                  </a:cubicBezTo>
                  <a:cubicBezTo>
                    <a:pt x="5455" y="2809"/>
                    <a:pt x="5455" y="2698"/>
                    <a:pt x="5421" y="2563"/>
                  </a:cubicBezTo>
                  <a:cubicBezTo>
                    <a:pt x="5361" y="3089"/>
                    <a:pt x="4912" y="3496"/>
                    <a:pt x="4369" y="3496"/>
                  </a:cubicBezTo>
                  <a:cubicBezTo>
                    <a:pt x="3775" y="3496"/>
                    <a:pt x="3300" y="3021"/>
                    <a:pt x="3300" y="2436"/>
                  </a:cubicBezTo>
                  <a:cubicBezTo>
                    <a:pt x="3300" y="2266"/>
                    <a:pt x="3342" y="2113"/>
                    <a:pt x="3410" y="1969"/>
                  </a:cubicBezTo>
                  <a:lnTo>
                    <a:pt x="3410" y="1969"/>
                  </a:lnTo>
                  <a:cubicBezTo>
                    <a:pt x="3325" y="2079"/>
                    <a:pt x="3283" y="2164"/>
                    <a:pt x="3283" y="2164"/>
                  </a:cubicBezTo>
                  <a:cubicBezTo>
                    <a:pt x="3283" y="2164"/>
                    <a:pt x="3359" y="1731"/>
                    <a:pt x="3207" y="1189"/>
                  </a:cubicBezTo>
                  <a:lnTo>
                    <a:pt x="3207" y="1189"/>
                  </a:lnTo>
                  <a:cubicBezTo>
                    <a:pt x="3249" y="1748"/>
                    <a:pt x="2995" y="2300"/>
                    <a:pt x="2503" y="2597"/>
                  </a:cubicBezTo>
                  <a:cubicBezTo>
                    <a:pt x="2268" y="2738"/>
                    <a:pt x="2008" y="2805"/>
                    <a:pt x="1750" y="2805"/>
                  </a:cubicBezTo>
                  <a:cubicBezTo>
                    <a:pt x="1215" y="2805"/>
                    <a:pt x="682" y="2518"/>
                    <a:pt x="373" y="2003"/>
                  </a:cubicBezTo>
                  <a:cubicBezTo>
                    <a:pt x="0" y="1392"/>
                    <a:pt x="59" y="493"/>
                    <a:pt x="4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9"/>
            <p:cNvSpPr/>
            <p:nvPr/>
          </p:nvSpPr>
          <p:spPr>
            <a:xfrm>
              <a:off x="12320166" y="1180318"/>
              <a:ext cx="199929" cy="150788"/>
            </a:xfrm>
            <a:custGeom>
              <a:rect b="b" l="l" r="r" t="t"/>
              <a:pathLst>
                <a:path extrusionOk="0" h="1120" w="1485">
                  <a:moveTo>
                    <a:pt x="450" y="0"/>
                  </a:moveTo>
                  <a:cubicBezTo>
                    <a:pt x="450" y="0"/>
                    <a:pt x="1061" y="602"/>
                    <a:pt x="0" y="1120"/>
                  </a:cubicBezTo>
                  <a:lnTo>
                    <a:pt x="967" y="1120"/>
                  </a:lnTo>
                  <a:cubicBezTo>
                    <a:pt x="1485" y="509"/>
                    <a:pt x="832" y="0"/>
                    <a:pt x="4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9"/>
            <p:cNvSpPr/>
            <p:nvPr/>
          </p:nvSpPr>
          <p:spPr>
            <a:xfrm>
              <a:off x="12762168" y="1165374"/>
              <a:ext cx="162232" cy="123593"/>
            </a:xfrm>
            <a:custGeom>
              <a:rect b="b" l="l" r="r" t="t"/>
              <a:pathLst>
                <a:path extrusionOk="0" h="918" w="1205">
                  <a:moveTo>
                    <a:pt x="416" y="1"/>
                  </a:moveTo>
                  <a:cubicBezTo>
                    <a:pt x="0" y="493"/>
                    <a:pt x="526" y="917"/>
                    <a:pt x="840" y="917"/>
                  </a:cubicBezTo>
                  <a:cubicBezTo>
                    <a:pt x="840" y="917"/>
                    <a:pt x="339" y="417"/>
                    <a:pt x="12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9"/>
            <p:cNvSpPr/>
            <p:nvPr/>
          </p:nvSpPr>
          <p:spPr>
            <a:xfrm>
              <a:off x="12464089" y="1060360"/>
              <a:ext cx="163444" cy="123458"/>
            </a:xfrm>
            <a:custGeom>
              <a:rect b="b" l="l" r="r" t="t"/>
              <a:pathLst>
                <a:path extrusionOk="0" h="917" w="1214">
                  <a:moveTo>
                    <a:pt x="424" y="0"/>
                  </a:moveTo>
                  <a:cubicBezTo>
                    <a:pt x="0" y="492"/>
                    <a:pt x="534" y="917"/>
                    <a:pt x="848" y="917"/>
                  </a:cubicBezTo>
                  <a:cubicBezTo>
                    <a:pt x="848" y="917"/>
                    <a:pt x="348" y="416"/>
                    <a:pt x="1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9"/>
            <p:cNvSpPr/>
            <p:nvPr/>
          </p:nvSpPr>
          <p:spPr>
            <a:xfrm>
              <a:off x="11628016" y="1165374"/>
              <a:ext cx="163444" cy="123593"/>
            </a:xfrm>
            <a:custGeom>
              <a:rect b="b" l="l" r="r" t="t"/>
              <a:pathLst>
                <a:path extrusionOk="0" h="918" w="1214">
                  <a:moveTo>
                    <a:pt x="0" y="1"/>
                  </a:moveTo>
                  <a:cubicBezTo>
                    <a:pt x="874" y="417"/>
                    <a:pt x="374" y="917"/>
                    <a:pt x="374" y="917"/>
                  </a:cubicBezTo>
                  <a:cubicBezTo>
                    <a:pt x="688" y="917"/>
                    <a:pt x="1214" y="493"/>
                    <a:pt x="7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9"/>
            <p:cNvSpPr/>
            <p:nvPr/>
          </p:nvSpPr>
          <p:spPr>
            <a:xfrm>
              <a:off x="11927306" y="1060360"/>
              <a:ext cx="162232" cy="123458"/>
            </a:xfrm>
            <a:custGeom>
              <a:rect b="b" l="l" r="r" t="t"/>
              <a:pathLst>
                <a:path extrusionOk="0" h="917" w="1205">
                  <a:moveTo>
                    <a:pt x="0" y="0"/>
                  </a:moveTo>
                  <a:cubicBezTo>
                    <a:pt x="865" y="416"/>
                    <a:pt x="365" y="917"/>
                    <a:pt x="365" y="917"/>
                  </a:cubicBezTo>
                  <a:cubicBezTo>
                    <a:pt x="679" y="917"/>
                    <a:pt x="1205" y="492"/>
                    <a:pt x="7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9"/>
            <p:cNvSpPr/>
            <p:nvPr/>
          </p:nvSpPr>
          <p:spPr>
            <a:xfrm>
              <a:off x="12032320" y="1180318"/>
              <a:ext cx="198852" cy="150788"/>
            </a:xfrm>
            <a:custGeom>
              <a:rect b="b" l="l" r="r" t="t"/>
              <a:pathLst>
                <a:path extrusionOk="0" h="1120" w="1477">
                  <a:moveTo>
                    <a:pt x="1027" y="0"/>
                  </a:moveTo>
                  <a:cubicBezTo>
                    <a:pt x="645" y="0"/>
                    <a:pt x="0" y="509"/>
                    <a:pt x="509" y="1120"/>
                  </a:cubicBezTo>
                  <a:lnTo>
                    <a:pt x="1477" y="1120"/>
                  </a:lnTo>
                  <a:cubicBezTo>
                    <a:pt x="416" y="602"/>
                    <a:pt x="1027" y="0"/>
                    <a:pt x="10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9"/>
            <p:cNvSpPr/>
            <p:nvPr/>
          </p:nvSpPr>
          <p:spPr>
            <a:xfrm>
              <a:off x="12258504" y="627513"/>
              <a:ext cx="247858" cy="324464"/>
            </a:xfrm>
            <a:custGeom>
              <a:rect b="b" l="l" r="r" t="t"/>
              <a:pathLst>
                <a:path extrusionOk="0" h="2410" w="1841">
                  <a:moveTo>
                    <a:pt x="1205" y="0"/>
                  </a:moveTo>
                  <a:cubicBezTo>
                    <a:pt x="543" y="0"/>
                    <a:pt x="0" y="543"/>
                    <a:pt x="0" y="1213"/>
                  </a:cubicBezTo>
                  <a:cubicBezTo>
                    <a:pt x="0" y="1824"/>
                    <a:pt x="450" y="2333"/>
                    <a:pt x="1035" y="2410"/>
                  </a:cubicBezTo>
                  <a:cubicBezTo>
                    <a:pt x="696" y="2198"/>
                    <a:pt x="458" y="1816"/>
                    <a:pt x="458" y="1383"/>
                  </a:cubicBezTo>
                  <a:cubicBezTo>
                    <a:pt x="458" y="713"/>
                    <a:pt x="1001" y="170"/>
                    <a:pt x="1671" y="170"/>
                  </a:cubicBezTo>
                  <a:cubicBezTo>
                    <a:pt x="1731" y="170"/>
                    <a:pt x="1790" y="179"/>
                    <a:pt x="1841" y="179"/>
                  </a:cubicBezTo>
                  <a:cubicBezTo>
                    <a:pt x="1654" y="68"/>
                    <a:pt x="1442" y="0"/>
                    <a:pt x="12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9"/>
            <p:cNvSpPr/>
            <p:nvPr/>
          </p:nvSpPr>
          <p:spPr>
            <a:xfrm>
              <a:off x="12044841" y="627513"/>
              <a:ext cx="249205" cy="324464"/>
            </a:xfrm>
            <a:custGeom>
              <a:rect b="b" l="l" r="r" t="t"/>
              <a:pathLst>
                <a:path extrusionOk="0" h="2410" w="1851">
                  <a:moveTo>
                    <a:pt x="637" y="0"/>
                  </a:moveTo>
                  <a:cubicBezTo>
                    <a:pt x="408" y="0"/>
                    <a:pt x="187" y="68"/>
                    <a:pt x="1" y="179"/>
                  </a:cubicBezTo>
                  <a:cubicBezTo>
                    <a:pt x="60" y="179"/>
                    <a:pt x="111" y="170"/>
                    <a:pt x="170" y="170"/>
                  </a:cubicBezTo>
                  <a:cubicBezTo>
                    <a:pt x="841" y="170"/>
                    <a:pt x="1384" y="713"/>
                    <a:pt x="1384" y="1383"/>
                  </a:cubicBezTo>
                  <a:cubicBezTo>
                    <a:pt x="1384" y="1816"/>
                    <a:pt x="1154" y="2198"/>
                    <a:pt x="807" y="2410"/>
                  </a:cubicBezTo>
                  <a:cubicBezTo>
                    <a:pt x="1392" y="2333"/>
                    <a:pt x="1850" y="1824"/>
                    <a:pt x="1850" y="1213"/>
                  </a:cubicBezTo>
                  <a:cubicBezTo>
                    <a:pt x="1850" y="543"/>
                    <a:pt x="1307" y="0"/>
                    <a:pt x="6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9"/>
            <p:cNvSpPr/>
            <p:nvPr/>
          </p:nvSpPr>
          <p:spPr>
            <a:xfrm>
              <a:off x="11931749" y="700619"/>
              <a:ext cx="242338" cy="244493"/>
            </a:xfrm>
            <a:custGeom>
              <a:rect b="b" l="l" r="r" t="t"/>
              <a:pathLst>
                <a:path extrusionOk="0" h="1816" w="1800">
                  <a:moveTo>
                    <a:pt x="612" y="0"/>
                  </a:moveTo>
                  <a:lnTo>
                    <a:pt x="612" y="0"/>
                  </a:lnTo>
                  <a:cubicBezTo>
                    <a:pt x="255" y="128"/>
                    <a:pt x="1" y="467"/>
                    <a:pt x="1" y="874"/>
                  </a:cubicBezTo>
                  <a:cubicBezTo>
                    <a:pt x="1" y="1392"/>
                    <a:pt x="425" y="1816"/>
                    <a:pt x="943" y="1816"/>
                  </a:cubicBezTo>
                  <a:cubicBezTo>
                    <a:pt x="1324" y="1816"/>
                    <a:pt x="1647" y="1587"/>
                    <a:pt x="1799" y="1256"/>
                  </a:cubicBezTo>
                  <a:lnTo>
                    <a:pt x="1799" y="1256"/>
                  </a:lnTo>
                  <a:cubicBezTo>
                    <a:pt x="1638" y="1468"/>
                    <a:pt x="1384" y="1612"/>
                    <a:pt x="1095" y="1612"/>
                  </a:cubicBezTo>
                  <a:cubicBezTo>
                    <a:pt x="612" y="1612"/>
                    <a:pt x="213" y="1222"/>
                    <a:pt x="213" y="730"/>
                  </a:cubicBezTo>
                  <a:cubicBezTo>
                    <a:pt x="213" y="424"/>
                    <a:pt x="374" y="153"/>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9"/>
            <p:cNvSpPr/>
            <p:nvPr/>
          </p:nvSpPr>
          <p:spPr>
            <a:xfrm>
              <a:off x="12003778" y="704793"/>
              <a:ext cx="170310" cy="150115"/>
            </a:xfrm>
            <a:custGeom>
              <a:rect b="b" l="l" r="r" t="t"/>
              <a:pathLst>
                <a:path extrusionOk="0" h="1115" w="1265">
                  <a:moveTo>
                    <a:pt x="603" y="0"/>
                  </a:moveTo>
                  <a:cubicBezTo>
                    <a:pt x="552" y="0"/>
                    <a:pt x="501" y="7"/>
                    <a:pt x="450" y="20"/>
                  </a:cubicBezTo>
                  <a:cubicBezTo>
                    <a:pt x="212" y="88"/>
                    <a:pt x="43" y="283"/>
                    <a:pt x="0" y="521"/>
                  </a:cubicBezTo>
                  <a:cubicBezTo>
                    <a:pt x="68" y="351"/>
                    <a:pt x="204" y="224"/>
                    <a:pt x="391" y="173"/>
                  </a:cubicBezTo>
                  <a:cubicBezTo>
                    <a:pt x="438" y="161"/>
                    <a:pt x="486" y="155"/>
                    <a:pt x="533" y="155"/>
                  </a:cubicBezTo>
                  <a:cubicBezTo>
                    <a:pt x="788" y="155"/>
                    <a:pt x="1022" y="322"/>
                    <a:pt x="1086" y="580"/>
                  </a:cubicBezTo>
                  <a:cubicBezTo>
                    <a:pt x="1137" y="775"/>
                    <a:pt x="1086" y="970"/>
                    <a:pt x="959" y="1115"/>
                  </a:cubicBezTo>
                  <a:cubicBezTo>
                    <a:pt x="1163" y="970"/>
                    <a:pt x="1264" y="707"/>
                    <a:pt x="1197" y="461"/>
                  </a:cubicBezTo>
                  <a:cubicBezTo>
                    <a:pt x="1125" y="183"/>
                    <a:pt x="873" y="0"/>
                    <a:pt x="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9"/>
            <p:cNvSpPr/>
            <p:nvPr/>
          </p:nvSpPr>
          <p:spPr>
            <a:xfrm>
              <a:off x="11618860" y="943902"/>
              <a:ext cx="162367" cy="135710"/>
            </a:xfrm>
            <a:custGeom>
              <a:rect b="b" l="l" r="r" t="t"/>
              <a:pathLst>
                <a:path extrusionOk="0" h="1008" w="1206">
                  <a:moveTo>
                    <a:pt x="985" y="0"/>
                  </a:moveTo>
                  <a:lnTo>
                    <a:pt x="985" y="0"/>
                  </a:lnTo>
                  <a:cubicBezTo>
                    <a:pt x="1078" y="144"/>
                    <a:pt x="1103" y="323"/>
                    <a:pt x="1044" y="484"/>
                  </a:cubicBezTo>
                  <a:cubicBezTo>
                    <a:pt x="964" y="710"/>
                    <a:pt x="754" y="847"/>
                    <a:pt x="533" y="847"/>
                  </a:cubicBezTo>
                  <a:cubicBezTo>
                    <a:pt x="471" y="847"/>
                    <a:pt x="409" y="837"/>
                    <a:pt x="348" y="815"/>
                  </a:cubicBezTo>
                  <a:cubicBezTo>
                    <a:pt x="162" y="755"/>
                    <a:pt x="43" y="602"/>
                    <a:pt x="1" y="433"/>
                  </a:cubicBezTo>
                  <a:lnTo>
                    <a:pt x="1" y="433"/>
                  </a:lnTo>
                  <a:cubicBezTo>
                    <a:pt x="1" y="670"/>
                    <a:pt x="145" y="891"/>
                    <a:pt x="382" y="976"/>
                  </a:cubicBezTo>
                  <a:cubicBezTo>
                    <a:pt x="446" y="997"/>
                    <a:pt x="511" y="1007"/>
                    <a:pt x="575" y="1007"/>
                  </a:cubicBezTo>
                  <a:cubicBezTo>
                    <a:pt x="816" y="1007"/>
                    <a:pt x="1042" y="861"/>
                    <a:pt x="1129" y="619"/>
                  </a:cubicBezTo>
                  <a:cubicBezTo>
                    <a:pt x="1205" y="399"/>
                    <a:pt x="1146" y="153"/>
                    <a:pt x="9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9"/>
            <p:cNvSpPr/>
            <p:nvPr/>
          </p:nvSpPr>
          <p:spPr>
            <a:xfrm>
              <a:off x="11631381" y="927746"/>
              <a:ext cx="102994" cy="96262"/>
            </a:xfrm>
            <a:custGeom>
              <a:rect b="b" l="l" r="r" t="t"/>
              <a:pathLst>
                <a:path extrusionOk="0" h="715" w="765">
                  <a:moveTo>
                    <a:pt x="749" y="249"/>
                  </a:moveTo>
                  <a:lnTo>
                    <a:pt x="749" y="249"/>
                  </a:lnTo>
                  <a:cubicBezTo>
                    <a:pt x="752" y="257"/>
                    <a:pt x="754" y="265"/>
                    <a:pt x="756" y="273"/>
                  </a:cubicBezTo>
                  <a:lnTo>
                    <a:pt x="764" y="273"/>
                  </a:lnTo>
                  <a:cubicBezTo>
                    <a:pt x="760" y="265"/>
                    <a:pt x="755" y="257"/>
                    <a:pt x="749" y="249"/>
                  </a:cubicBezTo>
                  <a:close/>
                  <a:moveTo>
                    <a:pt x="394" y="0"/>
                  </a:moveTo>
                  <a:cubicBezTo>
                    <a:pt x="203" y="0"/>
                    <a:pt x="34" y="148"/>
                    <a:pt x="18" y="349"/>
                  </a:cubicBezTo>
                  <a:cubicBezTo>
                    <a:pt x="1" y="502"/>
                    <a:pt x="86" y="638"/>
                    <a:pt x="213" y="714"/>
                  </a:cubicBezTo>
                  <a:cubicBezTo>
                    <a:pt x="128" y="638"/>
                    <a:pt x="86" y="527"/>
                    <a:pt x="94" y="417"/>
                  </a:cubicBezTo>
                  <a:cubicBezTo>
                    <a:pt x="110" y="232"/>
                    <a:pt x="264" y="85"/>
                    <a:pt x="446" y="85"/>
                  </a:cubicBezTo>
                  <a:cubicBezTo>
                    <a:pt x="456" y="85"/>
                    <a:pt x="466" y="85"/>
                    <a:pt x="476" y="86"/>
                  </a:cubicBezTo>
                  <a:cubicBezTo>
                    <a:pt x="593" y="102"/>
                    <a:pt x="689" y="161"/>
                    <a:pt x="749" y="249"/>
                  </a:cubicBezTo>
                  <a:lnTo>
                    <a:pt x="749" y="249"/>
                  </a:lnTo>
                  <a:cubicBezTo>
                    <a:pt x="707" y="116"/>
                    <a:pt x="577" y="9"/>
                    <a:pt x="425" y="1"/>
                  </a:cubicBezTo>
                  <a:cubicBezTo>
                    <a:pt x="415" y="1"/>
                    <a:pt x="404" y="0"/>
                    <a:pt x="3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9"/>
            <p:cNvSpPr/>
            <p:nvPr/>
          </p:nvSpPr>
          <p:spPr>
            <a:xfrm>
              <a:off x="12759879" y="943902"/>
              <a:ext cx="162232" cy="135710"/>
            </a:xfrm>
            <a:custGeom>
              <a:rect b="b" l="l" r="r" t="t"/>
              <a:pathLst>
                <a:path extrusionOk="0" h="1008" w="1205">
                  <a:moveTo>
                    <a:pt x="221" y="0"/>
                  </a:moveTo>
                  <a:lnTo>
                    <a:pt x="221" y="0"/>
                  </a:lnTo>
                  <a:cubicBezTo>
                    <a:pt x="68" y="153"/>
                    <a:pt x="0" y="399"/>
                    <a:pt x="76" y="619"/>
                  </a:cubicBezTo>
                  <a:cubicBezTo>
                    <a:pt x="164" y="861"/>
                    <a:pt x="389" y="1007"/>
                    <a:pt x="631" y="1007"/>
                  </a:cubicBezTo>
                  <a:cubicBezTo>
                    <a:pt x="694" y="1007"/>
                    <a:pt x="759" y="997"/>
                    <a:pt x="823" y="976"/>
                  </a:cubicBezTo>
                  <a:cubicBezTo>
                    <a:pt x="1061" y="891"/>
                    <a:pt x="1205" y="670"/>
                    <a:pt x="1205" y="433"/>
                  </a:cubicBezTo>
                  <a:lnTo>
                    <a:pt x="1205" y="433"/>
                  </a:lnTo>
                  <a:cubicBezTo>
                    <a:pt x="1171" y="602"/>
                    <a:pt x="1044" y="755"/>
                    <a:pt x="865" y="815"/>
                  </a:cubicBezTo>
                  <a:cubicBezTo>
                    <a:pt x="803" y="837"/>
                    <a:pt x="739" y="847"/>
                    <a:pt x="677" y="847"/>
                  </a:cubicBezTo>
                  <a:cubicBezTo>
                    <a:pt x="451" y="847"/>
                    <a:pt x="241" y="710"/>
                    <a:pt x="161" y="484"/>
                  </a:cubicBezTo>
                  <a:cubicBezTo>
                    <a:pt x="102" y="323"/>
                    <a:pt x="136" y="144"/>
                    <a:pt x="2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9"/>
            <p:cNvSpPr/>
            <p:nvPr/>
          </p:nvSpPr>
          <p:spPr>
            <a:xfrm>
              <a:off x="12807809" y="927746"/>
              <a:ext cx="101782" cy="96262"/>
            </a:xfrm>
            <a:custGeom>
              <a:rect b="b" l="l" r="r" t="t"/>
              <a:pathLst>
                <a:path extrusionOk="0" h="715" w="756">
                  <a:moveTo>
                    <a:pt x="363" y="0"/>
                  </a:moveTo>
                  <a:cubicBezTo>
                    <a:pt x="353" y="0"/>
                    <a:pt x="342" y="1"/>
                    <a:pt x="331" y="1"/>
                  </a:cubicBezTo>
                  <a:cubicBezTo>
                    <a:pt x="170" y="10"/>
                    <a:pt x="43" y="129"/>
                    <a:pt x="0" y="273"/>
                  </a:cubicBezTo>
                  <a:cubicBezTo>
                    <a:pt x="51" y="171"/>
                    <a:pt x="153" y="103"/>
                    <a:pt x="280" y="86"/>
                  </a:cubicBezTo>
                  <a:cubicBezTo>
                    <a:pt x="290" y="85"/>
                    <a:pt x="300" y="85"/>
                    <a:pt x="310" y="85"/>
                  </a:cubicBezTo>
                  <a:cubicBezTo>
                    <a:pt x="492" y="85"/>
                    <a:pt x="646" y="232"/>
                    <a:pt x="662" y="417"/>
                  </a:cubicBezTo>
                  <a:cubicBezTo>
                    <a:pt x="671" y="527"/>
                    <a:pt x="628" y="638"/>
                    <a:pt x="543" y="714"/>
                  </a:cubicBezTo>
                  <a:cubicBezTo>
                    <a:pt x="671" y="638"/>
                    <a:pt x="755" y="502"/>
                    <a:pt x="738" y="349"/>
                  </a:cubicBezTo>
                  <a:cubicBezTo>
                    <a:pt x="722" y="148"/>
                    <a:pt x="561" y="0"/>
                    <a:pt x="3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9"/>
            <p:cNvSpPr/>
            <p:nvPr/>
          </p:nvSpPr>
          <p:spPr>
            <a:xfrm>
              <a:off x="12390983" y="700619"/>
              <a:ext cx="242204" cy="244493"/>
            </a:xfrm>
            <a:custGeom>
              <a:rect b="b" l="l" r="r" t="t"/>
              <a:pathLst>
                <a:path extrusionOk="0" h="1816" w="1799">
                  <a:moveTo>
                    <a:pt x="1188" y="0"/>
                  </a:moveTo>
                  <a:cubicBezTo>
                    <a:pt x="1425" y="153"/>
                    <a:pt x="1586" y="424"/>
                    <a:pt x="1586" y="730"/>
                  </a:cubicBezTo>
                  <a:cubicBezTo>
                    <a:pt x="1586" y="1222"/>
                    <a:pt x="1188" y="1612"/>
                    <a:pt x="704" y="1612"/>
                  </a:cubicBezTo>
                  <a:cubicBezTo>
                    <a:pt x="416" y="1612"/>
                    <a:pt x="161" y="1468"/>
                    <a:pt x="0" y="1256"/>
                  </a:cubicBezTo>
                  <a:lnTo>
                    <a:pt x="0" y="1256"/>
                  </a:lnTo>
                  <a:cubicBezTo>
                    <a:pt x="153" y="1587"/>
                    <a:pt x="475" y="1816"/>
                    <a:pt x="857" y="1816"/>
                  </a:cubicBezTo>
                  <a:cubicBezTo>
                    <a:pt x="1374" y="1816"/>
                    <a:pt x="1799" y="1392"/>
                    <a:pt x="1799" y="874"/>
                  </a:cubicBezTo>
                  <a:cubicBezTo>
                    <a:pt x="1799" y="467"/>
                    <a:pt x="1544" y="128"/>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9"/>
            <p:cNvSpPr/>
            <p:nvPr/>
          </p:nvSpPr>
          <p:spPr>
            <a:xfrm>
              <a:off x="12390983" y="704793"/>
              <a:ext cx="170310" cy="150115"/>
            </a:xfrm>
            <a:custGeom>
              <a:rect b="b" l="l" r="r" t="t"/>
              <a:pathLst>
                <a:path extrusionOk="0" h="1115" w="1265">
                  <a:moveTo>
                    <a:pt x="662" y="0"/>
                  </a:moveTo>
                  <a:cubicBezTo>
                    <a:pt x="391" y="0"/>
                    <a:pt x="139" y="183"/>
                    <a:pt x="68" y="461"/>
                  </a:cubicBezTo>
                  <a:cubicBezTo>
                    <a:pt x="0" y="707"/>
                    <a:pt x="102" y="970"/>
                    <a:pt x="306" y="1115"/>
                  </a:cubicBezTo>
                  <a:cubicBezTo>
                    <a:pt x="178" y="970"/>
                    <a:pt x="127" y="775"/>
                    <a:pt x="178" y="580"/>
                  </a:cubicBezTo>
                  <a:cubicBezTo>
                    <a:pt x="243" y="322"/>
                    <a:pt x="476" y="155"/>
                    <a:pt x="731" y="155"/>
                  </a:cubicBezTo>
                  <a:cubicBezTo>
                    <a:pt x="778" y="155"/>
                    <a:pt x="826" y="161"/>
                    <a:pt x="874" y="173"/>
                  </a:cubicBezTo>
                  <a:cubicBezTo>
                    <a:pt x="1061" y="224"/>
                    <a:pt x="1196" y="351"/>
                    <a:pt x="1264" y="521"/>
                  </a:cubicBezTo>
                  <a:cubicBezTo>
                    <a:pt x="1222" y="283"/>
                    <a:pt x="1052" y="88"/>
                    <a:pt x="815" y="20"/>
                  </a:cubicBezTo>
                  <a:cubicBezTo>
                    <a:pt x="764" y="7"/>
                    <a:pt x="712" y="0"/>
                    <a:pt x="6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9"/>
            <p:cNvSpPr/>
            <p:nvPr/>
          </p:nvSpPr>
          <p:spPr>
            <a:xfrm>
              <a:off x="11425796" y="907282"/>
              <a:ext cx="74452" cy="193198"/>
            </a:xfrm>
            <a:custGeom>
              <a:rect b="b" l="l" r="r" t="t"/>
              <a:pathLst>
                <a:path extrusionOk="0" h="1435" w="553">
                  <a:moveTo>
                    <a:pt x="281" y="1"/>
                  </a:moveTo>
                  <a:cubicBezTo>
                    <a:pt x="128" y="1"/>
                    <a:pt x="1" y="323"/>
                    <a:pt x="1" y="722"/>
                  </a:cubicBezTo>
                  <a:cubicBezTo>
                    <a:pt x="1" y="1112"/>
                    <a:pt x="128" y="1434"/>
                    <a:pt x="281" y="1434"/>
                  </a:cubicBezTo>
                  <a:cubicBezTo>
                    <a:pt x="425" y="1434"/>
                    <a:pt x="552" y="1112"/>
                    <a:pt x="552" y="722"/>
                  </a:cubicBezTo>
                  <a:cubicBezTo>
                    <a:pt x="552" y="323"/>
                    <a:pt x="425" y="1"/>
                    <a:pt x="2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9"/>
            <p:cNvSpPr/>
            <p:nvPr/>
          </p:nvSpPr>
          <p:spPr>
            <a:xfrm>
              <a:off x="13052168" y="907282"/>
              <a:ext cx="74452" cy="193198"/>
            </a:xfrm>
            <a:custGeom>
              <a:rect b="b" l="l" r="r" t="t"/>
              <a:pathLst>
                <a:path extrusionOk="0" h="1435" w="553">
                  <a:moveTo>
                    <a:pt x="272" y="1"/>
                  </a:moveTo>
                  <a:cubicBezTo>
                    <a:pt x="120" y="1"/>
                    <a:pt x="1" y="323"/>
                    <a:pt x="1" y="713"/>
                  </a:cubicBezTo>
                  <a:cubicBezTo>
                    <a:pt x="1" y="1112"/>
                    <a:pt x="120" y="1434"/>
                    <a:pt x="272" y="1434"/>
                  </a:cubicBezTo>
                  <a:cubicBezTo>
                    <a:pt x="425" y="1434"/>
                    <a:pt x="552" y="1112"/>
                    <a:pt x="552" y="713"/>
                  </a:cubicBezTo>
                  <a:cubicBezTo>
                    <a:pt x="552" y="323"/>
                    <a:pt x="425" y="1"/>
                    <a:pt x="2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9"/>
            <p:cNvSpPr/>
            <p:nvPr/>
          </p:nvSpPr>
          <p:spPr>
            <a:xfrm>
              <a:off x="11510346" y="1457798"/>
              <a:ext cx="1544235" cy="3087258"/>
            </a:xfrm>
            <a:custGeom>
              <a:rect b="b" l="l" r="r" t="t"/>
              <a:pathLst>
                <a:path extrusionOk="0" h="22931" w="11470">
                  <a:moveTo>
                    <a:pt x="1" y="1"/>
                  </a:moveTo>
                  <a:lnTo>
                    <a:pt x="1" y="22930"/>
                  </a:lnTo>
                  <a:lnTo>
                    <a:pt x="11470" y="22930"/>
                  </a:lnTo>
                  <a:lnTo>
                    <a:pt x="114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9"/>
            <p:cNvSpPr/>
            <p:nvPr/>
          </p:nvSpPr>
          <p:spPr>
            <a:xfrm>
              <a:off x="12583913" y="4624781"/>
              <a:ext cx="582689" cy="852224"/>
            </a:xfrm>
            <a:custGeom>
              <a:rect b="b" l="l" r="r" t="t"/>
              <a:pathLst>
                <a:path extrusionOk="0" h="6330" w="4328">
                  <a:moveTo>
                    <a:pt x="1" y="1"/>
                  </a:moveTo>
                  <a:cubicBezTo>
                    <a:pt x="1" y="417"/>
                    <a:pt x="340" y="747"/>
                    <a:pt x="747" y="747"/>
                  </a:cubicBezTo>
                  <a:lnTo>
                    <a:pt x="2045" y="747"/>
                  </a:lnTo>
                  <a:cubicBezTo>
                    <a:pt x="2045" y="747"/>
                    <a:pt x="1850" y="1808"/>
                    <a:pt x="3080" y="1808"/>
                  </a:cubicBezTo>
                  <a:cubicBezTo>
                    <a:pt x="3080" y="1808"/>
                    <a:pt x="3402" y="6329"/>
                    <a:pt x="4107" y="6329"/>
                  </a:cubicBezTo>
                  <a:lnTo>
                    <a:pt x="4327" y="6329"/>
                  </a:lnTo>
                  <a:lnTo>
                    <a:pt x="43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9"/>
            <p:cNvSpPr/>
            <p:nvPr/>
          </p:nvSpPr>
          <p:spPr>
            <a:xfrm>
              <a:off x="12834062" y="4692232"/>
              <a:ext cx="194275" cy="174888"/>
            </a:xfrm>
            <a:custGeom>
              <a:rect b="b" l="l" r="r" t="t"/>
              <a:pathLst>
                <a:path extrusionOk="0" h="1299" w="1443">
                  <a:moveTo>
                    <a:pt x="722" y="0"/>
                  </a:moveTo>
                  <a:cubicBezTo>
                    <a:pt x="510" y="0"/>
                    <a:pt x="314" y="94"/>
                    <a:pt x="187" y="246"/>
                  </a:cubicBezTo>
                  <a:cubicBezTo>
                    <a:pt x="187" y="246"/>
                    <a:pt x="1" y="1256"/>
                    <a:pt x="1146" y="1298"/>
                  </a:cubicBezTo>
                  <a:cubicBezTo>
                    <a:pt x="1324" y="1171"/>
                    <a:pt x="1443" y="959"/>
                    <a:pt x="1443" y="721"/>
                  </a:cubicBezTo>
                  <a:cubicBezTo>
                    <a:pt x="1443" y="323"/>
                    <a:pt x="1120"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9"/>
            <p:cNvSpPr/>
            <p:nvPr/>
          </p:nvSpPr>
          <p:spPr>
            <a:xfrm>
              <a:off x="12836351" y="4679711"/>
              <a:ext cx="177176" cy="168021"/>
            </a:xfrm>
            <a:custGeom>
              <a:rect b="b" l="l" r="r" t="t"/>
              <a:pathLst>
                <a:path extrusionOk="0" h="1248" w="1316">
                  <a:moveTo>
                    <a:pt x="662" y="0"/>
                  </a:moveTo>
                  <a:cubicBezTo>
                    <a:pt x="467" y="0"/>
                    <a:pt x="289" y="93"/>
                    <a:pt x="170" y="238"/>
                  </a:cubicBezTo>
                  <a:cubicBezTo>
                    <a:pt x="170" y="238"/>
                    <a:pt x="1" y="1205"/>
                    <a:pt x="1044" y="1247"/>
                  </a:cubicBezTo>
                  <a:cubicBezTo>
                    <a:pt x="1205" y="1120"/>
                    <a:pt x="1315" y="916"/>
                    <a:pt x="1315" y="687"/>
                  </a:cubicBezTo>
                  <a:cubicBezTo>
                    <a:pt x="1315" y="305"/>
                    <a:pt x="1018" y="0"/>
                    <a:pt x="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9"/>
            <p:cNvSpPr/>
            <p:nvPr/>
          </p:nvSpPr>
          <p:spPr>
            <a:xfrm>
              <a:off x="12870548" y="4722255"/>
              <a:ext cx="130459" cy="102590"/>
            </a:xfrm>
            <a:custGeom>
              <a:rect b="b" l="l" r="r" t="t"/>
              <a:pathLst>
                <a:path extrusionOk="0" h="762" w="969">
                  <a:moveTo>
                    <a:pt x="432" y="1"/>
                  </a:moveTo>
                  <a:cubicBezTo>
                    <a:pt x="405" y="1"/>
                    <a:pt x="377" y="3"/>
                    <a:pt x="349" y="6"/>
                  </a:cubicBezTo>
                  <a:cubicBezTo>
                    <a:pt x="179" y="23"/>
                    <a:pt x="60" y="108"/>
                    <a:pt x="1" y="219"/>
                  </a:cubicBezTo>
                  <a:cubicBezTo>
                    <a:pt x="1" y="219"/>
                    <a:pt x="59" y="762"/>
                    <a:pt x="741" y="762"/>
                  </a:cubicBezTo>
                  <a:cubicBezTo>
                    <a:pt x="752" y="762"/>
                    <a:pt x="762" y="762"/>
                    <a:pt x="773" y="761"/>
                  </a:cubicBezTo>
                  <a:cubicBezTo>
                    <a:pt x="883" y="694"/>
                    <a:pt x="968" y="575"/>
                    <a:pt x="960" y="431"/>
                  </a:cubicBezTo>
                  <a:cubicBezTo>
                    <a:pt x="944" y="191"/>
                    <a:pt x="711" y="1"/>
                    <a:pt x="4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9"/>
            <p:cNvSpPr/>
            <p:nvPr/>
          </p:nvSpPr>
          <p:spPr>
            <a:xfrm>
              <a:off x="12886704" y="4735584"/>
              <a:ext cx="103936" cy="92627"/>
            </a:xfrm>
            <a:custGeom>
              <a:rect b="b" l="l" r="r" t="t"/>
              <a:pathLst>
                <a:path extrusionOk="0" h="688" w="772">
                  <a:moveTo>
                    <a:pt x="381" y="0"/>
                  </a:moveTo>
                  <a:cubicBezTo>
                    <a:pt x="375" y="0"/>
                    <a:pt x="370" y="1"/>
                    <a:pt x="365" y="1"/>
                  </a:cubicBezTo>
                  <a:cubicBezTo>
                    <a:pt x="246" y="1"/>
                    <a:pt x="144" y="60"/>
                    <a:pt x="76" y="145"/>
                  </a:cubicBezTo>
                  <a:cubicBezTo>
                    <a:pt x="76" y="145"/>
                    <a:pt x="1" y="688"/>
                    <a:pt x="605" y="688"/>
                  </a:cubicBezTo>
                  <a:cubicBezTo>
                    <a:pt x="610" y="688"/>
                    <a:pt x="614" y="688"/>
                    <a:pt x="619" y="688"/>
                  </a:cubicBezTo>
                  <a:cubicBezTo>
                    <a:pt x="712" y="612"/>
                    <a:pt x="772" y="501"/>
                    <a:pt x="763" y="366"/>
                  </a:cubicBezTo>
                  <a:cubicBezTo>
                    <a:pt x="755" y="159"/>
                    <a:pt x="585"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9"/>
            <p:cNvSpPr/>
            <p:nvPr/>
          </p:nvSpPr>
          <p:spPr>
            <a:xfrm>
              <a:off x="12999661" y="4892028"/>
              <a:ext cx="158866" cy="584978"/>
            </a:xfrm>
            <a:custGeom>
              <a:rect b="b" l="l" r="r" t="t"/>
              <a:pathLst>
                <a:path extrusionOk="0" h="4345" w="1180">
                  <a:moveTo>
                    <a:pt x="1" y="1"/>
                  </a:moveTo>
                  <a:cubicBezTo>
                    <a:pt x="68" y="832"/>
                    <a:pt x="399" y="4344"/>
                    <a:pt x="1019" y="4344"/>
                  </a:cubicBezTo>
                  <a:lnTo>
                    <a:pt x="1171" y="4344"/>
                  </a:lnTo>
                  <a:cubicBezTo>
                    <a:pt x="1171" y="4217"/>
                    <a:pt x="1180" y="4090"/>
                    <a:pt x="1180" y="3963"/>
                  </a:cubicBezTo>
                  <a:cubicBezTo>
                    <a:pt x="1180" y="2300"/>
                    <a:pt x="866" y="883"/>
                    <a:pt x="433" y="289"/>
                  </a:cubicBezTo>
                  <a:lnTo>
                    <a:pt x="433" y="289"/>
                  </a:lnTo>
                  <a:cubicBezTo>
                    <a:pt x="527" y="1952"/>
                    <a:pt x="866" y="3538"/>
                    <a:pt x="866" y="3538"/>
                  </a:cubicBezTo>
                  <a:cubicBezTo>
                    <a:pt x="560" y="2851"/>
                    <a:pt x="281" y="1443"/>
                    <a:pt x="179" y="52"/>
                  </a:cubicBezTo>
                  <a:cubicBezTo>
                    <a:pt x="119" y="18"/>
                    <a:pt x="60"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9"/>
            <p:cNvSpPr/>
            <p:nvPr/>
          </p:nvSpPr>
          <p:spPr>
            <a:xfrm>
              <a:off x="12788421" y="4693578"/>
              <a:ext cx="81183" cy="101513"/>
            </a:xfrm>
            <a:custGeom>
              <a:rect b="b" l="l" r="r" t="t"/>
              <a:pathLst>
                <a:path extrusionOk="0" h="754" w="603">
                  <a:moveTo>
                    <a:pt x="411" y="0"/>
                  </a:moveTo>
                  <a:cubicBezTo>
                    <a:pt x="374" y="0"/>
                    <a:pt x="330" y="21"/>
                    <a:pt x="280" y="75"/>
                  </a:cubicBezTo>
                  <a:cubicBezTo>
                    <a:pt x="0" y="372"/>
                    <a:pt x="323" y="754"/>
                    <a:pt x="323" y="754"/>
                  </a:cubicBezTo>
                  <a:cubicBezTo>
                    <a:pt x="323" y="754"/>
                    <a:pt x="348" y="457"/>
                    <a:pt x="603" y="296"/>
                  </a:cubicBezTo>
                  <a:cubicBezTo>
                    <a:pt x="603" y="296"/>
                    <a:pt x="550" y="0"/>
                    <a:pt x="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9"/>
            <p:cNvSpPr/>
            <p:nvPr/>
          </p:nvSpPr>
          <p:spPr>
            <a:xfrm>
              <a:off x="11384733" y="4624781"/>
              <a:ext cx="582555" cy="852224"/>
            </a:xfrm>
            <a:custGeom>
              <a:rect b="b" l="l" r="r" t="t"/>
              <a:pathLst>
                <a:path extrusionOk="0" h="6330" w="4327">
                  <a:moveTo>
                    <a:pt x="1" y="1"/>
                  </a:moveTo>
                  <a:lnTo>
                    <a:pt x="1" y="6329"/>
                  </a:lnTo>
                  <a:lnTo>
                    <a:pt x="221" y="6329"/>
                  </a:lnTo>
                  <a:cubicBezTo>
                    <a:pt x="925" y="6329"/>
                    <a:pt x="1256" y="1808"/>
                    <a:pt x="1256" y="1808"/>
                  </a:cubicBezTo>
                  <a:cubicBezTo>
                    <a:pt x="2486" y="1808"/>
                    <a:pt x="2283" y="747"/>
                    <a:pt x="2283" y="747"/>
                  </a:cubicBezTo>
                  <a:lnTo>
                    <a:pt x="3580" y="747"/>
                  </a:lnTo>
                  <a:cubicBezTo>
                    <a:pt x="3996" y="747"/>
                    <a:pt x="4327" y="417"/>
                    <a:pt x="43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9"/>
            <p:cNvSpPr/>
            <p:nvPr/>
          </p:nvSpPr>
          <p:spPr>
            <a:xfrm>
              <a:off x="11523001" y="4692232"/>
              <a:ext cx="194275" cy="174888"/>
            </a:xfrm>
            <a:custGeom>
              <a:rect b="b" l="l" r="r" t="t"/>
              <a:pathLst>
                <a:path extrusionOk="0" h="1299" w="1443">
                  <a:moveTo>
                    <a:pt x="721" y="0"/>
                  </a:moveTo>
                  <a:cubicBezTo>
                    <a:pt x="322" y="0"/>
                    <a:pt x="0" y="323"/>
                    <a:pt x="0" y="721"/>
                  </a:cubicBezTo>
                  <a:cubicBezTo>
                    <a:pt x="0" y="959"/>
                    <a:pt x="119" y="1171"/>
                    <a:pt x="305" y="1298"/>
                  </a:cubicBezTo>
                  <a:cubicBezTo>
                    <a:pt x="1442" y="1256"/>
                    <a:pt x="1256" y="246"/>
                    <a:pt x="1256" y="246"/>
                  </a:cubicBezTo>
                  <a:cubicBezTo>
                    <a:pt x="1128" y="94"/>
                    <a:pt x="933" y="0"/>
                    <a:pt x="7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9"/>
            <p:cNvSpPr/>
            <p:nvPr/>
          </p:nvSpPr>
          <p:spPr>
            <a:xfrm>
              <a:off x="11537811" y="4679711"/>
              <a:ext cx="177176" cy="168021"/>
            </a:xfrm>
            <a:custGeom>
              <a:rect b="b" l="l" r="r" t="t"/>
              <a:pathLst>
                <a:path extrusionOk="0" h="1248" w="1316">
                  <a:moveTo>
                    <a:pt x="654" y="0"/>
                  </a:moveTo>
                  <a:cubicBezTo>
                    <a:pt x="297" y="0"/>
                    <a:pt x="0" y="305"/>
                    <a:pt x="0" y="687"/>
                  </a:cubicBezTo>
                  <a:cubicBezTo>
                    <a:pt x="0" y="916"/>
                    <a:pt x="111" y="1120"/>
                    <a:pt x="280" y="1247"/>
                  </a:cubicBezTo>
                  <a:cubicBezTo>
                    <a:pt x="1315" y="1205"/>
                    <a:pt x="1146" y="238"/>
                    <a:pt x="1146" y="238"/>
                  </a:cubicBezTo>
                  <a:cubicBezTo>
                    <a:pt x="1027" y="93"/>
                    <a:pt x="849" y="0"/>
                    <a:pt x="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9"/>
            <p:cNvSpPr/>
            <p:nvPr/>
          </p:nvSpPr>
          <p:spPr>
            <a:xfrm>
              <a:off x="11550332" y="4722255"/>
              <a:ext cx="131536" cy="102590"/>
            </a:xfrm>
            <a:custGeom>
              <a:rect b="b" l="l" r="r" t="t"/>
              <a:pathLst>
                <a:path extrusionOk="0" h="762" w="977">
                  <a:moveTo>
                    <a:pt x="543" y="1"/>
                  </a:moveTo>
                  <a:cubicBezTo>
                    <a:pt x="258" y="1"/>
                    <a:pt x="25" y="191"/>
                    <a:pt x="9" y="431"/>
                  </a:cubicBezTo>
                  <a:cubicBezTo>
                    <a:pt x="1" y="575"/>
                    <a:pt x="85" y="694"/>
                    <a:pt x="196" y="761"/>
                  </a:cubicBezTo>
                  <a:cubicBezTo>
                    <a:pt x="206" y="762"/>
                    <a:pt x="217" y="762"/>
                    <a:pt x="227" y="762"/>
                  </a:cubicBezTo>
                  <a:cubicBezTo>
                    <a:pt x="910" y="762"/>
                    <a:pt x="976" y="219"/>
                    <a:pt x="976" y="219"/>
                  </a:cubicBezTo>
                  <a:cubicBezTo>
                    <a:pt x="908" y="108"/>
                    <a:pt x="790" y="23"/>
                    <a:pt x="620" y="6"/>
                  </a:cubicBezTo>
                  <a:lnTo>
                    <a:pt x="628" y="6"/>
                  </a:lnTo>
                  <a:cubicBezTo>
                    <a:pt x="600" y="3"/>
                    <a:pt x="571" y="1"/>
                    <a:pt x="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9"/>
            <p:cNvSpPr/>
            <p:nvPr/>
          </p:nvSpPr>
          <p:spPr>
            <a:xfrm>
              <a:off x="11560564" y="4735584"/>
              <a:ext cx="103936" cy="92627"/>
            </a:xfrm>
            <a:custGeom>
              <a:rect b="b" l="l" r="r" t="t"/>
              <a:pathLst>
                <a:path extrusionOk="0" h="688" w="772">
                  <a:moveTo>
                    <a:pt x="400" y="0"/>
                  </a:moveTo>
                  <a:cubicBezTo>
                    <a:pt x="187" y="0"/>
                    <a:pt x="18" y="159"/>
                    <a:pt x="9" y="366"/>
                  </a:cubicBezTo>
                  <a:cubicBezTo>
                    <a:pt x="1" y="501"/>
                    <a:pt x="60" y="612"/>
                    <a:pt x="154" y="688"/>
                  </a:cubicBezTo>
                  <a:cubicBezTo>
                    <a:pt x="158" y="688"/>
                    <a:pt x="163" y="688"/>
                    <a:pt x="168" y="688"/>
                  </a:cubicBezTo>
                  <a:cubicBezTo>
                    <a:pt x="772" y="688"/>
                    <a:pt x="697" y="145"/>
                    <a:pt x="697" y="145"/>
                  </a:cubicBezTo>
                  <a:cubicBezTo>
                    <a:pt x="629" y="60"/>
                    <a:pt x="527" y="1"/>
                    <a:pt x="408" y="1"/>
                  </a:cubicBezTo>
                  <a:lnTo>
                    <a:pt x="417" y="1"/>
                  </a:lnTo>
                  <a:cubicBezTo>
                    <a:pt x="411" y="1"/>
                    <a:pt x="406" y="0"/>
                    <a:pt x="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9"/>
            <p:cNvSpPr/>
            <p:nvPr/>
          </p:nvSpPr>
          <p:spPr>
            <a:xfrm>
              <a:off x="11392676" y="4892028"/>
              <a:ext cx="159001" cy="584978"/>
            </a:xfrm>
            <a:custGeom>
              <a:rect b="b" l="l" r="r" t="t"/>
              <a:pathLst>
                <a:path extrusionOk="0" h="4345" w="1181">
                  <a:moveTo>
                    <a:pt x="1180" y="1"/>
                  </a:moveTo>
                  <a:cubicBezTo>
                    <a:pt x="1121" y="1"/>
                    <a:pt x="1061" y="18"/>
                    <a:pt x="1002" y="52"/>
                  </a:cubicBezTo>
                  <a:cubicBezTo>
                    <a:pt x="900" y="1443"/>
                    <a:pt x="620" y="2851"/>
                    <a:pt x="323" y="3538"/>
                  </a:cubicBezTo>
                  <a:cubicBezTo>
                    <a:pt x="323" y="3538"/>
                    <a:pt x="654" y="1952"/>
                    <a:pt x="756" y="289"/>
                  </a:cubicBezTo>
                  <a:lnTo>
                    <a:pt x="756" y="289"/>
                  </a:lnTo>
                  <a:cubicBezTo>
                    <a:pt x="315" y="883"/>
                    <a:pt x="1" y="2300"/>
                    <a:pt x="1" y="3963"/>
                  </a:cubicBezTo>
                  <a:cubicBezTo>
                    <a:pt x="1" y="4090"/>
                    <a:pt x="9" y="4217"/>
                    <a:pt x="9" y="4344"/>
                  </a:cubicBezTo>
                  <a:lnTo>
                    <a:pt x="162" y="4344"/>
                  </a:lnTo>
                  <a:cubicBezTo>
                    <a:pt x="781" y="4344"/>
                    <a:pt x="1112" y="832"/>
                    <a:pt x="11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9"/>
            <p:cNvSpPr/>
            <p:nvPr/>
          </p:nvSpPr>
          <p:spPr>
            <a:xfrm>
              <a:off x="11681734" y="4693578"/>
              <a:ext cx="81183" cy="101513"/>
            </a:xfrm>
            <a:custGeom>
              <a:rect b="b" l="l" r="r" t="t"/>
              <a:pathLst>
                <a:path extrusionOk="0" h="754" w="603">
                  <a:moveTo>
                    <a:pt x="192" y="0"/>
                  </a:moveTo>
                  <a:cubicBezTo>
                    <a:pt x="53" y="0"/>
                    <a:pt x="0" y="296"/>
                    <a:pt x="0" y="296"/>
                  </a:cubicBezTo>
                  <a:cubicBezTo>
                    <a:pt x="255" y="457"/>
                    <a:pt x="280" y="754"/>
                    <a:pt x="280" y="754"/>
                  </a:cubicBezTo>
                  <a:cubicBezTo>
                    <a:pt x="280" y="754"/>
                    <a:pt x="602" y="372"/>
                    <a:pt x="323" y="75"/>
                  </a:cubicBezTo>
                  <a:cubicBezTo>
                    <a:pt x="272" y="21"/>
                    <a:pt x="229"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9"/>
            <p:cNvSpPr/>
            <p:nvPr/>
          </p:nvSpPr>
          <p:spPr>
            <a:xfrm>
              <a:off x="11384733" y="1364093"/>
              <a:ext cx="193198" cy="3239123"/>
            </a:xfrm>
            <a:custGeom>
              <a:rect b="b" l="l" r="r" t="t"/>
              <a:pathLst>
                <a:path extrusionOk="0" h="24059" w="1435">
                  <a:moveTo>
                    <a:pt x="1" y="1"/>
                  </a:moveTo>
                  <a:lnTo>
                    <a:pt x="1" y="24059"/>
                  </a:lnTo>
                  <a:lnTo>
                    <a:pt x="1434" y="24059"/>
                  </a:lnTo>
                  <a:lnTo>
                    <a:pt x="1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9"/>
            <p:cNvSpPr/>
            <p:nvPr/>
          </p:nvSpPr>
          <p:spPr>
            <a:xfrm>
              <a:off x="12973408" y="1364093"/>
              <a:ext cx="193198" cy="3239123"/>
            </a:xfrm>
            <a:custGeom>
              <a:rect b="b" l="l" r="r" t="t"/>
              <a:pathLst>
                <a:path extrusionOk="0" h="24059" w="1435">
                  <a:moveTo>
                    <a:pt x="0" y="1"/>
                  </a:moveTo>
                  <a:lnTo>
                    <a:pt x="0" y="24059"/>
                  </a:lnTo>
                  <a:lnTo>
                    <a:pt x="1434" y="24059"/>
                  </a:lnTo>
                  <a:lnTo>
                    <a:pt x="1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9"/>
            <p:cNvSpPr/>
            <p:nvPr/>
          </p:nvSpPr>
          <p:spPr>
            <a:xfrm>
              <a:off x="11384733" y="4419196"/>
              <a:ext cx="193198" cy="184043"/>
            </a:xfrm>
            <a:custGeom>
              <a:rect b="b" l="l" r="r" t="t"/>
              <a:pathLst>
                <a:path extrusionOk="0" h="1367" w="1435">
                  <a:moveTo>
                    <a:pt x="1" y="1"/>
                  </a:moveTo>
                  <a:lnTo>
                    <a:pt x="1" y="1367"/>
                  </a:lnTo>
                  <a:lnTo>
                    <a:pt x="1434" y="1367"/>
                  </a:lnTo>
                  <a:lnTo>
                    <a:pt x="1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9"/>
            <p:cNvSpPr/>
            <p:nvPr/>
          </p:nvSpPr>
          <p:spPr>
            <a:xfrm>
              <a:off x="12973408" y="4419196"/>
              <a:ext cx="193198" cy="184043"/>
            </a:xfrm>
            <a:custGeom>
              <a:rect b="b" l="l" r="r" t="t"/>
              <a:pathLst>
                <a:path extrusionOk="0" h="1367" w="1435">
                  <a:moveTo>
                    <a:pt x="0" y="1"/>
                  </a:moveTo>
                  <a:lnTo>
                    <a:pt x="0" y="1367"/>
                  </a:lnTo>
                  <a:lnTo>
                    <a:pt x="1434" y="1367"/>
                  </a:lnTo>
                  <a:lnTo>
                    <a:pt x="1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9"/>
            <p:cNvSpPr/>
            <p:nvPr/>
          </p:nvSpPr>
          <p:spPr>
            <a:xfrm>
              <a:off x="11384733" y="1421312"/>
              <a:ext cx="193198" cy="443210"/>
            </a:xfrm>
            <a:custGeom>
              <a:rect b="b" l="l" r="r" t="t"/>
              <a:pathLst>
                <a:path extrusionOk="0" h="3292" w="1435">
                  <a:moveTo>
                    <a:pt x="1" y="0"/>
                  </a:moveTo>
                  <a:lnTo>
                    <a:pt x="1" y="3292"/>
                  </a:lnTo>
                  <a:lnTo>
                    <a:pt x="1434" y="3292"/>
                  </a:lnTo>
                  <a:lnTo>
                    <a:pt x="14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9"/>
            <p:cNvSpPr/>
            <p:nvPr/>
          </p:nvSpPr>
          <p:spPr>
            <a:xfrm>
              <a:off x="12973408" y="1421312"/>
              <a:ext cx="193198" cy="443210"/>
            </a:xfrm>
            <a:custGeom>
              <a:rect b="b" l="l" r="r" t="t"/>
              <a:pathLst>
                <a:path extrusionOk="0" h="3292" w="1435">
                  <a:moveTo>
                    <a:pt x="0" y="0"/>
                  </a:moveTo>
                  <a:lnTo>
                    <a:pt x="0" y="3292"/>
                  </a:lnTo>
                  <a:lnTo>
                    <a:pt x="1434" y="3292"/>
                  </a:lnTo>
                  <a:lnTo>
                    <a:pt x="14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9"/>
            <p:cNvSpPr/>
            <p:nvPr/>
          </p:nvSpPr>
          <p:spPr>
            <a:xfrm>
              <a:off x="11487587" y="1448031"/>
              <a:ext cx="59508" cy="3137476"/>
            </a:xfrm>
            <a:custGeom>
              <a:rect b="b" l="l" r="r" t="t"/>
              <a:pathLst>
                <a:path extrusionOk="0" h="23304" w="442">
                  <a:moveTo>
                    <a:pt x="1" y="0"/>
                  </a:moveTo>
                  <a:lnTo>
                    <a:pt x="1" y="23303"/>
                  </a:lnTo>
                  <a:lnTo>
                    <a:pt x="442" y="23303"/>
                  </a:lnTo>
                  <a:lnTo>
                    <a:pt x="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9"/>
            <p:cNvSpPr/>
            <p:nvPr/>
          </p:nvSpPr>
          <p:spPr>
            <a:xfrm>
              <a:off x="12992795" y="1438411"/>
              <a:ext cx="59508" cy="3137476"/>
            </a:xfrm>
            <a:custGeom>
              <a:rect b="b" l="l" r="r" t="t"/>
              <a:pathLst>
                <a:path extrusionOk="0" h="23304" w="442">
                  <a:moveTo>
                    <a:pt x="1" y="0"/>
                  </a:moveTo>
                  <a:lnTo>
                    <a:pt x="1" y="23303"/>
                  </a:lnTo>
                  <a:lnTo>
                    <a:pt x="442" y="23303"/>
                  </a:lnTo>
                  <a:lnTo>
                    <a:pt x="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9"/>
            <p:cNvSpPr/>
            <p:nvPr/>
          </p:nvSpPr>
          <p:spPr>
            <a:xfrm>
              <a:off x="11534311" y="1438411"/>
              <a:ext cx="56142" cy="3137476"/>
            </a:xfrm>
            <a:custGeom>
              <a:rect b="b" l="l" r="r" t="t"/>
              <a:pathLst>
                <a:path extrusionOk="0" h="23304" w="417">
                  <a:moveTo>
                    <a:pt x="1" y="0"/>
                  </a:moveTo>
                  <a:lnTo>
                    <a:pt x="1" y="23303"/>
                  </a:lnTo>
                  <a:lnTo>
                    <a:pt x="417" y="23303"/>
                  </a:lnTo>
                  <a:lnTo>
                    <a:pt x="4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9"/>
            <p:cNvSpPr/>
            <p:nvPr/>
          </p:nvSpPr>
          <p:spPr>
            <a:xfrm>
              <a:off x="12960887" y="1438411"/>
              <a:ext cx="56007" cy="3137476"/>
            </a:xfrm>
            <a:custGeom>
              <a:rect b="b" l="l" r="r" t="t"/>
              <a:pathLst>
                <a:path extrusionOk="0" h="23304" w="416">
                  <a:moveTo>
                    <a:pt x="0" y="0"/>
                  </a:moveTo>
                  <a:lnTo>
                    <a:pt x="0" y="23303"/>
                  </a:lnTo>
                  <a:lnTo>
                    <a:pt x="416" y="23303"/>
                  </a:lnTo>
                  <a:lnTo>
                    <a:pt x="4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9"/>
            <p:cNvSpPr/>
            <p:nvPr/>
          </p:nvSpPr>
          <p:spPr>
            <a:xfrm>
              <a:off x="11335592" y="4501457"/>
              <a:ext cx="1880008" cy="141768"/>
            </a:xfrm>
            <a:custGeom>
              <a:rect b="b" l="l" r="r" t="t"/>
              <a:pathLst>
                <a:path extrusionOk="0" h="1053" w="13964">
                  <a:moveTo>
                    <a:pt x="383" y="1"/>
                  </a:moveTo>
                  <a:cubicBezTo>
                    <a:pt x="171" y="1"/>
                    <a:pt x="1" y="170"/>
                    <a:pt x="1" y="382"/>
                  </a:cubicBezTo>
                  <a:lnTo>
                    <a:pt x="1" y="671"/>
                  </a:lnTo>
                  <a:cubicBezTo>
                    <a:pt x="1" y="883"/>
                    <a:pt x="171" y="1053"/>
                    <a:pt x="383" y="1053"/>
                  </a:cubicBezTo>
                  <a:lnTo>
                    <a:pt x="13582" y="1053"/>
                  </a:lnTo>
                  <a:cubicBezTo>
                    <a:pt x="13794" y="1053"/>
                    <a:pt x="13964" y="883"/>
                    <a:pt x="13964" y="671"/>
                  </a:cubicBezTo>
                  <a:lnTo>
                    <a:pt x="13964" y="382"/>
                  </a:lnTo>
                  <a:cubicBezTo>
                    <a:pt x="13964" y="170"/>
                    <a:pt x="13794" y="1"/>
                    <a:pt x="135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9"/>
            <p:cNvSpPr/>
            <p:nvPr/>
          </p:nvSpPr>
          <p:spPr>
            <a:xfrm>
              <a:off x="11503480" y="3704292"/>
              <a:ext cx="1545446" cy="77818"/>
            </a:xfrm>
            <a:custGeom>
              <a:rect b="b" l="l" r="r" t="t"/>
              <a:pathLst>
                <a:path extrusionOk="0" h="578" w="11479">
                  <a:moveTo>
                    <a:pt x="289" y="1"/>
                  </a:moveTo>
                  <a:cubicBezTo>
                    <a:pt x="128" y="1"/>
                    <a:pt x="1" y="128"/>
                    <a:pt x="1" y="289"/>
                  </a:cubicBezTo>
                  <a:cubicBezTo>
                    <a:pt x="1" y="450"/>
                    <a:pt x="128" y="577"/>
                    <a:pt x="289" y="577"/>
                  </a:cubicBezTo>
                  <a:lnTo>
                    <a:pt x="11181" y="577"/>
                  </a:lnTo>
                  <a:cubicBezTo>
                    <a:pt x="11343" y="577"/>
                    <a:pt x="11478" y="450"/>
                    <a:pt x="11478" y="289"/>
                  </a:cubicBezTo>
                  <a:cubicBezTo>
                    <a:pt x="11478" y="128"/>
                    <a:pt x="11343" y="1"/>
                    <a:pt x="111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9"/>
            <p:cNvSpPr/>
            <p:nvPr/>
          </p:nvSpPr>
          <p:spPr>
            <a:xfrm>
              <a:off x="11503480" y="2928803"/>
              <a:ext cx="1545446" cy="78895"/>
            </a:xfrm>
            <a:custGeom>
              <a:rect b="b" l="l" r="r" t="t"/>
              <a:pathLst>
                <a:path extrusionOk="0" h="586" w="11479">
                  <a:moveTo>
                    <a:pt x="289" y="1"/>
                  </a:moveTo>
                  <a:cubicBezTo>
                    <a:pt x="128" y="1"/>
                    <a:pt x="1" y="128"/>
                    <a:pt x="1" y="289"/>
                  </a:cubicBezTo>
                  <a:cubicBezTo>
                    <a:pt x="1" y="450"/>
                    <a:pt x="128" y="586"/>
                    <a:pt x="289" y="586"/>
                  </a:cubicBezTo>
                  <a:lnTo>
                    <a:pt x="11181" y="586"/>
                  </a:lnTo>
                  <a:cubicBezTo>
                    <a:pt x="11343" y="586"/>
                    <a:pt x="11478" y="450"/>
                    <a:pt x="11478" y="289"/>
                  </a:cubicBezTo>
                  <a:cubicBezTo>
                    <a:pt x="11478" y="128"/>
                    <a:pt x="11343" y="1"/>
                    <a:pt x="111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9"/>
            <p:cNvSpPr/>
            <p:nvPr/>
          </p:nvSpPr>
          <p:spPr>
            <a:xfrm>
              <a:off x="11503480" y="2153314"/>
              <a:ext cx="1545446" cy="79029"/>
            </a:xfrm>
            <a:custGeom>
              <a:rect b="b" l="l" r="r" t="t"/>
              <a:pathLst>
                <a:path extrusionOk="0" h="587" w="11479">
                  <a:moveTo>
                    <a:pt x="289" y="1"/>
                  </a:moveTo>
                  <a:cubicBezTo>
                    <a:pt x="128" y="1"/>
                    <a:pt x="1" y="136"/>
                    <a:pt x="1" y="298"/>
                  </a:cubicBezTo>
                  <a:cubicBezTo>
                    <a:pt x="1" y="459"/>
                    <a:pt x="128" y="586"/>
                    <a:pt x="289" y="586"/>
                  </a:cubicBezTo>
                  <a:lnTo>
                    <a:pt x="11181" y="586"/>
                  </a:lnTo>
                  <a:cubicBezTo>
                    <a:pt x="11343" y="586"/>
                    <a:pt x="11478" y="459"/>
                    <a:pt x="11478" y="298"/>
                  </a:cubicBezTo>
                  <a:cubicBezTo>
                    <a:pt x="11478" y="136"/>
                    <a:pt x="11343" y="1"/>
                    <a:pt x="111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9"/>
            <p:cNvSpPr/>
            <p:nvPr/>
          </p:nvSpPr>
          <p:spPr>
            <a:xfrm>
              <a:off x="11317416" y="1313875"/>
              <a:ext cx="1916494" cy="213796"/>
            </a:xfrm>
            <a:custGeom>
              <a:rect b="b" l="l" r="r" t="t"/>
              <a:pathLst>
                <a:path extrusionOk="0" h="1588" w="14235">
                  <a:moveTo>
                    <a:pt x="484" y="1"/>
                  </a:moveTo>
                  <a:cubicBezTo>
                    <a:pt x="212" y="1"/>
                    <a:pt x="0" y="213"/>
                    <a:pt x="0" y="476"/>
                  </a:cubicBezTo>
                  <a:lnTo>
                    <a:pt x="0" y="1103"/>
                  </a:lnTo>
                  <a:cubicBezTo>
                    <a:pt x="0" y="1375"/>
                    <a:pt x="212" y="1587"/>
                    <a:pt x="484" y="1587"/>
                  </a:cubicBezTo>
                  <a:lnTo>
                    <a:pt x="13760" y="1587"/>
                  </a:lnTo>
                  <a:cubicBezTo>
                    <a:pt x="14023" y="1587"/>
                    <a:pt x="14235" y="1375"/>
                    <a:pt x="14235" y="1103"/>
                  </a:cubicBezTo>
                  <a:lnTo>
                    <a:pt x="14235" y="476"/>
                  </a:lnTo>
                  <a:cubicBezTo>
                    <a:pt x="14235" y="213"/>
                    <a:pt x="14023" y="1"/>
                    <a:pt x="137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9"/>
            <p:cNvSpPr/>
            <p:nvPr/>
          </p:nvSpPr>
          <p:spPr>
            <a:xfrm>
              <a:off x="11599473" y="2381787"/>
              <a:ext cx="228606" cy="540280"/>
            </a:xfrm>
            <a:custGeom>
              <a:rect b="b" l="l" r="r" t="t"/>
              <a:pathLst>
                <a:path extrusionOk="0" h="4013" w="1698">
                  <a:moveTo>
                    <a:pt x="145" y="0"/>
                  </a:moveTo>
                  <a:lnTo>
                    <a:pt x="0" y="4013"/>
                  </a:lnTo>
                  <a:lnTo>
                    <a:pt x="1697" y="4013"/>
                  </a:lnTo>
                  <a:lnTo>
                    <a:pt x="1544" y="119"/>
                  </a:lnTo>
                  <a:lnTo>
                    <a:pt x="1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9"/>
            <p:cNvSpPr/>
            <p:nvPr/>
          </p:nvSpPr>
          <p:spPr>
            <a:xfrm>
              <a:off x="12532618" y="2297238"/>
              <a:ext cx="153077" cy="624829"/>
            </a:xfrm>
            <a:custGeom>
              <a:rect b="b" l="l" r="r" t="t"/>
              <a:pathLst>
                <a:path extrusionOk="0" h="4641" w="1137">
                  <a:moveTo>
                    <a:pt x="0" y="1"/>
                  </a:moveTo>
                  <a:lnTo>
                    <a:pt x="42" y="4641"/>
                  </a:lnTo>
                  <a:lnTo>
                    <a:pt x="1137" y="4641"/>
                  </a:lnTo>
                  <a:lnTo>
                    <a:pt x="8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9"/>
            <p:cNvSpPr/>
            <p:nvPr/>
          </p:nvSpPr>
          <p:spPr>
            <a:xfrm>
              <a:off x="12702660" y="2297238"/>
              <a:ext cx="233183" cy="624829"/>
            </a:xfrm>
            <a:custGeom>
              <a:rect b="b" l="l" r="r" t="t"/>
              <a:pathLst>
                <a:path extrusionOk="0" h="4641" w="1732">
                  <a:moveTo>
                    <a:pt x="1" y="1"/>
                  </a:moveTo>
                  <a:lnTo>
                    <a:pt x="69" y="4641"/>
                  </a:lnTo>
                  <a:lnTo>
                    <a:pt x="1732" y="4641"/>
                  </a:lnTo>
                  <a:lnTo>
                    <a:pt x="13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9"/>
            <p:cNvSpPr/>
            <p:nvPr/>
          </p:nvSpPr>
          <p:spPr>
            <a:xfrm>
              <a:off x="12314377" y="2347456"/>
              <a:ext cx="203430" cy="574612"/>
            </a:xfrm>
            <a:custGeom>
              <a:rect b="b" l="l" r="r" t="t"/>
              <a:pathLst>
                <a:path extrusionOk="0" h="4268" w="1511">
                  <a:moveTo>
                    <a:pt x="1" y="1"/>
                  </a:moveTo>
                  <a:lnTo>
                    <a:pt x="43" y="4268"/>
                  </a:lnTo>
                  <a:lnTo>
                    <a:pt x="1511" y="4268"/>
                  </a:lnTo>
                  <a:lnTo>
                    <a:pt x="1350" y="60"/>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9"/>
            <p:cNvSpPr/>
            <p:nvPr/>
          </p:nvSpPr>
          <p:spPr>
            <a:xfrm>
              <a:off x="12187687" y="2339513"/>
              <a:ext cx="101782" cy="582555"/>
            </a:xfrm>
            <a:custGeom>
              <a:rect b="b" l="l" r="r" t="t"/>
              <a:pathLst>
                <a:path extrusionOk="0" h="4327" w="756">
                  <a:moveTo>
                    <a:pt x="0" y="0"/>
                  </a:moveTo>
                  <a:lnTo>
                    <a:pt x="34" y="4327"/>
                  </a:lnTo>
                  <a:lnTo>
                    <a:pt x="755" y="4327"/>
                  </a:lnTo>
                  <a:lnTo>
                    <a:pt x="594"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9"/>
            <p:cNvSpPr/>
            <p:nvPr/>
          </p:nvSpPr>
          <p:spPr>
            <a:xfrm>
              <a:off x="11829023" y="2526788"/>
              <a:ext cx="190909" cy="395281"/>
            </a:xfrm>
            <a:custGeom>
              <a:rect b="b" l="l" r="r" t="t"/>
              <a:pathLst>
                <a:path extrusionOk="0" h="2936" w="1418">
                  <a:moveTo>
                    <a:pt x="0" y="1"/>
                  </a:moveTo>
                  <a:lnTo>
                    <a:pt x="145" y="2936"/>
                  </a:lnTo>
                  <a:lnTo>
                    <a:pt x="1417" y="2936"/>
                  </a:lnTo>
                  <a:lnTo>
                    <a:pt x="13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9"/>
            <p:cNvSpPr/>
            <p:nvPr/>
          </p:nvSpPr>
          <p:spPr>
            <a:xfrm>
              <a:off x="12044841" y="2387442"/>
              <a:ext cx="133825" cy="534626"/>
            </a:xfrm>
            <a:custGeom>
              <a:rect b="b" l="l" r="r" t="t"/>
              <a:pathLst>
                <a:path extrusionOk="0" h="3971" w="994">
                  <a:moveTo>
                    <a:pt x="1" y="1"/>
                  </a:moveTo>
                  <a:lnTo>
                    <a:pt x="26" y="3971"/>
                  </a:lnTo>
                  <a:lnTo>
                    <a:pt x="993" y="3971"/>
                  </a:lnTo>
                  <a:lnTo>
                    <a:pt x="883" y="5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9"/>
            <p:cNvSpPr/>
            <p:nvPr/>
          </p:nvSpPr>
          <p:spPr>
            <a:xfrm>
              <a:off x="12566815" y="2864852"/>
              <a:ext cx="93839" cy="36755"/>
            </a:xfrm>
            <a:custGeom>
              <a:rect b="b" l="l" r="r" t="t"/>
              <a:pathLst>
                <a:path extrusionOk="0" h="273" w="697">
                  <a:moveTo>
                    <a:pt x="1" y="1"/>
                  </a:moveTo>
                  <a:lnTo>
                    <a:pt x="9" y="272"/>
                  </a:lnTo>
                  <a:lnTo>
                    <a:pt x="696" y="272"/>
                  </a:lnTo>
                  <a:lnTo>
                    <a:pt x="6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9"/>
            <p:cNvSpPr/>
            <p:nvPr/>
          </p:nvSpPr>
          <p:spPr>
            <a:xfrm>
              <a:off x="12564526" y="2804402"/>
              <a:ext cx="94916" cy="36620"/>
            </a:xfrm>
            <a:custGeom>
              <a:rect b="b" l="l" r="r" t="t"/>
              <a:pathLst>
                <a:path extrusionOk="0" h="272" w="705">
                  <a:moveTo>
                    <a:pt x="1" y="0"/>
                  </a:moveTo>
                  <a:lnTo>
                    <a:pt x="9" y="271"/>
                  </a:lnTo>
                  <a:lnTo>
                    <a:pt x="705" y="271"/>
                  </a:lnTo>
                  <a:lnTo>
                    <a:pt x="6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9"/>
            <p:cNvSpPr/>
            <p:nvPr/>
          </p:nvSpPr>
          <p:spPr>
            <a:xfrm>
              <a:off x="12365807" y="2847754"/>
              <a:ext cx="104071" cy="46987"/>
            </a:xfrm>
            <a:custGeom>
              <a:rect b="b" l="l" r="r" t="t"/>
              <a:pathLst>
                <a:path extrusionOk="0" h="349" w="773">
                  <a:moveTo>
                    <a:pt x="1" y="0"/>
                  </a:moveTo>
                  <a:lnTo>
                    <a:pt x="9" y="348"/>
                  </a:lnTo>
                  <a:lnTo>
                    <a:pt x="772" y="34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9"/>
            <p:cNvSpPr/>
            <p:nvPr/>
          </p:nvSpPr>
          <p:spPr>
            <a:xfrm>
              <a:off x="12556583" y="2334935"/>
              <a:ext cx="67451" cy="33254"/>
            </a:xfrm>
            <a:custGeom>
              <a:rect b="b" l="l" r="r" t="t"/>
              <a:pathLst>
                <a:path extrusionOk="0" h="247" w="501">
                  <a:moveTo>
                    <a:pt x="0" y="1"/>
                  </a:moveTo>
                  <a:lnTo>
                    <a:pt x="0" y="247"/>
                  </a:lnTo>
                  <a:lnTo>
                    <a:pt x="501" y="247"/>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9"/>
            <p:cNvSpPr/>
            <p:nvPr/>
          </p:nvSpPr>
          <p:spPr>
            <a:xfrm>
              <a:off x="12203574" y="2872796"/>
              <a:ext cx="64085" cy="28811"/>
            </a:xfrm>
            <a:custGeom>
              <a:rect b="b" l="l" r="r" t="t"/>
              <a:pathLst>
                <a:path extrusionOk="0" h="214" w="476">
                  <a:moveTo>
                    <a:pt x="1" y="1"/>
                  </a:moveTo>
                  <a:lnTo>
                    <a:pt x="9" y="213"/>
                  </a:lnTo>
                  <a:lnTo>
                    <a:pt x="476" y="213"/>
                  </a:lnTo>
                  <a:lnTo>
                    <a:pt x="4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9"/>
            <p:cNvSpPr/>
            <p:nvPr/>
          </p:nvSpPr>
          <p:spPr>
            <a:xfrm>
              <a:off x="12070017" y="2831732"/>
              <a:ext cx="73240" cy="65297"/>
            </a:xfrm>
            <a:custGeom>
              <a:rect b="b" l="l" r="r" t="t"/>
              <a:pathLst>
                <a:path extrusionOk="0" h="485" w="544">
                  <a:moveTo>
                    <a:pt x="0" y="1"/>
                  </a:moveTo>
                  <a:lnTo>
                    <a:pt x="9" y="484"/>
                  </a:lnTo>
                  <a:lnTo>
                    <a:pt x="543" y="484"/>
                  </a:lnTo>
                  <a:lnTo>
                    <a:pt x="5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9"/>
            <p:cNvSpPr/>
            <p:nvPr/>
          </p:nvSpPr>
          <p:spPr>
            <a:xfrm>
              <a:off x="11657770" y="2410330"/>
              <a:ext cx="89127" cy="60585"/>
            </a:xfrm>
            <a:custGeom>
              <a:rect b="b" l="l" r="r" t="t"/>
              <a:pathLst>
                <a:path extrusionOk="0" h="450" w="662">
                  <a:moveTo>
                    <a:pt x="0" y="0"/>
                  </a:moveTo>
                  <a:lnTo>
                    <a:pt x="0" y="425"/>
                  </a:lnTo>
                  <a:lnTo>
                    <a:pt x="662" y="450"/>
                  </a:lnTo>
                  <a:lnTo>
                    <a:pt x="662" y="450"/>
                  </a:lnTo>
                  <a:lnTo>
                    <a:pt x="653" y="34"/>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9"/>
            <p:cNvSpPr/>
            <p:nvPr/>
          </p:nvSpPr>
          <p:spPr>
            <a:xfrm>
              <a:off x="12730125" y="2841965"/>
              <a:ext cx="173676" cy="60719"/>
            </a:xfrm>
            <a:custGeom>
              <a:rect b="b" l="l" r="r" t="t"/>
              <a:pathLst>
                <a:path extrusionOk="0" h="451" w="1290">
                  <a:moveTo>
                    <a:pt x="1" y="1"/>
                  </a:moveTo>
                  <a:lnTo>
                    <a:pt x="18" y="425"/>
                  </a:lnTo>
                  <a:lnTo>
                    <a:pt x="1290" y="451"/>
                  </a:lnTo>
                  <a:lnTo>
                    <a:pt x="1290" y="451"/>
                  </a:lnTo>
                  <a:lnTo>
                    <a:pt x="1282" y="3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9"/>
            <p:cNvSpPr/>
            <p:nvPr/>
          </p:nvSpPr>
          <p:spPr>
            <a:xfrm>
              <a:off x="12727836" y="2322414"/>
              <a:ext cx="118880" cy="61796"/>
            </a:xfrm>
            <a:custGeom>
              <a:rect b="b" l="l" r="r" t="t"/>
              <a:pathLst>
                <a:path extrusionOk="0" h="459" w="883">
                  <a:moveTo>
                    <a:pt x="874" y="0"/>
                  </a:moveTo>
                  <a:lnTo>
                    <a:pt x="1" y="43"/>
                  </a:lnTo>
                  <a:lnTo>
                    <a:pt x="9" y="458"/>
                  </a:lnTo>
                  <a:lnTo>
                    <a:pt x="883" y="416"/>
                  </a:lnTo>
                  <a:lnTo>
                    <a:pt x="8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9"/>
            <p:cNvSpPr/>
            <p:nvPr/>
          </p:nvSpPr>
          <p:spPr>
            <a:xfrm>
              <a:off x="11861066" y="2862563"/>
              <a:ext cx="131401" cy="35543"/>
            </a:xfrm>
            <a:custGeom>
              <a:rect b="b" l="l" r="r" t="t"/>
              <a:pathLst>
                <a:path extrusionOk="0" h="264" w="976">
                  <a:moveTo>
                    <a:pt x="0" y="1"/>
                  </a:moveTo>
                  <a:lnTo>
                    <a:pt x="9" y="264"/>
                  </a:lnTo>
                  <a:lnTo>
                    <a:pt x="976" y="264"/>
                  </a:lnTo>
                  <a:lnTo>
                    <a:pt x="9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9"/>
            <p:cNvSpPr/>
            <p:nvPr/>
          </p:nvSpPr>
          <p:spPr>
            <a:xfrm>
              <a:off x="11610917" y="3172086"/>
              <a:ext cx="228471" cy="539203"/>
            </a:xfrm>
            <a:custGeom>
              <a:rect b="b" l="l" r="r" t="t"/>
              <a:pathLst>
                <a:path extrusionOk="0" h="4005" w="1697">
                  <a:moveTo>
                    <a:pt x="144" y="1"/>
                  </a:moveTo>
                  <a:lnTo>
                    <a:pt x="0" y="4005"/>
                  </a:lnTo>
                  <a:lnTo>
                    <a:pt x="1697" y="4005"/>
                  </a:lnTo>
                  <a:lnTo>
                    <a:pt x="1544" y="111"/>
                  </a:lnTo>
                  <a:lnTo>
                    <a:pt x="1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9"/>
            <p:cNvSpPr/>
            <p:nvPr/>
          </p:nvSpPr>
          <p:spPr>
            <a:xfrm>
              <a:off x="12543927" y="3086459"/>
              <a:ext cx="153212" cy="624829"/>
            </a:xfrm>
            <a:custGeom>
              <a:rect b="b" l="l" r="r" t="t"/>
              <a:pathLst>
                <a:path extrusionOk="0" h="4641" w="1138">
                  <a:moveTo>
                    <a:pt x="1" y="0"/>
                  </a:moveTo>
                  <a:lnTo>
                    <a:pt x="43" y="4641"/>
                  </a:lnTo>
                  <a:lnTo>
                    <a:pt x="1138" y="4641"/>
                  </a:lnTo>
                  <a:lnTo>
                    <a:pt x="90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9"/>
            <p:cNvSpPr/>
            <p:nvPr/>
          </p:nvSpPr>
          <p:spPr>
            <a:xfrm>
              <a:off x="12714104" y="3086459"/>
              <a:ext cx="233183" cy="624829"/>
            </a:xfrm>
            <a:custGeom>
              <a:rect b="b" l="l" r="r" t="t"/>
              <a:pathLst>
                <a:path extrusionOk="0" h="4641" w="1732">
                  <a:moveTo>
                    <a:pt x="1" y="0"/>
                  </a:moveTo>
                  <a:lnTo>
                    <a:pt x="69" y="4641"/>
                  </a:lnTo>
                  <a:lnTo>
                    <a:pt x="1731" y="4641"/>
                  </a:lnTo>
                  <a:lnTo>
                    <a:pt x="1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9"/>
            <p:cNvSpPr/>
            <p:nvPr/>
          </p:nvSpPr>
          <p:spPr>
            <a:xfrm>
              <a:off x="12325821" y="3137889"/>
              <a:ext cx="203430" cy="573400"/>
            </a:xfrm>
            <a:custGeom>
              <a:rect b="b" l="l" r="r" t="t"/>
              <a:pathLst>
                <a:path extrusionOk="0" h="4259" w="1511">
                  <a:moveTo>
                    <a:pt x="1" y="0"/>
                  </a:moveTo>
                  <a:lnTo>
                    <a:pt x="43" y="4259"/>
                  </a:lnTo>
                  <a:lnTo>
                    <a:pt x="1511" y="4259"/>
                  </a:lnTo>
                  <a:lnTo>
                    <a:pt x="1349" y="5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9"/>
            <p:cNvSpPr/>
            <p:nvPr/>
          </p:nvSpPr>
          <p:spPr>
            <a:xfrm>
              <a:off x="12200208" y="3129811"/>
              <a:ext cx="100570" cy="581478"/>
            </a:xfrm>
            <a:custGeom>
              <a:rect b="b" l="l" r="r" t="t"/>
              <a:pathLst>
                <a:path extrusionOk="0" h="4319" w="747">
                  <a:moveTo>
                    <a:pt x="0" y="1"/>
                  </a:moveTo>
                  <a:lnTo>
                    <a:pt x="26" y="4319"/>
                  </a:lnTo>
                  <a:lnTo>
                    <a:pt x="747" y="4319"/>
                  </a:lnTo>
                  <a:lnTo>
                    <a:pt x="5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9"/>
            <p:cNvSpPr/>
            <p:nvPr/>
          </p:nvSpPr>
          <p:spPr>
            <a:xfrm>
              <a:off x="11840467" y="3317086"/>
              <a:ext cx="190774" cy="394204"/>
            </a:xfrm>
            <a:custGeom>
              <a:rect b="b" l="l" r="r" t="t"/>
              <a:pathLst>
                <a:path extrusionOk="0" h="2928" w="1417">
                  <a:moveTo>
                    <a:pt x="0" y="1"/>
                  </a:moveTo>
                  <a:lnTo>
                    <a:pt x="145" y="2928"/>
                  </a:lnTo>
                  <a:lnTo>
                    <a:pt x="1417" y="2928"/>
                  </a:lnTo>
                  <a:lnTo>
                    <a:pt x="13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9"/>
            <p:cNvSpPr/>
            <p:nvPr/>
          </p:nvSpPr>
          <p:spPr>
            <a:xfrm>
              <a:off x="12056285" y="3176663"/>
              <a:ext cx="133825" cy="534626"/>
            </a:xfrm>
            <a:custGeom>
              <a:rect b="b" l="l" r="r" t="t"/>
              <a:pathLst>
                <a:path extrusionOk="0" h="3971" w="994">
                  <a:moveTo>
                    <a:pt x="1" y="0"/>
                  </a:moveTo>
                  <a:lnTo>
                    <a:pt x="35" y="3971"/>
                  </a:lnTo>
                  <a:lnTo>
                    <a:pt x="993" y="3971"/>
                  </a:lnTo>
                  <a:lnTo>
                    <a:pt x="883" y="60"/>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9"/>
            <p:cNvSpPr/>
            <p:nvPr/>
          </p:nvSpPr>
          <p:spPr>
            <a:xfrm>
              <a:off x="12578259" y="3655151"/>
              <a:ext cx="94916" cy="36755"/>
            </a:xfrm>
            <a:custGeom>
              <a:rect b="b" l="l" r="r" t="t"/>
              <a:pathLst>
                <a:path extrusionOk="0" h="273" w="705">
                  <a:moveTo>
                    <a:pt x="0" y="1"/>
                  </a:moveTo>
                  <a:lnTo>
                    <a:pt x="9" y="272"/>
                  </a:lnTo>
                  <a:lnTo>
                    <a:pt x="704" y="272"/>
                  </a:lnTo>
                  <a:lnTo>
                    <a:pt x="6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9"/>
            <p:cNvSpPr/>
            <p:nvPr/>
          </p:nvSpPr>
          <p:spPr>
            <a:xfrm>
              <a:off x="12577047" y="3594700"/>
              <a:ext cx="93839" cy="35543"/>
            </a:xfrm>
            <a:custGeom>
              <a:rect b="b" l="l" r="r" t="t"/>
              <a:pathLst>
                <a:path extrusionOk="0" h="264" w="697">
                  <a:moveTo>
                    <a:pt x="1" y="0"/>
                  </a:moveTo>
                  <a:lnTo>
                    <a:pt x="1" y="263"/>
                  </a:lnTo>
                  <a:lnTo>
                    <a:pt x="696" y="263"/>
                  </a:lnTo>
                  <a:lnTo>
                    <a:pt x="6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9"/>
            <p:cNvSpPr/>
            <p:nvPr/>
          </p:nvSpPr>
          <p:spPr>
            <a:xfrm>
              <a:off x="12378328" y="3638052"/>
              <a:ext cx="102994" cy="46987"/>
            </a:xfrm>
            <a:custGeom>
              <a:rect b="b" l="l" r="r" t="t"/>
              <a:pathLst>
                <a:path extrusionOk="0" h="349" w="765">
                  <a:moveTo>
                    <a:pt x="1" y="1"/>
                  </a:moveTo>
                  <a:lnTo>
                    <a:pt x="1" y="348"/>
                  </a:lnTo>
                  <a:lnTo>
                    <a:pt x="764"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9"/>
            <p:cNvSpPr/>
            <p:nvPr/>
          </p:nvSpPr>
          <p:spPr>
            <a:xfrm>
              <a:off x="12568026" y="3125233"/>
              <a:ext cx="67451" cy="33254"/>
            </a:xfrm>
            <a:custGeom>
              <a:rect b="b" l="l" r="r" t="t"/>
              <a:pathLst>
                <a:path extrusionOk="0" h="247" w="501">
                  <a:moveTo>
                    <a:pt x="0" y="1"/>
                  </a:moveTo>
                  <a:lnTo>
                    <a:pt x="0" y="247"/>
                  </a:lnTo>
                  <a:lnTo>
                    <a:pt x="501" y="247"/>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9"/>
            <p:cNvSpPr/>
            <p:nvPr/>
          </p:nvSpPr>
          <p:spPr>
            <a:xfrm>
              <a:off x="12215017" y="3662017"/>
              <a:ext cx="64085" cy="28677"/>
            </a:xfrm>
            <a:custGeom>
              <a:rect b="b" l="l" r="r" t="t"/>
              <a:pathLst>
                <a:path extrusionOk="0" h="213" w="476">
                  <a:moveTo>
                    <a:pt x="1" y="1"/>
                  </a:moveTo>
                  <a:lnTo>
                    <a:pt x="9" y="213"/>
                  </a:lnTo>
                  <a:lnTo>
                    <a:pt x="476" y="213"/>
                  </a:lnTo>
                  <a:lnTo>
                    <a:pt x="4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9"/>
            <p:cNvSpPr/>
            <p:nvPr/>
          </p:nvSpPr>
          <p:spPr>
            <a:xfrm>
              <a:off x="12081461" y="3620954"/>
              <a:ext cx="73240" cy="66374"/>
            </a:xfrm>
            <a:custGeom>
              <a:rect b="b" l="l" r="r" t="t"/>
              <a:pathLst>
                <a:path extrusionOk="0" h="493" w="544">
                  <a:moveTo>
                    <a:pt x="0" y="0"/>
                  </a:moveTo>
                  <a:lnTo>
                    <a:pt x="9" y="492"/>
                  </a:lnTo>
                  <a:lnTo>
                    <a:pt x="543" y="492"/>
                  </a:lnTo>
                  <a:lnTo>
                    <a:pt x="5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9"/>
            <p:cNvSpPr/>
            <p:nvPr/>
          </p:nvSpPr>
          <p:spPr>
            <a:xfrm>
              <a:off x="11669079" y="3200628"/>
              <a:ext cx="89261" cy="60719"/>
            </a:xfrm>
            <a:custGeom>
              <a:rect b="b" l="l" r="r" t="t"/>
              <a:pathLst>
                <a:path extrusionOk="0" h="451" w="663">
                  <a:moveTo>
                    <a:pt x="1" y="1"/>
                  </a:moveTo>
                  <a:lnTo>
                    <a:pt x="9" y="416"/>
                  </a:lnTo>
                  <a:lnTo>
                    <a:pt x="663" y="450"/>
                  </a:lnTo>
                  <a:lnTo>
                    <a:pt x="663" y="3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9"/>
            <p:cNvSpPr/>
            <p:nvPr/>
          </p:nvSpPr>
          <p:spPr>
            <a:xfrm>
              <a:off x="12742646" y="3632398"/>
              <a:ext cx="172599" cy="60585"/>
            </a:xfrm>
            <a:custGeom>
              <a:rect b="b" l="l" r="r" t="t"/>
              <a:pathLst>
                <a:path extrusionOk="0" h="450" w="1282">
                  <a:moveTo>
                    <a:pt x="1" y="0"/>
                  </a:moveTo>
                  <a:lnTo>
                    <a:pt x="9" y="416"/>
                  </a:lnTo>
                  <a:lnTo>
                    <a:pt x="1282" y="450"/>
                  </a:lnTo>
                  <a:lnTo>
                    <a:pt x="1273" y="3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9"/>
            <p:cNvSpPr/>
            <p:nvPr/>
          </p:nvSpPr>
          <p:spPr>
            <a:xfrm>
              <a:off x="12739280" y="3112712"/>
              <a:ext cx="118880" cy="61796"/>
            </a:xfrm>
            <a:custGeom>
              <a:rect b="b" l="l" r="r" t="t"/>
              <a:pathLst>
                <a:path extrusionOk="0" h="459" w="883">
                  <a:moveTo>
                    <a:pt x="874" y="0"/>
                  </a:moveTo>
                  <a:lnTo>
                    <a:pt x="0" y="34"/>
                  </a:lnTo>
                  <a:lnTo>
                    <a:pt x="9" y="459"/>
                  </a:lnTo>
                  <a:lnTo>
                    <a:pt x="883" y="416"/>
                  </a:lnTo>
                  <a:lnTo>
                    <a:pt x="8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9"/>
            <p:cNvSpPr/>
            <p:nvPr/>
          </p:nvSpPr>
          <p:spPr>
            <a:xfrm>
              <a:off x="11872375" y="3651785"/>
              <a:ext cx="131536" cy="35543"/>
            </a:xfrm>
            <a:custGeom>
              <a:rect b="b" l="l" r="r" t="t"/>
              <a:pathLst>
                <a:path extrusionOk="0" h="264" w="977">
                  <a:moveTo>
                    <a:pt x="1" y="0"/>
                  </a:moveTo>
                  <a:lnTo>
                    <a:pt x="9" y="263"/>
                  </a:lnTo>
                  <a:lnTo>
                    <a:pt x="976" y="263"/>
                  </a:lnTo>
                  <a:lnTo>
                    <a:pt x="9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9"/>
            <p:cNvSpPr/>
            <p:nvPr/>
          </p:nvSpPr>
          <p:spPr>
            <a:xfrm>
              <a:off x="12716392" y="3961307"/>
              <a:ext cx="227394" cy="540280"/>
            </a:xfrm>
            <a:custGeom>
              <a:rect b="b" l="l" r="r" t="t"/>
              <a:pathLst>
                <a:path extrusionOk="0" h="4013" w="1689">
                  <a:moveTo>
                    <a:pt x="1545" y="0"/>
                  </a:moveTo>
                  <a:lnTo>
                    <a:pt x="145" y="119"/>
                  </a:lnTo>
                  <a:lnTo>
                    <a:pt x="1" y="4013"/>
                  </a:lnTo>
                  <a:lnTo>
                    <a:pt x="1689" y="4013"/>
                  </a:lnTo>
                  <a:lnTo>
                    <a:pt x="15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9"/>
            <p:cNvSpPr/>
            <p:nvPr/>
          </p:nvSpPr>
          <p:spPr>
            <a:xfrm>
              <a:off x="11857566" y="3876757"/>
              <a:ext cx="153212" cy="624829"/>
            </a:xfrm>
            <a:custGeom>
              <a:rect b="b" l="l" r="r" t="t"/>
              <a:pathLst>
                <a:path extrusionOk="0" h="4641" w="1138">
                  <a:moveTo>
                    <a:pt x="238" y="1"/>
                  </a:moveTo>
                  <a:lnTo>
                    <a:pt x="1" y="4641"/>
                  </a:lnTo>
                  <a:lnTo>
                    <a:pt x="1095" y="4641"/>
                  </a:lnTo>
                  <a:lnTo>
                    <a:pt x="11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9"/>
            <p:cNvSpPr/>
            <p:nvPr/>
          </p:nvSpPr>
          <p:spPr>
            <a:xfrm>
              <a:off x="11607417" y="3876757"/>
              <a:ext cx="234261" cy="624829"/>
            </a:xfrm>
            <a:custGeom>
              <a:rect b="b" l="l" r="r" t="t"/>
              <a:pathLst>
                <a:path extrusionOk="0" h="4641" w="1740">
                  <a:moveTo>
                    <a:pt x="366" y="1"/>
                  </a:moveTo>
                  <a:lnTo>
                    <a:pt x="1" y="4641"/>
                  </a:lnTo>
                  <a:lnTo>
                    <a:pt x="1672" y="4641"/>
                  </a:lnTo>
                  <a:lnTo>
                    <a:pt x="17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9"/>
            <p:cNvSpPr/>
            <p:nvPr/>
          </p:nvSpPr>
          <p:spPr>
            <a:xfrm>
              <a:off x="12026665" y="3926976"/>
              <a:ext cx="202218" cy="574612"/>
            </a:xfrm>
            <a:custGeom>
              <a:rect b="b" l="l" r="r" t="t"/>
              <a:pathLst>
                <a:path extrusionOk="0" h="4268" w="1502">
                  <a:moveTo>
                    <a:pt x="1502" y="1"/>
                  </a:moveTo>
                  <a:lnTo>
                    <a:pt x="161" y="60"/>
                  </a:lnTo>
                  <a:lnTo>
                    <a:pt x="0" y="4268"/>
                  </a:lnTo>
                  <a:lnTo>
                    <a:pt x="1459" y="4268"/>
                  </a:lnTo>
                  <a:lnTo>
                    <a:pt x="15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9"/>
            <p:cNvSpPr/>
            <p:nvPr/>
          </p:nvSpPr>
          <p:spPr>
            <a:xfrm>
              <a:off x="12255004" y="3919032"/>
              <a:ext cx="100705" cy="582555"/>
            </a:xfrm>
            <a:custGeom>
              <a:rect b="b" l="l" r="r" t="t"/>
              <a:pathLst>
                <a:path extrusionOk="0" h="4327" w="748">
                  <a:moveTo>
                    <a:pt x="153" y="0"/>
                  </a:moveTo>
                  <a:lnTo>
                    <a:pt x="1" y="4327"/>
                  </a:lnTo>
                  <a:lnTo>
                    <a:pt x="713" y="4327"/>
                  </a:lnTo>
                  <a:lnTo>
                    <a:pt x="747"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9"/>
            <p:cNvSpPr/>
            <p:nvPr/>
          </p:nvSpPr>
          <p:spPr>
            <a:xfrm>
              <a:off x="12523463" y="4106307"/>
              <a:ext cx="191986" cy="395281"/>
            </a:xfrm>
            <a:custGeom>
              <a:rect b="b" l="l" r="r" t="t"/>
              <a:pathLst>
                <a:path extrusionOk="0" h="2936" w="1426">
                  <a:moveTo>
                    <a:pt x="68" y="1"/>
                  </a:moveTo>
                  <a:lnTo>
                    <a:pt x="0" y="2936"/>
                  </a:lnTo>
                  <a:lnTo>
                    <a:pt x="1273" y="2936"/>
                  </a:lnTo>
                  <a:lnTo>
                    <a:pt x="14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9"/>
            <p:cNvSpPr/>
            <p:nvPr/>
          </p:nvSpPr>
          <p:spPr>
            <a:xfrm>
              <a:off x="12364680" y="3956647"/>
              <a:ext cx="133690" cy="534626"/>
            </a:xfrm>
            <a:custGeom>
              <a:rect b="b" l="l" r="r" t="t"/>
              <a:pathLst>
                <a:path extrusionOk="0" h="3971" w="993">
                  <a:moveTo>
                    <a:pt x="993" y="1"/>
                  </a:moveTo>
                  <a:lnTo>
                    <a:pt x="110" y="60"/>
                  </a:lnTo>
                  <a:lnTo>
                    <a:pt x="0" y="3971"/>
                  </a:lnTo>
                  <a:lnTo>
                    <a:pt x="967" y="3971"/>
                  </a:lnTo>
                  <a:lnTo>
                    <a:pt x="9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9"/>
            <p:cNvSpPr/>
            <p:nvPr/>
          </p:nvSpPr>
          <p:spPr>
            <a:xfrm>
              <a:off x="11882742" y="4445584"/>
              <a:ext cx="93704" cy="35543"/>
            </a:xfrm>
            <a:custGeom>
              <a:rect b="b" l="l" r="r" t="t"/>
              <a:pathLst>
                <a:path extrusionOk="0" h="264" w="696">
                  <a:moveTo>
                    <a:pt x="9" y="0"/>
                  </a:moveTo>
                  <a:lnTo>
                    <a:pt x="0" y="263"/>
                  </a:lnTo>
                  <a:lnTo>
                    <a:pt x="696" y="263"/>
                  </a:lnTo>
                  <a:lnTo>
                    <a:pt x="6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9"/>
            <p:cNvSpPr/>
            <p:nvPr/>
          </p:nvSpPr>
          <p:spPr>
            <a:xfrm>
              <a:off x="11883819" y="4383922"/>
              <a:ext cx="94916" cy="36620"/>
            </a:xfrm>
            <a:custGeom>
              <a:rect b="b" l="l" r="r" t="t"/>
              <a:pathLst>
                <a:path extrusionOk="0" h="272" w="705">
                  <a:moveTo>
                    <a:pt x="9" y="0"/>
                  </a:moveTo>
                  <a:lnTo>
                    <a:pt x="1" y="271"/>
                  </a:lnTo>
                  <a:lnTo>
                    <a:pt x="696" y="271"/>
                  </a:lnTo>
                  <a:lnTo>
                    <a:pt x="7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9"/>
            <p:cNvSpPr/>
            <p:nvPr/>
          </p:nvSpPr>
          <p:spPr>
            <a:xfrm>
              <a:off x="12073383" y="4427274"/>
              <a:ext cx="104071" cy="46987"/>
            </a:xfrm>
            <a:custGeom>
              <a:rect b="b" l="l" r="r" t="t"/>
              <a:pathLst>
                <a:path extrusionOk="0" h="349" w="773">
                  <a:moveTo>
                    <a:pt x="9" y="0"/>
                  </a:moveTo>
                  <a:lnTo>
                    <a:pt x="1" y="348"/>
                  </a:lnTo>
                  <a:lnTo>
                    <a:pt x="764" y="348"/>
                  </a:lnTo>
                  <a:lnTo>
                    <a:pt x="7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9"/>
            <p:cNvSpPr/>
            <p:nvPr/>
          </p:nvSpPr>
          <p:spPr>
            <a:xfrm>
              <a:off x="11919228" y="3915532"/>
              <a:ext cx="67586" cy="32177"/>
            </a:xfrm>
            <a:custGeom>
              <a:rect b="b" l="l" r="r" t="t"/>
              <a:pathLst>
                <a:path extrusionOk="0" h="239" w="502">
                  <a:moveTo>
                    <a:pt x="1" y="1"/>
                  </a:moveTo>
                  <a:lnTo>
                    <a:pt x="1" y="239"/>
                  </a:lnTo>
                  <a:lnTo>
                    <a:pt x="501" y="239"/>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9"/>
            <p:cNvSpPr/>
            <p:nvPr/>
          </p:nvSpPr>
          <p:spPr>
            <a:xfrm>
              <a:off x="12275602" y="4452315"/>
              <a:ext cx="64085" cy="28811"/>
            </a:xfrm>
            <a:custGeom>
              <a:rect b="b" l="l" r="r" t="t"/>
              <a:pathLst>
                <a:path extrusionOk="0" h="214" w="476">
                  <a:moveTo>
                    <a:pt x="9" y="1"/>
                  </a:moveTo>
                  <a:lnTo>
                    <a:pt x="0" y="213"/>
                  </a:lnTo>
                  <a:lnTo>
                    <a:pt x="475" y="213"/>
                  </a:lnTo>
                  <a:lnTo>
                    <a:pt x="4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9"/>
            <p:cNvSpPr/>
            <p:nvPr/>
          </p:nvSpPr>
          <p:spPr>
            <a:xfrm>
              <a:off x="12400138" y="4411252"/>
              <a:ext cx="73105" cy="65297"/>
            </a:xfrm>
            <a:custGeom>
              <a:rect b="b" l="l" r="r" t="t"/>
              <a:pathLst>
                <a:path extrusionOk="0" h="485" w="543">
                  <a:moveTo>
                    <a:pt x="8" y="1"/>
                  </a:moveTo>
                  <a:lnTo>
                    <a:pt x="0" y="484"/>
                  </a:lnTo>
                  <a:lnTo>
                    <a:pt x="543" y="484"/>
                  </a:lnTo>
                  <a:lnTo>
                    <a:pt x="5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9"/>
            <p:cNvSpPr/>
            <p:nvPr/>
          </p:nvSpPr>
          <p:spPr>
            <a:xfrm>
              <a:off x="12796365" y="3990926"/>
              <a:ext cx="90338" cy="60719"/>
            </a:xfrm>
            <a:custGeom>
              <a:rect b="b" l="l" r="r" t="t"/>
              <a:pathLst>
                <a:path extrusionOk="0" h="451" w="671">
                  <a:moveTo>
                    <a:pt x="671" y="1"/>
                  </a:moveTo>
                  <a:lnTo>
                    <a:pt x="9" y="26"/>
                  </a:lnTo>
                  <a:lnTo>
                    <a:pt x="1" y="450"/>
                  </a:lnTo>
                  <a:lnTo>
                    <a:pt x="662" y="417"/>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9"/>
            <p:cNvSpPr/>
            <p:nvPr/>
          </p:nvSpPr>
          <p:spPr>
            <a:xfrm>
              <a:off x="11639459" y="4422696"/>
              <a:ext cx="173676" cy="60719"/>
            </a:xfrm>
            <a:custGeom>
              <a:rect b="b" l="l" r="r" t="t"/>
              <a:pathLst>
                <a:path extrusionOk="0" h="451" w="1290">
                  <a:moveTo>
                    <a:pt x="1290" y="0"/>
                  </a:moveTo>
                  <a:lnTo>
                    <a:pt x="17" y="26"/>
                  </a:lnTo>
                  <a:lnTo>
                    <a:pt x="0" y="450"/>
                  </a:lnTo>
                  <a:lnTo>
                    <a:pt x="1273" y="416"/>
                  </a:lnTo>
                  <a:lnTo>
                    <a:pt x="1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9"/>
            <p:cNvSpPr/>
            <p:nvPr/>
          </p:nvSpPr>
          <p:spPr>
            <a:xfrm>
              <a:off x="11696544" y="3901934"/>
              <a:ext cx="120092" cy="61796"/>
            </a:xfrm>
            <a:custGeom>
              <a:rect b="b" l="l" r="r" t="t"/>
              <a:pathLst>
                <a:path extrusionOk="0" h="459" w="892">
                  <a:moveTo>
                    <a:pt x="9" y="0"/>
                  </a:moveTo>
                  <a:lnTo>
                    <a:pt x="0" y="424"/>
                  </a:lnTo>
                  <a:lnTo>
                    <a:pt x="883" y="458"/>
                  </a:lnTo>
                  <a:lnTo>
                    <a:pt x="891" y="43"/>
                  </a:lnTo>
                  <a:lnTo>
                    <a:pt x="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9"/>
            <p:cNvSpPr/>
            <p:nvPr/>
          </p:nvSpPr>
          <p:spPr>
            <a:xfrm>
              <a:off x="12550793" y="4442083"/>
              <a:ext cx="131536" cy="35543"/>
            </a:xfrm>
            <a:custGeom>
              <a:rect b="b" l="l" r="r" t="t"/>
              <a:pathLst>
                <a:path extrusionOk="0" h="264" w="977">
                  <a:moveTo>
                    <a:pt x="9" y="1"/>
                  </a:moveTo>
                  <a:lnTo>
                    <a:pt x="1" y="264"/>
                  </a:lnTo>
                  <a:lnTo>
                    <a:pt x="968" y="264"/>
                  </a:lnTo>
                  <a:lnTo>
                    <a:pt x="9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9"/>
            <p:cNvSpPr/>
            <p:nvPr/>
          </p:nvSpPr>
          <p:spPr>
            <a:xfrm>
              <a:off x="11597185" y="1601721"/>
              <a:ext cx="234261" cy="548358"/>
            </a:xfrm>
            <a:custGeom>
              <a:rect b="b" l="l" r="r" t="t"/>
              <a:pathLst>
                <a:path extrusionOk="0" h="4073" w="1740">
                  <a:moveTo>
                    <a:pt x="0" y="0"/>
                  </a:moveTo>
                  <a:lnTo>
                    <a:pt x="68" y="4072"/>
                  </a:lnTo>
                  <a:lnTo>
                    <a:pt x="1739" y="4072"/>
                  </a:lnTo>
                  <a:lnTo>
                    <a:pt x="13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9"/>
            <p:cNvSpPr/>
            <p:nvPr/>
          </p:nvSpPr>
          <p:spPr>
            <a:xfrm>
              <a:off x="12784921" y="1601721"/>
              <a:ext cx="153212" cy="548358"/>
            </a:xfrm>
            <a:custGeom>
              <a:rect b="b" l="l" r="r" t="t"/>
              <a:pathLst>
                <a:path extrusionOk="0" h="4073" w="1138">
                  <a:moveTo>
                    <a:pt x="1" y="0"/>
                  </a:moveTo>
                  <a:lnTo>
                    <a:pt x="43" y="4072"/>
                  </a:lnTo>
                  <a:lnTo>
                    <a:pt x="1137" y="4072"/>
                  </a:lnTo>
                  <a:lnTo>
                    <a:pt x="90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9"/>
            <p:cNvSpPr/>
            <p:nvPr/>
          </p:nvSpPr>
          <p:spPr>
            <a:xfrm>
              <a:off x="11855277" y="1601721"/>
              <a:ext cx="203430" cy="548358"/>
            </a:xfrm>
            <a:custGeom>
              <a:rect b="b" l="l" r="r" t="t"/>
              <a:pathLst>
                <a:path extrusionOk="0" h="4073" w="1511">
                  <a:moveTo>
                    <a:pt x="43" y="0"/>
                  </a:moveTo>
                  <a:lnTo>
                    <a:pt x="1" y="4072"/>
                  </a:lnTo>
                  <a:lnTo>
                    <a:pt x="1375" y="4072"/>
                  </a:lnTo>
                  <a:lnTo>
                    <a:pt x="15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9"/>
            <p:cNvSpPr/>
            <p:nvPr/>
          </p:nvSpPr>
          <p:spPr>
            <a:xfrm>
              <a:off x="12406870" y="1753588"/>
              <a:ext cx="147557" cy="396493"/>
            </a:xfrm>
            <a:custGeom>
              <a:rect b="b" l="l" r="r" t="t"/>
              <a:pathLst>
                <a:path extrusionOk="0" h="2945" w="1096">
                  <a:moveTo>
                    <a:pt x="69" y="1"/>
                  </a:moveTo>
                  <a:lnTo>
                    <a:pt x="1" y="2944"/>
                  </a:lnTo>
                  <a:lnTo>
                    <a:pt x="1095" y="2944"/>
                  </a:lnTo>
                  <a:lnTo>
                    <a:pt x="10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9"/>
            <p:cNvSpPr/>
            <p:nvPr/>
          </p:nvSpPr>
          <p:spPr>
            <a:xfrm>
              <a:off x="12266447" y="1601721"/>
              <a:ext cx="120092" cy="548358"/>
            </a:xfrm>
            <a:custGeom>
              <a:rect b="b" l="l" r="r" t="t"/>
              <a:pathLst>
                <a:path extrusionOk="0" h="4073" w="892">
                  <a:moveTo>
                    <a:pt x="0" y="0"/>
                  </a:moveTo>
                  <a:lnTo>
                    <a:pt x="94" y="4072"/>
                  </a:lnTo>
                  <a:lnTo>
                    <a:pt x="891" y="4072"/>
                  </a:lnTo>
                  <a:lnTo>
                    <a:pt x="849"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9"/>
            <p:cNvSpPr/>
            <p:nvPr/>
          </p:nvSpPr>
          <p:spPr>
            <a:xfrm>
              <a:off x="12059785" y="1655440"/>
              <a:ext cx="197641" cy="494640"/>
            </a:xfrm>
            <a:custGeom>
              <a:rect b="b" l="l" r="r" t="t"/>
              <a:pathLst>
                <a:path extrusionOk="0" h="3674" w="1468">
                  <a:moveTo>
                    <a:pt x="127" y="0"/>
                  </a:moveTo>
                  <a:lnTo>
                    <a:pt x="0" y="3673"/>
                  </a:lnTo>
                  <a:lnTo>
                    <a:pt x="1468" y="3673"/>
                  </a:lnTo>
                  <a:lnTo>
                    <a:pt x="1332" y="102"/>
                  </a:lnTo>
                  <a:lnTo>
                    <a:pt x="1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9"/>
            <p:cNvSpPr/>
            <p:nvPr/>
          </p:nvSpPr>
          <p:spPr>
            <a:xfrm>
              <a:off x="12573707" y="1641624"/>
              <a:ext cx="203430" cy="503795"/>
            </a:xfrm>
            <a:custGeom>
              <a:rect b="b" l="l" r="r" t="t"/>
              <a:pathLst>
                <a:path extrusionOk="0" h="3742" w="1511">
                  <a:moveTo>
                    <a:pt x="1" y="0"/>
                  </a:moveTo>
                  <a:lnTo>
                    <a:pt x="43" y="3741"/>
                  </a:lnTo>
                  <a:lnTo>
                    <a:pt x="1510" y="3741"/>
                  </a:lnTo>
                  <a:lnTo>
                    <a:pt x="1349" y="6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9"/>
            <p:cNvSpPr/>
            <p:nvPr/>
          </p:nvSpPr>
          <p:spPr>
            <a:xfrm>
              <a:off x="11881530" y="2090575"/>
              <a:ext cx="122381" cy="35543"/>
            </a:xfrm>
            <a:custGeom>
              <a:rect b="b" l="l" r="r" t="t"/>
              <a:pathLst>
                <a:path extrusionOk="0" h="264" w="909">
                  <a:moveTo>
                    <a:pt x="9" y="0"/>
                  </a:moveTo>
                  <a:lnTo>
                    <a:pt x="1" y="263"/>
                  </a:lnTo>
                  <a:lnTo>
                    <a:pt x="900" y="263"/>
                  </a:lnTo>
                  <a:lnTo>
                    <a:pt x="9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9"/>
            <p:cNvSpPr/>
            <p:nvPr/>
          </p:nvSpPr>
          <p:spPr>
            <a:xfrm>
              <a:off x="11883819" y="2028913"/>
              <a:ext cx="122381" cy="36620"/>
            </a:xfrm>
            <a:custGeom>
              <a:rect b="b" l="l" r="r" t="t"/>
              <a:pathLst>
                <a:path extrusionOk="0" h="272" w="909">
                  <a:moveTo>
                    <a:pt x="9" y="0"/>
                  </a:moveTo>
                  <a:lnTo>
                    <a:pt x="1" y="272"/>
                  </a:lnTo>
                  <a:lnTo>
                    <a:pt x="900" y="272"/>
                  </a:lnTo>
                  <a:lnTo>
                    <a:pt x="9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9"/>
            <p:cNvSpPr/>
            <p:nvPr/>
          </p:nvSpPr>
          <p:spPr>
            <a:xfrm>
              <a:off x="12098559" y="2075631"/>
              <a:ext cx="116592" cy="46987"/>
            </a:xfrm>
            <a:custGeom>
              <a:rect b="b" l="l" r="r" t="t"/>
              <a:pathLst>
                <a:path extrusionOk="0" h="349" w="866">
                  <a:moveTo>
                    <a:pt x="9" y="1"/>
                  </a:moveTo>
                  <a:lnTo>
                    <a:pt x="0" y="349"/>
                  </a:lnTo>
                  <a:lnTo>
                    <a:pt x="857" y="349"/>
                  </a:lnTo>
                  <a:lnTo>
                    <a:pt x="8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9"/>
            <p:cNvSpPr/>
            <p:nvPr/>
          </p:nvSpPr>
          <p:spPr>
            <a:xfrm>
              <a:off x="11873587" y="1625686"/>
              <a:ext cx="135979" cy="33254"/>
            </a:xfrm>
            <a:custGeom>
              <a:rect b="b" l="l" r="r" t="t"/>
              <a:pathLst>
                <a:path extrusionOk="0" h="247" w="1010">
                  <a:moveTo>
                    <a:pt x="0" y="1"/>
                  </a:moveTo>
                  <a:lnTo>
                    <a:pt x="0" y="247"/>
                  </a:lnTo>
                  <a:lnTo>
                    <a:pt x="1010" y="247"/>
                  </a:lnTo>
                  <a:lnTo>
                    <a:pt x="10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9"/>
            <p:cNvSpPr/>
            <p:nvPr/>
          </p:nvSpPr>
          <p:spPr>
            <a:xfrm>
              <a:off x="12435412" y="2096230"/>
              <a:ext cx="90473" cy="29888"/>
            </a:xfrm>
            <a:custGeom>
              <a:rect b="b" l="l" r="r" t="t"/>
              <a:pathLst>
                <a:path extrusionOk="0" h="222" w="672">
                  <a:moveTo>
                    <a:pt x="9" y="1"/>
                  </a:moveTo>
                  <a:lnTo>
                    <a:pt x="1" y="221"/>
                  </a:lnTo>
                  <a:lnTo>
                    <a:pt x="663" y="221"/>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9"/>
            <p:cNvSpPr/>
            <p:nvPr/>
          </p:nvSpPr>
          <p:spPr>
            <a:xfrm>
              <a:off x="12298490" y="2063110"/>
              <a:ext cx="73105" cy="69874"/>
            </a:xfrm>
            <a:custGeom>
              <a:rect b="b" l="l" r="r" t="t"/>
              <a:pathLst>
                <a:path extrusionOk="0" h="519" w="543">
                  <a:moveTo>
                    <a:pt x="543" y="1"/>
                  </a:moveTo>
                  <a:lnTo>
                    <a:pt x="8" y="26"/>
                  </a:lnTo>
                  <a:lnTo>
                    <a:pt x="0" y="518"/>
                  </a:lnTo>
                  <a:lnTo>
                    <a:pt x="534" y="493"/>
                  </a:lnTo>
                  <a:lnTo>
                    <a:pt x="5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9"/>
            <p:cNvSpPr/>
            <p:nvPr/>
          </p:nvSpPr>
          <p:spPr>
            <a:xfrm>
              <a:off x="12609090" y="1677116"/>
              <a:ext cx="106360" cy="56007"/>
            </a:xfrm>
            <a:custGeom>
              <a:rect b="b" l="l" r="r" t="t"/>
              <a:pathLst>
                <a:path extrusionOk="0" h="416" w="790">
                  <a:moveTo>
                    <a:pt x="9" y="0"/>
                  </a:moveTo>
                  <a:lnTo>
                    <a:pt x="0" y="416"/>
                  </a:lnTo>
                  <a:lnTo>
                    <a:pt x="781" y="416"/>
                  </a:lnTo>
                  <a:lnTo>
                    <a:pt x="7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9"/>
            <p:cNvSpPr/>
            <p:nvPr/>
          </p:nvSpPr>
          <p:spPr>
            <a:xfrm>
              <a:off x="12796365" y="1631341"/>
              <a:ext cx="85761" cy="59642"/>
            </a:xfrm>
            <a:custGeom>
              <a:rect b="b" l="l" r="r" t="t"/>
              <a:pathLst>
                <a:path extrusionOk="0" h="443" w="637">
                  <a:moveTo>
                    <a:pt x="9" y="1"/>
                  </a:moveTo>
                  <a:lnTo>
                    <a:pt x="1" y="417"/>
                  </a:lnTo>
                  <a:lnTo>
                    <a:pt x="628" y="442"/>
                  </a:lnTo>
                  <a:lnTo>
                    <a:pt x="637" y="26"/>
                  </a:lnTo>
                  <a:lnTo>
                    <a:pt x="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9"/>
            <p:cNvSpPr/>
            <p:nvPr/>
          </p:nvSpPr>
          <p:spPr>
            <a:xfrm>
              <a:off x="11645114" y="2059744"/>
              <a:ext cx="105283" cy="60585"/>
            </a:xfrm>
            <a:custGeom>
              <a:rect b="b" l="l" r="r" t="t"/>
              <a:pathLst>
                <a:path extrusionOk="0" h="450" w="782">
                  <a:moveTo>
                    <a:pt x="781" y="0"/>
                  </a:moveTo>
                  <a:lnTo>
                    <a:pt x="9" y="26"/>
                  </a:lnTo>
                  <a:lnTo>
                    <a:pt x="1" y="450"/>
                  </a:lnTo>
                  <a:lnTo>
                    <a:pt x="1" y="450"/>
                  </a:lnTo>
                  <a:lnTo>
                    <a:pt x="773" y="416"/>
                  </a:lnTo>
                  <a:lnTo>
                    <a:pt x="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9"/>
            <p:cNvSpPr/>
            <p:nvPr/>
          </p:nvSpPr>
          <p:spPr>
            <a:xfrm>
              <a:off x="11615495" y="1632552"/>
              <a:ext cx="134902" cy="59508"/>
            </a:xfrm>
            <a:custGeom>
              <a:rect b="b" l="l" r="r" t="t"/>
              <a:pathLst>
                <a:path extrusionOk="0" h="442" w="1002">
                  <a:moveTo>
                    <a:pt x="1001" y="0"/>
                  </a:moveTo>
                  <a:lnTo>
                    <a:pt x="17" y="26"/>
                  </a:lnTo>
                  <a:lnTo>
                    <a:pt x="0" y="442"/>
                  </a:lnTo>
                  <a:lnTo>
                    <a:pt x="993" y="425"/>
                  </a:lnTo>
                  <a:lnTo>
                    <a:pt x="10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9"/>
            <p:cNvSpPr/>
            <p:nvPr/>
          </p:nvSpPr>
          <p:spPr>
            <a:xfrm>
              <a:off x="12595357" y="2085998"/>
              <a:ext cx="139479" cy="42409"/>
            </a:xfrm>
            <a:custGeom>
              <a:rect b="b" l="l" r="r" t="t"/>
              <a:pathLst>
                <a:path extrusionOk="0" h="315" w="1036">
                  <a:moveTo>
                    <a:pt x="1" y="0"/>
                  </a:moveTo>
                  <a:lnTo>
                    <a:pt x="18" y="314"/>
                  </a:lnTo>
                  <a:lnTo>
                    <a:pt x="1036" y="314"/>
                  </a:lnTo>
                  <a:lnTo>
                    <a:pt x="10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9"/>
            <p:cNvSpPr/>
            <p:nvPr/>
          </p:nvSpPr>
          <p:spPr>
            <a:xfrm>
              <a:off x="12804308" y="2022047"/>
              <a:ext cx="105283" cy="114303"/>
            </a:xfrm>
            <a:custGeom>
              <a:rect b="b" l="l" r="r" t="t"/>
              <a:pathLst>
                <a:path extrusionOk="0" h="849" w="782">
                  <a:moveTo>
                    <a:pt x="1" y="0"/>
                  </a:moveTo>
                  <a:lnTo>
                    <a:pt x="9" y="848"/>
                  </a:lnTo>
                  <a:lnTo>
                    <a:pt x="781" y="84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9"/>
            <p:cNvSpPr/>
            <p:nvPr/>
          </p:nvSpPr>
          <p:spPr>
            <a:xfrm>
              <a:off x="11318493" y="1313875"/>
              <a:ext cx="1914340" cy="114303"/>
            </a:xfrm>
            <a:custGeom>
              <a:rect b="b" l="l" r="r" t="t"/>
              <a:pathLst>
                <a:path extrusionOk="0" h="849" w="14219">
                  <a:moveTo>
                    <a:pt x="467" y="1"/>
                  </a:moveTo>
                  <a:cubicBezTo>
                    <a:pt x="230" y="1"/>
                    <a:pt x="26" y="187"/>
                    <a:pt x="1" y="425"/>
                  </a:cubicBezTo>
                  <a:cubicBezTo>
                    <a:pt x="26" y="662"/>
                    <a:pt x="230" y="849"/>
                    <a:pt x="467" y="849"/>
                  </a:cubicBezTo>
                  <a:lnTo>
                    <a:pt x="13752" y="849"/>
                  </a:lnTo>
                  <a:cubicBezTo>
                    <a:pt x="13989" y="849"/>
                    <a:pt x="14193" y="662"/>
                    <a:pt x="14218" y="425"/>
                  </a:cubicBezTo>
                  <a:cubicBezTo>
                    <a:pt x="14193" y="187"/>
                    <a:pt x="13989" y="1"/>
                    <a:pt x="13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9"/>
            <p:cNvSpPr/>
            <p:nvPr/>
          </p:nvSpPr>
          <p:spPr>
            <a:xfrm>
              <a:off x="11337880" y="4501457"/>
              <a:ext cx="1875431" cy="74452"/>
            </a:xfrm>
            <a:custGeom>
              <a:rect b="b" l="l" r="r" t="t"/>
              <a:pathLst>
                <a:path extrusionOk="0" h="553" w="13930">
                  <a:moveTo>
                    <a:pt x="366" y="1"/>
                  </a:moveTo>
                  <a:cubicBezTo>
                    <a:pt x="187" y="1"/>
                    <a:pt x="43" y="120"/>
                    <a:pt x="1" y="272"/>
                  </a:cubicBezTo>
                  <a:cubicBezTo>
                    <a:pt x="43" y="433"/>
                    <a:pt x="187" y="552"/>
                    <a:pt x="366" y="552"/>
                  </a:cubicBezTo>
                  <a:lnTo>
                    <a:pt x="13565" y="552"/>
                  </a:lnTo>
                  <a:cubicBezTo>
                    <a:pt x="13743" y="552"/>
                    <a:pt x="13887" y="433"/>
                    <a:pt x="13930" y="272"/>
                  </a:cubicBezTo>
                  <a:cubicBezTo>
                    <a:pt x="13887" y="120"/>
                    <a:pt x="13743" y="1"/>
                    <a:pt x="135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5231"/>
                                        </p:tgtEl>
                                        <p:attrNameLst>
                                          <p:attrName>style.visibility</p:attrName>
                                        </p:attrNameLst>
                                      </p:cBhvr>
                                      <p:to>
                                        <p:strVal val="visible"/>
                                      </p:to>
                                    </p:set>
                                    <p:anim calcmode="lin" valueType="num">
                                      <p:cBhvr additive="base">
                                        <p:cTn dur="500"/>
                                        <p:tgtEl>
                                          <p:spTgt spid="5231"/>
                                        </p:tgtEl>
                                        <p:attrNameLst>
                                          <p:attrName>ppt_w</p:attrName>
                                        </p:attrNameLst>
                                      </p:cBhvr>
                                      <p:tavLst>
                                        <p:tav fmla="" tm="0">
                                          <p:val>
                                            <p:strVal val="0"/>
                                          </p:val>
                                        </p:tav>
                                        <p:tav fmla="" tm="100000">
                                          <p:val>
                                            <p:strVal val="#ppt_w"/>
                                          </p:val>
                                        </p:tav>
                                      </p:tavLst>
                                    </p:anim>
                                    <p:anim calcmode="lin" valueType="num">
                                      <p:cBhvr additive="base">
                                        <p:cTn dur="500"/>
                                        <p:tgtEl>
                                          <p:spTgt spid="523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483" name="Shape 5483"/>
        <p:cNvGrpSpPr/>
        <p:nvPr/>
      </p:nvGrpSpPr>
      <p:grpSpPr>
        <a:xfrm>
          <a:off x="0" y="0"/>
          <a:ext cx="0" cy="0"/>
          <a:chOff x="0" y="0"/>
          <a:chExt cx="0" cy="0"/>
        </a:xfrm>
      </p:grpSpPr>
      <p:sp>
        <p:nvSpPr>
          <p:cNvPr id="5484" name="Google Shape;5484;p80"/>
          <p:cNvSpPr txBox="1"/>
          <p:nvPr>
            <p:ph idx="1" type="subTitle"/>
          </p:nvPr>
        </p:nvSpPr>
        <p:spPr>
          <a:xfrm>
            <a:off x="895950" y="1947606"/>
            <a:ext cx="7352100" cy="147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5485" name="Google Shape;5485;p80"/>
          <p:cNvSpPr txBox="1"/>
          <p:nvPr>
            <p:ph type="title"/>
          </p:nvPr>
        </p:nvSpPr>
        <p:spPr>
          <a:xfrm>
            <a:off x="2391900" y="3425994"/>
            <a:ext cx="43602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t>
            </a:r>
            <a:r>
              <a:rPr lang="en"/>
              <a:t>Someone Famous</a:t>
            </a:r>
            <a:endParaRPr/>
          </a:p>
        </p:txBody>
      </p:sp>
      <p:sp>
        <p:nvSpPr>
          <p:cNvPr id="5486" name="Google Shape;5486;p80"/>
          <p:cNvSpPr/>
          <p:nvPr/>
        </p:nvSpPr>
        <p:spPr>
          <a:xfrm>
            <a:off x="4" y="1247925"/>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7" name="Google Shape;5487;p80"/>
          <p:cNvGrpSpPr/>
          <p:nvPr/>
        </p:nvGrpSpPr>
        <p:grpSpPr>
          <a:xfrm>
            <a:off x="2937613" y="867714"/>
            <a:ext cx="3268775" cy="380199"/>
            <a:chOff x="975489" y="863689"/>
            <a:chExt cx="3268775" cy="380199"/>
          </a:xfrm>
        </p:grpSpPr>
        <p:grpSp>
          <p:nvGrpSpPr>
            <p:cNvPr id="5488" name="Google Shape;5488;p80"/>
            <p:cNvGrpSpPr/>
            <p:nvPr/>
          </p:nvGrpSpPr>
          <p:grpSpPr>
            <a:xfrm>
              <a:off x="975489" y="863689"/>
              <a:ext cx="3268775" cy="380199"/>
              <a:chOff x="975489" y="863689"/>
              <a:chExt cx="3268775" cy="380199"/>
            </a:xfrm>
          </p:grpSpPr>
          <p:sp>
            <p:nvSpPr>
              <p:cNvPr id="5489" name="Google Shape;5489;p80"/>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0"/>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0"/>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0"/>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0"/>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0"/>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0"/>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0"/>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0"/>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0"/>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0"/>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0"/>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0"/>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0"/>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0"/>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0"/>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0"/>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0"/>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0"/>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0"/>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0"/>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0"/>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0"/>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0"/>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0"/>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0"/>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0"/>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0"/>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0"/>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0"/>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0"/>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0"/>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0"/>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0"/>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0"/>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0"/>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0"/>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0"/>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0"/>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0"/>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0"/>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0"/>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0"/>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0"/>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0"/>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0"/>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0"/>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0"/>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0"/>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0"/>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0"/>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0"/>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0"/>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0"/>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0"/>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0"/>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0"/>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0"/>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0"/>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0"/>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0"/>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0"/>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0"/>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0"/>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0"/>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0"/>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0"/>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0"/>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0"/>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0"/>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0"/>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0"/>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0"/>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0"/>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0"/>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0"/>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0"/>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0"/>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0"/>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0"/>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0"/>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0"/>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0"/>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0"/>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0"/>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0"/>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0"/>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0"/>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0"/>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0"/>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0"/>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0"/>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0"/>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0"/>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0"/>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0"/>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0"/>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0"/>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0"/>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0"/>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0"/>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0"/>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0"/>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0"/>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0"/>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0"/>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5" name="Google Shape;5595;p80"/>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0"/>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0"/>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0"/>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0"/>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0"/>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0"/>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0"/>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0"/>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0"/>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5" name="Google Shape;5605;p80"/>
          <p:cNvGrpSpPr/>
          <p:nvPr/>
        </p:nvGrpSpPr>
        <p:grpSpPr>
          <a:xfrm>
            <a:off x="713225" y="1317949"/>
            <a:ext cx="648376" cy="880878"/>
            <a:chOff x="638276" y="3526008"/>
            <a:chExt cx="714936" cy="971200"/>
          </a:xfrm>
        </p:grpSpPr>
        <p:sp>
          <p:nvSpPr>
            <p:cNvPr id="5606" name="Google Shape;5606;p80"/>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7" name="Google Shape;5607;p80"/>
            <p:cNvGrpSpPr/>
            <p:nvPr/>
          </p:nvGrpSpPr>
          <p:grpSpPr>
            <a:xfrm>
              <a:off x="638276" y="3526008"/>
              <a:ext cx="714936" cy="971200"/>
              <a:chOff x="9141124" y="2771118"/>
              <a:chExt cx="319239" cy="433649"/>
            </a:xfrm>
          </p:grpSpPr>
          <p:sp>
            <p:nvSpPr>
              <p:cNvPr id="5608" name="Google Shape;5608;p80"/>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0"/>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0"/>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0"/>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0"/>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0"/>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0"/>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0"/>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0"/>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0"/>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0"/>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0"/>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0"/>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0"/>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0"/>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0"/>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0"/>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0"/>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0"/>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0"/>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0"/>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0"/>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0"/>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0"/>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0"/>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0"/>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34" name="Google Shape;5634;p80"/>
          <p:cNvGrpSpPr/>
          <p:nvPr/>
        </p:nvGrpSpPr>
        <p:grpSpPr>
          <a:xfrm>
            <a:off x="7782400" y="1317949"/>
            <a:ext cx="648376" cy="880878"/>
            <a:chOff x="638276" y="3526008"/>
            <a:chExt cx="714936" cy="971200"/>
          </a:xfrm>
        </p:grpSpPr>
        <p:sp>
          <p:nvSpPr>
            <p:cNvPr id="5635" name="Google Shape;5635;p80"/>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6" name="Google Shape;5636;p80"/>
            <p:cNvGrpSpPr/>
            <p:nvPr/>
          </p:nvGrpSpPr>
          <p:grpSpPr>
            <a:xfrm>
              <a:off x="638276" y="3526008"/>
              <a:ext cx="714936" cy="971200"/>
              <a:chOff x="9141124" y="2771118"/>
              <a:chExt cx="319239" cy="433649"/>
            </a:xfrm>
          </p:grpSpPr>
          <p:sp>
            <p:nvSpPr>
              <p:cNvPr id="5637" name="Google Shape;5637;p80"/>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0"/>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0"/>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0"/>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0"/>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0"/>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0"/>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0"/>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0"/>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0"/>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0"/>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0"/>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0"/>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0"/>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0"/>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0"/>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0"/>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0"/>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0"/>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0"/>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0"/>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0"/>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0"/>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0"/>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0"/>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0"/>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63" name="Google Shape;5663;p80"/>
          <p:cNvGrpSpPr/>
          <p:nvPr/>
        </p:nvGrpSpPr>
        <p:grpSpPr>
          <a:xfrm flipH="1" rot="1321491">
            <a:off x="679951" y="4172583"/>
            <a:ext cx="714934" cy="378491"/>
            <a:chOff x="-1074225" y="4512538"/>
            <a:chExt cx="714950" cy="378500"/>
          </a:xfrm>
        </p:grpSpPr>
        <p:sp>
          <p:nvSpPr>
            <p:cNvPr id="5664" name="Google Shape;5664;p80"/>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0"/>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0"/>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0"/>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0"/>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0"/>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0"/>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0"/>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0"/>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0"/>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0"/>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5" name="Google Shape;5675;p80"/>
          <p:cNvGrpSpPr/>
          <p:nvPr/>
        </p:nvGrpSpPr>
        <p:grpSpPr>
          <a:xfrm>
            <a:off x="7937038" y="3673750"/>
            <a:ext cx="714950" cy="378500"/>
            <a:chOff x="-1074225" y="4512538"/>
            <a:chExt cx="714950" cy="378500"/>
          </a:xfrm>
        </p:grpSpPr>
        <p:sp>
          <p:nvSpPr>
            <p:cNvPr id="5676" name="Google Shape;5676;p80"/>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0"/>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0"/>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0"/>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0"/>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0"/>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0"/>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0"/>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0"/>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0"/>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0"/>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0"/>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691" name="Shape 5691"/>
        <p:cNvGrpSpPr/>
        <p:nvPr/>
      </p:nvGrpSpPr>
      <p:grpSpPr>
        <a:xfrm>
          <a:off x="0" y="0"/>
          <a:ext cx="0" cy="0"/>
          <a:chOff x="0" y="0"/>
          <a:chExt cx="0" cy="0"/>
        </a:xfrm>
      </p:grpSpPr>
      <p:sp>
        <p:nvSpPr>
          <p:cNvPr id="5692" name="Google Shape;5692;p81"/>
          <p:cNvSpPr/>
          <p:nvPr/>
        </p:nvSpPr>
        <p:spPr>
          <a:xfrm>
            <a:off x="712077" y="4061577"/>
            <a:ext cx="7718711" cy="524998"/>
          </a:xfrm>
          <a:custGeom>
            <a:rect b="b" l="l" r="r" t="t"/>
            <a:pathLst>
              <a:path extrusionOk="0" h="3178" w="20848">
                <a:moveTo>
                  <a:pt x="1" y="0"/>
                </a:moveTo>
                <a:lnTo>
                  <a:pt x="378" y="3177"/>
                </a:lnTo>
                <a:lnTo>
                  <a:pt x="20470" y="3177"/>
                </a:lnTo>
                <a:lnTo>
                  <a:pt x="208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1"/>
          <p:cNvSpPr txBox="1"/>
          <p:nvPr>
            <p:ph type="title"/>
          </p:nvPr>
        </p:nvSpPr>
        <p:spPr>
          <a:xfrm>
            <a:off x="1209033" y="4092925"/>
            <a:ext cx="6724800" cy="46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a:t>
            </a:r>
            <a:r>
              <a:rPr lang="en"/>
              <a:t> picture is worth a thousand words</a:t>
            </a:r>
            <a:endParaRPr/>
          </a:p>
        </p:txBody>
      </p:sp>
      <p:grpSp>
        <p:nvGrpSpPr>
          <p:cNvPr id="5694" name="Google Shape;5694;p81"/>
          <p:cNvGrpSpPr/>
          <p:nvPr/>
        </p:nvGrpSpPr>
        <p:grpSpPr>
          <a:xfrm>
            <a:off x="7379758" y="865153"/>
            <a:ext cx="795310" cy="595688"/>
            <a:chOff x="7379758" y="865153"/>
            <a:chExt cx="795310" cy="595688"/>
          </a:xfrm>
        </p:grpSpPr>
        <p:sp>
          <p:nvSpPr>
            <p:cNvPr id="5695" name="Google Shape;5695;p81"/>
            <p:cNvSpPr/>
            <p:nvPr/>
          </p:nvSpPr>
          <p:spPr>
            <a:xfrm flipH="1" rot="1321491">
              <a:off x="7863825" y="1061446"/>
              <a:ext cx="188371" cy="120172"/>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1"/>
            <p:cNvSpPr/>
            <p:nvPr/>
          </p:nvSpPr>
          <p:spPr>
            <a:xfrm flipH="1" rot="1321491">
              <a:off x="7505850" y="975942"/>
              <a:ext cx="642710" cy="266444"/>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1"/>
            <p:cNvSpPr/>
            <p:nvPr/>
          </p:nvSpPr>
          <p:spPr>
            <a:xfrm flipH="1" rot="1321491">
              <a:off x="8056790" y="1132936"/>
              <a:ext cx="81048" cy="60774"/>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1"/>
            <p:cNvSpPr/>
            <p:nvPr/>
          </p:nvSpPr>
          <p:spPr>
            <a:xfrm flipH="1" rot="1321491">
              <a:off x="7992554" y="1115328"/>
              <a:ext cx="98573" cy="24599"/>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1"/>
            <p:cNvSpPr/>
            <p:nvPr/>
          </p:nvSpPr>
          <p:spPr>
            <a:xfrm flipH="1" rot="1321491">
              <a:off x="7786850" y="999866"/>
              <a:ext cx="162046" cy="93198"/>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1"/>
            <p:cNvSpPr/>
            <p:nvPr/>
          </p:nvSpPr>
          <p:spPr>
            <a:xfrm flipH="1" rot="1321491">
              <a:off x="7717373" y="978445"/>
              <a:ext cx="151922" cy="23849"/>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1"/>
            <p:cNvSpPr/>
            <p:nvPr/>
          </p:nvSpPr>
          <p:spPr>
            <a:xfrm flipH="1" rot="1321491">
              <a:off x="7922881" y="1114081"/>
              <a:ext cx="40524" cy="25474"/>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1"/>
            <p:cNvSpPr/>
            <p:nvPr/>
          </p:nvSpPr>
          <p:spPr>
            <a:xfrm flipH="1" rot="1321491">
              <a:off x="7418733" y="992458"/>
              <a:ext cx="714934" cy="346992"/>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1"/>
            <p:cNvSpPr/>
            <p:nvPr/>
          </p:nvSpPr>
          <p:spPr>
            <a:xfrm flipH="1" rot="1321491">
              <a:off x="7472209" y="974145"/>
              <a:ext cx="407766" cy="318643"/>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1"/>
            <p:cNvSpPr/>
            <p:nvPr/>
          </p:nvSpPr>
          <p:spPr>
            <a:xfrm flipH="1" rot="1321491">
              <a:off x="7695873" y="1129414"/>
              <a:ext cx="411141" cy="263969"/>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1"/>
            <p:cNvSpPr/>
            <p:nvPr/>
          </p:nvSpPr>
          <p:spPr>
            <a:xfrm flipH="1" rot="1321491">
              <a:off x="7736548" y="1145294"/>
              <a:ext cx="346342" cy="230895"/>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6" name="Google Shape;5706;p81"/>
          <p:cNvGrpSpPr/>
          <p:nvPr/>
        </p:nvGrpSpPr>
        <p:grpSpPr>
          <a:xfrm>
            <a:off x="1170775" y="2790750"/>
            <a:ext cx="714950" cy="378500"/>
            <a:chOff x="1170775" y="2790750"/>
            <a:chExt cx="714950" cy="378500"/>
          </a:xfrm>
        </p:grpSpPr>
        <p:sp>
          <p:nvSpPr>
            <p:cNvPr id="5707" name="Google Shape;5707;p81"/>
            <p:cNvSpPr/>
            <p:nvPr/>
          </p:nvSpPr>
          <p:spPr>
            <a:xfrm>
              <a:off x="1282175" y="2826300"/>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1"/>
            <p:cNvSpPr/>
            <p:nvPr/>
          </p:nvSpPr>
          <p:spPr>
            <a:xfrm>
              <a:off x="1180900" y="2790750"/>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1"/>
            <p:cNvSpPr/>
            <p:nvPr/>
          </p:nvSpPr>
          <p:spPr>
            <a:xfrm>
              <a:off x="1191025" y="2842500"/>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1"/>
            <p:cNvSpPr/>
            <p:nvPr/>
          </p:nvSpPr>
          <p:spPr>
            <a:xfrm>
              <a:off x="1247075" y="2848300"/>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1"/>
            <p:cNvSpPr/>
            <p:nvPr/>
          </p:nvSpPr>
          <p:spPr>
            <a:xfrm>
              <a:off x="1407050" y="2804000"/>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1"/>
            <p:cNvSpPr/>
            <p:nvPr/>
          </p:nvSpPr>
          <p:spPr>
            <a:xfrm>
              <a:off x="1502250" y="2814625"/>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1"/>
            <p:cNvSpPr/>
            <p:nvPr/>
          </p:nvSpPr>
          <p:spPr>
            <a:xfrm>
              <a:off x="1367900" y="2884125"/>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1"/>
            <p:cNvSpPr/>
            <p:nvPr/>
          </p:nvSpPr>
          <p:spPr>
            <a:xfrm>
              <a:off x="1170775" y="2822250"/>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1"/>
            <p:cNvSpPr/>
            <p:nvPr/>
          </p:nvSpPr>
          <p:spPr>
            <a:xfrm>
              <a:off x="1408425" y="2826300"/>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1"/>
            <p:cNvSpPr/>
            <p:nvPr/>
          </p:nvSpPr>
          <p:spPr>
            <a:xfrm>
              <a:off x="1429350" y="2843850"/>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1"/>
            <p:cNvSpPr/>
            <p:nvPr/>
          </p:nvSpPr>
          <p:spPr>
            <a:xfrm>
              <a:off x="1170775" y="2905275"/>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1"/>
            <p:cNvSpPr/>
            <p:nvPr/>
          </p:nvSpPr>
          <p:spPr>
            <a:xfrm>
              <a:off x="1195750" y="2918100"/>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22" name="Shape 5722"/>
        <p:cNvGrpSpPr/>
        <p:nvPr/>
      </p:nvGrpSpPr>
      <p:grpSpPr>
        <a:xfrm>
          <a:off x="0" y="0"/>
          <a:ext cx="0" cy="0"/>
          <a:chOff x="0" y="0"/>
          <a:chExt cx="0" cy="0"/>
        </a:xfrm>
      </p:grpSpPr>
      <p:sp>
        <p:nvSpPr>
          <p:cNvPr id="5723" name="Google Shape;5723;p82"/>
          <p:cNvSpPr txBox="1"/>
          <p:nvPr>
            <p:ph type="title"/>
          </p:nvPr>
        </p:nvSpPr>
        <p:spPr>
          <a:xfrm>
            <a:off x="685650" y="1992300"/>
            <a:ext cx="3543000" cy="115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5724" name="Google Shape;5724;p82"/>
          <p:cNvGrpSpPr/>
          <p:nvPr/>
        </p:nvGrpSpPr>
        <p:grpSpPr>
          <a:xfrm>
            <a:off x="120890" y="157330"/>
            <a:ext cx="1278859" cy="4658189"/>
            <a:chOff x="9188651" y="203713"/>
            <a:chExt cx="1438375" cy="5239218"/>
          </a:xfrm>
        </p:grpSpPr>
        <p:sp>
          <p:nvSpPr>
            <p:cNvPr id="5725" name="Google Shape;5725;p82"/>
            <p:cNvSpPr/>
            <p:nvPr/>
          </p:nvSpPr>
          <p:spPr>
            <a:xfrm>
              <a:off x="10244783" y="1333961"/>
              <a:ext cx="45029" cy="988936"/>
            </a:xfrm>
            <a:custGeom>
              <a:rect b="b" l="l" r="r" t="t"/>
              <a:pathLst>
                <a:path extrusionOk="0" h="5515" w="264">
                  <a:moveTo>
                    <a:pt x="86" y="1"/>
                  </a:moveTo>
                  <a:lnTo>
                    <a:pt x="1" y="35"/>
                  </a:lnTo>
                  <a:cubicBezTo>
                    <a:pt x="162" y="874"/>
                    <a:pt x="120" y="2172"/>
                    <a:pt x="77" y="3318"/>
                  </a:cubicBezTo>
                  <a:cubicBezTo>
                    <a:pt x="43" y="4282"/>
                    <a:pt x="10" y="5120"/>
                    <a:pt x="119" y="5511"/>
                  </a:cubicBezTo>
                  <a:lnTo>
                    <a:pt x="119" y="5511"/>
                  </a:lnTo>
                  <a:lnTo>
                    <a:pt x="205" y="5472"/>
                  </a:lnTo>
                  <a:cubicBezTo>
                    <a:pt x="103" y="5107"/>
                    <a:pt x="137" y="4276"/>
                    <a:pt x="171" y="3318"/>
                  </a:cubicBezTo>
                  <a:cubicBezTo>
                    <a:pt x="213" y="2164"/>
                    <a:pt x="264" y="866"/>
                    <a:pt x="86" y="1"/>
                  </a:cubicBezTo>
                  <a:close/>
                  <a:moveTo>
                    <a:pt x="119" y="5511"/>
                  </a:moveTo>
                  <a:lnTo>
                    <a:pt x="111" y="5515"/>
                  </a:lnTo>
                  <a:lnTo>
                    <a:pt x="120" y="5515"/>
                  </a:lnTo>
                  <a:cubicBezTo>
                    <a:pt x="119" y="5514"/>
                    <a:pt x="119" y="5512"/>
                    <a:pt x="119" y="55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2"/>
            <p:cNvSpPr/>
            <p:nvPr/>
          </p:nvSpPr>
          <p:spPr>
            <a:xfrm>
              <a:off x="10230455" y="2281662"/>
              <a:ext cx="75390" cy="77824"/>
            </a:xfrm>
            <a:custGeom>
              <a:rect b="b" l="l" r="r" t="t"/>
              <a:pathLst>
                <a:path extrusionOk="0" h="434" w="442">
                  <a:moveTo>
                    <a:pt x="221" y="1"/>
                  </a:moveTo>
                  <a:cubicBezTo>
                    <a:pt x="102" y="1"/>
                    <a:pt x="0" y="94"/>
                    <a:pt x="0" y="213"/>
                  </a:cubicBezTo>
                  <a:cubicBezTo>
                    <a:pt x="0" y="331"/>
                    <a:pt x="93" y="433"/>
                    <a:pt x="212" y="433"/>
                  </a:cubicBezTo>
                  <a:cubicBezTo>
                    <a:pt x="331" y="433"/>
                    <a:pt x="433" y="331"/>
                    <a:pt x="433" y="213"/>
                  </a:cubicBezTo>
                  <a:cubicBezTo>
                    <a:pt x="441" y="94"/>
                    <a:pt x="339" y="1"/>
                    <a:pt x="2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2"/>
            <p:cNvSpPr/>
            <p:nvPr/>
          </p:nvSpPr>
          <p:spPr>
            <a:xfrm>
              <a:off x="9803525" y="933899"/>
              <a:ext cx="79824" cy="4509031"/>
            </a:xfrm>
            <a:custGeom>
              <a:rect b="b" l="l" r="r" t="t"/>
              <a:pathLst>
                <a:path extrusionOk="0" h="17637" w="468">
                  <a:moveTo>
                    <a:pt x="1" y="1"/>
                  </a:moveTo>
                  <a:cubicBezTo>
                    <a:pt x="94" y="6431"/>
                    <a:pt x="111" y="12445"/>
                    <a:pt x="1" y="17637"/>
                  </a:cubicBezTo>
                  <a:lnTo>
                    <a:pt x="467" y="17637"/>
                  </a:lnTo>
                  <a:cubicBezTo>
                    <a:pt x="221" y="12140"/>
                    <a:pt x="255" y="6210"/>
                    <a:pt x="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2"/>
            <p:cNvSpPr/>
            <p:nvPr/>
          </p:nvSpPr>
          <p:spPr>
            <a:xfrm>
              <a:off x="9803534" y="933900"/>
              <a:ext cx="79824" cy="1382897"/>
            </a:xfrm>
            <a:custGeom>
              <a:rect b="b" l="l" r="r" t="t"/>
              <a:pathLst>
                <a:path extrusionOk="0" h="7712" w="468">
                  <a:moveTo>
                    <a:pt x="1" y="1"/>
                  </a:moveTo>
                  <a:cubicBezTo>
                    <a:pt x="35" y="2580"/>
                    <a:pt x="60" y="5099"/>
                    <a:pt x="69" y="7525"/>
                  </a:cubicBezTo>
                  <a:cubicBezTo>
                    <a:pt x="145" y="7593"/>
                    <a:pt x="221" y="7661"/>
                    <a:pt x="306" y="7712"/>
                  </a:cubicBezTo>
                  <a:cubicBezTo>
                    <a:pt x="323" y="5192"/>
                    <a:pt x="382" y="2622"/>
                    <a:pt x="4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2"/>
            <p:cNvSpPr/>
            <p:nvPr/>
          </p:nvSpPr>
          <p:spPr>
            <a:xfrm>
              <a:off x="9188651" y="1264026"/>
              <a:ext cx="1438375" cy="342676"/>
            </a:xfrm>
            <a:custGeom>
              <a:rect b="b" l="l" r="r" t="t"/>
              <a:pathLst>
                <a:path extrusionOk="0" h="1911" w="8433">
                  <a:moveTo>
                    <a:pt x="382" y="0"/>
                  </a:moveTo>
                  <a:cubicBezTo>
                    <a:pt x="128" y="0"/>
                    <a:pt x="0" y="1723"/>
                    <a:pt x="212" y="1867"/>
                  </a:cubicBezTo>
                  <a:cubicBezTo>
                    <a:pt x="238" y="1883"/>
                    <a:pt x="265" y="1890"/>
                    <a:pt x="294" y="1890"/>
                  </a:cubicBezTo>
                  <a:cubicBezTo>
                    <a:pt x="505" y="1890"/>
                    <a:pt x="781" y="1502"/>
                    <a:pt x="781" y="1502"/>
                  </a:cubicBezTo>
                  <a:cubicBezTo>
                    <a:pt x="781" y="1502"/>
                    <a:pt x="849" y="1773"/>
                    <a:pt x="984" y="1807"/>
                  </a:cubicBezTo>
                  <a:cubicBezTo>
                    <a:pt x="998" y="1811"/>
                    <a:pt x="1012" y="1812"/>
                    <a:pt x="1026" y="1812"/>
                  </a:cubicBezTo>
                  <a:cubicBezTo>
                    <a:pt x="1151" y="1812"/>
                    <a:pt x="1281" y="1689"/>
                    <a:pt x="1281" y="1689"/>
                  </a:cubicBezTo>
                  <a:cubicBezTo>
                    <a:pt x="1281" y="1689"/>
                    <a:pt x="1341" y="1833"/>
                    <a:pt x="1553" y="1833"/>
                  </a:cubicBezTo>
                  <a:cubicBezTo>
                    <a:pt x="1765" y="1833"/>
                    <a:pt x="2045" y="1655"/>
                    <a:pt x="2045" y="1655"/>
                  </a:cubicBezTo>
                  <a:cubicBezTo>
                    <a:pt x="2045" y="1655"/>
                    <a:pt x="2299" y="1765"/>
                    <a:pt x="2460" y="1765"/>
                  </a:cubicBezTo>
                  <a:cubicBezTo>
                    <a:pt x="2622" y="1765"/>
                    <a:pt x="2834" y="1570"/>
                    <a:pt x="2834" y="1570"/>
                  </a:cubicBezTo>
                  <a:cubicBezTo>
                    <a:pt x="2834" y="1570"/>
                    <a:pt x="2893" y="1841"/>
                    <a:pt x="3131" y="1858"/>
                  </a:cubicBezTo>
                  <a:cubicBezTo>
                    <a:pt x="3134" y="1858"/>
                    <a:pt x="3137" y="1859"/>
                    <a:pt x="3140" y="1859"/>
                  </a:cubicBezTo>
                  <a:cubicBezTo>
                    <a:pt x="3276" y="1859"/>
                    <a:pt x="3473" y="1688"/>
                    <a:pt x="3589" y="1655"/>
                  </a:cubicBezTo>
                  <a:cubicBezTo>
                    <a:pt x="3593" y="1654"/>
                    <a:pt x="3598" y="1653"/>
                    <a:pt x="3603" y="1653"/>
                  </a:cubicBezTo>
                  <a:cubicBezTo>
                    <a:pt x="3719" y="1653"/>
                    <a:pt x="3901" y="1911"/>
                    <a:pt x="4038" y="1911"/>
                  </a:cubicBezTo>
                  <a:cubicBezTo>
                    <a:pt x="4044" y="1911"/>
                    <a:pt x="4049" y="1910"/>
                    <a:pt x="4055" y="1909"/>
                  </a:cubicBezTo>
                  <a:cubicBezTo>
                    <a:pt x="4284" y="1867"/>
                    <a:pt x="4428" y="1740"/>
                    <a:pt x="4556" y="1646"/>
                  </a:cubicBezTo>
                  <a:cubicBezTo>
                    <a:pt x="4556" y="1646"/>
                    <a:pt x="4708" y="1790"/>
                    <a:pt x="4844" y="1790"/>
                  </a:cubicBezTo>
                  <a:cubicBezTo>
                    <a:pt x="4988" y="1790"/>
                    <a:pt x="5107" y="1519"/>
                    <a:pt x="5107" y="1519"/>
                  </a:cubicBezTo>
                  <a:cubicBezTo>
                    <a:pt x="5107" y="1519"/>
                    <a:pt x="5362" y="1595"/>
                    <a:pt x="5574" y="1612"/>
                  </a:cubicBezTo>
                  <a:cubicBezTo>
                    <a:pt x="5581" y="1613"/>
                    <a:pt x="5588" y="1613"/>
                    <a:pt x="5596" y="1613"/>
                  </a:cubicBezTo>
                  <a:cubicBezTo>
                    <a:pt x="5808" y="1613"/>
                    <a:pt x="6108" y="1392"/>
                    <a:pt x="6108" y="1392"/>
                  </a:cubicBezTo>
                  <a:cubicBezTo>
                    <a:pt x="6108" y="1392"/>
                    <a:pt x="6244" y="1621"/>
                    <a:pt x="6456" y="1621"/>
                  </a:cubicBezTo>
                  <a:cubicBezTo>
                    <a:pt x="6676" y="1621"/>
                    <a:pt x="6804" y="1417"/>
                    <a:pt x="6804" y="1417"/>
                  </a:cubicBezTo>
                  <a:cubicBezTo>
                    <a:pt x="6804" y="1417"/>
                    <a:pt x="7035" y="1664"/>
                    <a:pt x="7196" y="1664"/>
                  </a:cubicBezTo>
                  <a:cubicBezTo>
                    <a:pt x="7201" y="1664"/>
                    <a:pt x="7206" y="1664"/>
                    <a:pt x="7211" y="1663"/>
                  </a:cubicBezTo>
                  <a:cubicBezTo>
                    <a:pt x="7381" y="1638"/>
                    <a:pt x="7584" y="1273"/>
                    <a:pt x="7584" y="1273"/>
                  </a:cubicBezTo>
                  <a:cubicBezTo>
                    <a:pt x="7584" y="1273"/>
                    <a:pt x="7791" y="1741"/>
                    <a:pt x="8111" y="1741"/>
                  </a:cubicBezTo>
                  <a:cubicBezTo>
                    <a:pt x="8122" y="1741"/>
                    <a:pt x="8133" y="1741"/>
                    <a:pt x="8144" y="1740"/>
                  </a:cubicBezTo>
                  <a:cubicBezTo>
                    <a:pt x="8432" y="1714"/>
                    <a:pt x="8280" y="272"/>
                    <a:pt x="8068" y="68"/>
                  </a:cubicBezTo>
                  <a:lnTo>
                    <a:pt x="8076" y="68"/>
                  </a:lnTo>
                  <a:lnTo>
                    <a:pt x="3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2"/>
            <p:cNvSpPr/>
            <p:nvPr/>
          </p:nvSpPr>
          <p:spPr>
            <a:xfrm>
              <a:off x="9239308" y="326905"/>
              <a:ext cx="1332795" cy="1014758"/>
            </a:xfrm>
            <a:custGeom>
              <a:rect b="b" l="l" r="r" t="t"/>
              <a:pathLst>
                <a:path extrusionOk="0" h="5659" w="7814">
                  <a:moveTo>
                    <a:pt x="6558" y="1"/>
                  </a:moveTo>
                  <a:cubicBezTo>
                    <a:pt x="6558" y="1"/>
                    <a:pt x="1256" y="43"/>
                    <a:pt x="1179" y="60"/>
                  </a:cubicBezTo>
                  <a:cubicBezTo>
                    <a:pt x="1095" y="86"/>
                    <a:pt x="0" y="5260"/>
                    <a:pt x="0" y="5260"/>
                  </a:cubicBezTo>
                  <a:cubicBezTo>
                    <a:pt x="1301" y="5561"/>
                    <a:pt x="2640" y="5659"/>
                    <a:pt x="3833" y="5659"/>
                  </a:cubicBezTo>
                  <a:cubicBezTo>
                    <a:pt x="6080" y="5659"/>
                    <a:pt x="7813" y="5311"/>
                    <a:pt x="7813" y="5311"/>
                  </a:cubicBezTo>
                  <a:lnTo>
                    <a:pt x="65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2"/>
            <p:cNvSpPr/>
            <p:nvPr/>
          </p:nvSpPr>
          <p:spPr>
            <a:xfrm>
              <a:off x="10168199" y="898933"/>
              <a:ext cx="282285" cy="392705"/>
            </a:xfrm>
            <a:custGeom>
              <a:rect b="b" l="l" r="r" t="t"/>
              <a:pathLst>
                <a:path extrusionOk="0" h="2190" w="1655">
                  <a:moveTo>
                    <a:pt x="1426" y="1"/>
                  </a:moveTo>
                  <a:cubicBezTo>
                    <a:pt x="1425" y="1"/>
                    <a:pt x="1137" y="1137"/>
                    <a:pt x="0" y="2189"/>
                  </a:cubicBezTo>
                  <a:cubicBezTo>
                    <a:pt x="1324" y="1943"/>
                    <a:pt x="1655" y="1137"/>
                    <a:pt x="14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2"/>
            <p:cNvSpPr/>
            <p:nvPr/>
          </p:nvSpPr>
          <p:spPr>
            <a:xfrm>
              <a:off x="9378147" y="326905"/>
              <a:ext cx="1036182" cy="982839"/>
            </a:xfrm>
            <a:custGeom>
              <a:rect b="b" l="l" r="r" t="t"/>
              <a:pathLst>
                <a:path extrusionOk="0" h="5481" w="6075">
                  <a:moveTo>
                    <a:pt x="5540" y="1"/>
                  </a:moveTo>
                  <a:cubicBezTo>
                    <a:pt x="4607" y="9"/>
                    <a:pt x="756" y="43"/>
                    <a:pt x="391" y="60"/>
                  </a:cubicBezTo>
                  <a:cubicBezTo>
                    <a:pt x="247" y="501"/>
                    <a:pt x="196" y="993"/>
                    <a:pt x="162" y="1502"/>
                  </a:cubicBezTo>
                  <a:cubicBezTo>
                    <a:pt x="1" y="4149"/>
                    <a:pt x="1434" y="5481"/>
                    <a:pt x="2987" y="5481"/>
                  </a:cubicBezTo>
                  <a:cubicBezTo>
                    <a:pt x="4539" y="5481"/>
                    <a:pt x="6074" y="3878"/>
                    <a:pt x="5786" y="1502"/>
                  </a:cubicBezTo>
                  <a:cubicBezTo>
                    <a:pt x="5727" y="968"/>
                    <a:pt x="5701" y="459"/>
                    <a:pt x="5540" y="1"/>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2"/>
            <p:cNvSpPr/>
            <p:nvPr/>
          </p:nvSpPr>
          <p:spPr>
            <a:xfrm>
              <a:off x="10194296" y="334615"/>
              <a:ext cx="92617" cy="477881"/>
            </a:xfrm>
            <a:custGeom>
              <a:rect b="b" l="l" r="r" t="t"/>
              <a:pathLst>
                <a:path extrusionOk="0" h="2665" w="543">
                  <a:moveTo>
                    <a:pt x="127" y="0"/>
                  </a:moveTo>
                  <a:lnTo>
                    <a:pt x="127" y="0"/>
                  </a:lnTo>
                  <a:cubicBezTo>
                    <a:pt x="229" y="347"/>
                    <a:pt x="288" y="736"/>
                    <a:pt x="288" y="1141"/>
                  </a:cubicBezTo>
                  <a:lnTo>
                    <a:pt x="288" y="1141"/>
                  </a:lnTo>
                  <a:cubicBezTo>
                    <a:pt x="288" y="1708"/>
                    <a:pt x="178" y="2224"/>
                    <a:pt x="0" y="2664"/>
                  </a:cubicBezTo>
                  <a:cubicBezTo>
                    <a:pt x="322" y="2316"/>
                    <a:pt x="543" y="1638"/>
                    <a:pt x="543" y="857"/>
                  </a:cubicBezTo>
                  <a:cubicBezTo>
                    <a:pt x="543" y="594"/>
                    <a:pt x="518" y="340"/>
                    <a:pt x="475" y="102"/>
                  </a:cubicBezTo>
                  <a:cubicBezTo>
                    <a:pt x="458" y="77"/>
                    <a:pt x="450" y="43"/>
                    <a:pt x="433" y="9"/>
                  </a:cubicBezTo>
                  <a:cubicBezTo>
                    <a:pt x="390" y="9"/>
                    <a:pt x="280" y="9"/>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2"/>
            <p:cNvSpPr/>
            <p:nvPr/>
          </p:nvSpPr>
          <p:spPr>
            <a:xfrm>
              <a:off x="9252271" y="1146931"/>
              <a:ext cx="1306698" cy="124984"/>
            </a:xfrm>
            <a:custGeom>
              <a:rect b="b" l="l" r="r" t="t"/>
              <a:pathLst>
                <a:path extrusionOk="0" h="697" w="7661">
                  <a:moveTo>
                    <a:pt x="68" y="0"/>
                  </a:moveTo>
                  <a:cubicBezTo>
                    <a:pt x="43" y="136"/>
                    <a:pt x="18" y="246"/>
                    <a:pt x="1" y="348"/>
                  </a:cubicBezTo>
                  <a:cubicBezTo>
                    <a:pt x="1284" y="609"/>
                    <a:pt x="2588" y="697"/>
                    <a:pt x="3763" y="697"/>
                  </a:cubicBezTo>
                  <a:cubicBezTo>
                    <a:pt x="5531" y="697"/>
                    <a:pt x="7003" y="498"/>
                    <a:pt x="7661" y="391"/>
                  </a:cubicBezTo>
                  <a:lnTo>
                    <a:pt x="7576" y="43"/>
                  </a:lnTo>
                  <a:cubicBezTo>
                    <a:pt x="6882" y="149"/>
                    <a:pt x="5456" y="334"/>
                    <a:pt x="3756" y="334"/>
                  </a:cubicBezTo>
                  <a:cubicBezTo>
                    <a:pt x="2608" y="334"/>
                    <a:pt x="1335" y="250"/>
                    <a:pt x="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2"/>
            <p:cNvSpPr/>
            <p:nvPr/>
          </p:nvSpPr>
          <p:spPr>
            <a:xfrm>
              <a:off x="9231974" y="1116985"/>
              <a:ext cx="1347293" cy="124446"/>
            </a:xfrm>
            <a:custGeom>
              <a:rect b="b" l="l" r="r" t="t"/>
              <a:pathLst>
                <a:path extrusionOk="0" h="694" w="7899">
                  <a:moveTo>
                    <a:pt x="181" y="0"/>
                  </a:moveTo>
                  <a:cubicBezTo>
                    <a:pt x="109" y="0"/>
                    <a:pt x="41" y="54"/>
                    <a:pt x="26" y="125"/>
                  </a:cubicBezTo>
                  <a:lnTo>
                    <a:pt x="26" y="133"/>
                  </a:lnTo>
                  <a:cubicBezTo>
                    <a:pt x="1" y="218"/>
                    <a:pt x="60" y="312"/>
                    <a:pt x="154" y="328"/>
                  </a:cubicBezTo>
                  <a:cubicBezTo>
                    <a:pt x="1418" y="602"/>
                    <a:pt x="2713" y="693"/>
                    <a:pt x="3874" y="693"/>
                  </a:cubicBezTo>
                  <a:cubicBezTo>
                    <a:pt x="5734" y="693"/>
                    <a:pt x="7250" y="460"/>
                    <a:pt x="7746" y="371"/>
                  </a:cubicBezTo>
                  <a:cubicBezTo>
                    <a:pt x="7839" y="362"/>
                    <a:pt x="7899" y="269"/>
                    <a:pt x="7873" y="176"/>
                  </a:cubicBezTo>
                  <a:lnTo>
                    <a:pt x="7873" y="167"/>
                  </a:lnTo>
                  <a:cubicBezTo>
                    <a:pt x="7858" y="93"/>
                    <a:pt x="7792" y="45"/>
                    <a:pt x="7719" y="45"/>
                  </a:cubicBezTo>
                  <a:cubicBezTo>
                    <a:pt x="7708" y="45"/>
                    <a:pt x="7697" y="46"/>
                    <a:pt x="7686" y="49"/>
                  </a:cubicBezTo>
                  <a:cubicBezTo>
                    <a:pt x="7136" y="137"/>
                    <a:pt x="5663" y="352"/>
                    <a:pt x="3868" y="352"/>
                  </a:cubicBezTo>
                  <a:cubicBezTo>
                    <a:pt x="2731" y="352"/>
                    <a:pt x="1465" y="266"/>
                    <a:pt x="221" y="6"/>
                  </a:cubicBezTo>
                  <a:cubicBezTo>
                    <a:pt x="208" y="2"/>
                    <a:pt x="194" y="0"/>
                    <a:pt x="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2"/>
            <p:cNvSpPr/>
            <p:nvPr/>
          </p:nvSpPr>
          <p:spPr>
            <a:xfrm>
              <a:off x="9414307" y="326905"/>
              <a:ext cx="968127" cy="109742"/>
            </a:xfrm>
            <a:custGeom>
              <a:rect b="b" l="l" r="r" t="t"/>
              <a:pathLst>
                <a:path extrusionOk="0" h="612" w="5676">
                  <a:moveTo>
                    <a:pt x="5667" y="593"/>
                  </a:moveTo>
                  <a:lnTo>
                    <a:pt x="5667" y="595"/>
                  </a:lnTo>
                  <a:lnTo>
                    <a:pt x="5676" y="595"/>
                  </a:lnTo>
                  <a:cubicBezTo>
                    <a:pt x="5673" y="594"/>
                    <a:pt x="5670" y="594"/>
                    <a:pt x="5667" y="593"/>
                  </a:cubicBezTo>
                  <a:close/>
                  <a:moveTo>
                    <a:pt x="5532" y="1"/>
                  </a:moveTo>
                  <a:cubicBezTo>
                    <a:pt x="5532" y="1"/>
                    <a:pt x="230" y="43"/>
                    <a:pt x="153" y="60"/>
                  </a:cubicBezTo>
                  <a:cubicBezTo>
                    <a:pt x="136" y="69"/>
                    <a:pt x="77" y="281"/>
                    <a:pt x="1" y="612"/>
                  </a:cubicBezTo>
                  <a:cubicBezTo>
                    <a:pt x="723" y="429"/>
                    <a:pt x="1650" y="351"/>
                    <a:pt x="2613" y="351"/>
                  </a:cubicBezTo>
                  <a:cubicBezTo>
                    <a:pt x="3661" y="351"/>
                    <a:pt x="4752" y="444"/>
                    <a:pt x="5667" y="593"/>
                  </a:cubicBezTo>
                  <a:lnTo>
                    <a:pt x="5667" y="593"/>
                  </a:lnTo>
                  <a:lnTo>
                    <a:pt x="55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2"/>
            <p:cNvSpPr/>
            <p:nvPr/>
          </p:nvSpPr>
          <p:spPr>
            <a:xfrm>
              <a:off x="9347787" y="203713"/>
              <a:ext cx="1082405" cy="213209"/>
            </a:xfrm>
            <a:custGeom>
              <a:rect b="b" l="l" r="r" t="t"/>
              <a:pathLst>
                <a:path extrusionOk="0" h="1189" w="6346">
                  <a:moveTo>
                    <a:pt x="3283" y="1"/>
                  </a:moveTo>
                  <a:cubicBezTo>
                    <a:pt x="1561" y="1"/>
                    <a:pt x="238" y="332"/>
                    <a:pt x="119" y="366"/>
                  </a:cubicBezTo>
                  <a:cubicBezTo>
                    <a:pt x="0" y="408"/>
                    <a:pt x="425" y="1188"/>
                    <a:pt x="425" y="1188"/>
                  </a:cubicBezTo>
                  <a:cubicBezTo>
                    <a:pt x="1104" y="1007"/>
                    <a:pt x="2122" y="926"/>
                    <a:pt x="3173" y="926"/>
                  </a:cubicBezTo>
                  <a:cubicBezTo>
                    <a:pt x="4182" y="926"/>
                    <a:pt x="5222" y="1000"/>
                    <a:pt x="6023" y="1129"/>
                  </a:cubicBezTo>
                  <a:cubicBezTo>
                    <a:pt x="6023" y="1129"/>
                    <a:pt x="6346" y="612"/>
                    <a:pt x="6219" y="527"/>
                  </a:cubicBezTo>
                  <a:cubicBezTo>
                    <a:pt x="6100" y="450"/>
                    <a:pt x="5005" y="1"/>
                    <a:pt x="32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2"/>
            <p:cNvSpPr/>
            <p:nvPr/>
          </p:nvSpPr>
          <p:spPr>
            <a:xfrm>
              <a:off x="9381047" y="203713"/>
              <a:ext cx="1021684" cy="149371"/>
            </a:xfrm>
            <a:custGeom>
              <a:rect b="b" l="l" r="r" t="t"/>
              <a:pathLst>
                <a:path extrusionOk="0" h="833" w="5990">
                  <a:moveTo>
                    <a:pt x="3088" y="1"/>
                  </a:moveTo>
                  <a:cubicBezTo>
                    <a:pt x="1485" y="1"/>
                    <a:pt x="314" y="264"/>
                    <a:pt x="1" y="349"/>
                  </a:cubicBezTo>
                  <a:cubicBezTo>
                    <a:pt x="637" y="637"/>
                    <a:pt x="1841" y="832"/>
                    <a:pt x="3216" y="832"/>
                  </a:cubicBezTo>
                  <a:cubicBezTo>
                    <a:pt x="4318" y="832"/>
                    <a:pt x="5311" y="705"/>
                    <a:pt x="5990" y="510"/>
                  </a:cubicBezTo>
                  <a:cubicBezTo>
                    <a:pt x="5752" y="391"/>
                    <a:pt x="4692" y="1"/>
                    <a:pt x="3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2"/>
            <p:cNvSpPr/>
            <p:nvPr/>
          </p:nvSpPr>
          <p:spPr>
            <a:xfrm>
              <a:off x="9938109" y="1376639"/>
              <a:ext cx="63791" cy="205498"/>
            </a:xfrm>
            <a:custGeom>
              <a:rect b="b" l="l" r="r" t="t"/>
              <a:pathLst>
                <a:path extrusionOk="0" h="1146" w="374">
                  <a:moveTo>
                    <a:pt x="187" y="0"/>
                  </a:moveTo>
                  <a:cubicBezTo>
                    <a:pt x="85" y="0"/>
                    <a:pt x="9" y="509"/>
                    <a:pt x="1" y="1137"/>
                  </a:cubicBezTo>
                  <a:cubicBezTo>
                    <a:pt x="60" y="1095"/>
                    <a:pt x="111" y="1052"/>
                    <a:pt x="162" y="1018"/>
                  </a:cubicBezTo>
                  <a:cubicBezTo>
                    <a:pt x="162" y="1018"/>
                    <a:pt x="264" y="1112"/>
                    <a:pt x="374" y="1145"/>
                  </a:cubicBezTo>
                  <a:cubicBezTo>
                    <a:pt x="374" y="509"/>
                    <a:pt x="289" y="0"/>
                    <a:pt x="1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2"/>
            <p:cNvSpPr/>
            <p:nvPr/>
          </p:nvSpPr>
          <p:spPr>
            <a:xfrm>
              <a:off x="10195660" y="1400847"/>
              <a:ext cx="60892" cy="140226"/>
            </a:xfrm>
            <a:custGeom>
              <a:rect b="b" l="l" r="r" t="t"/>
              <a:pathLst>
                <a:path extrusionOk="0" h="782" w="357">
                  <a:moveTo>
                    <a:pt x="179" y="1"/>
                  </a:moveTo>
                  <a:cubicBezTo>
                    <a:pt x="102" y="1"/>
                    <a:pt x="34" y="315"/>
                    <a:pt x="1" y="747"/>
                  </a:cubicBezTo>
                  <a:cubicBezTo>
                    <a:pt x="119" y="688"/>
                    <a:pt x="204" y="620"/>
                    <a:pt x="204" y="620"/>
                  </a:cubicBezTo>
                  <a:cubicBezTo>
                    <a:pt x="204" y="620"/>
                    <a:pt x="264" y="714"/>
                    <a:pt x="357" y="781"/>
                  </a:cubicBezTo>
                  <a:cubicBezTo>
                    <a:pt x="331" y="332"/>
                    <a:pt x="255" y="1"/>
                    <a:pt x="1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2"/>
            <p:cNvSpPr/>
            <p:nvPr/>
          </p:nvSpPr>
          <p:spPr>
            <a:xfrm>
              <a:off x="9644397" y="1406944"/>
              <a:ext cx="63791" cy="185773"/>
            </a:xfrm>
            <a:custGeom>
              <a:rect b="b" l="l" r="r" t="t"/>
              <a:pathLst>
                <a:path extrusionOk="0" h="1036" w="374">
                  <a:moveTo>
                    <a:pt x="187" y="1"/>
                  </a:moveTo>
                  <a:cubicBezTo>
                    <a:pt x="94" y="1"/>
                    <a:pt x="26" y="374"/>
                    <a:pt x="1" y="892"/>
                  </a:cubicBezTo>
                  <a:cubicBezTo>
                    <a:pt x="94" y="832"/>
                    <a:pt x="162" y="773"/>
                    <a:pt x="162" y="773"/>
                  </a:cubicBezTo>
                  <a:cubicBezTo>
                    <a:pt x="162" y="773"/>
                    <a:pt x="204" y="968"/>
                    <a:pt x="374" y="1036"/>
                  </a:cubicBezTo>
                  <a:cubicBezTo>
                    <a:pt x="357" y="450"/>
                    <a:pt x="280" y="1"/>
                    <a:pt x="1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2"/>
            <p:cNvSpPr/>
            <p:nvPr/>
          </p:nvSpPr>
          <p:spPr>
            <a:xfrm>
              <a:off x="9386846" y="1428282"/>
              <a:ext cx="62427" cy="163000"/>
            </a:xfrm>
            <a:custGeom>
              <a:rect b="b" l="l" r="r" t="t"/>
              <a:pathLst>
                <a:path extrusionOk="0" h="909" w="366">
                  <a:moveTo>
                    <a:pt x="179" y="1"/>
                  </a:moveTo>
                  <a:cubicBezTo>
                    <a:pt x="94" y="1"/>
                    <a:pt x="26" y="365"/>
                    <a:pt x="1" y="857"/>
                  </a:cubicBezTo>
                  <a:cubicBezTo>
                    <a:pt x="68" y="824"/>
                    <a:pt x="128" y="773"/>
                    <a:pt x="128" y="773"/>
                  </a:cubicBezTo>
                  <a:cubicBezTo>
                    <a:pt x="128" y="773"/>
                    <a:pt x="179" y="900"/>
                    <a:pt x="365" y="908"/>
                  </a:cubicBezTo>
                  <a:cubicBezTo>
                    <a:pt x="340" y="391"/>
                    <a:pt x="272" y="1"/>
                    <a:pt x="1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2"/>
            <p:cNvSpPr/>
            <p:nvPr/>
          </p:nvSpPr>
          <p:spPr>
            <a:xfrm>
              <a:off x="9512722" y="1495168"/>
              <a:ext cx="49293" cy="79438"/>
            </a:xfrm>
            <a:custGeom>
              <a:rect b="b" l="l" r="r" t="t"/>
              <a:pathLst>
                <a:path extrusionOk="0" h="443" w="289">
                  <a:moveTo>
                    <a:pt x="145" y="1"/>
                  </a:moveTo>
                  <a:cubicBezTo>
                    <a:pt x="85" y="1"/>
                    <a:pt x="34" y="179"/>
                    <a:pt x="1" y="442"/>
                  </a:cubicBezTo>
                  <a:cubicBezTo>
                    <a:pt x="85" y="408"/>
                    <a:pt x="145" y="366"/>
                    <a:pt x="145" y="366"/>
                  </a:cubicBezTo>
                  <a:cubicBezTo>
                    <a:pt x="145" y="366"/>
                    <a:pt x="204" y="400"/>
                    <a:pt x="289" y="425"/>
                  </a:cubicBezTo>
                  <a:cubicBezTo>
                    <a:pt x="255" y="171"/>
                    <a:pt x="204" y="1"/>
                    <a:pt x="1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2"/>
            <p:cNvSpPr/>
            <p:nvPr/>
          </p:nvSpPr>
          <p:spPr>
            <a:xfrm>
              <a:off x="10048122" y="1487637"/>
              <a:ext cx="46394" cy="70113"/>
            </a:xfrm>
            <a:custGeom>
              <a:rect b="b" l="l" r="r" t="t"/>
              <a:pathLst>
                <a:path extrusionOk="0" h="391" w="272">
                  <a:moveTo>
                    <a:pt x="144" y="0"/>
                  </a:moveTo>
                  <a:cubicBezTo>
                    <a:pt x="85" y="0"/>
                    <a:pt x="43" y="153"/>
                    <a:pt x="0" y="391"/>
                  </a:cubicBezTo>
                  <a:cubicBezTo>
                    <a:pt x="43" y="331"/>
                    <a:pt x="68" y="272"/>
                    <a:pt x="68" y="272"/>
                  </a:cubicBezTo>
                  <a:cubicBezTo>
                    <a:pt x="68" y="272"/>
                    <a:pt x="153" y="297"/>
                    <a:pt x="272" y="323"/>
                  </a:cubicBezTo>
                  <a:cubicBezTo>
                    <a:pt x="238" y="119"/>
                    <a:pt x="195" y="0"/>
                    <a:pt x="1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2"/>
            <p:cNvSpPr/>
            <p:nvPr/>
          </p:nvSpPr>
          <p:spPr>
            <a:xfrm>
              <a:off x="10337399" y="1474009"/>
              <a:ext cx="45029" cy="74596"/>
            </a:xfrm>
            <a:custGeom>
              <a:rect b="b" l="l" r="r" t="t"/>
              <a:pathLst>
                <a:path extrusionOk="0" h="416" w="264">
                  <a:moveTo>
                    <a:pt x="128" y="0"/>
                  </a:moveTo>
                  <a:cubicBezTo>
                    <a:pt x="77" y="0"/>
                    <a:pt x="35" y="127"/>
                    <a:pt x="1" y="331"/>
                  </a:cubicBezTo>
                  <a:cubicBezTo>
                    <a:pt x="43" y="289"/>
                    <a:pt x="69" y="246"/>
                    <a:pt x="69" y="246"/>
                  </a:cubicBezTo>
                  <a:cubicBezTo>
                    <a:pt x="69" y="246"/>
                    <a:pt x="162" y="339"/>
                    <a:pt x="264" y="416"/>
                  </a:cubicBezTo>
                  <a:cubicBezTo>
                    <a:pt x="230" y="161"/>
                    <a:pt x="179" y="0"/>
                    <a:pt x="1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2"/>
            <p:cNvSpPr/>
            <p:nvPr/>
          </p:nvSpPr>
          <p:spPr>
            <a:xfrm>
              <a:off x="9773173" y="1487637"/>
              <a:ext cx="50828" cy="88404"/>
            </a:xfrm>
            <a:custGeom>
              <a:rect b="b" l="l" r="r" t="t"/>
              <a:pathLst>
                <a:path extrusionOk="0" h="493" w="298">
                  <a:moveTo>
                    <a:pt x="145" y="0"/>
                  </a:moveTo>
                  <a:cubicBezTo>
                    <a:pt x="146" y="0"/>
                    <a:pt x="148" y="1"/>
                    <a:pt x="149" y="1"/>
                  </a:cubicBezTo>
                  <a:lnTo>
                    <a:pt x="149" y="1"/>
                  </a:lnTo>
                  <a:cubicBezTo>
                    <a:pt x="150" y="1"/>
                    <a:pt x="152" y="0"/>
                    <a:pt x="153" y="0"/>
                  </a:cubicBezTo>
                  <a:close/>
                  <a:moveTo>
                    <a:pt x="149" y="1"/>
                  </a:moveTo>
                  <a:cubicBezTo>
                    <a:pt x="83" y="9"/>
                    <a:pt x="34" y="202"/>
                    <a:pt x="0" y="493"/>
                  </a:cubicBezTo>
                  <a:cubicBezTo>
                    <a:pt x="60" y="459"/>
                    <a:pt x="119" y="425"/>
                    <a:pt x="162" y="408"/>
                  </a:cubicBezTo>
                  <a:cubicBezTo>
                    <a:pt x="166" y="407"/>
                    <a:pt x="171" y="406"/>
                    <a:pt x="176" y="406"/>
                  </a:cubicBezTo>
                  <a:cubicBezTo>
                    <a:pt x="209" y="406"/>
                    <a:pt x="253" y="430"/>
                    <a:pt x="297" y="467"/>
                  </a:cubicBezTo>
                  <a:cubicBezTo>
                    <a:pt x="264" y="185"/>
                    <a:pt x="215" y="8"/>
                    <a:pt x="1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82"/>
          <p:cNvGrpSpPr/>
          <p:nvPr/>
        </p:nvGrpSpPr>
        <p:grpSpPr>
          <a:xfrm flipH="1" rot="1321491">
            <a:off x="3308814" y="1493558"/>
            <a:ext cx="714934" cy="378491"/>
            <a:chOff x="-1074225" y="4512538"/>
            <a:chExt cx="714950" cy="378500"/>
          </a:xfrm>
        </p:grpSpPr>
        <p:sp>
          <p:nvSpPr>
            <p:cNvPr id="5748" name="Google Shape;5748;p82"/>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2"/>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2"/>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2"/>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2"/>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2"/>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2"/>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2"/>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2"/>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2"/>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2"/>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82"/>
          <p:cNvGrpSpPr/>
          <p:nvPr/>
        </p:nvGrpSpPr>
        <p:grpSpPr>
          <a:xfrm>
            <a:off x="1130588" y="3838925"/>
            <a:ext cx="714950" cy="378500"/>
            <a:chOff x="-1074225" y="4512538"/>
            <a:chExt cx="714950" cy="378500"/>
          </a:xfrm>
        </p:grpSpPr>
        <p:sp>
          <p:nvSpPr>
            <p:cNvPr id="5760" name="Google Shape;5760;p82"/>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2"/>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2"/>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2"/>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2"/>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2"/>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2"/>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2"/>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2"/>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2"/>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2"/>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2"/>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75" name="Shape 5775"/>
        <p:cNvGrpSpPr/>
        <p:nvPr/>
      </p:nvGrpSpPr>
      <p:grpSpPr>
        <a:xfrm>
          <a:off x="0" y="0"/>
          <a:ext cx="0" cy="0"/>
          <a:chOff x="0" y="0"/>
          <a:chExt cx="0" cy="0"/>
        </a:xfrm>
      </p:grpSpPr>
      <p:sp>
        <p:nvSpPr>
          <p:cNvPr id="5776" name="Google Shape;5776;p83"/>
          <p:cNvSpPr/>
          <p:nvPr/>
        </p:nvSpPr>
        <p:spPr>
          <a:xfrm rot="-2370861">
            <a:off x="453071" y="-448977"/>
            <a:ext cx="5924830" cy="8448742"/>
          </a:xfrm>
          <a:prstGeom prst="triangle">
            <a:avLst>
              <a:gd fmla="val 50000" name="adj"/>
            </a:avLst>
          </a:prstGeom>
          <a:solidFill>
            <a:schemeClr val="lt1">
              <a:alpha val="28369"/>
            </a:schemeClr>
          </a:solidFill>
          <a:ln>
            <a:noFill/>
          </a:ln>
          <a:effectLst>
            <a:outerShdw blurRad="928688" rotWithShape="0" algn="bl" dir="5400000" dist="3619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3"/>
          <p:cNvSpPr txBox="1"/>
          <p:nvPr>
            <p:ph type="title"/>
          </p:nvPr>
        </p:nvSpPr>
        <p:spPr>
          <a:xfrm>
            <a:off x="2086525" y="3366450"/>
            <a:ext cx="3606300" cy="129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5778" name="Google Shape;5778;p83"/>
          <p:cNvGrpSpPr/>
          <p:nvPr/>
        </p:nvGrpSpPr>
        <p:grpSpPr>
          <a:xfrm>
            <a:off x="-286393" y="157330"/>
            <a:ext cx="2998770" cy="4651294"/>
            <a:chOff x="306879" y="157330"/>
            <a:chExt cx="2998770" cy="4651294"/>
          </a:xfrm>
        </p:grpSpPr>
        <p:sp>
          <p:nvSpPr>
            <p:cNvPr id="5779" name="Google Shape;5779;p83"/>
            <p:cNvSpPr/>
            <p:nvPr/>
          </p:nvSpPr>
          <p:spPr>
            <a:xfrm flipH="1">
              <a:off x="1208688" y="284193"/>
              <a:ext cx="118043" cy="4289977"/>
            </a:xfrm>
            <a:custGeom>
              <a:rect b="b" l="l" r="r" t="t"/>
              <a:pathLst>
                <a:path extrusionOk="0" h="8068" w="222">
                  <a:moveTo>
                    <a:pt x="1" y="0"/>
                  </a:moveTo>
                  <a:lnTo>
                    <a:pt x="1" y="8068"/>
                  </a:lnTo>
                  <a:lnTo>
                    <a:pt x="221" y="8068"/>
                  </a:lnTo>
                  <a:lnTo>
                    <a:pt x="2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3"/>
            <p:cNvSpPr/>
            <p:nvPr/>
          </p:nvSpPr>
          <p:spPr>
            <a:xfrm flipH="1" rot="4656112">
              <a:off x="1146620" y="607141"/>
              <a:ext cx="2237967" cy="1637783"/>
            </a:xfrm>
            <a:custGeom>
              <a:rect b="b" l="l" r="r" t="t"/>
              <a:pathLst>
                <a:path extrusionOk="0" h="3080" w="4209">
                  <a:moveTo>
                    <a:pt x="1392" y="0"/>
                  </a:moveTo>
                  <a:lnTo>
                    <a:pt x="238" y="772"/>
                  </a:lnTo>
                  <a:lnTo>
                    <a:pt x="0" y="2358"/>
                  </a:lnTo>
                  <a:lnTo>
                    <a:pt x="4208" y="3079"/>
                  </a:lnTo>
                  <a:lnTo>
                    <a:pt x="4208" y="2553"/>
                  </a:lnTo>
                  <a:lnTo>
                    <a:pt x="1392"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3"/>
            <p:cNvSpPr/>
            <p:nvPr/>
          </p:nvSpPr>
          <p:spPr>
            <a:xfrm flipH="1" rot="4656112">
              <a:off x="1473902" y="837801"/>
              <a:ext cx="1989658" cy="1258646"/>
            </a:xfrm>
            <a:custGeom>
              <a:rect b="b" l="l" r="r" t="t"/>
              <a:pathLst>
                <a:path extrusionOk="0" h="2367" w="3742">
                  <a:moveTo>
                    <a:pt x="1316" y="0"/>
                  </a:moveTo>
                  <a:lnTo>
                    <a:pt x="162" y="772"/>
                  </a:lnTo>
                  <a:lnTo>
                    <a:pt x="1" y="1841"/>
                  </a:lnTo>
                  <a:cubicBezTo>
                    <a:pt x="561" y="2163"/>
                    <a:pt x="1409" y="2367"/>
                    <a:pt x="2351" y="2367"/>
                  </a:cubicBezTo>
                  <a:cubicBezTo>
                    <a:pt x="2851" y="2367"/>
                    <a:pt x="3326" y="2307"/>
                    <a:pt x="3742" y="2206"/>
                  </a:cubicBezTo>
                  <a:lnTo>
                    <a:pt x="13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3"/>
            <p:cNvSpPr/>
            <p:nvPr/>
          </p:nvSpPr>
          <p:spPr>
            <a:xfrm flipH="1">
              <a:off x="306879" y="4384306"/>
              <a:ext cx="1922186" cy="424319"/>
            </a:xfrm>
            <a:custGeom>
              <a:rect b="b" l="l" r="r" t="t"/>
              <a:pathLst>
                <a:path extrusionOk="0" h="798" w="3615">
                  <a:moveTo>
                    <a:pt x="1808" y="0"/>
                  </a:moveTo>
                  <a:lnTo>
                    <a:pt x="1" y="586"/>
                  </a:lnTo>
                  <a:lnTo>
                    <a:pt x="1" y="798"/>
                  </a:lnTo>
                  <a:lnTo>
                    <a:pt x="3615" y="798"/>
                  </a:lnTo>
                  <a:lnTo>
                    <a:pt x="3615" y="586"/>
                  </a:lnTo>
                  <a:lnTo>
                    <a:pt x="180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3"/>
            <p:cNvSpPr/>
            <p:nvPr/>
          </p:nvSpPr>
          <p:spPr>
            <a:xfrm flipH="1" rot="4656112">
              <a:off x="1201391" y="887916"/>
              <a:ext cx="1998697" cy="1137408"/>
            </a:xfrm>
            <a:custGeom>
              <a:rect b="b" l="l" r="r" t="t"/>
              <a:pathLst>
                <a:path extrusionOk="0" h="2139" w="3759">
                  <a:moveTo>
                    <a:pt x="289" y="0"/>
                  </a:moveTo>
                  <a:lnTo>
                    <a:pt x="43" y="170"/>
                  </a:lnTo>
                  <a:lnTo>
                    <a:pt x="1" y="458"/>
                  </a:lnTo>
                  <a:lnTo>
                    <a:pt x="3759" y="2138"/>
                  </a:lnTo>
                  <a:cubicBezTo>
                    <a:pt x="3759" y="2138"/>
                    <a:pt x="1612" y="798"/>
                    <a:pt x="289" y="0"/>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3"/>
            <p:cNvSpPr/>
            <p:nvPr/>
          </p:nvSpPr>
          <p:spPr>
            <a:xfrm flipH="1" rot="4656112">
              <a:off x="1043755" y="255315"/>
              <a:ext cx="596047" cy="596089"/>
            </a:xfrm>
            <a:custGeom>
              <a:rect b="b" l="l" r="r" t="t"/>
              <a:pathLst>
                <a:path extrusionOk="0" h="1121" w="1121">
                  <a:moveTo>
                    <a:pt x="561" y="0"/>
                  </a:moveTo>
                  <a:cubicBezTo>
                    <a:pt x="255" y="0"/>
                    <a:pt x="1" y="246"/>
                    <a:pt x="1" y="560"/>
                  </a:cubicBezTo>
                  <a:cubicBezTo>
                    <a:pt x="1" y="866"/>
                    <a:pt x="255" y="1120"/>
                    <a:pt x="561" y="1120"/>
                  </a:cubicBezTo>
                  <a:cubicBezTo>
                    <a:pt x="875" y="1120"/>
                    <a:pt x="1121" y="866"/>
                    <a:pt x="1121" y="560"/>
                  </a:cubicBezTo>
                  <a:cubicBezTo>
                    <a:pt x="1121" y="246"/>
                    <a:pt x="875" y="0"/>
                    <a:pt x="561" y="0"/>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83"/>
          <p:cNvGrpSpPr/>
          <p:nvPr/>
        </p:nvGrpSpPr>
        <p:grpSpPr>
          <a:xfrm flipH="1" rot="1321466">
            <a:off x="4077331" y="789883"/>
            <a:ext cx="1088053" cy="576024"/>
            <a:chOff x="-1074225" y="4512538"/>
            <a:chExt cx="714950" cy="378500"/>
          </a:xfrm>
        </p:grpSpPr>
        <p:sp>
          <p:nvSpPr>
            <p:cNvPr id="5786" name="Google Shape;5786;p83"/>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3"/>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3"/>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3"/>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3"/>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3"/>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3"/>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3"/>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3"/>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3"/>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3"/>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83"/>
          <p:cNvGrpSpPr/>
          <p:nvPr/>
        </p:nvGrpSpPr>
        <p:grpSpPr>
          <a:xfrm>
            <a:off x="1035233" y="3718103"/>
            <a:ext cx="795310" cy="595688"/>
            <a:chOff x="-2352792" y="2455166"/>
            <a:chExt cx="795310" cy="595688"/>
          </a:xfrm>
        </p:grpSpPr>
        <p:sp>
          <p:nvSpPr>
            <p:cNvPr id="5798" name="Google Shape;5798;p83"/>
            <p:cNvSpPr/>
            <p:nvPr/>
          </p:nvSpPr>
          <p:spPr>
            <a:xfrm rot="-1321491">
              <a:off x="-2229919" y="2651459"/>
              <a:ext cx="188371" cy="120172"/>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3"/>
            <p:cNvSpPr/>
            <p:nvPr/>
          </p:nvSpPr>
          <p:spPr>
            <a:xfrm rot="-1321491">
              <a:off x="-2326285" y="2565954"/>
              <a:ext cx="642710" cy="266444"/>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3"/>
            <p:cNvSpPr/>
            <p:nvPr/>
          </p:nvSpPr>
          <p:spPr>
            <a:xfrm rot="-1321491">
              <a:off x="-2315562" y="2722948"/>
              <a:ext cx="81048" cy="60774"/>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3"/>
            <p:cNvSpPr/>
            <p:nvPr/>
          </p:nvSpPr>
          <p:spPr>
            <a:xfrm rot="-1321491">
              <a:off x="-2268851" y="2705340"/>
              <a:ext cx="98573" cy="24599"/>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3"/>
            <p:cNvSpPr/>
            <p:nvPr/>
          </p:nvSpPr>
          <p:spPr>
            <a:xfrm rot="-1321491">
              <a:off x="-2126620" y="2589879"/>
              <a:ext cx="162046" cy="93198"/>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3"/>
            <p:cNvSpPr/>
            <p:nvPr/>
          </p:nvSpPr>
          <p:spPr>
            <a:xfrm rot="-1321491">
              <a:off x="-2047019" y="2568457"/>
              <a:ext cx="151922" cy="23849"/>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3"/>
            <p:cNvSpPr/>
            <p:nvPr/>
          </p:nvSpPr>
          <p:spPr>
            <a:xfrm rot="-1321491">
              <a:off x="-2141129" y="2704093"/>
              <a:ext cx="40524" cy="25474"/>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3"/>
            <p:cNvSpPr/>
            <p:nvPr/>
          </p:nvSpPr>
          <p:spPr>
            <a:xfrm rot="-1321491">
              <a:off x="-2311390" y="2582470"/>
              <a:ext cx="714934" cy="346992"/>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3"/>
            <p:cNvSpPr/>
            <p:nvPr/>
          </p:nvSpPr>
          <p:spPr>
            <a:xfrm rot="-1321491">
              <a:off x="-2057698" y="2564157"/>
              <a:ext cx="407766" cy="318643"/>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3"/>
            <p:cNvSpPr/>
            <p:nvPr/>
          </p:nvSpPr>
          <p:spPr>
            <a:xfrm rot="-1321491">
              <a:off x="-2260614" y="2735306"/>
              <a:ext cx="346342" cy="230895"/>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1" name="Shape 5811"/>
        <p:cNvGrpSpPr/>
        <p:nvPr/>
      </p:nvGrpSpPr>
      <p:grpSpPr>
        <a:xfrm>
          <a:off x="0" y="0"/>
          <a:ext cx="0" cy="0"/>
          <a:chOff x="0" y="0"/>
          <a:chExt cx="0" cy="0"/>
        </a:xfrm>
      </p:grpSpPr>
      <p:sp>
        <p:nvSpPr>
          <p:cNvPr id="5812" name="Google Shape;5812;p84"/>
          <p:cNvSpPr/>
          <p:nvPr/>
        </p:nvSpPr>
        <p:spPr>
          <a:xfrm>
            <a:off x="5295331" y="1106825"/>
            <a:ext cx="3297575" cy="329852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4"/>
          <p:cNvSpPr txBox="1"/>
          <p:nvPr>
            <p:ph type="title"/>
          </p:nvPr>
        </p:nvSpPr>
        <p:spPr>
          <a:xfrm>
            <a:off x="905444" y="1474475"/>
            <a:ext cx="5211300" cy="1558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A</a:t>
            </a:r>
            <a:r>
              <a:rPr lang="en"/>
              <a:t> picture always reinforces</a:t>
            </a:r>
            <a:endParaRPr/>
          </a:p>
          <a:p>
            <a:pPr indent="0" lvl="0" marL="0" rtl="0" algn="l">
              <a:spcBef>
                <a:spcPts val="0"/>
              </a:spcBef>
              <a:spcAft>
                <a:spcPts val="0"/>
              </a:spcAft>
              <a:buNone/>
            </a:pPr>
            <a:r>
              <a:rPr lang="en"/>
              <a:t>the concept</a:t>
            </a:r>
            <a:endParaRPr/>
          </a:p>
        </p:txBody>
      </p:sp>
      <p:sp>
        <p:nvSpPr>
          <p:cNvPr id="5814" name="Google Shape;5814;p84"/>
          <p:cNvSpPr txBox="1"/>
          <p:nvPr>
            <p:ph idx="1" type="subTitle"/>
          </p:nvPr>
        </p:nvSpPr>
        <p:spPr>
          <a:xfrm>
            <a:off x="905469" y="3032975"/>
            <a:ext cx="4591800" cy="10047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5815" name="Google Shape;5815;p84"/>
          <p:cNvPicPr preferRelativeResize="0"/>
          <p:nvPr/>
        </p:nvPicPr>
        <p:blipFill rotWithShape="1">
          <a:blip r:embed="rId3">
            <a:alphaModFix/>
          </a:blip>
          <a:srcRect b="2039" l="19466" r="31990" t="24581"/>
          <a:stretch/>
        </p:blipFill>
        <p:spPr>
          <a:xfrm>
            <a:off x="5572811" y="1373537"/>
            <a:ext cx="2742600" cy="2765100"/>
          </a:xfrm>
          <a:prstGeom prst="ellipse">
            <a:avLst/>
          </a:prstGeom>
          <a:noFill/>
          <a:ln>
            <a:noFill/>
          </a:ln>
        </p:spPr>
      </p:pic>
      <p:grpSp>
        <p:nvGrpSpPr>
          <p:cNvPr id="5816" name="Google Shape;5816;p84"/>
          <p:cNvGrpSpPr/>
          <p:nvPr/>
        </p:nvGrpSpPr>
        <p:grpSpPr>
          <a:xfrm flipH="1">
            <a:off x="713201" y="445296"/>
            <a:ext cx="714936" cy="971200"/>
            <a:chOff x="638276" y="3526008"/>
            <a:chExt cx="714936" cy="971200"/>
          </a:xfrm>
        </p:grpSpPr>
        <p:sp>
          <p:nvSpPr>
            <p:cNvPr id="5817" name="Google Shape;5817;p84"/>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8" name="Google Shape;5818;p84"/>
            <p:cNvGrpSpPr/>
            <p:nvPr/>
          </p:nvGrpSpPr>
          <p:grpSpPr>
            <a:xfrm>
              <a:off x="638276" y="3526008"/>
              <a:ext cx="714936" cy="971200"/>
              <a:chOff x="9141124" y="2771118"/>
              <a:chExt cx="319239" cy="433649"/>
            </a:xfrm>
          </p:grpSpPr>
          <p:sp>
            <p:nvSpPr>
              <p:cNvPr id="5819" name="Google Shape;5819;p84"/>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4"/>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4"/>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4"/>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4"/>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4"/>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4"/>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4"/>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4"/>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4"/>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4"/>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4"/>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4"/>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4"/>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4"/>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4"/>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4"/>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4"/>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4"/>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4"/>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4"/>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4"/>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4"/>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4"/>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4"/>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4"/>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45" name="Google Shape;5845;p84"/>
          <p:cNvGrpSpPr/>
          <p:nvPr/>
        </p:nvGrpSpPr>
        <p:grpSpPr>
          <a:xfrm flipH="1" rot="1321491">
            <a:off x="355751" y="4264733"/>
            <a:ext cx="714934" cy="378491"/>
            <a:chOff x="-1074225" y="4512538"/>
            <a:chExt cx="714950" cy="378500"/>
          </a:xfrm>
        </p:grpSpPr>
        <p:sp>
          <p:nvSpPr>
            <p:cNvPr id="5846" name="Google Shape;5846;p8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7" name="Google Shape;5857;p84"/>
          <p:cNvGrpSpPr/>
          <p:nvPr/>
        </p:nvGrpSpPr>
        <p:grpSpPr>
          <a:xfrm>
            <a:off x="7877938" y="822600"/>
            <a:ext cx="714950" cy="378500"/>
            <a:chOff x="-1074225" y="4512538"/>
            <a:chExt cx="714950" cy="378500"/>
          </a:xfrm>
        </p:grpSpPr>
        <p:sp>
          <p:nvSpPr>
            <p:cNvPr id="5858" name="Google Shape;5858;p8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4"/>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3" name="Shape 5873"/>
        <p:cNvGrpSpPr/>
        <p:nvPr/>
      </p:nvGrpSpPr>
      <p:grpSpPr>
        <a:xfrm>
          <a:off x="0" y="0"/>
          <a:ext cx="0" cy="0"/>
          <a:chOff x="0" y="0"/>
          <a:chExt cx="0" cy="0"/>
        </a:xfrm>
      </p:grpSpPr>
      <p:pic>
        <p:nvPicPr>
          <p:cNvPr id="5874" name="Google Shape;5874;p85"/>
          <p:cNvPicPr preferRelativeResize="0"/>
          <p:nvPr>
            <p:ph idx="2" type="pic"/>
          </p:nvPr>
        </p:nvPicPr>
        <p:blipFill rotWithShape="1">
          <a:blip r:embed="rId3">
            <a:alphaModFix/>
          </a:blip>
          <a:srcRect b="1306" l="26022" r="19146" t="1179"/>
          <a:stretch/>
        </p:blipFill>
        <p:spPr>
          <a:xfrm>
            <a:off x="4597700" y="682225"/>
            <a:ext cx="4206300" cy="4245900"/>
          </a:xfrm>
          <a:prstGeom prst="rect">
            <a:avLst/>
          </a:prstGeom>
        </p:spPr>
      </p:pic>
      <p:sp>
        <p:nvSpPr>
          <p:cNvPr id="5875" name="Google Shape;5875;p85"/>
          <p:cNvSpPr/>
          <p:nvPr/>
        </p:nvSpPr>
        <p:spPr>
          <a:xfrm rot="10800000">
            <a:off x="387789" y="682225"/>
            <a:ext cx="4209900" cy="4245900"/>
          </a:xfrm>
          <a:prstGeom prst="foldedCorner">
            <a:avLst>
              <a:gd fmla="val 1364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5"/>
          <p:cNvSpPr txBox="1"/>
          <p:nvPr>
            <p:ph idx="1" type="subTitle"/>
          </p:nvPr>
        </p:nvSpPr>
        <p:spPr>
          <a:xfrm>
            <a:off x="751986" y="3079788"/>
            <a:ext cx="3611100" cy="119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
        <p:nvSpPr>
          <p:cNvPr id="5877" name="Google Shape;5877;p85"/>
          <p:cNvSpPr txBox="1"/>
          <p:nvPr>
            <p:ph type="title"/>
          </p:nvPr>
        </p:nvSpPr>
        <p:spPr>
          <a:xfrm>
            <a:off x="749150" y="1441813"/>
            <a:ext cx="3611100" cy="163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A picture always reinforces</a:t>
            </a:r>
            <a:endParaRPr>
              <a:solidFill>
                <a:schemeClr val="lt1"/>
              </a:solidFill>
            </a:endParaRPr>
          </a:p>
          <a:p>
            <a:pPr indent="0" lvl="0" marL="0" rtl="0" algn="l">
              <a:spcBef>
                <a:spcPts val="0"/>
              </a:spcBef>
              <a:spcAft>
                <a:spcPts val="0"/>
              </a:spcAft>
              <a:buNone/>
            </a:pPr>
            <a:r>
              <a:rPr lang="en">
                <a:solidFill>
                  <a:schemeClr val="lt1"/>
                </a:solidFill>
              </a:rPr>
              <a:t>the concept</a:t>
            </a:r>
            <a:endParaRPr>
              <a:solidFill>
                <a:schemeClr val="lt1"/>
              </a:solidFill>
            </a:endParaRPr>
          </a:p>
        </p:txBody>
      </p:sp>
      <p:grpSp>
        <p:nvGrpSpPr>
          <p:cNvPr id="5878" name="Google Shape;5878;p85"/>
          <p:cNvGrpSpPr/>
          <p:nvPr/>
        </p:nvGrpSpPr>
        <p:grpSpPr>
          <a:xfrm>
            <a:off x="113302" y="4506437"/>
            <a:ext cx="942018" cy="498712"/>
            <a:chOff x="-1074225" y="4512538"/>
            <a:chExt cx="714950" cy="378500"/>
          </a:xfrm>
        </p:grpSpPr>
        <p:sp>
          <p:nvSpPr>
            <p:cNvPr id="5879" name="Google Shape;5879;p85"/>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5"/>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5"/>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5"/>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5"/>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5"/>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5"/>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5"/>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5"/>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5"/>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5"/>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5"/>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5877"/>
                                        </p:tgtEl>
                                        <p:attrNameLst>
                                          <p:attrName>style.visibility</p:attrName>
                                        </p:attrNameLst>
                                      </p:cBhvr>
                                      <p:to>
                                        <p:strVal val="visible"/>
                                      </p:to>
                                    </p:set>
                                    <p:anim calcmode="lin" valueType="num">
                                      <p:cBhvr additive="base">
                                        <p:cTn dur="500"/>
                                        <p:tgtEl>
                                          <p:spTgt spid="5877"/>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5876"/>
                                        </p:tgtEl>
                                        <p:attrNameLst>
                                          <p:attrName>style.visibility</p:attrName>
                                        </p:attrNameLst>
                                      </p:cBhvr>
                                      <p:to>
                                        <p:strVal val="visible"/>
                                      </p:to>
                                    </p:set>
                                    <p:animEffect filter="fade" transition="in">
                                      <p:cBhvr>
                                        <p:cTn dur="300"/>
                                        <p:tgtEl>
                                          <p:spTgt spid="58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4" name="Shape 5894"/>
        <p:cNvGrpSpPr/>
        <p:nvPr/>
      </p:nvGrpSpPr>
      <p:grpSpPr>
        <a:xfrm>
          <a:off x="0" y="0"/>
          <a:ext cx="0" cy="0"/>
          <a:chOff x="0" y="0"/>
          <a:chExt cx="0" cy="0"/>
        </a:xfrm>
      </p:grpSpPr>
      <p:pic>
        <p:nvPicPr>
          <p:cNvPr id="5895" name="Google Shape;5895;p86"/>
          <p:cNvPicPr preferRelativeResize="0"/>
          <p:nvPr>
            <p:ph idx="2" type="pic"/>
          </p:nvPr>
        </p:nvPicPr>
        <p:blipFill rotWithShape="1">
          <a:blip r:embed="rId3">
            <a:alphaModFix/>
          </a:blip>
          <a:srcRect b="6325" l="446" r="26368" t="4959"/>
          <a:stretch/>
        </p:blipFill>
        <p:spPr>
          <a:xfrm>
            <a:off x="4597700" y="1740550"/>
            <a:ext cx="4206300" cy="2868000"/>
          </a:xfrm>
          <a:prstGeom prst="rect">
            <a:avLst/>
          </a:prstGeom>
        </p:spPr>
      </p:pic>
      <p:grpSp>
        <p:nvGrpSpPr>
          <p:cNvPr id="5896" name="Google Shape;5896;p86"/>
          <p:cNvGrpSpPr/>
          <p:nvPr/>
        </p:nvGrpSpPr>
        <p:grpSpPr>
          <a:xfrm>
            <a:off x="6660427" y="948420"/>
            <a:ext cx="1939065" cy="792125"/>
            <a:chOff x="-2184318" y="2154918"/>
            <a:chExt cx="863803" cy="352871"/>
          </a:xfrm>
        </p:grpSpPr>
        <p:sp>
          <p:nvSpPr>
            <p:cNvPr id="5897" name="Google Shape;5897;p86"/>
            <p:cNvSpPr/>
            <p:nvPr/>
          </p:nvSpPr>
          <p:spPr>
            <a:xfrm>
              <a:off x="-2184318" y="2154918"/>
              <a:ext cx="150279" cy="352871"/>
            </a:xfrm>
            <a:custGeom>
              <a:rect b="b" l="l" r="r" t="t"/>
              <a:pathLst>
                <a:path extrusionOk="0" h="3029" w="1290">
                  <a:moveTo>
                    <a:pt x="0" y="0"/>
                  </a:moveTo>
                  <a:lnTo>
                    <a:pt x="51" y="3028"/>
                  </a:lnTo>
                  <a:lnTo>
                    <a:pt x="1289" y="3028"/>
                  </a:lnTo>
                  <a:lnTo>
                    <a:pt x="1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6"/>
            <p:cNvSpPr/>
            <p:nvPr/>
          </p:nvSpPr>
          <p:spPr>
            <a:xfrm>
              <a:off x="-1419535" y="2154918"/>
              <a:ext cx="99021" cy="352871"/>
            </a:xfrm>
            <a:custGeom>
              <a:rect b="b" l="l" r="r" t="t"/>
              <a:pathLst>
                <a:path extrusionOk="0" h="3029" w="850">
                  <a:moveTo>
                    <a:pt x="1" y="0"/>
                  </a:moveTo>
                  <a:lnTo>
                    <a:pt x="35" y="3028"/>
                  </a:lnTo>
                  <a:lnTo>
                    <a:pt x="849" y="3028"/>
                  </a:lnTo>
                  <a:lnTo>
                    <a:pt x="6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6"/>
            <p:cNvSpPr/>
            <p:nvPr/>
          </p:nvSpPr>
          <p:spPr>
            <a:xfrm>
              <a:off x="-2018314" y="2154918"/>
              <a:ext cx="131523" cy="352871"/>
            </a:xfrm>
            <a:custGeom>
              <a:rect b="b" l="l" r="r" t="t"/>
              <a:pathLst>
                <a:path extrusionOk="0" h="3029" w="1129">
                  <a:moveTo>
                    <a:pt x="34" y="0"/>
                  </a:moveTo>
                  <a:lnTo>
                    <a:pt x="0" y="3028"/>
                  </a:lnTo>
                  <a:lnTo>
                    <a:pt x="1018" y="3028"/>
                  </a:lnTo>
                  <a:lnTo>
                    <a:pt x="1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6"/>
            <p:cNvSpPr/>
            <p:nvPr/>
          </p:nvSpPr>
          <p:spPr>
            <a:xfrm>
              <a:off x="-1662542" y="2252660"/>
              <a:ext cx="94943" cy="255130"/>
            </a:xfrm>
            <a:custGeom>
              <a:rect b="b" l="l" r="r" t="t"/>
              <a:pathLst>
                <a:path extrusionOk="0" h="2190" w="815">
                  <a:moveTo>
                    <a:pt x="42" y="1"/>
                  </a:moveTo>
                  <a:lnTo>
                    <a:pt x="0" y="2189"/>
                  </a:lnTo>
                  <a:lnTo>
                    <a:pt x="814" y="2189"/>
                  </a:lnTo>
                  <a:lnTo>
                    <a:pt x="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6"/>
            <p:cNvSpPr/>
            <p:nvPr/>
          </p:nvSpPr>
          <p:spPr>
            <a:xfrm>
              <a:off x="-1753523" y="2154918"/>
              <a:ext cx="77236" cy="352871"/>
            </a:xfrm>
            <a:custGeom>
              <a:rect b="b" l="l" r="r" t="t"/>
              <a:pathLst>
                <a:path extrusionOk="0" h="3029" w="663">
                  <a:moveTo>
                    <a:pt x="1" y="0"/>
                  </a:moveTo>
                  <a:lnTo>
                    <a:pt x="68" y="3028"/>
                  </a:lnTo>
                  <a:lnTo>
                    <a:pt x="662" y="3028"/>
                  </a:lnTo>
                  <a:lnTo>
                    <a:pt x="6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6"/>
            <p:cNvSpPr/>
            <p:nvPr/>
          </p:nvSpPr>
          <p:spPr>
            <a:xfrm>
              <a:off x="-1886909" y="2189402"/>
              <a:ext cx="127562" cy="318388"/>
            </a:xfrm>
            <a:custGeom>
              <a:rect b="b" l="l" r="r" t="t"/>
              <a:pathLst>
                <a:path extrusionOk="0" h="2733" w="1095">
                  <a:moveTo>
                    <a:pt x="94" y="1"/>
                  </a:moveTo>
                  <a:lnTo>
                    <a:pt x="0" y="2732"/>
                  </a:lnTo>
                  <a:lnTo>
                    <a:pt x="1095" y="2732"/>
                  </a:lnTo>
                  <a:lnTo>
                    <a:pt x="993" y="77"/>
                  </a:lnTo>
                  <a:lnTo>
                    <a:pt x="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6"/>
            <p:cNvSpPr/>
            <p:nvPr/>
          </p:nvSpPr>
          <p:spPr>
            <a:xfrm>
              <a:off x="-1560842" y="2183577"/>
              <a:ext cx="131639" cy="324213"/>
            </a:xfrm>
            <a:custGeom>
              <a:rect b="b" l="l" r="r" t="t"/>
              <a:pathLst>
                <a:path extrusionOk="0" h="2783" w="1130">
                  <a:moveTo>
                    <a:pt x="1" y="0"/>
                  </a:moveTo>
                  <a:lnTo>
                    <a:pt x="35" y="2782"/>
                  </a:lnTo>
                  <a:lnTo>
                    <a:pt x="1129" y="2782"/>
                  </a:lnTo>
                  <a:lnTo>
                    <a:pt x="1010" y="4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6"/>
            <p:cNvSpPr/>
            <p:nvPr/>
          </p:nvSpPr>
          <p:spPr>
            <a:xfrm>
              <a:off x="-2000607" y="2469111"/>
              <a:ext cx="78168" cy="23882"/>
            </a:xfrm>
            <a:custGeom>
              <a:rect b="b" l="l" r="r" t="t"/>
              <a:pathLst>
                <a:path extrusionOk="0" h="205" w="671">
                  <a:moveTo>
                    <a:pt x="1" y="1"/>
                  </a:moveTo>
                  <a:lnTo>
                    <a:pt x="1" y="204"/>
                  </a:lnTo>
                  <a:lnTo>
                    <a:pt x="663" y="204"/>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6"/>
            <p:cNvSpPr/>
            <p:nvPr/>
          </p:nvSpPr>
          <p:spPr>
            <a:xfrm>
              <a:off x="-1999558" y="2429619"/>
              <a:ext cx="78168" cy="23765"/>
            </a:xfrm>
            <a:custGeom>
              <a:rect b="b" l="l" r="r" t="t"/>
              <a:pathLst>
                <a:path extrusionOk="0" h="204" w="671">
                  <a:moveTo>
                    <a:pt x="9" y="0"/>
                  </a:moveTo>
                  <a:lnTo>
                    <a:pt x="0" y="204"/>
                  </a:lnTo>
                  <a:lnTo>
                    <a:pt x="670" y="204"/>
                  </a:lnTo>
                  <a:lnTo>
                    <a:pt x="6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6"/>
            <p:cNvSpPr/>
            <p:nvPr/>
          </p:nvSpPr>
          <p:spPr>
            <a:xfrm>
              <a:off x="-1862212" y="2459209"/>
              <a:ext cx="76188" cy="30755"/>
            </a:xfrm>
            <a:custGeom>
              <a:rect b="b" l="l" r="r" t="t"/>
              <a:pathLst>
                <a:path extrusionOk="0" h="264" w="654">
                  <a:moveTo>
                    <a:pt x="9" y="1"/>
                  </a:moveTo>
                  <a:lnTo>
                    <a:pt x="0" y="264"/>
                  </a:lnTo>
                  <a:lnTo>
                    <a:pt x="645" y="264"/>
                  </a:lnTo>
                  <a:lnTo>
                    <a:pt x="6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6"/>
            <p:cNvSpPr/>
            <p:nvPr/>
          </p:nvSpPr>
          <p:spPr>
            <a:xfrm>
              <a:off x="-2006548" y="2169713"/>
              <a:ext cx="87138" cy="20853"/>
            </a:xfrm>
            <a:custGeom>
              <a:rect b="b" l="l" r="r" t="t"/>
              <a:pathLst>
                <a:path extrusionOk="0" h="179" w="748">
                  <a:moveTo>
                    <a:pt x="1" y="0"/>
                  </a:moveTo>
                  <a:lnTo>
                    <a:pt x="1" y="178"/>
                  </a:lnTo>
                  <a:lnTo>
                    <a:pt x="747" y="178"/>
                  </a:lnTo>
                  <a:lnTo>
                    <a:pt x="7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6"/>
            <p:cNvSpPr/>
            <p:nvPr/>
          </p:nvSpPr>
          <p:spPr>
            <a:xfrm>
              <a:off x="-1644834" y="2473072"/>
              <a:ext cx="58480" cy="18873"/>
            </a:xfrm>
            <a:custGeom>
              <a:rect b="b" l="l" r="r" t="t"/>
              <a:pathLst>
                <a:path extrusionOk="0" h="162" w="502">
                  <a:moveTo>
                    <a:pt x="9" y="1"/>
                  </a:moveTo>
                  <a:lnTo>
                    <a:pt x="1" y="162"/>
                  </a:lnTo>
                  <a:lnTo>
                    <a:pt x="493" y="162"/>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6"/>
            <p:cNvSpPr/>
            <p:nvPr/>
          </p:nvSpPr>
          <p:spPr>
            <a:xfrm>
              <a:off x="-1732787" y="2452336"/>
              <a:ext cx="46598" cy="44619"/>
            </a:xfrm>
            <a:custGeom>
              <a:rect b="b" l="l" r="r" t="t"/>
              <a:pathLst>
                <a:path extrusionOk="0" h="383" w="400">
                  <a:moveTo>
                    <a:pt x="399" y="0"/>
                  </a:moveTo>
                  <a:lnTo>
                    <a:pt x="1" y="17"/>
                  </a:lnTo>
                  <a:lnTo>
                    <a:pt x="1" y="382"/>
                  </a:lnTo>
                  <a:lnTo>
                    <a:pt x="399"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6"/>
            <p:cNvSpPr/>
            <p:nvPr/>
          </p:nvSpPr>
          <p:spPr>
            <a:xfrm>
              <a:off x="-1533117" y="2202333"/>
              <a:ext cx="68266" cy="36697"/>
            </a:xfrm>
            <a:custGeom>
              <a:rect b="b" l="l" r="r" t="t"/>
              <a:pathLst>
                <a:path extrusionOk="0" h="315" w="586">
                  <a:moveTo>
                    <a:pt x="9" y="0"/>
                  </a:moveTo>
                  <a:lnTo>
                    <a:pt x="0" y="314"/>
                  </a:lnTo>
                  <a:lnTo>
                    <a:pt x="586" y="314"/>
                  </a:lnTo>
                  <a:lnTo>
                    <a:pt x="5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6"/>
            <p:cNvSpPr/>
            <p:nvPr/>
          </p:nvSpPr>
          <p:spPr>
            <a:xfrm>
              <a:off x="-1412546" y="2173674"/>
              <a:ext cx="55452" cy="38677"/>
            </a:xfrm>
            <a:custGeom>
              <a:rect b="b" l="l" r="r" t="t"/>
              <a:pathLst>
                <a:path extrusionOk="0" h="332" w="476">
                  <a:moveTo>
                    <a:pt x="9" y="0"/>
                  </a:moveTo>
                  <a:lnTo>
                    <a:pt x="0" y="306"/>
                  </a:lnTo>
                  <a:lnTo>
                    <a:pt x="467" y="331"/>
                  </a:lnTo>
                  <a:lnTo>
                    <a:pt x="475" y="17"/>
                  </a:lnTo>
                  <a:lnTo>
                    <a:pt x="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6"/>
            <p:cNvSpPr/>
            <p:nvPr/>
          </p:nvSpPr>
          <p:spPr>
            <a:xfrm>
              <a:off x="-2153796" y="2449307"/>
              <a:ext cx="68383" cy="38677"/>
            </a:xfrm>
            <a:custGeom>
              <a:rect b="b" l="l" r="r" t="t"/>
              <a:pathLst>
                <a:path extrusionOk="0" h="332" w="587">
                  <a:moveTo>
                    <a:pt x="586" y="1"/>
                  </a:moveTo>
                  <a:lnTo>
                    <a:pt x="9" y="26"/>
                  </a:lnTo>
                  <a:lnTo>
                    <a:pt x="1" y="332"/>
                  </a:lnTo>
                  <a:lnTo>
                    <a:pt x="578" y="306"/>
                  </a:lnTo>
                  <a:lnTo>
                    <a:pt x="5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6"/>
            <p:cNvSpPr/>
            <p:nvPr/>
          </p:nvSpPr>
          <p:spPr>
            <a:xfrm>
              <a:off x="-2172552" y="2174606"/>
              <a:ext cx="87138" cy="37745"/>
            </a:xfrm>
            <a:custGeom>
              <a:rect b="b" l="l" r="r" t="t"/>
              <a:pathLst>
                <a:path extrusionOk="0" h="324" w="748">
                  <a:moveTo>
                    <a:pt x="747" y="1"/>
                  </a:moveTo>
                  <a:lnTo>
                    <a:pt x="9" y="18"/>
                  </a:lnTo>
                  <a:lnTo>
                    <a:pt x="1" y="323"/>
                  </a:lnTo>
                  <a:lnTo>
                    <a:pt x="739" y="315"/>
                  </a:lnTo>
                  <a:lnTo>
                    <a:pt x="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6"/>
            <p:cNvSpPr/>
            <p:nvPr/>
          </p:nvSpPr>
          <p:spPr>
            <a:xfrm>
              <a:off x="-1542087" y="2466199"/>
              <a:ext cx="90051" cy="27726"/>
            </a:xfrm>
            <a:custGeom>
              <a:rect b="b" l="l" r="r" t="t"/>
              <a:pathLst>
                <a:path extrusionOk="0" h="238" w="773">
                  <a:moveTo>
                    <a:pt x="1" y="0"/>
                  </a:moveTo>
                  <a:lnTo>
                    <a:pt x="18" y="238"/>
                  </a:lnTo>
                  <a:lnTo>
                    <a:pt x="773" y="23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6"/>
            <p:cNvSpPr/>
            <p:nvPr/>
          </p:nvSpPr>
          <p:spPr>
            <a:xfrm>
              <a:off x="-1407653" y="2425658"/>
              <a:ext cx="68266" cy="73277"/>
            </a:xfrm>
            <a:custGeom>
              <a:rect b="b" l="l" r="r" t="t"/>
              <a:pathLst>
                <a:path extrusionOk="0" h="629" w="586">
                  <a:moveTo>
                    <a:pt x="1" y="0"/>
                  </a:moveTo>
                  <a:lnTo>
                    <a:pt x="9" y="628"/>
                  </a:lnTo>
                  <a:lnTo>
                    <a:pt x="586" y="628"/>
                  </a:lnTo>
                  <a:lnTo>
                    <a:pt x="5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6" name="Google Shape;5916;p86"/>
          <p:cNvSpPr txBox="1"/>
          <p:nvPr>
            <p:ph idx="1" type="subTitle"/>
          </p:nvPr>
        </p:nvSpPr>
        <p:spPr>
          <a:xfrm>
            <a:off x="716061" y="3147675"/>
            <a:ext cx="3611100" cy="119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
        <p:nvSpPr>
          <p:cNvPr id="5917" name="Google Shape;5917;p86"/>
          <p:cNvSpPr txBox="1"/>
          <p:nvPr>
            <p:ph type="title"/>
          </p:nvPr>
        </p:nvSpPr>
        <p:spPr>
          <a:xfrm>
            <a:off x="713225" y="1509700"/>
            <a:ext cx="3611100" cy="163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a:t>
            </a:r>
            <a:endParaRPr/>
          </a:p>
          <a:p>
            <a:pPr indent="0" lvl="0" marL="0" rtl="0" algn="l">
              <a:spcBef>
                <a:spcPts val="0"/>
              </a:spcBef>
              <a:spcAft>
                <a:spcPts val="0"/>
              </a:spcAft>
              <a:buNone/>
            </a:pPr>
            <a:r>
              <a:rPr lang="en"/>
              <a:t>the concept</a:t>
            </a:r>
            <a:endParaRPr/>
          </a:p>
        </p:txBody>
      </p:sp>
      <p:grpSp>
        <p:nvGrpSpPr>
          <p:cNvPr id="5918" name="Google Shape;5918;p86"/>
          <p:cNvGrpSpPr/>
          <p:nvPr/>
        </p:nvGrpSpPr>
        <p:grpSpPr>
          <a:xfrm>
            <a:off x="3631529" y="3816578"/>
            <a:ext cx="1692686" cy="792130"/>
            <a:chOff x="-1294235" y="2130167"/>
            <a:chExt cx="859843" cy="402382"/>
          </a:xfrm>
        </p:grpSpPr>
        <p:sp>
          <p:nvSpPr>
            <p:cNvPr id="5919" name="Google Shape;5919;p86"/>
            <p:cNvSpPr/>
            <p:nvPr/>
          </p:nvSpPr>
          <p:spPr>
            <a:xfrm>
              <a:off x="-678565" y="2155913"/>
              <a:ext cx="43569" cy="20853"/>
            </a:xfrm>
            <a:custGeom>
              <a:rect b="b" l="l" r="r" t="t"/>
              <a:pathLst>
                <a:path extrusionOk="0" h="179" w="374">
                  <a:moveTo>
                    <a:pt x="0" y="0"/>
                  </a:moveTo>
                  <a:lnTo>
                    <a:pt x="0" y="178"/>
                  </a:lnTo>
                  <a:lnTo>
                    <a:pt x="374" y="178"/>
                  </a:lnTo>
                  <a:lnTo>
                    <a:pt x="3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6"/>
            <p:cNvSpPr/>
            <p:nvPr/>
          </p:nvSpPr>
          <p:spPr>
            <a:xfrm>
              <a:off x="-568945" y="2146943"/>
              <a:ext cx="77236" cy="39726"/>
            </a:xfrm>
            <a:custGeom>
              <a:rect b="b" l="l" r="r" t="t"/>
              <a:pathLst>
                <a:path extrusionOk="0" h="341" w="663">
                  <a:moveTo>
                    <a:pt x="663" y="1"/>
                  </a:moveTo>
                  <a:lnTo>
                    <a:pt x="1" y="35"/>
                  </a:lnTo>
                  <a:lnTo>
                    <a:pt x="9" y="340"/>
                  </a:lnTo>
                  <a:lnTo>
                    <a:pt x="663" y="315"/>
                  </a:lnTo>
                  <a:lnTo>
                    <a:pt x="6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6"/>
            <p:cNvSpPr/>
            <p:nvPr/>
          </p:nvSpPr>
          <p:spPr>
            <a:xfrm>
              <a:off x="-1294235" y="2185503"/>
              <a:ext cx="147366" cy="347046"/>
            </a:xfrm>
            <a:custGeom>
              <a:rect b="b" l="l" r="r" t="t"/>
              <a:pathLst>
                <a:path extrusionOk="0" h="2979" w="1265">
                  <a:moveTo>
                    <a:pt x="111" y="1"/>
                  </a:moveTo>
                  <a:lnTo>
                    <a:pt x="0" y="2978"/>
                  </a:lnTo>
                  <a:lnTo>
                    <a:pt x="1264" y="2978"/>
                  </a:lnTo>
                  <a:lnTo>
                    <a:pt x="1154" y="8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6"/>
            <p:cNvSpPr/>
            <p:nvPr/>
          </p:nvSpPr>
          <p:spPr>
            <a:xfrm>
              <a:off x="-693360" y="2130167"/>
              <a:ext cx="98904" cy="402382"/>
            </a:xfrm>
            <a:custGeom>
              <a:rect b="b" l="l" r="r" t="t"/>
              <a:pathLst>
                <a:path extrusionOk="0" h="3454" w="849">
                  <a:moveTo>
                    <a:pt x="0" y="1"/>
                  </a:moveTo>
                  <a:lnTo>
                    <a:pt x="26" y="3453"/>
                  </a:lnTo>
                  <a:lnTo>
                    <a:pt x="848" y="3453"/>
                  </a:lnTo>
                  <a:lnTo>
                    <a:pt x="6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6"/>
            <p:cNvSpPr/>
            <p:nvPr/>
          </p:nvSpPr>
          <p:spPr>
            <a:xfrm>
              <a:off x="-584671" y="2130167"/>
              <a:ext cx="150279" cy="402382"/>
            </a:xfrm>
            <a:custGeom>
              <a:rect b="b" l="l" r="r" t="t"/>
              <a:pathLst>
                <a:path extrusionOk="0" h="3454" w="1290">
                  <a:moveTo>
                    <a:pt x="0" y="1"/>
                  </a:moveTo>
                  <a:lnTo>
                    <a:pt x="51" y="3453"/>
                  </a:lnTo>
                  <a:lnTo>
                    <a:pt x="1290" y="3453"/>
                  </a:lnTo>
                  <a:lnTo>
                    <a:pt x="10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6"/>
            <p:cNvSpPr/>
            <p:nvPr/>
          </p:nvSpPr>
          <p:spPr>
            <a:xfrm>
              <a:off x="-834667" y="2163835"/>
              <a:ext cx="131523" cy="368715"/>
            </a:xfrm>
            <a:custGeom>
              <a:rect b="b" l="l" r="r" t="t"/>
              <a:pathLst>
                <a:path extrusionOk="0" h="3165" w="1129">
                  <a:moveTo>
                    <a:pt x="0" y="0"/>
                  </a:moveTo>
                  <a:lnTo>
                    <a:pt x="34" y="3164"/>
                  </a:lnTo>
                  <a:lnTo>
                    <a:pt x="1128" y="3164"/>
                  </a:lnTo>
                  <a:lnTo>
                    <a:pt x="1009" y="4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6"/>
            <p:cNvSpPr/>
            <p:nvPr/>
          </p:nvSpPr>
          <p:spPr>
            <a:xfrm>
              <a:off x="-915747" y="2158825"/>
              <a:ext cx="65354" cy="373724"/>
            </a:xfrm>
            <a:custGeom>
              <a:rect b="b" l="l" r="r" t="t"/>
              <a:pathLst>
                <a:path extrusionOk="0" h="3208" w="561">
                  <a:moveTo>
                    <a:pt x="0" y="1"/>
                  </a:moveTo>
                  <a:lnTo>
                    <a:pt x="26" y="3207"/>
                  </a:lnTo>
                  <a:lnTo>
                    <a:pt x="560" y="3207"/>
                  </a:lnTo>
                  <a:lnTo>
                    <a:pt x="4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6"/>
            <p:cNvSpPr/>
            <p:nvPr/>
          </p:nvSpPr>
          <p:spPr>
            <a:xfrm>
              <a:off x="-1146987" y="2279400"/>
              <a:ext cx="123601" cy="253149"/>
            </a:xfrm>
            <a:custGeom>
              <a:rect b="b" l="l" r="r" t="t"/>
              <a:pathLst>
                <a:path extrusionOk="0" h="2173" w="1061">
                  <a:moveTo>
                    <a:pt x="0" y="1"/>
                  </a:moveTo>
                  <a:lnTo>
                    <a:pt x="111" y="2172"/>
                  </a:lnTo>
                  <a:lnTo>
                    <a:pt x="1061" y="2172"/>
                  </a:lnTo>
                  <a:lnTo>
                    <a:pt x="10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6"/>
            <p:cNvSpPr/>
            <p:nvPr/>
          </p:nvSpPr>
          <p:spPr>
            <a:xfrm>
              <a:off x="-1007660" y="2188532"/>
              <a:ext cx="86090" cy="344017"/>
            </a:xfrm>
            <a:custGeom>
              <a:rect b="b" l="l" r="r" t="t"/>
              <a:pathLst>
                <a:path extrusionOk="0" h="2953" w="739">
                  <a:moveTo>
                    <a:pt x="0" y="0"/>
                  </a:moveTo>
                  <a:lnTo>
                    <a:pt x="26" y="2952"/>
                  </a:lnTo>
                  <a:lnTo>
                    <a:pt x="739" y="2952"/>
                  </a:lnTo>
                  <a:lnTo>
                    <a:pt x="662" y="43"/>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6"/>
            <p:cNvSpPr/>
            <p:nvPr/>
          </p:nvSpPr>
          <p:spPr>
            <a:xfrm>
              <a:off x="-671692" y="2496784"/>
              <a:ext cx="60461" cy="22834"/>
            </a:xfrm>
            <a:custGeom>
              <a:rect b="b" l="l" r="r" t="t"/>
              <a:pathLst>
                <a:path extrusionOk="0" h="196" w="519">
                  <a:moveTo>
                    <a:pt x="1" y="1"/>
                  </a:moveTo>
                  <a:lnTo>
                    <a:pt x="1" y="196"/>
                  </a:lnTo>
                  <a:lnTo>
                    <a:pt x="518" y="196"/>
                  </a:lnTo>
                  <a:lnTo>
                    <a:pt x="5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6"/>
            <p:cNvSpPr/>
            <p:nvPr/>
          </p:nvSpPr>
          <p:spPr>
            <a:xfrm>
              <a:off x="-672624" y="2457291"/>
              <a:ext cx="60344" cy="23882"/>
            </a:xfrm>
            <a:custGeom>
              <a:rect b="b" l="l" r="r" t="t"/>
              <a:pathLst>
                <a:path extrusionOk="0" h="205" w="518">
                  <a:moveTo>
                    <a:pt x="0" y="0"/>
                  </a:moveTo>
                  <a:lnTo>
                    <a:pt x="0" y="204"/>
                  </a:lnTo>
                  <a:lnTo>
                    <a:pt x="518" y="204"/>
                  </a:lnTo>
                  <a:lnTo>
                    <a:pt x="5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6"/>
            <p:cNvSpPr/>
            <p:nvPr/>
          </p:nvSpPr>
          <p:spPr>
            <a:xfrm>
              <a:off x="-801117" y="2484901"/>
              <a:ext cx="67334" cy="30755"/>
            </a:xfrm>
            <a:custGeom>
              <a:rect b="b" l="l" r="r" t="t"/>
              <a:pathLst>
                <a:path extrusionOk="0" h="264" w="578">
                  <a:moveTo>
                    <a:pt x="0" y="1"/>
                  </a:moveTo>
                  <a:lnTo>
                    <a:pt x="9" y="264"/>
                  </a:lnTo>
                  <a:lnTo>
                    <a:pt x="577" y="264"/>
                  </a:lnTo>
                  <a:lnTo>
                    <a:pt x="5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6"/>
            <p:cNvSpPr/>
            <p:nvPr/>
          </p:nvSpPr>
          <p:spPr>
            <a:xfrm>
              <a:off x="-904913" y="2501793"/>
              <a:ext cx="40657" cy="17824"/>
            </a:xfrm>
            <a:custGeom>
              <a:rect b="b" l="l" r="r" t="t"/>
              <a:pathLst>
                <a:path extrusionOk="0" h="153" w="349">
                  <a:moveTo>
                    <a:pt x="1" y="0"/>
                  </a:moveTo>
                  <a:lnTo>
                    <a:pt x="1" y="153"/>
                  </a:lnTo>
                  <a:lnTo>
                    <a:pt x="349" y="153"/>
                  </a:lnTo>
                  <a:lnTo>
                    <a:pt x="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6"/>
            <p:cNvSpPr/>
            <p:nvPr/>
          </p:nvSpPr>
          <p:spPr>
            <a:xfrm>
              <a:off x="-991817" y="2475115"/>
              <a:ext cx="47530" cy="42522"/>
            </a:xfrm>
            <a:custGeom>
              <a:rect b="b" l="l" r="r" t="t"/>
              <a:pathLst>
                <a:path extrusionOk="0" h="365" w="408">
                  <a:moveTo>
                    <a:pt x="0" y="0"/>
                  </a:moveTo>
                  <a:lnTo>
                    <a:pt x="9" y="365"/>
                  </a:lnTo>
                  <a:lnTo>
                    <a:pt x="407"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6"/>
            <p:cNvSpPr/>
            <p:nvPr/>
          </p:nvSpPr>
          <p:spPr>
            <a:xfrm>
              <a:off x="-1256724" y="2204259"/>
              <a:ext cx="57432" cy="38677"/>
            </a:xfrm>
            <a:custGeom>
              <a:rect b="b" l="l" r="r" t="t"/>
              <a:pathLst>
                <a:path extrusionOk="0" h="332" w="493">
                  <a:moveTo>
                    <a:pt x="1" y="1"/>
                  </a:moveTo>
                  <a:lnTo>
                    <a:pt x="1" y="306"/>
                  </a:lnTo>
                  <a:lnTo>
                    <a:pt x="493" y="332"/>
                  </a:lnTo>
                  <a:lnTo>
                    <a:pt x="484" y="2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6"/>
            <p:cNvSpPr/>
            <p:nvPr/>
          </p:nvSpPr>
          <p:spPr>
            <a:xfrm>
              <a:off x="-565916" y="2481989"/>
              <a:ext cx="111719" cy="38677"/>
            </a:xfrm>
            <a:custGeom>
              <a:rect b="b" l="l" r="r" t="t"/>
              <a:pathLst>
                <a:path extrusionOk="0" h="332" w="959">
                  <a:moveTo>
                    <a:pt x="0" y="1"/>
                  </a:moveTo>
                  <a:lnTo>
                    <a:pt x="9" y="314"/>
                  </a:lnTo>
                  <a:lnTo>
                    <a:pt x="959" y="331"/>
                  </a:lnTo>
                  <a:lnTo>
                    <a:pt x="942" y="2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6"/>
            <p:cNvSpPr/>
            <p:nvPr/>
          </p:nvSpPr>
          <p:spPr>
            <a:xfrm>
              <a:off x="-1126251" y="2494803"/>
              <a:ext cx="85158" cy="22834"/>
            </a:xfrm>
            <a:custGeom>
              <a:rect b="b" l="l" r="r" t="t"/>
              <a:pathLst>
                <a:path extrusionOk="0" h="196" w="731">
                  <a:moveTo>
                    <a:pt x="1" y="1"/>
                  </a:moveTo>
                  <a:lnTo>
                    <a:pt x="9" y="196"/>
                  </a:lnTo>
                  <a:lnTo>
                    <a:pt x="730" y="196"/>
                  </a:lnTo>
                  <a:lnTo>
                    <a:pt x="7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86"/>
          <p:cNvGrpSpPr/>
          <p:nvPr/>
        </p:nvGrpSpPr>
        <p:grpSpPr>
          <a:xfrm>
            <a:off x="385120" y="445279"/>
            <a:ext cx="714936" cy="971200"/>
            <a:chOff x="638276" y="3526008"/>
            <a:chExt cx="714936" cy="971200"/>
          </a:xfrm>
        </p:grpSpPr>
        <p:sp>
          <p:nvSpPr>
            <p:cNvPr id="5937" name="Google Shape;5937;p86"/>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8" name="Google Shape;5938;p86"/>
            <p:cNvGrpSpPr/>
            <p:nvPr/>
          </p:nvGrpSpPr>
          <p:grpSpPr>
            <a:xfrm>
              <a:off x="638276" y="3526008"/>
              <a:ext cx="714936" cy="971200"/>
              <a:chOff x="9141124" y="2771118"/>
              <a:chExt cx="319239" cy="433649"/>
            </a:xfrm>
          </p:grpSpPr>
          <p:sp>
            <p:nvSpPr>
              <p:cNvPr id="5939" name="Google Shape;5939;p86"/>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6"/>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6"/>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6"/>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6"/>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6"/>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6"/>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6"/>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6"/>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6"/>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6"/>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6"/>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6"/>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6"/>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6"/>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6"/>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6"/>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6"/>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6"/>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6"/>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6"/>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6"/>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6"/>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6"/>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6"/>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6"/>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5917"/>
                                        </p:tgtEl>
                                        <p:attrNameLst>
                                          <p:attrName>style.visibility</p:attrName>
                                        </p:attrNameLst>
                                      </p:cBhvr>
                                      <p:to>
                                        <p:strVal val="visible"/>
                                      </p:to>
                                    </p:set>
                                    <p:anim calcmode="lin" valueType="num">
                                      <p:cBhvr additive="base">
                                        <p:cTn dur="500"/>
                                        <p:tgtEl>
                                          <p:spTgt spid="5917"/>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5916"/>
                                        </p:tgtEl>
                                        <p:attrNameLst>
                                          <p:attrName>style.visibility</p:attrName>
                                        </p:attrNameLst>
                                      </p:cBhvr>
                                      <p:to>
                                        <p:strVal val="visible"/>
                                      </p:to>
                                    </p:set>
                                    <p:animEffect filter="fade" transition="in">
                                      <p:cBhvr>
                                        <p:cTn dur="300"/>
                                        <p:tgtEl>
                                          <p:spTgt spid="59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8" name="Shape 5968"/>
        <p:cNvGrpSpPr/>
        <p:nvPr/>
      </p:nvGrpSpPr>
      <p:grpSpPr>
        <a:xfrm>
          <a:off x="0" y="0"/>
          <a:ext cx="0" cy="0"/>
          <a:chOff x="0" y="0"/>
          <a:chExt cx="0" cy="0"/>
        </a:xfrm>
      </p:grpSpPr>
      <p:sp>
        <p:nvSpPr>
          <p:cNvPr id="5969" name="Google Shape;5969;p87"/>
          <p:cNvSpPr/>
          <p:nvPr/>
        </p:nvSpPr>
        <p:spPr>
          <a:xfrm>
            <a:off x="6975890" y="1362267"/>
            <a:ext cx="1512530" cy="1513003"/>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5970" name="Google Shape;5970;p87"/>
          <p:cNvGrpSpPr/>
          <p:nvPr/>
        </p:nvGrpSpPr>
        <p:grpSpPr>
          <a:xfrm>
            <a:off x="713263" y="859708"/>
            <a:ext cx="3268775" cy="380199"/>
            <a:chOff x="975489" y="863689"/>
            <a:chExt cx="3268775" cy="380199"/>
          </a:xfrm>
        </p:grpSpPr>
        <p:grpSp>
          <p:nvGrpSpPr>
            <p:cNvPr id="5971" name="Google Shape;5971;p87"/>
            <p:cNvGrpSpPr/>
            <p:nvPr/>
          </p:nvGrpSpPr>
          <p:grpSpPr>
            <a:xfrm>
              <a:off x="975489" y="863689"/>
              <a:ext cx="3268775" cy="380199"/>
              <a:chOff x="975489" y="863689"/>
              <a:chExt cx="3268775" cy="380199"/>
            </a:xfrm>
          </p:grpSpPr>
          <p:sp>
            <p:nvSpPr>
              <p:cNvPr id="5972" name="Google Shape;5972;p87"/>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7"/>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7"/>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7"/>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7"/>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7"/>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7"/>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7"/>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7"/>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7"/>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7"/>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7"/>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7"/>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7"/>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7"/>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7"/>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7"/>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7"/>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7"/>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7"/>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7"/>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7"/>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7"/>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7"/>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7"/>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7"/>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7"/>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7"/>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7"/>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7"/>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7"/>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7"/>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7"/>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7"/>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7"/>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7"/>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7"/>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7"/>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7"/>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7"/>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7"/>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7"/>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7"/>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7"/>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7"/>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7"/>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7"/>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7"/>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7"/>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7"/>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7"/>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7"/>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7"/>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7"/>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7"/>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7"/>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7"/>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7"/>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7"/>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7"/>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7"/>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7"/>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7"/>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7"/>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7"/>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7"/>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7"/>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7"/>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7"/>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7"/>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7"/>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7"/>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7"/>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7"/>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7"/>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7"/>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7"/>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7"/>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7"/>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7"/>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7"/>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7"/>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7"/>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7"/>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7"/>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7"/>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7"/>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7"/>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7"/>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7"/>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7"/>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7"/>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7"/>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7"/>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7"/>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7"/>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7"/>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7"/>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7"/>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7"/>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7"/>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7"/>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7"/>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7"/>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7"/>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7"/>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8" name="Google Shape;6078;p87"/>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7"/>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7"/>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7"/>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7"/>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7"/>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7"/>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7"/>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7"/>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7"/>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87"/>
          <p:cNvGrpSpPr/>
          <p:nvPr/>
        </p:nvGrpSpPr>
        <p:grpSpPr>
          <a:xfrm flipH="1">
            <a:off x="5161963" y="859708"/>
            <a:ext cx="3268775" cy="380199"/>
            <a:chOff x="975489" y="863689"/>
            <a:chExt cx="3268775" cy="380199"/>
          </a:xfrm>
        </p:grpSpPr>
        <p:grpSp>
          <p:nvGrpSpPr>
            <p:cNvPr id="6089" name="Google Shape;6089;p87"/>
            <p:cNvGrpSpPr/>
            <p:nvPr/>
          </p:nvGrpSpPr>
          <p:grpSpPr>
            <a:xfrm>
              <a:off x="975489" y="863689"/>
              <a:ext cx="3268775" cy="380199"/>
              <a:chOff x="975489" y="863689"/>
              <a:chExt cx="3268775" cy="380199"/>
            </a:xfrm>
          </p:grpSpPr>
          <p:sp>
            <p:nvSpPr>
              <p:cNvPr id="6090" name="Google Shape;6090;p87"/>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7"/>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7"/>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7"/>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7"/>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7"/>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7"/>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7"/>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7"/>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7"/>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7"/>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7"/>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7"/>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7"/>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7"/>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7"/>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7"/>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7"/>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7"/>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7"/>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7"/>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7"/>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7"/>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7"/>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7"/>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7"/>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7"/>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7"/>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7"/>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7"/>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7"/>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7"/>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7"/>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7"/>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7"/>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7"/>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7"/>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7"/>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7"/>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7"/>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7"/>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7"/>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7"/>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7"/>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7"/>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7"/>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7"/>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7"/>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7"/>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7"/>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7"/>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7"/>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7"/>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7"/>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7"/>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7"/>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7"/>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7"/>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7"/>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7"/>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7"/>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7"/>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7"/>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7"/>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7"/>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7"/>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7"/>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7"/>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7"/>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7"/>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7"/>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7"/>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7"/>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7"/>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7"/>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7"/>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7"/>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7"/>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7"/>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7"/>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7"/>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7"/>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7"/>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7"/>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7"/>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7"/>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7"/>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7"/>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7"/>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7"/>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7"/>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7"/>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7"/>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7"/>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7"/>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7"/>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7"/>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7"/>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7"/>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7"/>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7"/>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7"/>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7"/>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7"/>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7"/>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7"/>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6" name="Google Shape;6196;p87"/>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7"/>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7"/>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7"/>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7"/>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7"/>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7"/>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7"/>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7"/>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7"/>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6" name="Google Shape;6206;p87"/>
          <p:cNvSpPr/>
          <p:nvPr/>
        </p:nvSpPr>
        <p:spPr>
          <a:xfrm>
            <a:off x="8550" y="1229775"/>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7" name="Google Shape;6207;p87"/>
          <p:cNvGrpSpPr/>
          <p:nvPr/>
        </p:nvGrpSpPr>
        <p:grpSpPr>
          <a:xfrm>
            <a:off x="3075330" y="4098610"/>
            <a:ext cx="795165" cy="401643"/>
            <a:chOff x="760658" y="4632187"/>
            <a:chExt cx="795165" cy="401643"/>
          </a:xfrm>
        </p:grpSpPr>
        <p:sp>
          <p:nvSpPr>
            <p:cNvPr id="6208" name="Google Shape;6208;p87"/>
            <p:cNvSpPr/>
            <p:nvPr/>
          </p:nvSpPr>
          <p:spPr>
            <a:xfrm>
              <a:off x="932345" y="4784242"/>
              <a:ext cx="301263" cy="21157"/>
            </a:xfrm>
            <a:custGeom>
              <a:rect b="b" l="l" r="r" t="t"/>
              <a:pathLst>
                <a:path extrusionOk="0" h="305" w="4343">
                  <a:moveTo>
                    <a:pt x="85" y="0"/>
                  </a:moveTo>
                  <a:cubicBezTo>
                    <a:pt x="43" y="0"/>
                    <a:pt x="1" y="63"/>
                    <a:pt x="1" y="147"/>
                  </a:cubicBezTo>
                  <a:cubicBezTo>
                    <a:pt x="1" y="231"/>
                    <a:pt x="43" y="304"/>
                    <a:pt x="85" y="304"/>
                  </a:cubicBezTo>
                  <a:lnTo>
                    <a:pt x="4342" y="304"/>
                  </a:lnTo>
                  <a:lnTo>
                    <a:pt x="43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9" name="Google Shape;6209;p87"/>
            <p:cNvGrpSpPr/>
            <p:nvPr/>
          </p:nvGrpSpPr>
          <p:grpSpPr>
            <a:xfrm>
              <a:off x="932345" y="4632187"/>
              <a:ext cx="623479" cy="173211"/>
              <a:chOff x="932345" y="4632187"/>
              <a:chExt cx="623479" cy="173211"/>
            </a:xfrm>
          </p:grpSpPr>
          <p:sp>
            <p:nvSpPr>
              <p:cNvPr id="6210" name="Google Shape;6210;p87"/>
              <p:cNvSpPr/>
              <p:nvPr/>
            </p:nvSpPr>
            <p:spPr>
              <a:xfrm>
                <a:off x="949826" y="4642384"/>
                <a:ext cx="312847" cy="153510"/>
              </a:xfrm>
              <a:custGeom>
                <a:rect b="b" l="l" r="r" t="t"/>
                <a:pathLst>
                  <a:path extrusionOk="0" h="2213" w="4510">
                    <a:moveTo>
                      <a:pt x="0" y="0"/>
                    </a:moveTo>
                    <a:cubicBezTo>
                      <a:pt x="483" y="588"/>
                      <a:pt x="462" y="1657"/>
                      <a:pt x="0" y="2213"/>
                    </a:cubicBezTo>
                    <a:lnTo>
                      <a:pt x="4237" y="2213"/>
                    </a:lnTo>
                    <a:cubicBezTo>
                      <a:pt x="4510" y="2213"/>
                      <a:pt x="4510" y="0"/>
                      <a:pt x="4237"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7"/>
              <p:cNvSpPr/>
              <p:nvPr/>
            </p:nvSpPr>
            <p:spPr>
              <a:xfrm>
                <a:off x="1194974" y="4632187"/>
                <a:ext cx="360850" cy="173211"/>
              </a:xfrm>
              <a:custGeom>
                <a:rect b="b" l="l" r="r" t="t"/>
                <a:pathLst>
                  <a:path extrusionOk="0" h="2497" w="5202">
                    <a:moveTo>
                      <a:pt x="126" y="1"/>
                    </a:moveTo>
                    <a:cubicBezTo>
                      <a:pt x="53" y="1"/>
                      <a:pt x="0" y="74"/>
                      <a:pt x="11" y="147"/>
                    </a:cubicBezTo>
                    <a:cubicBezTo>
                      <a:pt x="0" y="221"/>
                      <a:pt x="53" y="284"/>
                      <a:pt x="126" y="294"/>
                    </a:cubicBezTo>
                    <a:lnTo>
                      <a:pt x="262" y="294"/>
                    </a:lnTo>
                    <a:cubicBezTo>
                      <a:pt x="619" y="294"/>
                      <a:pt x="619" y="2192"/>
                      <a:pt x="262" y="2192"/>
                    </a:cubicBezTo>
                    <a:lnTo>
                      <a:pt x="126" y="2192"/>
                    </a:lnTo>
                    <a:cubicBezTo>
                      <a:pt x="53" y="2203"/>
                      <a:pt x="0" y="2266"/>
                      <a:pt x="11" y="2339"/>
                    </a:cubicBezTo>
                    <a:cubicBezTo>
                      <a:pt x="0" y="2412"/>
                      <a:pt x="53" y="2486"/>
                      <a:pt x="126" y="2496"/>
                    </a:cubicBezTo>
                    <a:lnTo>
                      <a:pt x="4258" y="2496"/>
                    </a:lnTo>
                    <a:cubicBezTo>
                      <a:pt x="5202" y="2496"/>
                      <a:pt x="5202" y="1"/>
                      <a:pt x="4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7"/>
              <p:cNvSpPr/>
              <p:nvPr/>
            </p:nvSpPr>
            <p:spPr>
              <a:xfrm>
                <a:off x="932345" y="4632187"/>
                <a:ext cx="301263" cy="20463"/>
              </a:xfrm>
              <a:custGeom>
                <a:rect b="b" l="l" r="r" t="t"/>
                <a:pathLst>
                  <a:path extrusionOk="0" h="295" w="4343">
                    <a:moveTo>
                      <a:pt x="85" y="1"/>
                    </a:moveTo>
                    <a:cubicBezTo>
                      <a:pt x="43" y="1"/>
                      <a:pt x="1" y="63"/>
                      <a:pt x="1" y="147"/>
                    </a:cubicBezTo>
                    <a:cubicBezTo>
                      <a:pt x="1" y="231"/>
                      <a:pt x="43" y="294"/>
                      <a:pt x="85" y="294"/>
                    </a:cubicBezTo>
                    <a:lnTo>
                      <a:pt x="4342" y="294"/>
                    </a:lnTo>
                    <a:lnTo>
                      <a:pt x="4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7"/>
              <p:cNvSpPr/>
              <p:nvPr/>
            </p:nvSpPr>
            <p:spPr>
              <a:xfrm>
                <a:off x="963630" y="4696214"/>
                <a:ext cx="211016" cy="79773"/>
              </a:xfrm>
              <a:custGeom>
                <a:rect b="b" l="l" r="r" t="t"/>
                <a:pathLst>
                  <a:path extrusionOk="0" h="1150" w="3042">
                    <a:moveTo>
                      <a:pt x="127" y="0"/>
                    </a:moveTo>
                    <a:cubicBezTo>
                      <a:pt x="189" y="367"/>
                      <a:pt x="147" y="745"/>
                      <a:pt x="1" y="1091"/>
                    </a:cubicBezTo>
                    <a:lnTo>
                      <a:pt x="231" y="1112"/>
                    </a:lnTo>
                    <a:cubicBezTo>
                      <a:pt x="570" y="1138"/>
                      <a:pt x="896" y="1150"/>
                      <a:pt x="1197" y="1150"/>
                    </a:cubicBezTo>
                    <a:cubicBezTo>
                      <a:pt x="2247" y="1150"/>
                      <a:pt x="3004" y="1002"/>
                      <a:pt x="3021" y="766"/>
                    </a:cubicBezTo>
                    <a:cubicBezTo>
                      <a:pt x="3042" y="462"/>
                      <a:pt x="1836" y="126"/>
                      <a:pt x="315" y="11"/>
                    </a:cubicBezTo>
                    <a:lnTo>
                      <a:pt x="127" y="0"/>
                    </a:ln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7"/>
              <p:cNvSpPr/>
              <p:nvPr/>
            </p:nvSpPr>
            <p:spPr>
              <a:xfrm>
                <a:off x="1043681" y="4671449"/>
                <a:ext cx="157187" cy="6659"/>
              </a:xfrm>
              <a:custGeom>
                <a:rect b="b" l="l" r="r" t="t"/>
                <a:pathLst>
                  <a:path extrusionOk="0" h="96" w="2266">
                    <a:moveTo>
                      <a:pt x="1133" y="1"/>
                    </a:moveTo>
                    <a:cubicBezTo>
                      <a:pt x="504" y="1"/>
                      <a:pt x="0" y="22"/>
                      <a:pt x="0" y="53"/>
                    </a:cubicBezTo>
                    <a:cubicBezTo>
                      <a:pt x="0" y="74"/>
                      <a:pt x="504" y="95"/>
                      <a:pt x="1133" y="95"/>
                    </a:cubicBezTo>
                    <a:cubicBezTo>
                      <a:pt x="1751" y="95"/>
                      <a:pt x="2265" y="74"/>
                      <a:pt x="2265" y="53"/>
                    </a:cubicBezTo>
                    <a:cubicBezTo>
                      <a:pt x="2265" y="22"/>
                      <a:pt x="1751" y="1"/>
                      <a:pt x="1133" y="1"/>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7"/>
              <p:cNvSpPr/>
              <p:nvPr/>
            </p:nvSpPr>
            <p:spPr>
              <a:xfrm>
                <a:off x="1008026" y="4730413"/>
                <a:ext cx="203039" cy="4440"/>
              </a:xfrm>
              <a:custGeom>
                <a:rect b="b" l="l" r="r" t="t"/>
                <a:pathLst>
                  <a:path extrusionOk="0" h="64" w="2927">
                    <a:moveTo>
                      <a:pt x="1458" y="0"/>
                    </a:moveTo>
                    <a:cubicBezTo>
                      <a:pt x="650" y="0"/>
                      <a:pt x="0" y="11"/>
                      <a:pt x="0" y="32"/>
                    </a:cubicBezTo>
                    <a:cubicBezTo>
                      <a:pt x="0" y="42"/>
                      <a:pt x="650" y="63"/>
                      <a:pt x="1458" y="63"/>
                    </a:cubicBezTo>
                    <a:cubicBezTo>
                      <a:pt x="2265" y="63"/>
                      <a:pt x="2926" y="42"/>
                      <a:pt x="2926" y="32"/>
                    </a:cubicBezTo>
                    <a:cubicBezTo>
                      <a:pt x="2926" y="11"/>
                      <a:pt x="2265" y="0"/>
                      <a:pt x="1458" y="0"/>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6" name="Google Shape;6216;p87"/>
            <p:cNvSpPr/>
            <p:nvPr/>
          </p:nvSpPr>
          <p:spPr>
            <a:xfrm>
              <a:off x="760658" y="4803874"/>
              <a:ext cx="271435" cy="17550"/>
            </a:xfrm>
            <a:custGeom>
              <a:rect b="b" l="l" r="r" t="t"/>
              <a:pathLst>
                <a:path extrusionOk="0" h="253" w="3913">
                  <a:moveTo>
                    <a:pt x="116" y="0"/>
                  </a:moveTo>
                  <a:cubicBezTo>
                    <a:pt x="1" y="42"/>
                    <a:pt x="1" y="210"/>
                    <a:pt x="116" y="252"/>
                  </a:cubicBezTo>
                  <a:lnTo>
                    <a:pt x="3912" y="252"/>
                  </a:lnTo>
                  <a:lnTo>
                    <a:pt x="3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7" name="Google Shape;6217;p87"/>
            <p:cNvGrpSpPr/>
            <p:nvPr/>
          </p:nvGrpSpPr>
          <p:grpSpPr>
            <a:xfrm>
              <a:off x="760658" y="4803874"/>
              <a:ext cx="700615" cy="229956"/>
              <a:chOff x="760658" y="4803874"/>
              <a:chExt cx="700615" cy="229956"/>
            </a:xfrm>
          </p:grpSpPr>
          <p:sp>
            <p:nvSpPr>
              <p:cNvPr id="6218" name="Google Shape;6218;p87"/>
              <p:cNvSpPr/>
              <p:nvPr/>
            </p:nvSpPr>
            <p:spPr>
              <a:xfrm>
                <a:off x="786186" y="4821355"/>
                <a:ext cx="283019" cy="200819"/>
              </a:xfrm>
              <a:custGeom>
                <a:rect b="b" l="l" r="r" t="t"/>
                <a:pathLst>
                  <a:path extrusionOk="0" h="2895" w="4080">
                    <a:moveTo>
                      <a:pt x="0" y="0"/>
                    </a:moveTo>
                    <a:cubicBezTo>
                      <a:pt x="325" y="923"/>
                      <a:pt x="262" y="1898"/>
                      <a:pt x="0" y="2894"/>
                    </a:cubicBezTo>
                    <a:lnTo>
                      <a:pt x="3775" y="2894"/>
                    </a:lnTo>
                    <a:cubicBezTo>
                      <a:pt x="3776" y="2894"/>
                      <a:pt x="3776" y="2894"/>
                      <a:pt x="3777" y="2894"/>
                    </a:cubicBezTo>
                    <a:cubicBezTo>
                      <a:pt x="4079" y="2894"/>
                      <a:pt x="4079" y="0"/>
                      <a:pt x="3775"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7"/>
              <p:cNvSpPr/>
              <p:nvPr/>
            </p:nvSpPr>
            <p:spPr>
              <a:xfrm>
                <a:off x="781052" y="4812614"/>
                <a:ext cx="283019" cy="213166"/>
              </a:xfrm>
              <a:custGeom>
                <a:rect b="b" l="l" r="r" t="t"/>
                <a:pathLst>
                  <a:path extrusionOk="0" h="3073" w="4080">
                    <a:moveTo>
                      <a:pt x="1" y="0"/>
                    </a:moveTo>
                    <a:cubicBezTo>
                      <a:pt x="126" y="294"/>
                      <a:pt x="221" y="598"/>
                      <a:pt x="263" y="913"/>
                    </a:cubicBezTo>
                    <a:cubicBezTo>
                      <a:pt x="1825" y="1122"/>
                      <a:pt x="3000" y="1668"/>
                      <a:pt x="2947" y="2181"/>
                    </a:cubicBezTo>
                    <a:cubicBezTo>
                      <a:pt x="2901" y="2642"/>
                      <a:pt x="1925" y="2932"/>
                      <a:pt x="622" y="2932"/>
                    </a:cubicBezTo>
                    <a:cubicBezTo>
                      <a:pt x="442" y="2932"/>
                      <a:pt x="255" y="2927"/>
                      <a:pt x="64" y="2915"/>
                    </a:cubicBezTo>
                    <a:cubicBezTo>
                      <a:pt x="53" y="2968"/>
                      <a:pt x="32" y="3020"/>
                      <a:pt x="11" y="3073"/>
                    </a:cubicBezTo>
                    <a:lnTo>
                      <a:pt x="3786" y="3073"/>
                    </a:lnTo>
                    <a:cubicBezTo>
                      <a:pt x="4080" y="3073"/>
                      <a:pt x="4080" y="0"/>
                      <a:pt x="3776"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7"/>
              <p:cNvSpPr/>
              <p:nvPr/>
            </p:nvSpPr>
            <p:spPr>
              <a:xfrm>
                <a:off x="989088" y="4803874"/>
                <a:ext cx="472185" cy="229953"/>
              </a:xfrm>
              <a:custGeom>
                <a:rect b="b" l="l" r="r" t="t"/>
                <a:pathLst>
                  <a:path extrusionOk="0" h="3315" w="6807">
                    <a:moveTo>
                      <a:pt x="137" y="0"/>
                    </a:moveTo>
                    <a:cubicBezTo>
                      <a:pt x="64" y="0"/>
                      <a:pt x="1" y="53"/>
                      <a:pt x="1" y="126"/>
                    </a:cubicBezTo>
                    <a:cubicBezTo>
                      <a:pt x="1" y="200"/>
                      <a:pt x="64" y="252"/>
                      <a:pt x="137" y="252"/>
                    </a:cubicBezTo>
                    <a:lnTo>
                      <a:pt x="284" y="252"/>
                    </a:lnTo>
                    <a:cubicBezTo>
                      <a:pt x="693" y="252"/>
                      <a:pt x="693" y="3062"/>
                      <a:pt x="284" y="3062"/>
                    </a:cubicBezTo>
                    <a:lnTo>
                      <a:pt x="137" y="3062"/>
                    </a:lnTo>
                    <a:cubicBezTo>
                      <a:pt x="64" y="3062"/>
                      <a:pt x="1" y="3115"/>
                      <a:pt x="1" y="3188"/>
                    </a:cubicBezTo>
                    <a:cubicBezTo>
                      <a:pt x="1" y="3262"/>
                      <a:pt x="64" y="3314"/>
                      <a:pt x="137" y="3314"/>
                    </a:cubicBezTo>
                    <a:lnTo>
                      <a:pt x="5737" y="3314"/>
                    </a:lnTo>
                    <a:cubicBezTo>
                      <a:pt x="6806" y="3304"/>
                      <a:pt x="6806" y="0"/>
                      <a:pt x="57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7"/>
              <p:cNvSpPr/>
              <p:nvPr/>
            </p:nvSpPr>
            <p:spPr>
              <a:xfrm>
                <a:off x="761421" y="5016280"/>
                <a:ext cx="270672" cy="17550"/>
              </a:xfrm>
              <a:custGeom>
                <a:rect b="b" l="l" r="r" t="t"/>
                <a:pathLst>
                  <a:path extrusionOk="0" h="253" w="3902">
                    <a:moveTo>
                      <a:pt x="105" y="0"/>
                    </a:moveTo>
                    <a:cubicBezTo>
                      <a:pt x="42" y="0"/>
                      <a:pt x="0" y="63"/>
                      <a:pt x="11" y="126"/>
                    </a:cubicBezTo>
                    <a:cubicBezTo>
                      <a:pt x="0" y="189"/>
                      <a:pt x="42" y="242"/>
                      <a:pt x="105" y="252"/>
                    </a:cubicBezTo>
                    <a:lnTo>
                      <a:pt x="3901" y="252"/>
                    </a:lnTo>
                    <a:lnTo>
                      <a:pt x="39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7"/>
              <p:cNvSpPr/>
              <p:nvPr/>
            </p:nvSpPr>
            <p:spPr>
              <a:xfrm>
                <a:off x="760658" y="4803874"/>
                <a:ext cx="483838" cy="149903"/>
              </a:xfrm>
              <a:custGeom>
                <a:rect b="b" l="l" r="r" t="t"/>
                <a:pathLst>
                  <a:path extrusionOk="0" h="2161" w="6975">
                    <a:moveTo>
                      <a:pt x="116" y="0"/>
                    </a:moveTo>
                    <a:cubicBezTo>
                      <a:pt x="1" y="42"/>
                      <a:pt x="1" y="210"/>
                      <a:pt x="116" y="252"/>
                    </a:cubicBezTo>
                    <a:lnTo>
                      <a:pt x="3577" y="252"/>
                    </a:lnTo>
                    <a:cubicBezTo>
                      <a:pt x="3828" y="252"/>
                      <a:pt x="3933" y="1343"/>
                      <a:pt x="3870" y="2161"/>
                    </a:cubicBezTo>
                    <a:cubicBezTo>
                      <a:pt x="5045" y="1888"/>
                      <a:pt x="6094" y="1206"/>
                      <a:pt x="6807" y="231"/>
                    </a:cubicBezTo>
                    <a:cubicBezTo>
                      <a:pt x="6870" y="158"/>
                      <a:pt x="6922" y="74"/>
                      <a:pt x="69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7"/>
              <p:cNvSpPr/>
              <p:nvPr/>
            </p:nvSpPr>
            <p:spPr>
              <a:xfrm>
                <a:off x="1072053" y="4857704"/>
                <a:ext cx="48072" cy="122295"/>
              </a:xfrm>
              <a:custGeom>
                <a:rect b="b" l="l" r="r" t="t"/>
                <a:pathLst>
                  <a:path extrusionOk="0" h="1763" w="693">
                    <a:moveTo>
                      <a:pt x="0" y="0"/>
                    </a:moveTo>
                    <a:cubicBezTo>
                      <a:pt x="84" y="0"/>
                      <a:pt x="84" y="1762"/>
                      <a:pt x="0" y="1762"/>
                    </a:cubicBezTo>
                    <a:lnTo>
                      <a:pt x="598" y="1762"/>
                    </a:lnTo>
                    <a:cubicBezTo>
                      <a:pt x="692" y="1762"/>
                      <a:pt x="692" y="0"/>
                      <a:pt x="59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7"/>
              <p:cNvSpPr/>
              <p:nvPr/>
            </p:nvSpPr>
            <p:spPr>
              <a:xfrm>
                <a:off x="1138230" y="4878792"/>
                <a:ext cx="31354" cy="80050"/>
              </a:xfrm>
              <a:custGeom>
                <a:rect b="b" l="l" r="r" t="t"/>
                <a:pathLst>
                  <a:path extrusionOk="0" h="1154" w="452">
                    <a:moveTo>
                      <a:pt x="0" y="0"/>
                    </a:moveTo>
                    <a:cubicBezTo>
                      <a:pt x="53" y="0"/>
                      <a:pt x="53" y="1154"/>
                      <a:pt x="0" y="1154"/>
                    </a:cubicBezTo>
                    <a:lnTo>
                      <a:pt x="388" y="1154"/>
                    </a:lnTo>
                    <a:cubicBezTo>
                      <a:pt x="451" y="1154"/>
                      <a:pt x="451" y="0"/>
                      <a:pt x="38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25" name="Google Shape;6225;p87"/>
          <p:cNvSpPr txBox="1"/>
          <p:nvPr>
            <p:ph type="title"/>
          </p:nvPr>
        </p:nvSpPr>
        <p:spPr>
          <a:xfrm>
            <a:off x="3363175" y="2918054"/>
            <a:ext cx="50676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Employee</a:t>
            </a:r>
            <a:endParaRPr/>
          </a:p>
        </p:txBody>
      </p:sp>
      <p:sp>
        <p:nvSpPr>
          <p:cNvPr id="6226" name="Google Shape;6226;p87"/>
          <p:cNvSpPr txBox="1"/>
          <p:nvPr>
            <p:ph idx="2" type="title"/>
          </p:nvPr>
        </p:nvSpPr>
        <p:spPr>
          <a:xfrm>
            <a:off x="7078905" y="1697868"/>
            <a:ext cx="1306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227" name="Google Shape;6227;p87"/>
          <p:cNvSpPr txBox="1"/>
          <p:nvPr>
            <p:ph idx="1" type="subTitle"/>
          </p:nvPr>
        </p:nvSpPr>
        <p:spPr>
          <a:xfrm>
            <a:off x="3363175" y="3767078"/>
            <a:ext cx="50676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grpSp>
        <p:nvGrpSpPr>
          <p:cNvPr id="6228" name="Google Shape;6228;p87"/>
          <p:cNvGrpSpPr/>
          <p:nvPr/>
        </p:nvGrpSpPr>
        <p:grpSpPr>
          <a:xfrm flipH="1">
            <a:off x="713237" y="1771251"/>
            <a:ext cx="1785137" cy="2727071"/>
            <a:chOff x="4276575" y="4080625"/>
            <a:chExt cx="2331075" cy="3561075"/>
          </a:xfrm>
        </p:grpSpPr>
        <p:sp>
          <p:nvSpPr>
            <p:cNvPr id="6229" name="Google Shape;6229;p87"/>
            <p:cNvSpPr/>
            <p:nvPr/>
          </p:nvSpPr>
          <p:spPr>
            <a:xfrm>
              <a:off x="5912975" y="4879250"/>
              <a:ext cx="14200" cy="603550"/>
            </a:xfrm>
            <a:custGeom>
              <a:rect b="b" l="l" r="r" t="t"/>
              <a:pathLst>
                <a:path extrusionOk="0" h="24142" w="568">
                  <a:moveTo>
                    <a:pt x="1" y="0"/>
                  </a:moveTo>
                  <a:lnTo>
                    <a:pt x="1" y="24141"/>
                  </a:lnTo>
                  <a:lnTo>
                    <a:pt x="568" y="24141"/>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7"/>
            <p:cNvSpPr/>
            <p:nvPr/>
          </p:nvSpPr>
          <p:spPr>
            <a:xfrm>
              <a:off x="5569350" y="4713850"/>
              <a:ext cx="35125" cy="2823900"/>
            </a:xfrm>
            <a:custGeom>
              <a:rect b="b" l="l" r="r" t="t"/>
              <a:pathLst>
                <a:path extrusionOk="0" h="112956" w="1405">
                  <a:moveTo>
                    <a:pt x="1" y="0"/>
                  </a:moveTo>
                  <a:lnTo>
                    <a:pt x="1" y="112955"/>
                  </a:lnTo>
                  <a:lnTo>
                    <a:pt x="1405" y="112955"/>
                  </a:lnTo>
                  <a:lnTo>
                    <a:pt x="1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7"/>
            <p:cNvSpPr/>
            <p:nvPr/>
          </p:nvSpPr>
          <p:spPr>
            <a:xfrm>
              <a:off x="5569350" y="4874525"/>
              <a:ext cx="35125" cy="615700"/>
            </a:xfrm>
            <a:custGeom>
              <a:rect b="b" l="l" r="r" t="t"/>
              <a:pathLst>
                <a:path extrusionOk="0" h="24628" w="1405">
                  <a:moveTo>
                    <a:pt x="1" y="0"/>
                  </a:moveTo>
                  <a:lnTo>
                    <a:pt x="1" y="24627"/>
                  </a:lnTo>
                  <a:lnTo>
                    <a:pt x="1405" y="24627"/>
                  </a:lnTo>
                  <a:lnTo>
                    <a:pt x="1405" y="0"/>
                  </a:lnTo>
                  <a:close/>
                </a:path>
              </a:pathLst>
            </a:custGeom>
            <a:solidFill>
              <a:srgbClr val="A331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7"/>
            <p:cNvSpPr/>
            <p:nvPr/>
          </p:nvSpPr>
          <p:spPr>
            <a:xfrm>
              <a:off x="5569350" y="6403575"/>
              <a:ext cx="35125" cy="1134175"/>
            </a:xfrm>
            <a:custGeom>
              <a:rect b="b" l="l" r="r" t="t"/>
              <a:pathLst>
                <a:path extrusionOk="0" h="45367" w="1405">
                  <a:moveTo>
                    <a:pt x="1" y="1"/>
                  </a:moveTo>
                  <a:lnTo>
                    <a:pt x="1" y="45366"/>
                  </a:lnTo>
                  <a:lnTo>
                    <a:pt x="1405" y="45366"/>
                  </a:lnTo>
                  <a:lnTo>
                    <a:pt x="14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7"/>
            <p:cNvSpPr/>
            <p:nvPr/>
          </p:nvSpPr>
          <p:spPr>
            <a:xfrm>
              <a:off x="5029300" y="4080625"/>
              <a:ext cx="1114575" cy="720325"/>
            </a:xfrm>
            <a:custGeom>
              <a:rect b="b" l="l" r="r" t="t"/>
              <a:pathLst>
                <a:path extrusionOk="0" h="28813" w="44583">
                  <a:moveTo>
                    <a:pt x="6400" y="0"/>
                  </a:moveTo>
                  <a:cubicBezTo>
                    <a:pt x="4402" y="0"/>
                    <a:pt x="0" y="14582"/>
                    <a:pt x="0" y="28813"/>
                  </a:cubicBezTo>
                  <a:lnTo>
                    <a:pt x="44583" y="28813"/>
                  </a:lnTo>
                  <a:cubicBezTo>
                    <a:pt x="44583" y="16796"/>
                    <a:pt x="39938" y="0"/>
                    <a:pt x="38156" y="0"/>
                  </a:cubicBezTo>
                  <a:close/>
                </a:path>
              </a:pathLst>
            </a:custGeom>
            <a:solidFill>
              <a:srgbClr val="A0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7"/>
            <p:cNvSpPr/>
            <p:nvPr/>
          </p:nvSpPr>
          <p:spPr>
            <a:xfrm>
              <a:off x="5012400" y="4773325"/>
              <a:ext cx="1169175" cy="214050"/>
            </a:xfrm>
            <a:custGeom>
              <a:rect b="b" l="l" r="r" t="t"/>
              <a:pathLst>
                <a:path extrusionOk="0" h="8562" w="46767">
                  <a:moveTo>
                    <a:pt x="33637" y="0"/>
                  </a:moveTo>
                  <a:cubicBezTo>
                    <a:pt x="20452" y="0"/>
                    <a:pt x="757" y="24"/>
                    <a:pt x="757" y="24"/>
                  </a:cubicBezTo>
                  <a:cubicBezTo>
                    <a:pt x="649" y="2293"/>
                    <a:pt x="28" y="3427"/>
                    <a:pt x="1" y="4966"/>
                  </a:cubicBezTo>
                  <a:cubicBezTo>
                    <a:pt x="1" y="5749"/>
                    <a:pt x="298" y="7207"/>
                    <a:pt x="1810" y="7234"/>
                  </a:cubicBezTo>
                  <a:cubicBezTo>
                    <a:pt x="1851" y="7237"/>
                    <a:pt x="1892" y="7238"/>
                    <a:pt x="1933" y="7238"/>
                  </a:cubicBezTo>
                  <a:cubicBezTo>
                    <a:pt x="2772" y="7238"/>
                    <a:pt x="3498" y="6711"/>
                    <a:pt x="3781" y="5938"/>
                  </a:cubicBezTo>
                  <a:cubicBezTo>
                    <a:pt x="3843" y="6388"/>
                    <a:pt x="4213" y="7116"/>
                    <a:pt x="4788" y="7116"/>
                  </a:cubicBezTo>
                  <a:cubicBezTo>
                    <a:pt x="4972" y="7116"/>
                    <a:pt x="5178" y="7040"/>
                    <a:pt x="5402" y="6856"/>
                  </a:cubicBezTo>
                  <a:lnTo>
                    <a:pt x="5402" y="6856"/>
                  </a:lnTo>
                  <a:cubicBezTo>
                    <a:pt x="5243" y="7745"/>
                    <a:pt x="5804" y="8140"/>
                    <a:pt x="6475" y="8140"/>
                  </a:cubicBezTo>
                  <a:cubicBezTo>
                    <a:pt x="7292" y="8140"/>
                    <a:pt x="8274" y="7553"/>
                    <a:pt x="8318" y="6559"/>
                  </a:cubicBezTo>
                  <a:cubicBezTo>
                    <a:pt x="8345" y="7018"/>
                    <a:pt x="8669" y="7396"/>
                    <a:pt x="9101" y="7504"/>
                  </a:cubicBezTo>
                  <a:cubicBezTo>
                    <a:pt x="9140" y="7509"/>
                    <a:pt x="9178" y="7511"/>
                    <a:pt x="9215" y="7511"/>
                  </a:cubicBezTo>
                  <a:cubicBezTo>
                    <a:pt x="10051" y="7511"/>
                    <a:pt x="10411" y="6379"/>
                    <a:pt x="10721" y="5965"/>
                  </a:cubicBezTo>
                  <a:cubicBezTo>
                    <a:pt x="10848" y="6389"/>
                    <a:pt x="11241" y="6646"/>
                    <a:pt x="11653" y="6646"/>
                  </a:cubicBezTo>
                  <a:cubicBezTo>
                    <a:pt x="11766" y="6646"/>
                    <a:pt x="11880" y="6627"/>
                    <a:pt x="11990" y="6586"/>
                  </a:cubicBezTo>
                  <a:lnTo>
                    <a:pt x="11990" y="6586"/>
                  </a:lnTo>
                  <a:cubicBezTo>
                    <a:pt x="11936" y="7207"/>
                    <a:pt x="11693" y="8207"/>
                    <a:pt x="12693" y="8504"/>
                  </a:cubicBezTo>
                  <a:cubicBezTo>
                    <a:pt x="12825" y="8543"/>
                    <a:pt x="12959" y="8562"/>
                    <a:pt x="13090" y="8562"/>
                  </a:cubicBezTo>
                  <a:cubicBezTo>
                    <a:pt x="13679" y="8562"/>
                    <a:pt x="14217" y="8182"/>
                    <a:pt x="14394" y="7585"/>
                  </a:cubicBezTo>
                  <a:cubicBezTo>
                    <a:pt x="14419" y="8106"/>
                    <a:pt x="14854" y="8513"/>
                    <a:pt x="15385" y="8513"/>
                  </a:cubicBezTo>
                  <a:cubicBezTo>
                    <a:pt x="15432" y="8513"/>
                    <a:pt x="15480" y="8510"/>
                    <a:pt x="15528" y="8504"/>
                  </a:cubicBezTo>
                  <a:cubicBezTo>
                    <a:pt x="16635" y="8450"/>
                    <a:pt x="16797" y="7126"/>
                    <a:pt x="16932" y="6532"/>
                  </a:cubicBezTo>
                  <a:cubicBezTo>
                    <a:pt x="17369" y="7260"/>
                    <a:pt x="17900" y="7611"/>
                    <a:pt x="18516" y="7611"/>
                  </a:cubicBezTo>
                  <a:cubicBezTo>
                    <a:pt x="19043" y="7611"/>
                    <a:pt x="19633" y="7354"/>
                    <a:pt x="20281" y="6856"/>
                  </a:cubicBezTo>
                  <a:cubicBezTo>
                    <a:pt x="20411" y="7471"/>
                    <a:pt x="20914" y="8137"/>
                    <a:pt x="21541" y="8137"/>
                  </a:cubicBezTo>
                  <a:cubicBezTo>
                    <a:pt x="21823" y="8137"/>
                    <a:pt x="22131" y="8002"/>
                    <a:pt x="22441" y="7666"/>
                  </a:cubicBezTo>
                  <a:cubicBezTo>
                    <a:pt x="22466" y="8213"/>
                    <a:pt x="22834" y="8451"/>
                    <a:pt x="23245" y="8451"/>
                  </a:cubicBezTo>
                  <a:cubicBezTo>
                    <a:pt x="23727" y="8451"/>
                    <a:pt x="24268" y="8125"/>
                    <a:pt x="24385" y="7585"/>
                  </a:cubicBezTo>
                  <a:cubicBezTo>
                    <a:pt x="24503" y="7674"/>
                    <a:pt x="24734" y="7745"/>
                    <a:pt x="24966" y="7745"/>
                  </a:cubicBezTo>
                  <a:cubicBezTo>
                    <a:pt x="25370" y="7745"/>
                    <a:pt x="25781" y="7532"/>
                    <a:pt x="25627" y="6829"/>
                  </a:cubicBezTo>
                  <a:lnTo>
                    <a:pt x="25627" y="6829"/>
                  </a:lnTo>
                  <a:cubicBezTo>
                    <a:pt x="25809" y="6927"/>
                    <a:pt x="26033" y="6971"/>
                    <a:pt x="26261" y="6971"/>
                  </a:cubicBezTo>
                  <a:cubicBezTo>
                    <a:pt x="26981" y="6971"/>
                    <a:pt x="27757" y="6533"/>
                    <a:pt x="27490" y="5938"/>
                  </a:cubicBezTo>
                  <a:lnTo>
                    <a:pt x="27490" y="5938"/>
                  </a:lnTo>
                  <a:cubicBezTo>
                    <a:pt x="27624" y="6179"/>
                    <a:pt x="27936" y="6326"/>
                    <a:pt x="28272" y="6326"/>
                  </a:cubicBezTo>
                  <a:cubicBezTo>
                    <a:pt x="28616" y="6326"/>
                    <a:pt x="28987" y="6172"/>
                    <a:pt x="29219" y="5803"/>
                  </a:cubicBezTo>
                  <a:cubicBezTo>
                    <a:pt x="29444" y="6358"/>
                    <a:pt x="30237" y="6946"/>
                    <a:pt x="30933" y="6946"/>
                  </a:cubicBezTo>
                  <a:cubicBezTo>
                    <a:pt x="31321" y="6946"/>
                    <a:pt x="31679" y="6763"/>
                    <a:pt x="31892" y="6289"/>
                  </a:cubicBezTo>
                  <a:cubicBezTo>
                    <a:pt x="32054" y="7018"/>
                    <a:pt x="32945" y="8072"/>
                    <a:pt x="34052" y="8072"/>
                  </a:cubicBezTo>
                  <a:cubicBezTo>
                    <a:pt x="35321" y="8072"/>
                    <a:pt x="35213" y="7288"/>
                    <a:pt x="35943" y="6802"/>
                  </a:cubicBezTo>
                  <a:cubicBezTo>
                    <a:pt x="36206" y="7204"/>
                    <a:pt x="36724" y="7386"/>
                    <a:pt x="37261" y="7386"/>
                  </a:cubicBezTo>
                  <a:cubicBezTo>
                    <a:pt x="37988" y="7386"/>
                    <a:pt x="38750" y="7053"/>
                    <a:pt x="38967" y="6478"/>
                  </a:cubicBezTo>
                  <a:cubicBezTo>
                    <a:pt x="39173" y="6846"/>
                    <a:pt x="39802" y="7149"/>
                    <a:pt x="40368" y="7149"/>
                  </a:cubicBezTo>
                  <a:cubicBezTo>
                    <a:pt x="40842" y="7149"/>
                    <a:pt x="41272" y="6936"/>
                    <a:pt x="41370" y="6370"/>
                  </a:cubicBezTo>
                  <a:lnTo>
                    <a:pt x="41370" y="6370"/>
                  </a:lnTo>
                  <a:cubicBezTo>
                    <a:pt x="41274" y="7728"/>
                    <a:pt x="42035" y="8285"/>
                    <a:pt x="42796" y="8285"/>
                  </a:cubicBezTo>
                  <a:cubicBezTo>
                    <a:pt x="43534" y="8285"/>
                    <a:pt x="44272" y="7761"/>
                    <a:pt x="44233" y="6937"/>
                  </a:cubicBezTo>
                  <a:lnTo>
                    <a:pt x="44233" y="6937"/>
                  </a:lnTo>
                  <a:cubicBezTo>
                    <a:pt x="44516" y="7153"/>
                    <a:pt x="44810" y="7252"/>
                    <a:pt x="45088" y="7252"/>
                  </a:cubicBezTo>
                  <a:cubicBezTo>
                    <a:pt x="46026" y="7252"/>
                    <a:pt x="46767" y="6118"/>
                    <a:pt x="46204" y="4534"/>
                  </a:cubicBezTo>
                  <a:cubicBezTo>
                    <a:pt x="45664" y="2995"/>
                    <a:pt x="45259" y="1726"/>
                    <a:pt x="45259" y="24"/>
                  </a:cubicBezTo>
                  <a:cubicBezTo>
                    <a:pt x="45196" y="6"/>
                    <a:pt x="40230" y="0"/>
                    <a:pt x="33637"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7"/>
            <p:cNvSpPr/>
            <p:nvPr/>
          </p:nvSpPr>
          <p:spPr>
            <a:xfrm>
              <a:off x="5012400" y="4763800"/>
              <a:ext cx="1153075" cy="50650"/>
            </a:xfrm>
            <a:custGeom>
              <a:rect b="b" l="l" r="r" t="t"/>
              <a:pathLst>
                <a:path extrusionOk="0" h="2026" w="46123">
                  <a:moveTo>
                    <a:pt x="757" y="0"/>
                  </a:moveTo>
                  <a:cubicBezTo>
                    <a:pt x="325" y="0"/>
                    <a:pt x="1" y="324"/>
                    <a:pt x="1" y="757"/>
                  </a:cubicBezTo>
                  <a:lnTo>
                    <a:pt x="1" y="1270"/>
                  </a:lnTo>
                  <a:cubicBezTo>
                    <a:pt x="1" y="1675"/>
                    <a:pt x="325" y="2026"/>
                    <a:pt x="757" y="2026"/>
                  </a:cubicBezTo>
                  <a:lnTo>
                    <a:pt x="45394" y="2026"/>
                  </a:lnTo>
                  <a:cubicBezTo>
                    <a:pt x="45799" y="2026"/>
                    <a:pt x="46123" y="1675"/>
                    <a:pt x="46123" y="1270"/>
                  </a:cubicBezTo>
                  <a:lnTo>
                    <a:pt x="46123" y="757"/>
                  </a:lnTo>
                  <a:cubicBezTo>
                    <a:pt x="46123" y="324"/>
                    <a:pt x="45799" y="0"/>
                    <a:pt x="45394" y="0"/>
                  </a:cubicBezTo>
                  <a:close/>
                </a:path>
              </a:pathLst>
            </a:custGeom>
            <a:solidFill>
              <a:srgbClr val="E2B7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7"/>
            <p:cNvSpPr/>
            <p:nvPr/>
          </p:nvSpPr>
          <p:spPr>
            <a:xfrm>
              <a:off x="5865050" y="5453275"/>
              <a:ext cx="96550" cy="83525"/>
            </a:xfrm>
            <a:custGeom>
              <a:rect b="b" l="l" r="r" t="t"/>
              <a:pathLst>
                <a:path extrusionOk="0" h="3341" w="3862">
                  <a:moveTo>
                    <a:pt x="2200" y="1"/>
                  </a:moveTo>
                  <a:cubicBezTo>
                    <a:pt x="1786" y="1"/>
                    <a:pt x="1365" y="157"/>
                    <a:pt x="1026" y="505"/>
                  </a:cubicBezTo>
                  <a:cubicBezTo>
                    <a:pt x="0" y="1558"/>
                    <a:pt x="729" y="3313"/>
                    <a:pt x="2215" y="3340"/>
                  </a:cubicBezTo>
                  <a:cubicBezTo>
                    <a:pt x="3133" y="3313"/>
                    <a:pt x="3862" y="2557"/>
                    <a:pt x="3862" y="1639"/>
                  </a:cubicBezTo>
                  <a:cubicBezTo>
                    <a:pt x="3844" y="644"/>
                    <a:pt x="3038" y="1"/>
                    <a:pt x="2200" y="1"/>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7"/>
            <p:cNvSpPr/>
            <p:nvPr/>
          </p:nvSpPr>
          <p:spPr>
            <a:xfrm>
              <a:off x="5121775" y="4080625"/>
              <a:ext cx="845900" cy="581075"/>
            </a:xfrm>
            <a:custGeom>
              <a:rect b="b" l="l" r="r" t="t"/>
              <a:pathLst>
                <a:path extrusionOk="0" h="23243" w="33836">
                  <a:moveTo>
                    <a:pt x="4240" y="0"/>
                  </a:moveTo>
                  <a:cubicBezTo>
                    <a:pt x="3160" y="0"/>
                    <a:pt x="1351" y="4861"/>
                    <a:pt x="1" y="11719"/>
                  </a:cubicBezTo>
                  <a:cubicBezTo>
                    <a:pt x="1" y="18088"/>
                    <a:pt x="7808" y="23242"/>
                    <a:pt x="15922" y="23242"/>
                  </a:cubicBezTo>
                  <a:cubicBezTo>
                    <a:pt x="24699" y="23242"/>
                    <a:pt x="33836" y="17211"/>
                    <a:pt x="33836" y="162"/>
                  </a:cubicBezTo>
                  <a:cubicBezTo>
                    <a:pt x="33755" y="81"/>
                    <a:pt x="33647" y="27"/>
                    <a:pt x="33539" y="0"/>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7"/>
            <p:cNvSpPr/>
            <p:nvPr/>
          </p:nvSpPr>
          <p:spPr>
            <a:xfrm>
              <a:off x="5015100" y="4857950"/>
              <a:ext cx="1155100" cy="129675"/>
            </a:xfrm>
            <a:custGeom>
              <a:rect b="b" l="l" r="r" t="t"/>
              <a:pathLst>
                <a:path extrusionOk="0" h="5187" w="46204">
                  <a:moveTo>
                    <a:pt x="33179" y="1"/>
                  </a:moveTo>
                  <a:cubicBezTo>
                    <a:pt x="32597" y="1"/>
                    <a:pt x="32072" y="397"/>
                    <a:pt x="31919" y="987"/>
                  </a:cubicBezTo>
                  <a:cubicBezTo>
                    <a:pt x="31869" y="441"/>
                    <a:pt x="31455" y="32"/>
                    <a:pt x="30948" y="32"/>
                  </a:cubicBezTo>
                  <a:cubicBezTo>
                    <a:pt x="30903" y="32"/>
                    <a:pt x="30858" y="35"/>
                    <a:pt x="30812" y="42"/>
                  </a:cubicBezTo>
                  <a:cubicBezTo>
                    <a:pt x="29678" y="96"/>
                    <a:pt x="29516" y="1419"/>
                    <a:pt x="29381" y="2013"/>
                  </a:cubicBezTo>
                  <a:cubicBezTo>
                    <a:pt x="28944" y="1285"/>
                    <a:pt x="28413" y="934"/>
                    <a:pt x="27797" y="934"/>
                  </a:cubicBezTo>
                  <a:cubicBezTo>
                    <a:pt x="27270" y="934"/>
                    <a:pt x="26680" y="1191"/>
                    <a:pt x="26032" y="1689"/>
                  </a:cubicBezTo>
                  <a:cubicBezTo>
                    <a:pt x="25902" y="1075"/>
                    <a:pt x="25399" y="409"/>
                    <a:pt x="24772" y="409"/>
                  </a:cubicBezTo>
                  <a:cubicBezTo>
                    <a:pt x="24490" y="409"/>
                    <a:pt x="24182" y="544"/>
                    <a:pt x="23872" y="879"/>
                  </a:cubicBezTo>
                  <a:cubicBezTo>
                    <a:pt x="23847" y="345"/>
                    <a:pt x="23485" y="108"/>
                    <a:pt x="23077" y="108"/>
                  </a:cubicBezTo>
                  <a:cubicBezTo>
                    <a:pt x="22599" y="108"/>
                    <a:pt x="22059" y="433"/>
                    <a:pt x="21928" y="987"/>
                  </a:cubicBezTo>
                  <a:cubicBezTo>
                    <a:pt x="21816" y="886"/>
                    <a:pt x="21583" y="807"/>
                    <a:pt x="21347" y="807"/>
                  </a:cubicBezTo>
                  <a:cubicBezTo>
                    <a:pt x="20953" y="807"/>
                    <a:pt x="20551" y="1025"/>
                    <a:pt x="20686" y="1716"/>
                  </a:cubicBezTo>
                  <a:cubicBezTo>
                    <a:pt x="20504" y="1619"/>
                    <a:pt x="20282" y="1575"/>
                    <a:pt x="20055" y="1575"/>
                  </a:cubicBezTo>
                  <a:cubicBezTo>
                    <a:pt x="19335" y="1575"/>
                    <a:pt x="18562" y="2019"/>
                    <a:pt x="18849" y="2634"/>
                  </a:cubicBezTo>
                  <a:cubicBezTo>
                    <a:pt x="18702" y="2380"/>
                    <a:pt x="18384" y="2226"/>
                    <a:pt x="18044" y="2226"/>
                  </a:cubicBezTo>
                  <a:cubicBezTo>
                    <a:pt x="17696" y="2226"/>
                    <a:pt x="17326" y="2387"/>
                    <a:pt x="17094" y="2769"/>
                  </a:cubicBezTo>
                  <a:cubicBezTo>
                    <a:pt x="16886" y="2196"/>
                    <a:pt x="16085" y="1601"/>
                    <a:pt x="15383" y="1601"/>
                  </a:cubicBezTo>
                  <a:cubicBezTo>
                    <a:pt x="14993" y="1601"/>
                    <a:pt x="14633" y="1784"/>
                    <a:pt x="14421" y="2256"/>
                  </a:cubicBezTo>
                  <a:cubicBezTo>
                    <a:pt x="14259" y="1527"/>
                    <a:pt x="13368" y="474"/>
                    <a:pt x="12261" y="474"/>
                  </a:cubicBezTo>
                  <a:cubicBezTo>
                    <a:pt x="10991" y="474"/>
                    <a:pt x="11099" y="1284"/>
                    <a:pt x="10397" y="1743"/>
                  </a:cubicBezTo>
                  <a:cubicBezTo>
                    <a:pt x="10133" y="1341"/>
                    <a:pt x="9616" y="1159"/>
                    <a:pt x="9077" y="1159"/>
                  </a:cubicBezTo>
                  <a:cubicBezTo>
                    <a:pt x="8347" y="1159"/>
                    <a:pt x="7579" y="1493"/>
                    <a:pt x="7346" y="2067"/>
                  </a:cubicBezTo>
                  <a:cubicBezTo>
                    <a:pt x="7140" y="1700"/>
                    <a:pt x="6510" y="1396"/>
                    <a:pt x="5944" y="1396"/>
                  </a:cubicBezTo>
                  <a:cubicBezTo>
                    <a:pt x="5470" y="1396"/>
                    <a:pt x="5041" y="1609"/>
                    <a:pt x="4943" y="2175"/>
                  </a:cubicBezTo>
                  <a:cubicBezTo>
                    <a:pt x="5039" y="818"/>
                    <a:pt x="4278" y="261"/>
                    <a:pt x="3517" y="261"/>
                  </a:cubicBezTo>
                  <a:cubicBezTo>
                    <a:pt x="2779" y="261"/>
                    <a:pt x="2040" y="784"/>
                    <a:pt x="2080" y="1608"/>
                  </a:cubicBezTo>
                  <a:cubicBezTo>
                    <a:pt x="1801" y="1392"/>
                    <a:pt x="1510" y="1293"/>
                    <a:pt x="1235" y="1293"/>
                  </a:cubicBezTo>
                  <a:cubicBezTo>
                    <a:pt x="685" y="1293"/>
                    <a:pt x="199" y="1689"/>
                    <a:pt x="1" y="2337"/>
                  </a:cubicBezTo>
                  <a:cubicBezTo>
                    <a:pt x="163" y="3066"/>
                    <a:pt x="649" y="3849"/>
                    <a:pt x="1729" y="3849"/>
                  </a:cubicBezTo>
                  <a:cubicBezTo>
                    <a:pt x="1770" y="3852"/>
                    <a:pt x="1811" y="3853"/>
                    <a:pt x="1852" y="3853"/>
                  </a:cubicBezTo>
                  <a:cubicBezTo>
                    <a:pt x="2691" y="3853"/>
                    <a:pt x="3417" y="3326"/>
                    <a:pt x="3700" y="2553"/>
                  </a:cubicBezTo>
                  <a:cubicBezTo>
                    <a:pt x="3762" y="3003"/>
                    <a:pt x="4132" y="3731"/>
                    <a:pt x="4707" y="3731"/>
                  </a:cubicBezTo>
                  <a:cubicBezTo>
                    <a:pt x="4891" y="3731"/>
                    <a:pt x="5097" y="3655"/>
                    <a:pt x="5321" y="3471"/>
                  </a:cubicBezTo>
                  <a:lnTo>
                    <a:pt x="5321" y="3471"/>
                  </a:lnTo>
                  <a:cubicBezTo>
                    <a:pt x="5162" y="4360"/>
                    <a:pt x="5717" y="4755"/>
                    <a:pt x="6384" y="4755"/>
                  </a:cubicBezTo>
                  <a:cubicBezTo>
                    <a:pt x="7198" y="4755"/>
                    <a:pt x="8178" y="4168"/>
                    <a:pt x="8237" y="3174"/>
                  </a:cubicBezTo>
                  <a:cubicBezTo>
                    <a:pt x="8237" y="3633"/>
                    <a:pt x="8588" y="4011"/>
                    <a:pt x="9020" y="4119"/>
                  </a:cubicBezTo>
                  <a:cubicBezTo>
                    <a:pt x="9059" y="4124"/>
                    <a:pt x="9097" y="4126"/>
                    <a:pt x="9134" y="4126"/>
                  </a:cubicBezTo>
                  <a:cubicBezTo>
                    <a:pt x="9970" y="4126"/>
                    <a:pt x="10330" y="2995"/>
                    <a:pt x="10640" y="2607"/>
                  </a:cubicBezTo>
                  <a:cubicBezTo>
                    <a:pt x="10767" y="3009"/>
                    <a:pt x="11159" y="3262"/>
                    <a:pt x="11569" y="3262"/>
                  </a:cubicBezTo>
                  <a:cubicBezTo>
                    <a:pt x="11683" y="3262"/>
                    <a:pt x="11798" y="3242"/>
                    <a:pt x="11909" y="3201"/>
                  </a:cubicBezTo>
                  <a:lnTo>
                    <a:pt x="11909" y="3201"/>
                  </a:lnTo>
                  <a:cubicBezTo>
                    <a:pt x="11855" y="3822"/>
                    <a:pt x="11612" y="4822"/>
                    <a:pt x="12612" y="5119"/>
                  </a:cubicBezTo>
                  <a:cubicBezTo>
                    <a:pt x="12750" y="5165"/>
                    <a:pt x="12890" y="5187"/>
                    <a:pt x="13026" y="5187"/>
                  </a:cubicBezTo>
                  <a:cubicBezTo>
                    <a:pt x="13609" y="5187"/>
                    <a:pt x="14138" y="4791"/>
                    <a:pt x="14313" y="4200"/>
                  </a:cubicBezTo>
                  <a:cubicBezTo>
                    <a:pt x="14338" y="4759"/>
                    <a:pt x="14793" y="5150"/>
                    <a:pt x="15319" y="5150"/>
                  </a:cubicBezTo>
                  <a:cubicBezTo>
                    <a:pt x="15352" y="5150"/>
                    <a:pt x="15386" y="5149"/>
                    <a:pt x="15420" y="5146"/>
                  </a:cubicBezTo>
                  <a:cubicBezTo>
                    <a:pt x="16554" y="5065"/>
                    <a:pt x="16716" y="3741"/>
                    <a:pt x="16851" y="3174"/>
                  </a:cubicBezTo>
                  <a:cubicBezTo>
                    <a:pt x="17283" y="3895"/>
                    <a:pt x="17808" y="4238"/>
                    <a:pt x="18416" y="4238"/>
                  </a:cubicBezTo>
                  <a:cubicBezTo>
                    <a:pt x="18948" y="4238"/>
                    <a:pt x="19544" y="3975"/>
                    <a:pt x="20200" y="3471"/>
                  </a:cubicBezTo>
                  <a:cubicBezTo>
                    <a:pt x="20330" y="4086"/>
                    <a:pt x="20833" y="4752"/>
                    <a:pt x="21460" y="4752"/>
                  </a:cubicBezTo>
                  <a:cubicBezTo>
                    <a:pt x="21742" y="4752"/>
                    <a:pt x="22050" y="4617"/>
                    <a:pt x="22360" y="4281"/>
                  </a:cubicBezTo>
                  <a:cubicBezTo>
                    <a:pt x="22385" y="4828"/>
                    <a:pt x="22747" y="5066"/>
                    <a:pt x="23155" y="5066"/>
                  </a:cubicBezTo>
                  <a:cubicBezTo>
                    <a:pt x="23633" y="5066"/>
                    <a:pt x="24173" y="4740"/>
                    <a:pt x="24304" y="4200"/>
                  </a:cubicBezTo>
                  <a:cubicBezTo>
                    <a:pt x="24413" y="4289"/>
                    <a:pt x="24637" y="4360"/>
                    <a:pt x="24867" y="4360"/>
                  </a:cubicBezTo>
                  <a:cubicBezTo>
                    <a:pt x="25266" y="4360"/>
                    <a:pt x="25683" y="4147"/>
                    <a:pt x="25546" y="3444"/>
                  </a:cubicBezTo>
                  <a:lnTo>
                    <a:pt x="25546" y="3444"/>
                  </a:lnTo>
                  <a:cubicBezTo>
                    <a:pt x="25728" y="3542"/>
                    <a:pt x="25952" y="3586"/>
                    <a:pt x="26180" y="3586"/>
                  </a:cubicBezTo>
                  <a:cubicBezTo>
                    <a:pt x="26900" y="3586"/>
                    <a:pt x="27676" y="3148"/>
                    <a:pt x="27409" y="2553"/>
                  </a:cubicBezTo>
                  <a:lnTo>
                    <a:pt x="27409" y="2553"/>
                  </a:lnTo>
                  <a:cubicBezTo>
                    <a:pt x="27544" y="2796"/>
                    <a:pt x="27862" y="2952"/>
                    <a:pt x="28203" y="2952"/>
                  </a:cubicBezTo>
                  <a:cubicBezTo>
                    <a:pt x="28544" y="2952"/>
                    <a:pt x="28908" y="2796"/>
                    <a:pt x="29138" y="2418"/>
                  </a:cubicBezTo>
                  <a:cubicBezTo>
                    <a:pt x="29346" y="2973"/>
                    <a:pt x="30143" y="3561"/>
                    <a:pt x="30845" y="3561"/>
                  </a:cubicBezTo>
                  <a:cubicBezTo>
                    <a:pt x="31237" y="3561"/>
                    <a:pt x="31598" y="3378"/>
                    <a:pt x="31811" y="2904"/>
                  </a:cubicBezTo>
                  <a:cubicBezTo>
                    <a:pt x="31973" y="3633"/>
                    <a:pt x="32864" y="4687"/>
                    <a:pt x="33971" y="4687"/>
                  </a:cubicBezTo>
                  <a:cubicBezTo>
                    <a:pt x="35240" y="4687"/>
                    <a:pt x="35132" y="3903"/>
                    <a:pt x="35835" y="3444"/>
                  </a:cubicBezTo>
                  <a:cubicBezTo>
                    <a:pt x="36110" y="3834"/>
                    <a:pt x="36629" y="4015"/>
                    <a:pt x="37165" y="4015"/>
                  </a:cubicBezTo>
                  <a:cubicBezTo>
                    <a:pt x="37893" y="4015"/>
                    <a:pt x="38653" y="3684"/>
                    <a:pt x="38886" y="3093"/>
                  </a:cubicBezTo>
                  <a:cubicBezTo>
                    <a:pt x="39092" y="3461"/>
                    <a:pt x="39721" y="3764"/>
                    <a:pt x="40287" y="3764"/>
                  </a:cubicBezTo>
                  <a:cubicBezTo>
                    <a:pt x="40761" y="3764"/>
                    <a:pt x="41191" y="3551"/>
                    <a:pt x="41289" y="2985"/>
                  </a:cubicBezTo>
                  <a:lnTo>
                    <a:pt x="41289" y="2985"/>
                  </a:lnTo>
                  <a:cubicBezTo>
                    <a:pt x="41193" y="4343"/>
                    <a:pt x="41954" y="4900"/>
                    <a:pt x="42715" y="4900"/>
                  </a:cubicBezTo>
                  <a:cubicBezTo>
                    <a:pt x="43453" y="4900"/>
                    <a:pt x="44191" y="4376"/>
                    <a:pt x="44152" y="3552"/>
                  </a:cubicBezTo>
                  <a:lnTo>
                    <a:pt x="44152" y="3552"/>
                  </a:lnTo>
                  <a:cubicBezTo>
                    <a:pt x="44431" y="3768"/>
                    <a:pt x="44722" y="3867"/>
                    <a:pt x="44996" y="3867"/>
                  </a:cubicBezTo>
                  <a:cubicBezTo>
                    <a:pt x="45544" y="3867"/>
                    <a:pt x="46024" y="3471"/>
                    <a:pt x="46204" y="2823"/>
                  </a:cubicBezTo>
                  <a:cubicBezTo>
                    <a:pt x="46042" y="2094"/>
                    <a:pt x="45583" y="1338"/>
                    <a:pt x="44476" y="1311"/>
                  </a:cubicBezTo>
                  <a:cubicBezTo>
                    <a:pt x="44436" y="1309"/>
                    <a:pt x="44396" y="1307"/>
                    <a:pt x="44357" y="1307"/>
                  </a:cubicBezTo>
                  <a:cubicBezTo>
                    <a:pt x="43538" y="1307"/>
                    <a:pt x="42788" y="1836"/>
                    <a:pt x="42504" y="2634"/>
                  </a:cubicBezTo>
                  <a:cubicBezTo>
                    <a:pt x="42443" y="2164"/>
                    <a:pt x="42072" y="1430"/>
                    <a:pt x="41497" y="1430"/>
                  </a:cubicBezTo>
                  <a:cubicBezTo>
                    <a:pt x="41312" y="1430"/>
                    <a:pt x="41107" y="1506"/>
                    <a:pt x="40884" y="1689"/>
                  </a:cubicBezTo>
                  <a:cubicBezTo>
                    <a:pt x="41042" y="801"/>
                    <a:pt x="40488" y="406"/>
                    <a:pt x="39820" y="406"/>
                  </a:cubicBezTo>
                  <a:cubicBezTo>
                    <a:pt x="39007" y="406"/>
                    <a:pt x="38027" y="992"/>
                    <a:pt x="37968" y="1986"/>
                  </a:cubicBezTo>
                  <a:cubicBezTo>
                    <a:pt x="37968" y="1527"/>
                    <a:pt x="37617" y="1149"/>
                    <a:pt x="37185" y="1068"/>
                  </a:cubicBezTo>
                  <a:cubicBezTo>
                    <a:pt x="37137" y="1061"/>
                    <a:pt x="37090" y="1058"/>
                    <a:pt x="37045" y="1058"/>
                  </a:cubicBezTo>
                  <a:cubicBezTo>
                    <a:pt x="36227" y="1058"/>
                    <a:pt x="35872" y="2171"/>
                    <a:pt x="35564" y="2580"/>
                  </a:cubicBezTo>
                  <a:cubicBezTo>
                    <a:pt x="35440" y="2167"/>
                    <a:pt x="35063" y="1912"/>
                    <a:pt x="34663" y="1912"/>
                  </a:cubicBezTo>
                  <a:cubicBezTo>
                    <a:pt x="34540" y="1912"/>
                    <a:pt x="34416" y="1936"/>
                    <a:pt x="34295" y="1986"/>
                  </a:cubicBezTo>
                  <a:cubicBezTo>
                    <a:pt x="34349" y="1365"/>
                    <a:pt x="34592" y="366"/>
                    <a:pt x="33593" y="69"/>
                  </a:cubicBezTo>
                  <a:cubicBezTo>
                    <a:pt x="33455" y="23"/>
                    <a:pt x="33315" y="1"/>
                    <a:pt x="33179" y="1"/>
                  </a:cubicBezTo>
                  <a:close/>
                </a:path>
              </a:pathLst>
            </a:custGeom>
            <a:solidFill>
              <a:srgbClr val="EFA8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7"/>
            <p:cNvSpPr/>
            <p:nvPr/>
          </p:nvSpPr>
          <p:spPr>
            <a:xfrm>
              <a:off x="5495100" y="7451300"/>
              <a:ext cx="182975" cy="99950"/>
            </a:xfrm>
            <a:custGeom>
              <a:rect b="b" l="l" r="r" t="t"/>
              <a:pathLst>
                <a:path extrusionOk="0" h="3998" w="7319">
                  <a:moveTo>
                    <a:pt x="3403" y="1"/>
                  </a:moveTo>
                  <a:cubicBezTo>
                    <a:pt x="1540" y="1"/>
                    <a:pt x="0" y="1513"/>
                    <a:pt x="27" y="3403"/>
                  </a:cubicBezTo>
                  <a:lnTo>
                    <a:pt x="27" y="3998"/>
                  </a:lnTo>
                  <a:lnTo>
                    <a:pt x="7318" y="3998"/>
                  </a:lnTo>
                  <a:lnTo>
                    <a:pt x="7318" y="3403"/>
                  </a:lnTo>
                  <a:cubicBezTo>
                    <a:pt x="7318" y="1513"/>
                    <a:pt x="5779" y="1"/>
                    <a:pt x="3916" y="1"/>
                  </a:cubicBezTo>
                  <a:close/>
                </a:path>
              </a:pathLst>
            </a:custGeom>
            <a:solidFill>
              <a:srgbClr val="9934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7"/>
            <p:cNvSpPr/>
            <p:nvPr/>
          </p:nvSpPr>
          <p:spPr>
            <a:xfrm>
              <a:off x="5135950" y="7584300"/>
              <a:ext cx="901275" cy="56725"/>
            </a:xfrm>
            <a:custGeom>
              <a:rect b="b" l="l" r="r" t="t"/>
              <a:pathLst>
                <a:path extrusionOk="0" h="2269" w="36051">
                  <a:moveTo>
                    <a:pt x="1810" y="1"/>
                  </a:moveTo>
                  <a:cubicBezTo>
                    <a:pt x="811" y="1"/>
                    <a:pt x="1" y="811"/>
                    <a:pt x="1" y="1810"/>
                  </a:cubicBezTo>
                  <a:lnTo>
                    <a:pt x="1" y="2269"/>
                  </a:lnTo>
                  <a:lnTo>
                    <a:pt x="36050" y="2269"/>
                  </a:lnTo>
                  <a:lnTo>
                    <a:pt x="36050" y="1810"/>
                  </a:lnTo>
                  <a:cubicBezTo>
                    <a:pt x="36050" y="811"/>
                    <a:pt x="35240" y="1"/>
                    <a:pt x="342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7"/>
            <p:cNvSpPr/>
            <p:nvPr/>
          </p:nvSpPr>
          <p:spPr>
            <a:xfrm>
              <a:off x="5199400" y="7520850"/>
              <a:ext cx="774350" cy="85075"/>
            </a:xfrm>
            <a:custGeom>
              <a:rect b="b" l="l" r="r" t="t"/>
              <a:pathLst>
                <a:path extrusionOk="0" h="3403" w="30974">
                  <a:moveTo>
                    <a:pt x="11153" y="0"/>
                  </a:moveTo>
                  <a:lnTo>
                    <a:pt x="1" y="3403"/>
                  </a:lnTo>
                  <a:lnTo>
                    <a:pt x="30974" y="3403"/>
                  </a:lnTo>
                  <a:lnTo>
                    <a:pt x="19821" y="0"/>
                  </a:lnTo>
                  <a:close/>
                </a:path>
              </a:pathLst>
            </a:custGeom>
            <a:solidFill>
              <a:srgbClr val="9934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7"/>
            <p:cNvSpPr/>
            <p:nvPr/>
          </p:nvSpPr>
          <p:spPr>
            <a:xfrm>
              <a:off x="5082625" y="4763800"/>
              <a:ext cx="594775" cy="50650"/>
            </a:xfrm>
            <a:custGeom>
              <a:rect b="b" l="l" r="r" t="t"/>
              <a:pathLst>
                <a:path extrusionOk="0" h="2026" w="23791">
                  <a:moveTo>
                    <a:pt x="540" y="0"/>
                  </a:moveTo>
                  <a:cubicBezTo>
                    <a:pt x="243" y="0"/>
                    <a:pt x="0" y="243"/>
                    <a:pt x="0" y="541"/>
                  </a:cubicBezTo>
                  <a:lnTo>
                    <a:pt x="0" y="1486"/>
                  </a:lnTo>
                  <a:cubicBezTo>
                    <a:pt x="0" y="1783"/>
                    <a:pt x="243" y="2026"/>
                    <a:pt x="540" y="2026"/>
                  </a:cubicBezTo>
                  <a:lnTo>
                    <a:pt x="23250" y="2026"/>
                  </a:lnTo>
                  <a:cubicBezTo>
                    <a:pt x="23547" y="2026"/>
                    <a:pt x="23790" y="1783"/>
                    <a:pt x="23790" y="1486"/>
                  </a:cubicBezTo>
                  <a:lnTo>
                    <a:pt x="23790" y="541"/>
                  </a:lnTo>
                  <a:cubicBezTo>
                    <a:pt x="23790" y="243"/>
                    <a:pt x="23547" y="0"/>
                    <a:pt x="23250" y="0"/>
                  </a:cubicBezTo>
                  <a:close/>
                </a:path>
              </a:pathLst>
            </a:custGeom>
            <a:solidFill>
              <a:srgbClr val="F4D0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7"/>
            <p:cNvSpPr/>
            <p:nvPr/>
          </p:nvSpPr>
          <p:spPr>
            <a:xfrm>
              <a:off x="5752975" y="4763800"/>
              <a:ext cx="336225" cy="50650"/>
            </a:xfrm>
            <a:custGeom>
              <a:rect b="b" l="l" r="r" t="t"/>
              <a:pathLst>
                <a:path extrusionOk="0" h="2026" w="13449">
                  <a:moveTo>
                    <a:pt x="406" y="0"/>
                  </a:moveTo>
                  <a:cubicBezTo>
                    <a:pt x="190" y="0"/>
                    <a:pt x="1" y="189"/>
                    <a:pt x="1" y="405"/>
                  </a:cubicBezTo>
                  <a:lnTo>
                    <a:pt x="1" y="1621"/>
                  </a:lnTo>
                  <a:cubicBezTo>
                    <a:pt x="1" y="1837"/>
                    <a:pt x="190" y="2026"/>
                    <a:pt x="406" y="2026"/>
                  </a:cubicBezTo>
                  <a:lnTo>
                    <a:pt x="13043" y="2026"/>
                  </a:lnTo>
                  <a:cubicBezTo>
                    <a:pt x="13286" y="2026"/>
                    <a:pt x="13448" y="1837"/>
                    <a:pt x="13448" y="1621"/>
                  </a:cubicBezTo>
                  <a:lnTo>
                    <a:pt x="13448" y="405"/>
                  </a:lnTo>
                  <a:cubicBezTo>
                    <a:pt x="13448" y="189"/>
                    <a:pt x="13286" y="0"/>
                    <a:pt x="13043" y="0"/>
                  </a:cubicBezTo>
                  <a:close/>
                </a:path>
              </a:pathLst>
            </a:custGeom>
            <a:solidFill>
              <a:srgbClr val="F4D0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7"/>
            <p:cNvSpPr/>
            <p:nvPr/>
          </p:nvSpPr>
          <p:spPr>
            <a:xfrm>
              <a:off x="5768500" y="4202125"/>
              <a:ext cx="268700" cy="457725"/>
            </a:xfrm>
            <a:custGeom>
              <a:rect b="b" l="l" r="r" t="t"/>
              <a:pathLst>
                <a:path extrusionOk="0" h="18309" w="10748">
                  <a:moveTo>
                    <a:pt x="8777" y="1"/>
                  </a:moveTo>
                  <a:lnTo>
                    <a:pt x="8777" y="1"/>
                  </a:lnTo>
                  <a:cubicBezTo>
                    <a:pt x="9884" y="11639"/>
                    <a:pt x="1" y="18309"/>
                    <a:pt x="1" y="18309"/>
                  </a:cubicBezTo>
                  <a:cubicBezTo>
                    <a:pt x="1" y="18309"/>
                    <a:pt x="6212" y="15852"/>
                    <a:pt x="8237" y="10667"/>
                  </a:cubicBezTo>
                  <a:cubicBezTo>
                    <a:pt x="10748" y="4268"/>
                    <a:pt x="8777" y="1"/>
                    <a:pt x="8777"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7"/>
            <p:cNvSpPr/>
            <p:nvPr/>
          </p:nvSpPr>
          <p:spPr>
            <a:xfrm>
              <a:off x="5108275" y="4464725"/>
              <a:ext cx="217400" cy="204200"/>
            </a:xfrm>
            <a:custGeom>
              <a:rect b="b" l="l" r="r" t="t"/>
              <a:pathLst>
                <a:path extrusionOk="0" h="8168" w="8696">
                  <a:moveTo>
                    <a:pt x="378" y="1"/>
                  </a:moveTo>
                  <a:lnTo>
                    <a:pt x="378" y="1"/>
                  </a:lnTo>
                  <a:cubicBezTo>
                    <a:pt x="378" y="1"/>
                    <a:pt x="1" y="3566"/>
                    <a:pt x="2512" y="5996"/>
                  </a:cubicBezTo>
                  <a:cubicBezTo>
                    <a:pt x="4534" y="7975"/>
                    <a:pt x="7310" y="8167"/>
                    <a:pt x="8314" y="8167"/>
                  </a:cubicBezTo>
                  <a:cubicBezTo>
                    <a:pt x="8556" y="8167"/>
                    <a:pt x="8696" y="8156"/>
                    <a:pt x="8696" y="8156"/>
                  </a:cubicBezTo>
                  <a:cubicBezTo>
                    <a:pt x="4969" y="6644"/>
                    <a:pt x="1972" y="3700"/>
                    <a:pt x="378"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7"/>
            <p:cNvSpPr/>
            <p:nvPr/>
          </p:nvSpPr>
          <p:spPr>
            <a:xfrm>
              <a:off x="5067100" y="4366850"/>
              <a:ext cx="1032225" cy="56725"/>
            </a:xfrm>
            <a:custGeom>
              <a:rect b="b" l="l" r="r" t="t"/>
              <a:pathLst>
                <a:path extrusionOk="0" h="2269" w="41289">
                  <a:moveTo>
                    <a:pt x="40883" y="0"/>
                  </a:moveTo>
                  <a:cubicBezTo>
                    <a:pt x="34376" y="270"/>
                    <a:pt x="27355" y="432"/>
                    <a:pt x="20010" y="432"/>
                  </a:cubicBezTo>
                  <a:cubicBezTo>
                    <a:pt x="13151" y="432"/>
                    <a:pt x="6535" y="297"/>
                    <a:pt x="378" y="54"/>
                  </a:cubicBezTo>
                  <a:cubicBezTo>
                    <a:pt x="243" y="649"/>
                    <a:pt x="108" y="1270"/>
                    <a:pt x="0" y="1891"/>
                  </a:cubicBezTo>
                  <a:cubicBezTo>
                    <a:pt x="6265" y="2134"/>
                    <a:pt x="13016" y="2269"/>
                    <a:pt x="20010" y="2269"/>
                  </a:cubicBezTo>
                  <a:cubicBezTo>
                    <a:pt x="27490" y="2269"/>
                    <a:pt x="34646" y="2107"/>
                    <a:pt x="41288" y="1837"/>
                  </a:cubicBezTo>
                  <a:cubicBezTo>
                    <a:pt x="41153" y="1216"/>
                    <a:pt x="41018" y="595"/>
                    <a:pt x="408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7"/>
            <p:cNvSpPr/>
            <p:nvPr/>
          </p:nvSpPr>
          <p:spPr>
            <a:xfrm>
              <a:off x="4504075" y="6198350"/>
              <a:ext cx="757475" cy="113450"/>
            </a:xfrm>
            <a:custGeom>
              <a:rect b="b" l="l" r="r" t="t"/>
              <a:pathLst>
                <a:path extrusionOk="0" h="4538" w="30299">
                  <a:moveTo>
                    <a:pt x="14015" y="1"/>
                  </a:moveTo>
                  <a:cubicBezTo>
                    <a:pt x="10613" y="1"/>
                    <a:pt x="10586" y="2431"/>
                    <a:pt x="2647" y="3295"/>
                  </a:cubicBezTo>
                  <a:cubicBezTo>
                    <a:pt x="1648" y="3376"/>
                    <a:pt x="702" y="3808"/>
                    <a:pt x="0" y="4537"/>
                  </a:cubicBezTo>
                  <a:lnTo>
                    <a:pt x="29704" y="4537"/>
                  </a:lnTo>
                  <a:cubicBezTo>
                    <a:pt x="29704" y="4537"/>
                    <a:pt x="30298" y="3106"/>
                    <a:pt x="29272" y="3106"/>
                  </a:cubicBezTo>
                  <a:cubicBezTo>
                    <a:pt x="24249" y="3106"/>
                    <a:pt x="24006" y="811"/>
                    <a:pt x="22143" y="352"/>
                  </a:cubicBezTo>
                  <a:cubicBezTo>
                    <a:pt x="22011" y="319"/>
                    <a:pt x="21869" y="303"/>
                    <a:pt x="21719" y="303"/>
                  </a:cubicBezTo>
                  <a:cubicBezTo>
                    <a:pt x="19786" y="303"/>
                    <a:pt x="16516" y="2859"/>
                    <a:pt x="15338" y="3160"/>
                  </a:cubicBezTo>
                  <a:cubicBezTo>
                    <a:pt x="15283" y="3174"/>
                    <a:pt x="15233" y="3181"/>
                    <a:pt x="15188" y="3181"/>
                  </a:cubicBezTo>
                  <a:cubicBezTo>
                    <a:pt x="14220" y="3181"/>
                    <a:pt x="15486" y="1"/>
                    <a:pt x="14015" y="1"/>
                  </a:cubicBezTo>
                  <a:close/>
                </a:path>
              </a:pathLst>
            </a:custGeom>
            <a:solidFill>
              <a:srgbClr val="C6B6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8" name="Google Shape;6248;p87"/>
            <p:cNvGrpSpPr/>
            <p:nvPr/>
          </p:nvGrpSpPr>
          <p:grpSpPr>
            <a:xfrm>
              <a:off x="4318425" y="5794625"/>
              <a:ext cx="927600" cy="546200"/>
              <a:chOff x="4318425" y="5794625"/>
              <a:chExt cx="927600" cy="546200"/>
            </a:xfrm>
          </p:grpSpPr>
          <p:sp>
            <p:nvSpPr>
              <p:cNvPr id="6249" name="Google Shape;6249;p87"/>
              <p:cNvSpPr/>
              <p:nvPr/>
            </p:nvSpPr>
            <p:spPr>
              <a:xfrm>
                <a:off x="4362300" y="6010000"/>
                <a:ext cx="76325" cy="314625"/>
              </a:xfrm>
              <a:custGeom>
                <a:rect b="b" l="l" r="r" t="t"/>
                <a:pathLst>
                  <a:path extrusionOk="0" h="12585" w="3053">
                    <a:moveTo>
                      <a:pt x="2242" y="1"/>
                    </a:moveTo>
                    <a:lnTo>
                      <a:pt x="1" y="12584"/>
                    </a:lnTo>
                    <a:lnTo>
                      <a:pt x="2512" y="12233"/>
                    </a:lnTo>
                    <a:lnTo>
                      <a:pt x="3052" y="487"/>
                    </a:lnTo>
                    <a:lnTo>
                      <a:pt x="2242" y="1"/>
                    </a:lnTo>
                    <a:close/>
                  </a:path>
                </a:pathLst>
              </a:custGeom>
              <a:solidFill>
                <a:srgbClr val="6D36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7"/>
              <p:cNvSpPr/>
              <p:nvPr/>
            </p:nvSpPr>
            <p:spPr>
              <a:xfrm>
                <a:off x="4318425" y="5883150"/>
                <a:ext cx="923550" cy="457675"/>
              </a:xfrm>
              <a:custGeom>
                <a:rect b="b" l="l" r="r" t="t"/>
                <a:pathLst>
                  <a:path extrusionOk="0" h="18307" w="36942">
                    <a:moveTo>
                      <a:pt x="15778" y="0"/>
                    </a:moveTo>
                    <a:cubicBezTo>
                      <a:pt x="12922" y="0"/>
                      <a:pt x="0" y="781"/>
                      <a:pt x="0" y="781"/>
                    </a:cubicBezTo>
                    <a:cubicBezTo>
                      <a:pt x="162" y="2212"/>
                      <a:pt x="4213" y="13446"/>
                      <a:pt x="6751" y="17766"/>
                    </a:cubicBezTo>
                    <a:lnTo>
                      <a:pt x="15932" y="18306"/>
                    </a:lnTo>
                    <a:lnTo>
                      <a:pt x="36941" y="17091"/>
                    </a:lnTo>
                    <a:lnTo>
                      <a:pt x="27814" y="25"/>
                    </a:lnTo>
                    <a:cubicBezTo>
                      <a:pt x="27814" y="25"/>
                      <a:pt x="23001" y="121"/>
                      <a:pt x="19593" y="121"/>
                    </a:cubicBezTo>
                    <a:cubicBezTo>
                      <a:pt x="17889" y="121"/>
                      <a:pt x="16536" y="97"/>
                      <a:pt x="16311" y="25"/>
                    </a:cubicBezTo>
                    <a:cubicBezTo>
                      <a:pt x="16249" y="8"/>
                      <a:pt x="16064" y="0"/>
                      <a:pt x="15778" y="0"/>
                    </a:cubicBezTo>
                    <a:close/>
                  </a:path>
                </a:pathLst>
              </a:custGeom>
              <a:solidFill>
                <a:srgbClr val="5C4C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7"/>
              <p:cNvSpPr/>
              <p:nvPr/>
            </p:nvSpPr>
            <p:spPr>
              <a:xfrm>
                <a:off x="4344750" y="5794625"/>
                <a:ext cx="901275" cy="516500"/>
              </a:xfrm>
              <a:custGeom>
                <a:rect b="b" l="l" r="r" t="t"/>
                <a:pathLst>
                  <a:path extrusionOk="0" h="20660" w="36051">
                    <a:moveTo>
                      <a:pt x="1" y="4673"/>
                    </a:moveTo>
                    <a:cubicBezTo>
                      <a:pt x="1" y="4673"/>
                      <a:pt x="1" y="4673"/>
                      <a:pt x="1" y="4673"/>
                    </a:cubicBezTo>
                    <a:lnTo>
                      <a:pt x="1" y="4673"/>
                    </a:lnTo>
                    <a:cubicBezTo>
                      <a:pt x="1" y="4673"/>
                      <a:pt x="1" y="4673"/>
                      <a:pt x="1" y="4673"/>
                    </a:cubicBezTo>
                    <a:close/>
                    <a:moveTo>
                      <a:pt x="19546" y="0"/>
                    </a:moveTo>
                    <a:cubicBezTo>
                      <a:pt x="17100" y="0"/>
                      <a:pt x="15068" y="3377"/>
                      <a:pt x="15068" y="3377"/>
                    </a:cubicBezTo>
                    <a:cubicBezTo>
                      <a:pt x="14329" y="1763"/>
                      <a:pt x="12715" y="764"/>
                      <a:pt x="10999" y="764"/>
                    </a:cubicBezTo>
                    <a:cubicBezTo>
                      <a:pt x="10647" y="764"/>
                      <a:pt x="10291" y="806"/>
                      <a:pt x="9938" y="893"/>
                    </a:cubicBezTo>
                    <a:cubicBezTo>
                      <a:pt x="7705" y="1323"/>
                      <a:pt x="62" y="4673"/>
                      <a:pt x="1" y="4673"/>
                    </a:cubicBezTo>
                    <a:cubicBezTo>
                      <a:pt x="1" y="4673"/>
                      <a:pt x="1" y="4673"/>
                      <a:pt x="1" y="4673"/>
                    </a:cubicBezTo>
                    <a:lnTo>
                      <a:pt x="1" y="4673"/>
                    </a:lnTo>
                    <a:cubicBezTo>
                      <a:pt x="244" y="5430"/>
                      <a:pt x="6076" y="20335"/>
                      <a:pt x="6373" y="20659"/>
                    </a:cubicBezTo>
                    <a:lnTo>
                      <a:pt x="20604" y="20173"/>
                    </a:lnTo>
                    <a:lnTo>
                      <a:pt x="36050" y="19336"/>
                    </a:lnTo>
                    <a:lnTo>
                      <a:pt x="27409" y="2432"/>
                    </a:lnTo>
                    <a:cubicBezTo>
                      <a:pt x="27409" y="2432"/>
                      <a:pt x="22089" y="83"/>
                      <a:pt x="19632" y="2"/>
                    </a:cubicBezTo>
                    <a:cubicBezTo>
                      <a:pt x="19603" y="1"/>
                      <a:pt x="19575" y="0"/>
                      <a:pt x="19546" y="0"/>
                    </a:cubicBezTo>
                    <a:close/>
                  </a:path>
                </a:pathLst>
              </a:custGeom>
              <a:solidFill>
                <a:srgbClr val="F2E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7"/>
              <p:cNvSpPr/>
              <p:nvPr/>
            </p:nvSpPr>
            <p:spPr>
              <a:xfrm>
                <a:off x="4536475" y="6155825"/>
                <a:ext cx="98600" cy="128975"/>
              </a:xfrm>
              <a:custGeom>
                <a:rect b="b" l="l" r="r" t="t"/>
                <a:pathLst>
                  <a:path extrusionOk="0" h="5159" w="3944">
                    <a:moveTo>
                      <a:pt x="1" y="0"/>
                    </a:moveTo>
                    <a:lnTo>
                      <a:pt x="2647" y="5158"/>
                    </a:lnTo>
                    <a:lnTo>
                      <a:pt x="3943" y="4996"/>
                    </a:lnTo>
                    <a:cubicBezTo>
                      <a:pt x="1891" y="3376"/>
                      <a:pt x="1" y="2"/>
                      <a:pt x="1" y="0"/>
                    </a:cubicBezTo>
                    <a:close/>
                  </a:path>
                </a:pathLst>
              </a:custGeom>
              <a:solidFill>
                <a:srgbClr val="E5D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7"/>
              <p:cNvSpPr/>
              <p:nvPr/>
            </p:nvSpPr>
            <p:spPr>
              <a:xfrm>
                <a:off x="4344750" y="5891200"/>
                <a:ext cx="249125" cy="420600"/>
              </a:xfrm>
              <a:custGeom>
                <a:rect b="b" l="l" r="r" t="t"/>
                <a:pathLst>
                  <a:path extrusionOk="0" h="16824" w="9965">
                    <a:moveTo>
                      <a:pt x="1972" y="0"/>
                    </a:moveTo>
                    <a:cubicBezTo>
                      <a:pt x="325" y="675"/>
                      <a:pt x="1" y="837"/>
                      <a:pt x="1" y="837"/>
                    </a:cubicBezTo>
                    <a:cubicBezTo>
                      <a:pt x="244" y="1566"/>
                      <a:pt x="6076" y="16472"/>
                      <a:pt x="6373" y="16823"/>
                    </a:cubicBezTo>
                    <a:lnTo>
                      <a:pt x="9965" y="16688"/>
                    </a:lnTo>
                    <a:lnTo>
                      <a:pt x="1972" y="0"/>
                    </a:lnTo>
                    <a:close/>
                  </a:path>
                </a:pathLst>
              </a:custGeom>
              <a:solidFill>
                <a:srgbClr val="E5D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7"/>
              <p:cNvSpPr/>
              <p:nvPr/>
            </p:nvSpPr>
            <p:spPr>
              <a:xfrm>
                <a:off x="4722800" y="5795275"/>
                <a:ext cx="523225" cy="490200"/>
              </a:xfrm>
              <a:custGeom>
                <a:rect b="b" l="l" r="r" t="t"/>
                <a:pathLst>
                  <a:path extrusionOk="0" h="19608" w="20929">
                    <a:moveTo>
                      <a:pt x="4415" y="1"/>
                    </a:moveTo>
                    <a:cubicBezTo>
                      <a:pt x="2188" y="1"/>
                      <a:pt x="320" y="2764"/>
                      <a:pt x="1" y="3270"/>
                    </a:cubicBezTo>
                    <a:lnTo>
                      <a:pt x="5860" y="16475"/>
                    </a:lnTo>
                    <a:lnTo>
                      <a:pt x="6103" y="19607"/>
                    </a:lnTo>
                    <a:lnTo>
                      <a:pt x="20928" y="19337"/>
                    </a:lnTo>
                    <a:lnTo>
                      <a:pt x="12287" y="2433"/>
                    </a:lnTo>
                    <a:cubicBezTo>
                      <a:pt x="12287" y="2433"/>
                      <a:pt x="6967" y="84"/>
                      <a:pt x="4510" y="3"/>
                    </a:cubicBezTo>
                    <a:cubicBezTo>
                      <a:pt x="4478" y="2"/>
                      <a:pt x="4446" y="1"/>
                      <a:pt x="4415" y="1"/>
                    </a:cubicBezTo>
                    <a:close/>
                  </a:path>
                </a:pathLst>
              </a:custGeom>
              <a:solidFill>
                <a:srgbClr val="E5D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7"/>
              <p:cNvSpPr/>
              <p:nvPr/>
            </p:nvSpPr>
            <p:spPr>
              <a:xfrm>
                <a:off x="4817975" y="5795075"/>
                <a:ext cx="355800" cy="370500"/>
              </a:xfrm>
              <a:custGeom>
                <a:rect b="b" l="l" r="r" t="t"/>
                <a:pathLst>
                  <a:path extrusionOk="0" h="14820" w="14232">
                    <a:moveTo>
                      <a:pt x="508" y="0"/>
                    </a:moveTo>
                    <a:cubicBezTo>
                      <a:pt x="332" y="0"/>
                      <a:pt x="159" y="25"/>
                      <a:pt x="1" y="65"/>
                    </a:cubicBezTo>
                    <a:cubicBezTo>
                      <a:pt x="433" y="2360"/>
                      <a:pt x="1243" y="4547"/>
                      <a:pt x="2323" y="6572"/>
                    </a:cubicBezTo>
                    <a:cubicBezTo>
                      <a:pt x="5002" y="11572"/>
                      <a:pt x="8861" y="14819"/>
                      <a:pt x="11766" y="14819"/>
                    </a:cubicBezTo>
                    <a:cubicBezTo>
                      <a:pt x="12375" y="14819"/>
                      <a:pt x="12943" y="14676"/>
                      <a:pt x="13449" y="14376"/>
                    </a:cubicBezTo>
                    <a:cubicBezTo>
                      <a:pt x="13746" y="14187"/>
                      <a:pt x="14016" y="13971"/>
                      <a:pt x="14232" y="13701"/>
                    </a:cubicBezTo>
                    <a:lnTo>
                      <a:pt x="8480" y="2441"/>
                    </a:lnTo>
                    <a:cubicBezTo>
                      <a:pt x="8480" y="2441"/>
                      <a:pt x="3160" y="92"/>
                      <a:pt x="703" y="11"/>
                    </a:cubicBezTo>
                    <a:cubicBezTo>
                      <a:pt x="638" y="3"/>
                      <a:pt x="573" y="0"/>
                      <a:pt x="508" y="0"/>
                    </a:cubicBezTo>
                    <a:close/>
                  </a:path>
                </a:pathLst>
              </a:custGeom>
              <a:solidFill>
                <a:srgbClr val="F2E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7"/>
              <p:cNvSpPr/>
              <p:nvPr/>
            </p:nvSpPr>
            <p:spPr>
              <a:xfrm>
                <a:off x="4432525" y="6064025"/>
                <a:ext cx="125575" cy="234950"/>
              </a:xfrm>
              <a:custGeom>
                <a:rect b="b" l="l" r="r" t="t"/>
                <a:pathLst>
                  <a:path extrusionOk="0" h="9398" w="5023">
                    <a:moveTo>
                      <a:pt x="0" y="0"/>
                    </a:moveTo>
                    <a:lnTo>
                      <a:pt x="4051" y="9397"/>
                    </a:lnTo>
                    <a:lnTo>
                      <a:pt x="5023" y="9100"/>
                    </a:lnTo>
                    <a:cubicBezTo>
                      <a:pt x="3132" y="6184"/>
                      <a:pt x="1458" y="3132"/>
                      <a:pt x="0" y="0"/>
                    </a:cubicBezTo>
                    <a:close/>
                  </a:path>
                </a:pathLst>
              </a:custGeom>
              <a:solidFill>
                <a:srgbClr val="C6B6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7"/>
              <p:cNvSpPr/>
              <p:nvPr/>
            </p:nvSpPr>
            <p:spPr>
              <a:xfrm>
                <a:off x="4369050" y="5893900"/>
                <a:ext cx="86450" cy="168775"/>
              </a:xfrm>
              <a:custGeom>
                <a:rect b="b" l="l" r="r" t="t"/>
                <a:pathLst>
                  <a:path extrusionOk="0" h="6751" w="3458">
                    <a:moveTo>
                      <a:pt x="757" y="0"/>
                    </a:moveTo>
                    <a:lnTo>
                      <a:pt x="1" y="297"/>
                    </a:lnTo>
                    <a:lnTo>
                      <a:pt x="3457" y="6751"/>
                    </a:lnTo>
                    <a:cubicBezTo>
                      <a:pt x="3457" y="6751"/>
                      <a:pt x="1918" y="3214"/>
                      <a:pt x="757" y="0"/>
                    </a:cubicBezTo>
                    <a:close/>
                  </a:path>
                </a:pathLst>
              </a:custGeom>
              <a:solidFill>
                <a:srgbClr val="C6B6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8" name="Google Shape;6258;p87"/>
            <p:cNvSpPr/>
            <p:nvPr/>
          </p:nvSpPr>
          <p:spPr>
            <a:xfrm>
              <a:off x="4959750" y="6222975"/>
              <a:ext cx="144500" cy="50350"/>
            </a:xfrm>
            <a:custGeom>
              <a:rect b="b" l="l" r="r" t="t"/>
              <a:pathLst>
                <a:path extrusionOk="0" h="2014" w="5780">
                  <a:moveTo>
                    <a:pt x="2975" y="0"/>
                  </a:moveTo>
                  <a:cubicBezTo>
                    <a:pt x="2732" y="0"/>
                    <a:pt x="2481" y="65"/>
                    <a:pt x="2188" y="177"/>
                  </a:cubicBezTo>
                  <a:cubicBezTo>
                    <a:pt x="1378" y="555"/>
                    <a:pt x="649" y="1068"/>
                    <a:pt x="1" y="1662"/>
                  </a:cubicBezTo>
                  <a:cubicBezTo>
                    <a:pt x="886" y="1446"/>
                    <a:pt x="1725" y="1342"/>
                    <a:pt x="2517" y="1342"/>
                  </a:cubicBezTo>
                  <a:cubicBezTo>
                    <a:pt x="3706" y="1342"/>
                    <a:pt x="4791" y="1576"/>
                    <a:pt x="5779" y="2013"/>
                  </a:cubicBezTo>
                  <a:cubicBezTo>
                    <a:pt x="4318" y="532"/>
                    <a:pt x="3673" y="0"/>
                    <a:pt x="2975" y="0"/>
                  </a:cubicBezTo>
                  <a:close/>
                </a:path>
              </a:pathLst>
            </a:custGeom>
            <a:solidFill>
              <a:srgbClr val="AA9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7"/>
            <p:cNvSpPr/>
            <p:nvPr/>
          </p:nvSpPr>
          <p:spPr>
            <a:xfrm>
              <a:off x="4755200" y="6217350"/>
              <a:ext cx="95475" cy="32325"/>
            </a:xfrm>
            <a:custGeom>
              <a:rect b="b" l="l" r="r" t="t"/>
              <a:pathLst>
                <a:path extrusionOk="0" h="1293" w="3819">
                  <a:moveTo>
                    <a:pt x="2934" y="0"/>
                  </a:moveTo>
                  <a:cubicBezTo>
                    <a:pt x="2360" y="0"/>
                    <a:pt x="1425" y="332"/>
                    <a:pt x="1" y="1185"/>
                  </a:cubicBezTo>
                  <a:cubicBezTo>
                    <a:pt x="943" y="886"/>
                    <a:pt x="1860" y="603"/>
                    <a:pt x="2541" y="603"/>
                  </a:cubicBezTo>
                  <a:cubicBezTo>
                    <a:pt x="3091" y="603"/>
                    <a:pt x="3487" y="787"/>
                    <a:pt x="3619" y="1293"/>
                  </a:cubicBezTo>
                  <a:cubicBezTo>
                    <a:pt x="3818" y="573"/>
                    <a:pt x="3687" y="0"/>
                    <a:pt x="2934" y="0"/>
                  </a:cubicBezTo>
                  <a:close/>
                </a:path>
              </a:pathLst>
            </a:custGeom>
            <a:solidFill>
              <a:srgbClr val="AA9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7"/>
            <p:cNvSpPr/>
            <p:nvPr/>
          </p:nvSpPr>
          <p:spPr>
            <a:xfrm>
              <a:off x="4674200" y="6252350"/>
              <a:ext cx="122200" cy="27000"/>
            </a:xfrm>
            <a:custGeom>
              <a:rect b="b" l="l" r="r" t="t"/>
              <a:pathLst>
                <a:path extrusionOk="0" h="1080" w="4888">
                  <a:moveTo>
                    <a:pt x="4888" y="1"/>
                  </a:moveTo>
                  <a:lnTo>
                    <a:pt x="4888" y="1"/>
                  </a:lnTo>
                  <a:cubicBezTo>
                    <a:pt x="3376" y="568"/>
                    <a:pt x="0" y="1027"/>
                    <a:pt x="0" y="1027"/>
                  </a:cubicBezTo>
                  <a:cubicBezTo>
                    <a:pt x="0" y="1027"/>
                    <a:pt x="908" y="1080"/>
                    <a:pt x="1858" y="1080"/>
                  </a:cubicBezTo>
                  <a:cubicBezTo>
                    <a:pt x="2571" y="1080"/>
                    <a:pt x="3306" y="1050"/>
                    <a:pt x="3700" y="946"/>
                  </a:cubicBezTo>
                  <a:cubicBezTo>
                    <a:pt x="4213" y="811"/>
                    <a:pt x="4645" y="460"/>
                    <a:pt x="4888" y="1"/>
                  </a:cubicBezTo>
                  <a:close/>
                </a:path>
              </a:pathLst>
            </a:custGeom>
            <a:solidFill>
              <a:srgbClr val="AA9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7"/>
            <p:cNvSpPr/>
            <p:nvPr/>
          </p:nvSpPr>
          <p:spPr>
            <a:xfrm>
              <a:off x="4765325" y="6712775"/>
              <a:ext cx="93200" cy="625825"/>
            </a:xfrm>
            <a:custGeom>
              <a:rect b="b" l="l" r="r" t="t"/>
              <a:pathLst>
                <a:path extrusionOk="0" h="25033" w="3728">
                  <a:moveTo>
                    <a:pt x="1" y="0"/>
                  </a:moveTo>
                  <a:cubicBezTo>
                    <a:pt x="1270" y="0"/>
                    <a:pt x="1270" y="25032"/>
                    <a:pt x="1" y="25032"/>
                  </a:cubicBezTo>
                  <a:lnTo>
                    <a:pt x="3727" y="25032"/>
                  </a:lnTo>
                  <a:cubicBezTo>
                    <a:pt x="2458" y="25032"/>
                    <a:pt x="2458" y="0"/>
                    <a:pt x="3727" y="0"/>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7"/>
            <p:cNvSpPr/>
            <p:nvPr/>
          </p:nvSpPr>
          <p:spPr>
            <a:xfrm>
              <a:off x="4765325" y="6712775"/>
              <a:ext cx="93200" cy="371325"/>
            </a:xfrm>
            <a:custGeom>
              <a:rect b="b" l="l" r="r" t="t"/>
              <a:pathLst>
                <a:path extrusionOk="0" h="14853" w="3728">
                  <a:moveTo>
                    <a:pt x="1" y="0"/>
                  </a:moveTo>
                  <a:cubicBezTo>
                    <a:pt x="622" y="0"/>
                    <a:pt x="919" y="5536"/>
                    <a:pt x="973" y="11396"/>
                  </a:cubicBezTo>
                  <a:cubicBezTo>
                    <a:pt x="1054" y="11315"/>
                    <a:pt x="1162" y="11261"/>
                    <a:pt x="1270" y="11261"/>
                  </a:cubicBezTo>
                  <a:cubicBezTo>
                    <a:pt x="1864" y="11261"/>
                    <a:pt x="2404" y="12638"/>
                    <a:pt x="2782" y="14852"/>
                  </a:cubicBezTo>
                  <a:cubicBezTo>
                    <a:pt x="2701" y="7939"/>
                    <a:pt x="3025" y="0"/>
                    <a:pt x="3727" y="0"/>
                  </a:cubicBezTo>
                  <a:close/>
                </a:path>
              </a:pathLst>
            </a:custGeom>
            <a:solidFill>
              <a:srgbClr val="231B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7"/>
            <p:cNvSpPr/>
            <p:nvPr/>
          </p:nvSpPr>
          <p:spPr>
            <a:xfrm>
              <a:off x="4755875" y="7348025"/>
              <a:ext cx="112775" cy="170825"/>
            </a:xfrm>
            <a:custGeom>
              <a:rect b="b" l="l" r="r" t="t"/>
              <a:pathLst>
                <a:path extrusionOk="0" h="6833" w="4511">
                  <a:moveTo>
                    <a:pt x="1" y="0"/>
                  </a:moveTo>
                  <a:cubicBezTo>
                    <a:pt x="1540" y="0"/>
                    <a:pt x="1540" y="6832"/>
                    <a:pt x="1" y="6832"/>
                  </a:cubicBezTo>
                  <a:lnTo>
                    <a:pt x="4510" y="6832"/>
                  </a:lnTo>
                  <a:cubicBezTo>
                    <a:pt x="2944" y="6832"/>
                    <a:pt x="2944" y="0"/>
                    <a:pt x="4510" y="0"/>
                  </a:cubicBezTo>
                  <a:close/>
                </a:path>
              </a:pathLst>
            </a:custGeom>
            <a:solidFill>
              <a:srgbClr val="3026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7"/>
            <p:cNvSpPr/>
            <p:nvPr/>
          </p:nvSpPr>
          <p:spPr>
            <a:xfrm>
              <a:off x="4743725" y="6699950"/>
              <a:ext cx="136400" cy="126250"/>
            </a:xfrm>
            <a:custGeom>
              <a:rect b="b" l="l" r="r" t="t"/>
              <a:pathLst>
                <a:path extrusionOk="0" h="5050" w="5456">
                  <a:moveTo>
                    <a:pt x="2728" y="0"/>
                  </a:moveTo>
                  <a:cubicBezTo>
                    <a:pt x="1216" y="0"/>
                    <a:pt x="1" y="1134"/>
                    <a:pt x="1" y="2539"/>
                  </a:cubicBezTo>
                  <a:cubicBezTo>
                    <a:pt x="1" y="3916"/>
                    <a:pt x="1216" y="5050"/>
                    <a:pt x="2728" y="5050"/>
                  </a:cubicBezTo>
                  <a:cubicBezTo>
                    <a:pt x="4240" y="5050"/>
                    <a:pt x="5455" y="3916"/>
                    <a:pt x="5455" y="2539"/>
                  </a:cubicBezTo>
                  <a:cubicBezTo>
                    <a:pt x="5455" y="1134"/>
                    <a:pt x="4240" y="0"/>
                    <a:pt x="2728" y="0"/>
                  </a:cubicBezTo>
                  <a:close/>
                </a:path>
              </a:pathLst>
            </a:custGeom>
            <a:solidFill>
              <a:srgbClr val="231B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7"/>
            <p:cNvSpPr/>
            <p:nvPr/>
          </p:nvSpPr>
          <p:spPr>
            <a:xfrm>
              <a:off x="4730225" y="7263650"/>
              <a:ext cx="164075" cy="155275"/>
            </a:xfrm>
            <a:custGeom>
              <a:rect b="b" l="l" r="r" t="t"/>
              <a:pathLst>
                <a:path extrusionOk="0" h="6211" w="6563">
                  <a:moveTo>
                    <a:pt x="3268" y="0"/>
                  </a:moveTo>
                  <a:cubicBezTo>
                    <a:pt x="1459" y="0"/>
                    <a:pt x="1" y="1404"/>
                    <a:pt x="1" y="3105"/>
                  </a:cubicBezTo>
                  <a:cubicBezTo>
                    <a:pt x="1" y="4834"/>
                    <a:pt x="1459" y="6211"/>
                    <a:pt x="3268" y="6211"/>
                  </a:cubicBezTo>
                  <a:cubicBezTo>
                    <a:pt x="5077" y="6211"/>
                    <a:pt x="6562" y="4834"/>
                    <a:pt x="6562" y="3105"/>
                  </a:cubicBezTo>
                  <a:cubicBezTo>
                    <a:pt x="6562" y="1404"/>
                    <a:pt x="5077" y="0"/>
                    <a:pt x="3268" y="0"/>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7"/>
            <p:cNvSpPr/>
            <p:nvPr/>
          </p:nvSpPr>
          <p:spPr>
            <a:xfrm>
              <a:off x="4470350" y="7489800"/>
              <a:ext cx="684025" cy="151900"/>
            </a:xfrm>
            <a:custGeom>
              <a:rect b="b" l="l" r="r" t="t"/>
              <a:pathLst>
                <a:path extrusionOk="0" h="6076" w="27361">
                  <a:moveTo>
                    <a:pt x="13312" y="0"/>
                  </a:moveTo>
                  <a:cubicBezTo>
                    <a:pt x="13258" y="0"/>
                    <a:pt x="13177" y="0"/>
                    <a:pt x="13123" y="27"/>
                  </a:cubicBezTo>
                  <a:cubicBezTo>
                    <a:pt x="10515" y="623"/>
                    <a:pt x="7817" y="4827"/>
                    <a:pt x="4880" y="4827"/>
                  </a:cubicBezTo>
                  <a:cubicBezTo>
                    <a:pt x="4623" y="4827"/>
                    <a:pt x="4364" y="4795"/>
                    <a:pt x="4104" y="4726"/>
                  </a:cubicBezTo>
                  <a:cubicBezTo>
                    <a:pt x="3351" y="4529"/>
                    <a:pt x="2702" y="4443"/>
                    <a:pt x="2167" y="4443"/>
                  </a:cubicBezTo>
                  <a:cubicBezTo>
                    <a:pt x="575" y="4443"/>
                    <a:pt x="0" y="5207"/>
                    <a:pt x="728" y="6076"/>
                  </a:cubicBezTo>
                  <a:lnTo>
                    <a:pt x="26598" y="6076"/>
                  </a:lnTo>
                  <a:cubicBezTo>
                    <a:pt x="27361" y="5192"/>
                    <a:pt x="26794" y="4428"/>
                    <a:pt x="25220" y="4428"/>
                  </a:cubicBezTo>
                  <a:cubicBezTo>
                    <a:pt x="24678" y="4428"/>
                    <a:pt x="24017" y="4518"/>
                    <a:pt x="23249" y="4726"/>
                  </a:cubicBezTo>
                  <a:cubicBezTo>
                    <a:pt x="22989" y="4795"/>
                    <a:pt x="22730" y="4827"/>
                    <a:pt x="22473" y="4827"/>
                  </a:cubicBezTo>
                  <a:cubicBezTo>
                    <a:pt x="19536" y="4827"/>
                    <a:pt x="16837" y="623"/>
                    <a:pt x="14230" y="27"/>
                  </a:cubicBezTo>
                  <a:cubicBezTo>
                    <a:pt x="14176" y="0"/>
                    <a:pt x="14095" y="0"/>
                    <a:pt x="14014" y="0"/>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7"/>
            <p:cNvSpPr/>
            <p:nvPr/>
          </p:nvSpPr>
          <p:spPr>
            <a:xfrm>
              <a:off x="4276575" y="6283425"/>
              <a:ext cx="1071375" cy="533975"/>
            </a:xfrm>
            <a:custGeom>
              <a:rect b="b" l="l" r="r" t="t"/>
              <a:pathLst>
                <a:path extrusionOk="0" h="21359" w="42855">
                  <a:moveTo>
                    <a:pt x="20860" y="0"/>
                  </a:moveTo>
                  <a:cubicBezTo>
                    <a:pt x="10430" y="0"/>
                    <a:pt x="0" y="432"/>
                    <a:pt x="0" y="1296"/>
                  </a:cubicBezTo>
                  <a:lnTo>
                    <a:pt x="0" y="20928"/>
                  </a:lnTo>
                  <a:cubicBezTo>
                    <a:pt x="562" y="21216"/>
                    <a:pt x="1186" y="21358"/>
                    <a:pt x="1814" y="21358"/>
                  </a:cubicBezTo>
                  <a:cubicBezTo>
                    <a:pt x="2362" y="21358"/>
                    <a:pt x="2914" y="21250"/>
                    <a:pt x="3430" y="21036"/>
                  </a:cubicBezTo>
                  <a:cubicBezTo>
                    <a:pt x="4306" y="20675"/>
                    <a:pt x="5218" y="20552"/>
                    <a:pt x="6118" y="20552"/>
                  </a:cubicBezTo>
                  <a:cubicBezTo>
                    <a:pt x="8045" y="20552"/>
                    <a:pt x="9917" y="21117"/>
                    <a:pt x="11261" y="21117"/>
                  </a:cubicBezTo>
                  <a:cubicBezTo>
                    <a:pt x="13120" y="21117"/>
                    <a:pt x="14908" y="18713"/>
                    <a:pt x="17394" y="18713"/>
                  </a:cubicBezTo>
                  <a:cubicBezTo>
                    <a:pt x="17543" y="18713"/>
                    <a:pt x="17695" y="18722"/>
                    <a:pt x="17850" y="18740"/>
                  </a:cubicBezTo>
                  <a:cubicBezTo>
                    <a:pt x="20503" y="19056"/>
                    <a:pt x="23234" y="20905"/>
                    <a:pt x="25917" y="20905"/>
                  </a:cubicBezTo>
                  <a:cubicBezTo>
                    <a:pt x="25991" y="20905"/>
                    <a:pt x="26065" y="20904"/>
                    <a:pt x="26140" y="20901"/>
                  </a:cubicBezTo>
                  <a:cubicBezTo>
                    <a:pt x="28658" y="20801"/>
                    <a:pt x="32948" y="19136"/>
                    <a:pt x="35015" y="19136"/>
                  </a:cubicBezTo>
                  <a:cubicBezTo>
                    <a:pt x="35187" y="19136"/>
                    <a:pt x="35344" y="19148"/>
                    <a:pt x="35483" y="19173"/>
                  </a:cubicBezTo>
                  <a:cubicBezTo>
                    <a:pt x="37256" y="19485"/>
                    <a:pt x="38551" y="20906"/>
                    <a:pt x="40412" y="20906"/>
                  </a:cubicBezTo>
                  <a:cubicBezTo>
                    <a:pt x="40479" y="20906"/>
                    <a:pt x="40546" y="20904"/>
                    <a:pt x="40613" y="20901"/>
                  </a:cubicBezTo>
                  <a:cubicBezTo>
                    <a:pt x="42558" y="20793"/>
                    <a:pt x="42855" y="19497"/>
                    <a:pt x="42855" y="19497"/>
                  </a:cubicBezTo>
                  <a:lnTo>
                    <a:pt x="41721" y="1296"/>
                  </a:lnTo>
                  <a:cubicBezTo>
                    <a:pt x="41721" y="432"/>
                    <a:pt x="31290" y="0"/>
                    <a:pt x="20860" y="0"/>
                  </a:cubicBezTo>
                  <a:close/>
                </a:path>
              </a:pathLst>
            </a:custGeom>
            <a:solidFill>
              <a:srgbClr val="A51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7"/>
            <p:cNvSpPr/>
            <p:nvPr/>
          </p:nvSpPr>
          <p:spPr>
            <a:xfrm>
              <a:off x="4276575" y="6302325"/>
              <a:ext cx="39850" cy="514425"/>
            </a:xfrm>
            <a:custGeom>
              <a:rect b="b" l="l" r="r" t="t"/>
              <a:pathLst>
                <a:path extrusionOk="0" h="20577" w="1594">
                  <a:moveTo>
                    <a:pt x="1593" y="0"/>
                  </a:moveTo>
                  <a:lnTo>
                    <a:pt x="1593" y="0"/>
                  </a:lnTo>
                  <a:cubicBezTo>
                    <a:pt x="567" y="162"/>
                    <a:pt x="0" y="351"/>
                    <a:pt x="0" y="540"/>
                  </a:cubicBezTo>
                  <a:lnTo>
                    <a:pt x="0" y="20172"/>
                  </a:lnTo>
                  <a:cubicBezTo>
                    <a:pt x="432" y="20415"/>
                    <a:pt x="918" y="20550"/>
                    <a:pt x="1404" y="20577"/>
                  </a:cubicBezTo>
                  <a:cubicBezTo>
                    <a:pt x="1161" y="17552"/>
                    <a:pt x="1026" y="14393"/>
                    <a:pt x="1026" y="11153"/>
                  </a:cubicBezTo>
                  <a:cubicBezTo>
                    <a:pt x="999" y="7426"/>
                    <a:pt x="1188" y="3727"/>
                    <a:pt x="1593" y="0"/>
                  </a:cubicBezTo>
                  <a:close/>
                </a:path>
              </a:pathLst>
            </a:custGeom>
            <a:solidFill>
              <a:srgbClr val="8E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7"/>
            <p:cNvSpPr/>
            <p:nvPr/>
          </p:nvSpPr>
          <p:spPr>
            <a:xfrm>
              <a:off x="5293250" y="6305025"/>
              <a:ext cx="54700" cy="500250"/>
            </a:xfrm>
            <a:custGeom>
              <a:rect b="b" l="l" r="r" t="t"/>
              <a:pathLst>
                <a:path extrusionOk="0" h="20010" w="2188">
                  <a:moveTo>
                    <a:pt x="0" y="0"/>
                  </a:moveTo>
                  <a:lnTo>
                    <a:pt x="0" y="0"/>
                  </a:lnTo>
                  <a:cubicBezTo>
                    <a:pt x="378" y="3673"/>
                    <a:pt x="567" y="7345"/>
                    <a:pt x="567" y="11045"/>
                  </a:cubicBezTo>
                  <a:cubicBezTo>
                    <a:pt x="567" y="14123"/>
                    <a:pt x="432" y="17120"/>
                    <a:pt x="189" y="20010"/>
                  </a:cubicBezTo>
                  <a:cubicBezTo>
                    <a:pt x="1918" y="19821"/>
                    <a:pt x="2188" y="18633"/>
                    <a:pt x="2188" y="18633"/>
                  </a:cubicBezTo>
                  <a:lnTo>
                    <a:pt x="1054" y="432"/>
                  </a:lnTo>
                  <a:cubicBezTo>
                    <a:pt x="1054" y="270"/>
                    <a:pt x="675" y="108"/>
                    <a:pt x="0" y="0"/>
                  </a:cubicBezTo>
                  <a:close/>
                </a:path>
              </a:pathLst>
            </a:custGeom>
            <a:solidFill>
              <a:srgbClr val="8E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7"/>
            <p:cNvSpPr/>
            <p:nvPr/>
          </p:nvSpPr>
          <p:spPr>
            <a:xfrm>
              <a:off x="4276575" y="6283425"/>
              <a:ext cx="1045050" cy="84000"/>
            </a:xfrm>
            <a:custGeom>
              <a:rect b="b" l="l" r="r" t="t"/>
              <a:pathLst>
                <a:path extrusionOk="0" h="3360" w="41802">
                  <a:moveTo>
                    <a:pt x="20860" y="0"/>
                  </a:moveTo>
                  <a:cubicBezTo>
                    <a:pt x="10430" y="0"/>
                    <a:pt x="0" y="432"/>
                    <a:pt x="0" y="1296"/>
                  </a:cubicBezTo>
                  <a:lnTo>
                    <a:pt x="0" y="1350"/>
                  </a:lnTo>
                  <a:cubicBezTo>
                    <a:pt x="2848" y="2653"/>
                    <a:pt x="5622" y="2981"/>
                    <a:pt x="8752" y="2981"/>
                  </a:cubicBezTo>
                  <a:cubicBezTo>
                    <a:pt x="11913" y="2981"/>
                    <a:pt x="15438" y="2646"/>
                    <a:pt x="19767" y="2646"/>
                  </a:cubicBezTo>
                  <a:cubicBezTo>
                    <a:pt x="24499" y="2646"/>
                    <a:pt x="29955" y="3359"/>
                    <a:pt x="34688" y="3359"/>
                  </a:cubicBezTo>
                  <a:cubicBezTo>
                    <a:pt x="37382" y="3359"/>
                    <a:pt x="39842" y="3128"/>
                    <a:pt x="41802" y="2403"/>
                  </a:cubicBezTo>
                  <a:lnTo>
                    <a:pt x="41721" y="1296"/>
                  </a:lnTo>
                  <a:cubicBezTo>
                    <a:pt x="41721" y="432"/>
                    <a:pt x="31290" y="0"/>
                    <a:pt x="20860" y="0"/>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7"/>
            <p:cNvSpPr/>
            <p:nvPr/>
          </p:nvSpPr>
          <p:spPr>
            <a:xfrm>
              <a:off x="5019150" y="6602050"/>
              <a:ext cx="196475" cy="187700"/>
            </a:xfrm>
            <a:custGeom>
              <a:rect b="b" l="l" r="r" t="t"/>
              <a:pathLst>
                <a:path extrusionOk="0" h="7508" w="7859">
                  <a:moveTo>
                    <a:pt x="3916" y="1"/>
                  </a:moveTo>
                  <a:cubicBezTo>
                    <a:pt x="1999" y="1"/>
                    <a:pt x="298" y="4969"/>
                    <a:pt x="1" y="7508"/>
                  </a:cubicBezTo>
                  <a:cubicBezTo>
                    <a:pt x="1982" y="6989"/>
                    <a:pt x="4046" y="6388"/>
                    <a:pt x="5292" y="6388"/>
                  </a:cubicBezTo>
                  <a:cubicBezTo>
                    <a:pt x="5473" y="6388"/>
                    <a:pt x="5636" y="6400"/>
                    <a:pt x="5780" y="6428"/>
                  </a:cubicBezTo>
                  <a:cubicBezTo>
                    <a:pt x="6509" y="6590"/>
                    <a:pt x="7211" y="6860"/>
                    <a:pt x="7859" y="7238"/>
                  </a:cubicBezTo>
                  <a:cubicBezTo>
                    <a:pt x="7427" y="4240"/>
                    <a:pt x="5834" y="1"/>
                    <a:pt x="3916"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7"/>
            <p:cNvSpPr/>
            <p:nvPr/>
          </p:nvSpPr>
          <p:spPr>
            <a:xfrm>
              <a:off x="4598575" y="6383325"/>
              <a:ext cx="281550" cy="416550"/>
            </a:xfrm>
            <a:custGeom>
              <a:rect b="b" l="l" r="r" t="t"/>
              <a:pathLst>
                <a:path extrusionOk="0" h="16662" w="11262">
                  <a:moveTo>
                    <a:pt x="5456" y="1"/>
                  </a:moveTo>
                  <a:cubicBezTo>
                    <a:pt x="2755" y="1"/>
                    <a:pt x="649" y="10451"/>
                    <a:pt x="1" y="16635"/>
                  </a:cubicBezTo>
                  <a:cubicBezTo>
                    <a:pt x="1341" y="15915"/>
                    <a:pt x="2750" y="14716"/>
                    <a:pt x="4501" y="14716"/>
                  </a:cubicBezTo>
                  <a:cubicBezTo>
                    <a:pt x="4654" y="14716"/>
                    <a:pt x="4810" y="14725"/>
                    <a:pt x="4970" y="14744"/>
                  </a:cubicBezTo>
                  <a:cubicBezTo>
                    <a:pt x="7049" y="14988"/>
                    <a:pt x="9182" y="16176"/>
                    <a:pt x="11261" y="16662"/>
                  </a:cubicBezTo>
                  <a:cubicBezTo>
                    <a:pt x="10640" y="10451"/>
                    <a:pt x="8183" y="1"/>
                    <a:pt x="5456"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7"/>
            <p:cNvSpPr/>
            <p:nvPr/>
          </p:nvSpPr>
          <p:spPr>
            <a:xfrm>
              <a:off x="4323150" y="6456900"/>
              <a:ext cx="123575" cy="360525"/>
            </a:xfrm>
            <a:custGeom>
              <a:rect b="b" l="l" r="r" t="t"/>
              <a:pathLst>
                <a:path extrusionOk="0" h="14421" w="4943">
                  <a:moveTo>
                    <a:pt x="2134" y="1"/>
                  </a:moveTo>
                  <a:cubicBezTo>
                    <a:pt x="919" y="1"/>
                    <a:pt x="298" y="8804"/>
                    <a:pt x="0" y="14421"/>
                  </a:cubicBezTo>
                  <a:cubicBezTo>
                    <a:pt x="541" y="14421"/>
                    <a:pt x="1081" y="14313"/>
                    <a:pt x="1567" y="14097"/>
                  </a:cubicBezTo>
                  <a:cubicBezTo>
                    <a:pt x="2429" y="13774"/>
                    <a:pt x="3325" y="13605"/>
                    <a:pt x="4242" y="13605"/>
                  </a:cubicBezTo>
                  <a:cubicBezTo>
                    <a:pt x="4474" y="13605"/>
                    <a:pt x="4708" y="13616"/>
                    <a:pt x="4942" y="13638"/>
                  </a:cubicBezTo>
                  <a:cubicBezTo>
                    <a:pt x="4591" y="8426"/>
                    <a:pt x="3268" y="1"/>
                    <a:pt x="2134"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7"/>
            <p:cNvSpPr/>
            <p:nvPr/>
          </p:nvSpPr>
          <p:spPr>
            <a:xfrm>
              <a:off x="4730900" y="7302800"/>
              <a:ext cx="163400" cy="116400"/>
            </a:xfrm>
            <a:custGeom>
              <a:rect b="b" l="l" r="r" t="t"/>
              <a:pathLst>
                <a:path extrusionOk="0" h="4656" w="6536">
                  <a:moveTo>
                    <a:pt x="6103" y="0"/>
                  </a:moveTo>
                  <a:lnTo>
                    <a:pt x="6103" y="0"/>
                  </a:lnTo>
                  <a:cubicBezTo>
                    <a:pt x="6130" y="162"/>
                    <a:pt x="6130" y="324"/>
                    <a:pt x="6130" y="486"/>
                  </a:cubicBezTo>
                  <a:cubicBezTo>
                    <a:pt x="6077" y="2209"/>
                    <a:pt x="4672" y="3593"/>
                    <a:pt x="2961" y="3593"/>
                  </a:cubicBezTo>
                  <a:cubicBezTo>
                    <a:pt x="2928" y="3593"/>
                    <a:pt x="2896" y="3593"/>
                    <a:pt x="2863" y="3592"/>
                  </a:cubicBezTo>
                  <a:cubicBezTo>
                    <a:pt x="2838" y="3592"/>
                    <a:pt x="2812" y="3593"/>
                    <a:pt x="2787" y="3593"/>
                  </a:cubicBezTo>
                  <a:cubicBezTo>
                    <a:pt x="1655" y="3593"/>
                    <a:pt x="608" y="3003"/>
                    <a:pt x="1" y="2026"/>
                  </a:cubicBezTo>
                  <a:lnTo>
                    <a:pt x="1" y="2026"/>
                  </a:lnTo>
                  <a:cubicBezTo>
                    <a:pt x="333" y="3558"/>
                    <a:pt x="1679" y="4656"/>
                    <a:pt x="3218" y="4656"/>
                  </a:cubicBezTo>
                  <a:cubicBezTo>
                    <a:pt x="3306" y="4656"/>
                    <a:pt x="3395" y="4652"/>
                    <a:pt x="3484" y="4645"/>
                  </a:cubicBezTo>
                  <a:cubicBezTo>
                    <a:pt x="5131" y="4537"/>
                    <a:pt x="6427" y="3187"/>
                    <a:pt x="6535" y="1539"/>
                  </a:cubicBezTo>
                  <a:cubicBezTo>
                    <a:pt x="6535" y="999"/>
                    <a:pt x="6373" y="459"/>
                    <a:pt x="6103" y="0"/>
                  </a:cubicBezTo>
                  <a:close/>
                </a:path>
              </a:pathLst>
            </a:custGeom>
            <a:solidFill>
              <a:srgbClr val="3026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7"/>
            <p:cNvSpPr/>
            <p:nvPr/>
          </p:nvSpPr>
          <p:spPr>
            <a:xfrm>
              <a:off x="4478425" y="7600600"/>
              <a:ext cx="675750" cy="40425"/>
            </a:xfrm>
            <a:custGeom>
              <a:rect b="b" l="l" r="r" t="t"/>
              <a:pathLst>
                <a:path extrusionOk="0" h="1617" w="27030">
                  <a:moveTo>
                    <a:pt x="24888" y="1"/>
                  </a:moveTo>
                  <a:cubicBezTo>
                    <a:pt x="24660" y="1"/>
                    <a:pt x="24411" y="17"/>
                    <a:pt x="24141" y="51"/>
                  </a:cubicBezTo>
                  <a:cubicBezTo>
                    <a:pt x="20550" y="834"/>
                    <a:pt x="15932" y="1320"/>
                    <a:pt x="10883" y="1320"/>
                  </a:cubicBezTo>
                  <a:cubicBezTo>
                    <a:pt x="7318" y="1320"/>
                    <a:pt x="3754" y="1050"/>
                    <a:pt x="216" y="510"/>
                  </a:cubicBezTo>
                  <a:lnTo>
                    <a:pt x="216" y="510"/>
                  </a:lnTo>
                  <a:cubicBezTo>
                    <a:pt x="0" y="807"/>
                    <a:pt x="54" y="1185"/>
                    <a:pt x="405" y="1617"/>
                  </a:cubicBezTo>
                  <a:lnTo>
                    <a:pt x="26275" y="1617"/>
                  </a:lnTo>
                  <a:cubicBezTo>
                    <a:pt x="27030" y="768"/>
                    <a:pt x="26465" y="1"/>
                    <a:pt x="24888" y="1"/>
                  </a:cubicBezTo>
                  <a:close/>
                </a:path>
              </a:pathLst>
            </a:custGeom>
            <a:solidFill>
              <a:srgbClr val="3026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7"/>
            <p:cNvSpPr/>
            <p:nvPr/>
          </p:nvSpPr>
          <p:spPr>
            <a:xfrm>
              <a:off x="4676900" y="7506000"/>
              <a:ext cx="135025" cy="78325"/>
            </a:xfrm>
            <a:custGeom>
              <a:rect b="b" l="l" r="r" t="t"/>
              <a:pathLst>
                <a:path extrusionOk="0" h="3133" w="5401">
                  <a:moveTo>
                    <a:pt x="4726" y="0"/>
                  </a:moveTo>
                  <a:lnTo>
                    <a:pt x="4564" y="27"/>
                  </a:lnTo>
                  <a:cubicBezTo>
                    <a:pt x="3106" y="378"/>
                    <a:pt x="1593" y="2215"/>
                    <a:pt x="0" y="3133"/>
                  </a:cubicBezTo>
                  <a:lnTo>
                    <a:pt x="513" y="3079"/>
                  </a:lnTo>
                  <a:cubicBezTo>
                    <a:pt x="3187" y="2674"/>
                    <a:pt x="5293" y="1350"/>
                    <a:pt x="5401" y="27"/>
                  </a:cubicBezTo>
                  <a:lnTo>
                    <a:pt x="5266" y="0"/>
                  </a:lnTo>
                  <a:close/>
                </a:path>
              </a:pathLst>
            </a:custGeom>
            <a:solidFill>
              <a:srgbClr val="5E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7"/>
            <p:cNvSpPr/>
            <p:nvPr/>
          </p:nvSpPr>
          <p:spPr>
            <a:xfrm>
              <a:off x="4768025" y="7275800"/>
              <a:ext cx="83075" cy="32425"/>
            </a:xfrm>
            <a:custGeom>
              <a:rect b="b" l="l" r="r" t="t"/>
              <a:pathLst>
                <a:path extrusionOk="0" h="1297" w="3323">
                  <a:moveTo>
                    <a:pt x="1675" y="0"/>
                  </a:moveTo>
                  <a:cubicBezTo>
                    <a:pt x="730" y="0"/>
                    <a:pt x="1" y="297"/>
                    <a:pt x="1" y="648"/>
                  </a:cubicBezTo>
                  <a:cubicBezTo>
                    <a:pt x="1" y="999"/>
                    <a:pt x="730" y="1296"/>
                    <a:pt x="1675" y="1296"/>
                  </a:cubicBezTo>
                  <a:cubicBezTo>
                    <a:pt x="2593" y="1296"/>
                    <a:pt x="3322" y="999"/>
                    <a:pt x="3322" y="648"/>
                  </a:cubicBezTo>
                  <a:cubicBezTo>
                    <a:pt x="3322" y="297"/>
                    <a:pt x="2593" y="0"/>
                    <a:pt x="1675" y="0"/>
                  </a:cubicBezTo>
                  <a:close/>
                </a:path>
              </a:pathLst>
            </a:custGeom>
            <a:solidFill>
              <a:srgbClr val="5E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7"/>
            <p:cNvSpPr/>
            <p:nvPr/>
          </p:nvSpPr>
          <p:spPr>
            <a:xfrm>
              <a:off x="4743050" y="7305875"/>
              <a:ext cx="22300" cy="24700"/>
            </a:xfrm>
            <a:custGeom>
              <a:rect b="b" l="l" r="r" t="t"/>
              <a:pathLst>
                <a:path extrusionOk="0" h="988" w="892">
                  <a:moveTo>
                    <a:pt x="529" y="0"/>
                  </a:moveTo>
                  <a:cubicBezTo>
                    <a:pt x="391" y="0"/>
                    <a:pt x="253" y="84"/>
                    <a:pt x="163" y="228"/>
                  </a:cubicBezTo>
                  <a:cubicBezTo>
                    <a:pt x="1" y="444"/>
                    <a:pt x="28" y="714"/>
                    <a:pt x="190" y="903"/>
                  </a:cubicBezTo>
                  <a:cubicBezTo>
                    <a:pt x="247" y="961"/>
                    <a:pt x="318" y="988"/>
                    <a:pt x="392" y="988"/>
                  </a:cubicBezTo>
                  <a:cubicBezTo>
                    <a:pt x="526" y="988"/>
                    <a:pt x="670" y="898"/>
                    <a:pt x="757" y="741"/>
                  </a:cubicBezTo>
                  <a:cubicBezTo>
                    <a:pt x="892" y="525"/>
                    <a:pt x="892" y="255"/>
                    <a:pt x="730" y="66"/>
                  </a:cubicBezTo>
                  <a:cubicBezTo>
                    <a:pt x="667" y="21"/>
                    <a:pt x="598" y="0"/>
                    <a:pt x="529" y="0"/>
                  </a:cubicBezTo>
                  <a:close/>
                </a:path>
              </a:pathLst>
            </a:custGeom>
            <a:solidFill>
              <a:srgbClr val="5E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7"/>
            <p:cNvSpPr/>
            <p:nvPr/>
          </p:nvSpPr>
          <p:spPr>
            <a:xfrm>
              <a:off x="4758575" y="7299150"/>
              <a:ext cx="94600" cy="79975"/>
            </a:xfrm>
            <a:custGeom>
              <a:rect b="b" l="l" r="r" t="t"/>
              <a:pathLst>
                <a:path extrusionOk="0" h="3199" w="3784">
                  <a:moveTo>
                    <a:pt x="2125" y="0"/>
                  </a:moveTo>
                  <a:cubicBezTo>
                    <a:pt x="1750" y="0"/>
                    <a:pt x="1369" y="136"/>
                    <a:pt x="1054" y="443"/>
                  </a:cubicBezTo>
                  <a:cubicBezTo>
                    <a:pt x="1" y="1442"/>
                    <a:pt x="703" y="3198"/>
                    <a:pt x="2134" y="3198"/>
                  </a:cubicBezTo>
                  <a:cubicBezTo>
                    <a:pt x="2151" y="3198"/>
                    <a:pt x="2167" y="3198"/>
                    <a:pt x="2184" y="3198"/>
                  </a:cubicBezTo>
                  <a:cubicBezTo>
                    <a:pt x="3025" y="3198"/>
                    <a:pt x="3701" y="2533"/>
                    <a:pt x="3727" y="1685"/>
                  </a:cubicBezTo>
                  <a:cubicBezTo>
                    <a:pt x="3783" y="694"/>
                    <a:pt x="2971" y="0"/>
                    <a:pt x="2125" y="0"/>
                  </a:cubicBezTo>
                  <a:close/>
                </a:path>
              </a:pathLst>
            </a:custGeom>
            <a:solidFill>
              <a:srgbClr val="3026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7"/>
            <p:cNvSpPr/>
            <p:nvPr/>
          </p:nvSpPr>
          <p:spPr>
            <a:xfrm>
              <a:off x="4789625" y="7323950"/>
              <a:ext cx="39875" cy="33550"/>
            </a:xfrm>
            <a:custGeom>
              <a:rect b="b" l="l" r="r" t="t"/>
              <a:pathLst>
                <a:path extrusionOk="0" h="1342" w="1595">
                  <a:moveTo>
                    <a:pt x="886" y="0"/>
                  </a:moveTo>
                  <a:cubicBezTo>
                    <a:pt x="727" y="0"/>
                    <a:pt x="566" y="56"/>
                    <a:pt x="433" y="180"/>
                  </a:cubicBezTo>
                  <a:cubicBezTo>
                    <a:pt x="1" y="612"/>
                    <a:pt x="298" y="1342"/>
                    <a:pt x="919" y="1342"/>
                  </a:cubicBezTo>
                  <a:cubicBezTo>
                    <a:pt x="1270" y="1342"/>
                    <a:pt x="1567" y="1071"/>
                    <a:pt x="1594" y="693"/>
                  </a:cubicBezTo>
                  <a:cubicBezTo>
                    <a:pt x="1594" y="282"/>
                    <a:pt x="1244" y="0"/>
                    <a:pt x="886" y="0"/>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7"/>
            <p:cNvSpPr/>
            <p:nvPr/>
          </p:nvSpPr>
          <p:spPr>
            <a:xfrm>
              <a:off x="4783550" y="7601175"/>
              <a:ext cx="51350" cy="38500"/>
            </a:xfrm>
            <a:custGeom>
              <a:rect b="b" l="l" r="r" t="t"/>
              <a:pathLst>
                <a:path extrusionOk="0" h="1540" w="2054">
                  <a:moveTo>
                    <a:pt x="1000" y="1"/>
                  </a:moveTo>
                  <a:cubicBezTo>
                    <a:pt x="460" y="1"/>
                    <a:pt x="1" y="460"/>
                    <a:pt x="1" y="1027"/>
                  </a:cubicBezTo>
                  <a:lnTo>
                    <a:pt x="1" y="1540"/>
                  </a:lnTo>
                  <a:lnTo>
                    <a:pt x="2026" y="1540"/>
                  </a:lnTo>
                  <a:lnTo>
                    <a:pt x="2026" y="1027"/>
                  </a:lnTo>
                  <a:cubicBezTo>
                    <a:pt x="2053" y="460"/>
                    <a:pt x="1567" y="1"/>
                    <a:pt x="1000" y="1"/>
                  </a:cubicBezTo>
                  <a:close/>
                </a:path>
              </a:pathLst>
            </a:custGeom>
            <a:solidFill>
              <a:srgbClr val="3026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7"/>
            <p:cNvSpPr/>
            <p:nvPr/>
          </p:nvSpPr>
          <p:spPr>
            <a:xfrm>
              <a:off x="4276575" y="6464650"/>
              <a:ext cx="1054500" cy="59800"/>
            </a:xfrm>
            <a:custGeom>
              <a:rect b="b" l="l" r="r" t="t"/>
              <a:pathLst>
                <a:path extrusionOk="0" h="2392" w="42180">
                  <a:moveTo>
                    <a:pt x="14432" y="0"/>
                  </a:moveTo>
                  <a:cubicBezTo>
                    <a:pt x="10155" y="0"/>
                    <a:pt x="7056" y="1095"/>
                    <a:pt x="3862" y="1095"/>
                  </a:cubicBezTo>
                  <a:cubicBezTo>
                    <a:pt x="2755" y="1095"/>
                    <a:pt x="1431" y="1041"/>
                    <a:pt x="0" y="960"/>
                  </a:cubicBezTo>
                  <a:lnTo>
                    <a:pt x="0" y="2283"/>
                  </a:lnTo>
                  <a:cubicBezTo>
                    <a:pt x="1431" y="2337"/>
                    <a:pt x="2755" y="2391"/>
                    <a:pt x="3862" y="2391"/>
                  </a:cubicBezTo>
                  <a:cubicBezTo>
                    <a:pt x="7056" y="2391"/>
                    <a:pt x="10155" y="1297"/>
                    <a:pt x="14432" y="1297"/>
                  </a:cubicBezTo>
                  <a:cubicBezTo>
                    <a:pt x="14711" y="1297"/>
                    <a:pt x="14995" y="1301"/>
                    <a:pt x="15284" y="1311"/>
                  </a:cubicBezTo>
                  <a:cubicBezTo>
                    <a:pt x="19964" y="1444"/>
                    <a:pt x="24774" y="2284"/>
                    <a:pt x="29458" y="2284"/>
                  </a:cubicBezTo>
                  <a:cubicBezTo>
                    <a:pt x="29531" y="2284"/>
                    <a:pt x="29604" y="2284"/>
                    <a:pt x="29677" y="2283"/>
                  </a:cubicBezTo>
                  <a:cubicBezTo>
                    <a:pt x="33079" y="2256"/>
                    <a:pt x="38291" y="1797"/>
                    <a:pt x="42180" y="1581"/>
                  </a:cubicBezTo>
                  <a:lnTo>
                    <a:pt x="42099" y="285"/>
                  </a:lnTo>
                  <a:cubicBezTo>
                    <a:pt x="38210" y="501"/>
                    <a:pt x="33052" y="960"/>
                    <a:pt x="29677" y="987"/>
                  </a:cubicBezTo>
                  <a:cubicBezTo>
                    <a:pt x="29538" y="989"/>
                    <a:pt x="29399" y="990"/>
                    <a:pt x="29260" y="990"/>
                  </a:cubicBezTo>
                  <a:cubicBezTo>
                    <a:pt x="24663" y="990"/>
                    <a:pt x="19897" y="146"/>
                    <a:pt x="15284" y="15"/>
                  </a:cubicBezTo>
                  <a:cubicBezTo>
                    <a:pt x="14995" y="5"/>
                    <a:pt x="14711" y="0"/>
                    <a:pt x="14432" y="0"/>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7"/>
            <p:cNvSpPr/>
            <p:nvPr/>
          </p:nvSpPr>
          <p:spPr>
            <a:xfrm>
              <a:off x="4276575" y="6520800"/>
              <a:ext cx="1058550" cy="40775"/>
            </a:xfrm>
            <a:custGeom>
              <a:rect b="b" l="l" r="r" t="t"/>
              <a:pathLst>
                <a:path extrusionOk="0" h="1631" w="42342">
                  <a:moveTo>
                    <a:pt x="14638" y="0"/>
                  </a:moveTo>
                  <a:cubicBezTo>
                    <a:pt x="10246" y="0"/>
                    <a:pt x="7116" y="1117"/>
                    <a:pt x="3889" y="1117"/>
                  </a:cubicBezTo>
                  <a:cubicBezTo>
                    <a:pt x="2782" y="1117"/>
                    <a:pt x="1458" y="1036"/>
                    <a:pt x="0" y="982"/>
                  </a:cubicBezTo>
                  <a:lnTo>
                    <a:pt x="0" y="1522"/>
                  </a:lnTo>
                  <a:cubicBezTo>
                    <a:pt x="1458" y="1577"/>
                    <a:pt x="2782" y="1631"/>
                    <a:pt x="3889" y="1631"/>
                  </a:cubicBezTo>
                  <a:cubicBezTo>
                    <a:pt x="7112" y="1631"/>
                    <a:pt x="10263" y="540"/>
                    <a:pt x="14626" y="540"/>
                  </a:cubicBezTo>
                  <a:cubicBezTo>
                    <a:pt x="14869" y="540"/>
                    <a:pt x="15115" y="543"/>
                    <a:pt x="15365" y="550"/>
                  </a:cubicBezTo>
                  <a:cubicBezTo>
                    <a:pt x="20045" y="710"/>
                    <a:pt x="24881" y="1550"/>
                    <a:pt x="29592" y="1550"/>
                  </a:cubicBezTo>
                  <a:cubicBezTo>
                    <a:pt x="29665" y="1550"/>
                    <a:pt x="29739" y="1550"/>
                    <a:pt x="29812" y="1550"/>
                  </a:cubicBezTo>
                  <a:cubicBezTo>
                    <a:pt x="33187" y="1495"/>
                    <a:pt x="38453" y="1036"/>
                    <a:pt x="42342" y="847"/>
                  </a:cubicBezTo>
                  <a:lnTo>
                    <a:pt x="42261" y="307"/>
                  </a:lnTo>
                  <a:cubicBezTo>
                    <a:pt x="38372" y="523"/>
                    <a:pt x="33187" y="955"/>
                    <a:pt x="29812" y="1009"/>
                  </a:cubicBezTo>
                  <a:cubicBezTo>
                    <a:pt x="29672" y="1011"/>
                    <a:pt x="29531" y="1012"/>
                    <a:pt x="29391" y="1012"/>
                  </a:cubicBezTo>
                  <a:cubicBezTo>
                    <a:pt x="24744" y="1012"/>
                    <a:pt x="19978" y="168"/>
                    <a:pt x="15365" y="10"/>
                  </a:cubicBezTo>
                  <a:cubicBezTo>
                    <a:pt x="15119" y="3"/>
                    <a:pt x="14876" y="0"/>
                    <a:pt x="14638" y="0"/>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7"/>
            <p:cNvSpPr/>
            <p:nvPr/>
          </p:nvSpPr>
          <p:spPr>
            <a:xfrm>
              <a:off x="5812400" y="5793300"/>
              <a:ext cx="246425" cy="156025"/>
            </a:xfrm>
            <a:custGeom>
              <a:rect b="b" l="l" r="r" t="t"/>
              <a:pathLst>
                <a:path extrusionOk="0" h="6241" w="9857">
                  <a:moveTo>
                    <a:pt x="4942" y="1"/>
                  </a:moveTo>
                  <a:cubicBezTo>
                    <a:pt x="2214" y="1"/>
                    <a:pt x="0" y="1648"/>
                    <a:pt x="0" y="3700"/>
                  </a:cubicBezTo>
                  <a:cubicBezTo>
                    <a:pt x="0" y="4024"/>
                    <a:pt x="54" y="4348"/>
                    <a:pt x="162" y="4645"/>
                  </a:cubicBezTo>
                  <a:cubicBezTo>
                    <a:pt x="864" y="3673"/>
                    <a:pt x="1971" y="3133"/>
                    <a:pt x="3132" y="3133"/>
                  </a:cubicBezTo>
                  <a:cubicBezTo>
                    <a:pt x="5725" y="3133"/>
                    <a:pt x="6562" y="4240"/>
                    <a:pt x="6778" y="5320"/>
                  </a:cubicBezTo>
                  <a:cubicBezTo>
                    <a:pt x="6897" y="5898"/>
                    <a:pt x="7464" y="6240"/>
                    <a:pt x="8037" y="6240"/>
                  </a:cubicBezTo>
                  <a:cubicBezTo>
                    <a:pt x="8375" y="6240"/>
                    <a:pt x="8715" y="6121"/>
                    <a:pt x="8965" y="5860"/>
                  </a:cubicBezTo>
                  <a:cubicBezTo>
                    <a:pt x="9532" y="5266"/>
                    <a:pt x="9856" y="4510"/>
                    <a:pt x="9856" y="3700"/>
                  </a:cubicBezTo>
                  <a:cubicBezTo>
                    <a:pt x="9856" y="1648"/>
                    <a:pt x="7669" y="1"/>
                    <a:pt x="4942" y="1"/>
                  </a:cubicBezTo>
                  <a:close/>
                </a:path>
              </a:pathLst>
            </a:custGeom>
            <a:solidFill>
              <a:srgbClr val="2D24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7"/>
            <p:cNvSpPr/>
            <p:nvPr/>
          </p:nvSpPr>
          <p:spPr>
            <a:xfrm>
              <a:off x="6013575" y="5895925"/>
              <a:ext cx="53350" cy="53350"/>
            </a:xfrm>
            <a:custGeom>
              <a:rect b="b" l="l" r="r" t="t"/>
              <a:pathLst>
                <a:path extrusionOk="0" h="2134" w="2134">
                  <a:moveTo>
                    <a:pt x="0" y="0"/>
                  </a:moveTo>
                  <a:lnTo>
                    <a:pt x="0" y="2133"/>
                  </a:lnTo>
                  <a:lnTo>
                    <a:pt x="2133" y="2133"/>
                  </a:lnTo>
                  <a:lnTo>
                    <a:pt x="2133" y="0"/>
                  </a:lnTo>
                  <a:close/>
                </a:path>
              </a:pathLst>
            </a:custGeom>
            <a:solidFill>
              <a:srgbClr val="2D24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7"/>
            <p:cNvSpPr/>
            <p:nvPr/>
          </p:nvSpPr>
          <p:spPr>
            <a:xfrm>
              <a:off x="5883275" y="5793300"/>
              <a:ext cx="224150" cy="156025"/>
            </a:xfrm>
            <a:custGeom>
              <a:rect b="b" l="l" r="r" t="t"/>
              <a:pathLst>
                <a:path extrusionOk="0" h="6241" w="8966">
                  <a:moveTo>
                    <a:pt x="4483" y="1"/>
                  </a:moveTo>
                  <a:cubicBezTo>
                    <a:pt x="1999" y="1"/>
                    <a:pt x="0" y="1648"/>
                    <a:pt x="0" y="3700"/>
                  </a:cubicBezTo>
                  <a:cubicBezTo>
                    <a:pt x="0" y="4024"/>
                    <a:pt x="54" y="4348"/>
                    <a:pt x="162" y="4645"/>
                  </a:cubicBezTo>
                  <a:cubicBezTo>
                    <a:pt x="729" y="3700"/>
                    <a:pt x="1756" y="3133"/>
                    <a:pt x="2863" y="3133"/>
                  </a:cubicBezTo>
                  <a:cubicBezTo>
                    <a:pt x="5212" y="3133"/>
                    <a:pt x="5968" y="4240"/>
                    <a:pt x="6157" y="5320"/>
                  </a:cubicBezTo>
                  <a:cubicBezTo>
                    <a:pt x="6276" y="5898"/>
                    <a:pt x="6779" y="6240"/>
                    <a:pt x="7298" y="6240"/>
                  </a:cubicBezTo>
                  <a:cubicBezTo>
                    <a:pt x="7604" y="6240"/>
                    <a:pt x="7915" y="6121"/>
                    <a:pt x="8155" y="5860"/>
                  </a:cubicBezTo>
                  <a:cubicBezTo>
                    <a:pt x="8668" y="5266"/>
                    <a:pt x="8965" y="4510"/>
                    <a:pt x="8965" y="3727"/>
                  </a:cubicBezTo>
                  <a:cubicBezTo>
                    <a:pt x="8965" y="1648"/>
                    <a:pt x="6967" y="1"/>
                    <a:pt x="4483"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7"/>
            <p:cNvSpPr/>
            <p:nvPr/>
          </p:nvSpPr>
          <p:spPr>
            <a:xfrm>
              <a:off x="6312625" y="5793300"/>
              <a:ext cx="246425" cy="156025"/>
            </a:xfrm>
            <a:custGeom>
              <a:rect b="b" l="l" r="r" t="t"/>
              <a:pathLst>
                <a:path extrusionOk="0" h="6241" w="9857">
                  <a:moveTo>
                    <a:pt x="4942" y="1"/>
                  </a:moveTo>
                  <a:cubicBezTo>
                    <a:pt x="2215" y="1"/>
                    <a:pt x="1" y="1648"/>
                    <a:pt x="1" y="3700"/>
                  </a:cubicBezTo>
                  <a:cubicBezTo>
                    <a:pt x="1" y="4024"/>
                    <a:pt x="55" y="4348"/>
                    <a:pt x="163" y="4645"/>
                  </a:cubicBezTo>
                  <a:cubicBezTo>
                    <a:pt x="865" y="3673"/>
                    <a:pt x="1972" y="3133"/>
                    <a:pt x="3133" y="3133"/>
                  </a:cubicBezTo>
                  <a:cubicBezTo>
                    <a:pt x="5725" y="3133"/>
                    <a:pt x="6562" y="4240"/>
                    <a:pt x="6778" y="5320"/>
                  </a:cubicBezTo>
                  <a:cubicBezTo>
                    <a:pt x="6897" y="5898"/>
                    <a:pt x="7465" y="6240"/>
                    <a:pt x="8037" y="6240"/>
                  </a:cubicBezTo>
                  <a:cubicBezTo>
                    <a:pt x="8375" y="6240"/>
                    <a:pt x="8715" y="6121"/>
                    <a:pt x="8966" y="5860"/>
                  </a:cubicBezTo>
                  <a:cubicBezTo>
                    <a:pt x="9533" y="5266"/>
                    <a:pt x="9857" y="4510"/>
                    <a:pt x="9857" y="3700"/>
                  </a:cubicBezTo>
                  <a:cubicBezTo>
                    <a:pt x="9857" y="1648"/>
                    <a:pt x="7642" y="1"/>
                    <a:pt x="4942" y="1"/>
                  </a:cubicBezTo>
                  <a:close/>
                </a:path>
              </a:pathLst>
            </a:custGeom>
            <a:solidFill>
              <a:srgbClr val="2D24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7"/>
            <p:cNvSpPr/>
            <p:nvPr/>
          </p:nvSpPr>
          <p:spPr>
            <a:xfrm>
              <a:off x="6513800" y="5895925"/>
              <a:ext cx="53350" cy="53350"/>
            </a:xfrm>
            <a:custGeom>
              <a:rect b="b" l="l" r="r" t="t"/>
              <a:pathLst>
                <a:path extrusionOk="0" h="2134" w="2134">
                  <a:moveTo>
                    <a:pt x="1" y="0"/>
                  </a:moveTo>
                  <a:lnTo>
                    <a:pt x="1" y="2133"/>
                  </a:lnTo>
                  <a:lnTo>
                    <a:pt x="2134" y="2133"/>
                  </a:lnTo>
                  <a:lnTo>
                    <a:pt x="2134" y="0"/>
                  </a:lnTo>
                  <a:close/>
                </a:path>
              </a:pathLst>
            </a:custGeom>
            <a:solidFill>
              <a:srgbClr val="2D24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7"/>
            <p:cNvSpPr/>
            <p:nvPr/>
          </p:nvSpPr>
          <p:spPr>
            <a:xfrm>
              <a:off x="5251400" y="6547375"/>
              <a:ext cx="182300" cy="403050"/>
            </a:xfrm>
            <a:custGeom>
              <a:rect b="b" l="l" r="r" t="t"/>
              <a:pathLst>
                <a:path extrusionOk="0" h="16122" w="7292">
                  <a:moveTo>
                    <a:pt x="0" y="0"/>
                  </a:moveTo>
                  <a:cubicBezTo>
                    <a:pt x="4132" y="4402"/>
                    <a:pt x="5644" y="9614"/>
                    <a:pt x="2836" y="16121"/>
                  </a:cubicBezTo>
                  <a:lnTo>
                    <a:pt x="7291" y="16121"/>
                  </a:lnTo>
                  <a:cubicBezTo>
                    <a:pt x="5455" y="10937"/>
                    <a:pt x="4510" y="5482"/>
                    <a:pt x="4483" y="0"/>
                  </a:cubicBezTo>
                  <a:close/>
                </a:path>
              </a:pathLst>
            </a:custGeom>
            <a:solidFill>
              <a:srgbClr val="6352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7"/>
            <p:cNvSpPr/>
            <p:nvPr/>
          </p:nvSpPr>
          <p:spPr>
            <a:xfrm>
              <a:off x="5557200" y="6547375"/>
              <a:ext cx="140450" cy="403050"/>
            </a:xfrm>
            <a:custGeom>
              <a:rect b="b" l="l" r="r" t="t"/>
              <a:pathLst>
                <a:path extrusionOk="0" h="16122" w="5618">
                  <a:moveTo>
                    <a:pt x="1" y="0"/>
                  </a:moveTo>
                  <a:cubicBezTo>
                    <a:pt x="3673" y="4402"/>
                    <a:pt x="4618" y="9614"/>
                    <a:pt x="1135" y="16121"/>
                  </a:cubicBezTo>
                  <a:lnTo>
                    <a:pt x="5617" y="16121"/>
                  </a:lnTo>
                  <a:cubicBezTo>
                    <a:pt x="4294" y="10856"/>
                    <a:pt x="3916" y="5401"/>
                    <a:pt x="4456" y="0"/>
                  </a:cubicBezTo>
                  <a:close/>
                </a:path>
              </a:pathLst>
            </a:custGeom>
            <a:solidFill>
              <a:srgbClr val="6352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7"/>
            <p:cNvSpPr/>
            <p:nvPr/>
          </p:nvSpPr>
          <p:spPr>
            <a:xfrm>
              <a:off x="5270300" y="6547375"/>
              <a:ext cx="182300" cy="403050"/>
            </a:xfrm>
            <a:custGeom>
              <a:rect b="b" l="l" r="r" t="t"/>
              <a:pathLst>
                <a:path extrusionOk="0" h="16122" w="7292">
                  <a:moveTo>
                    <a:pt x="0" y="0"/>
                  </a:moveTo>
                  <a:cubicBezTo>
                    <a:pt x="4159" y="4402"/>
                    <a:pt x="5644" y="9614"/>
                    <a:pt x="2836" y="16121"/>
                  </a:cubicBezTo>
                  <a:lnTo>
                    <a:pt x="7291" y="16121"/>
                  </a:lnTo>
                  <a:cubicBezTo>
                    <a:pt x="5455" y="10937"/>
                    <a:pt x="4483" y="5482"/>
                    <a:pt x="4456" y="0"/>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7"/>
            <p:cNvSpPr/>
            <p:nvPr/>
          </p:nvSpPr>
          <p:spPr>
            <a:xfrm>
              <a:off x="5576100" y="6547375"/>
              <a:ext cx="140450" cy="403050"/>
            </a:xfrm>
            <a:custGeom>
              <a:rect b="b" l="l" r="r" t="t"/>
              <a:pathLst>
                <a:path extrusionOk="0" h="16122" w="5618">
                  <a:moveTo>
                    <a:pt x="1" y="0"/>
                  </a:moveTo>
                  <a:cubicBezTo>
                    <a:pt x="3700" y="4402"/>
                    <a:pt x="4618" y="9614"/>
                    <a:pt x="1162" y="16121"/>
                  </a:cubicBezTo>
                  <a:lnTo>
                    <a:pt x="5618" y="16121"/>
                  </a:lnTo>
                  <a:cubicBezTo>
                    <a:pt x="4294" y="10856"/>
                    <a:pt x="3916" y="5401"/>
                    <a:pt x="4456" y="0"/>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7"/>
            <p:cNvSpPr/>
            <p:nvPr/>
          </p:nvSpPr>
          <p:spPr>
            <a:xfrm>
              <a:off x="5229200" y="6539250"/>
              <a:ext cx="489950" cy="53400"/>
            </a:xfrm>
            <a:custGeom>
              <a:rect b="b" l="l" r="r" t="t"/>
              <a:pathLst>
                <a:path extrusionOk="0" h="2136" w="19598">
                  <a:moveTo>
                    <a:pt x="845" y="0"/>
                  </a:moveTo>
                  <a:cubicBezTo>
                    <a:pt x="354" y="0"/>
                    <a:pt x="1" y="447"/>
                    <a:pt x="132" y="920"/>
                  </a:cubicBezTo>
                  <a:lnTo>
                    <a:pt x="159" y="1217"/>
                  </a:lnTo>
                  <a:cubicBezTo>
                    <a:pt x="267" y="1730"/>
                    <a:pt x="726" y="2135"/>
                    <a:pt x="1266" y="2135"/>
                  </a:cubicBezTo>
                  <a:lnTo>
                    <a:pt x="18710" y="2135"/>
                  </a:lnTo>
                  <a:cubicBezTo>
                    <a:pt x="18725" y="2135"/>
                    <a:pt x="18739" y="2136"/>
                    <a:pt x="18753" y="2136"/>
                  </a:cubicBezTo>
                  <a:cubicBezTo>
                    <a:pt x="19244" y="2136"/>
                    <a:pt x="19598" y="1689"/>
                    <a:pt x="19467" y="1217"/>
                  </a:cubicBezTo>
                  <a:lnTo>
                    <a:pt x="19440" y="920"/>
                  </a:lnTo>
                  <a:cubicBezTo>
                    <a:pt x="19331" y="406"/>
                    <a:pt x="18872" y="28"/>
                    <a:pt x="18332" y="1"/>
                  </a:cubicBezTo>
                  <a:lnTo>
                    <a:pt x="888" y="1"/>
                  </a:lnTo>
                  <a:cubicBezTo>
                    <a:pt x="874" y="1"/>
                    <a:pt x="859" y="0"/>
                    <a:pt x="845" y="0"/>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7"/>
            <p:cNvSpPr/>
            <p:nvPr/>
          </p:nvSpPr>
          <p:spPr>
            <a:xfrm>
              <a:off x="5229125" y="6539275"/>
              <a:ext cx="99250" cy="54025"/>
            </a:xfrm>
            <a:custGeom>
              <a:rect b="b" l="l" r="r" t="t"/>
              <a:pathLst>
                <a:path extrusionOk="0" h="2161" w="3970">
                  <a:moveTo>
                    <a:pt x="891" y="0"/>
                  </a:moveTo>
                  <a:cubicBezTo>
                    <a:pt x="378" y="0"/>
                    <a:pt x="0" y="459"/>
                    <a:pt x="135" y="946"/>
                  </a:cubicBezTo>
                  <a:lnTo>
                    <a:pt x="162" y="1243"/>
                  </a:lnTo>
                  <a:cubicBezTo>
                    <a:pt x="270" y="1756"/>
                    <a:pt x="729" y="2134"/>
                    <a:pt x="1269" y="2161"/>
                  </a:cubicBezTo>
                  <a:lnTo>
                    <a:pt x="3105" y="2161"/>
                  </a:lnTo>
                  <a:cubicBezTo>
                    <a:pt x="3592" y="2161"/>
                    <a:pt x="3970" y="1702"/>
                    <a:pt x="3862" y="1243"/>
                  </a:cubicBezTo>
                  <a:lnTo>
                    <a:pt x="3808" y="946"/>
                  </a:lnTo>
                  <a:cubicBezTo>
                    <a:pt x="3700" y="405"/>
                    <a:pt x="3267" y="27"/>
                    <a:pt x="2727" y="0"/>
                  </a:cubicBezTo>
                  <a:close/>
                </a:path>
              </a:pathLst>
            </a:custGeom>
            <a:solidFill>
              <a:srgbClr val="6352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7"/>
            <p:cNvSpPr/>
            <p:nvPr/>
          </p:nvSpPr>
          <p:spPr>
            <a:xfrm>
              <a:off x="5147525" y="6464325"/>
              <a:ext cx="606000" cy="97975"/>
            </a:xfrm>
            <a:custGeom>
              <a:rect b="b" l="l" r="r" t="t"/>
              <a:pathLst>
                <a:path extrusionOk="0" h="3919" w="24240">
                  <a:moveTo>
                    <a:pt x="1789" y="0"/>
                  </a:moveTo>
                  <a:cubicBezTo>
                    <a:pt x="758" y="0"/>
                    <a:pt x="0" y="933"/>
                    <a:pt x="240" y="1945"/>
                  </a:cubicBezTo>
                  <a:lnTo>
                    <a:pt x="240" y="1999"/>
                  </a:lnTo>
                  <a:cubicBezTo>
                    <a:pt x="456" y="3079"/>
                    <a:pt x="1401" y="3890"/>
                    <a:pt x="2508" y="3917"/>
                  </a:cubicBezTo>
                  <a:lnTo>
                    <a:pt x="22436" y="3917"/>
                  </a:lnTo>
                  <a:cubicBezTo>
                    <a:pt x="22464" y="3918"/>
                    <a:pt x="22491" y="3919"/>
                    <a:pt x="22518" y="3919"/>
                  </a:cubicBezTo>
                  <a:cubicBezTo>
                    <a:pt x="23504" y="3919"/>
                    <a:pt x="24240" y="2972"/>
                    <a:pt x="24030" y="1999"/>
                  </a:cubicBezTo>
                  <a:lnTo>
                    <a:pt x="24030" y="1945"/>
                  </a:lnTo>
                  <a:cubicBezTo>
                    <a:pt x="23787" y="838"/>
                    <a:pt x="22842" y="28"/>
                    <a:pt x="21734" y="1"/>
                  </a:cubicBezTo>
                  <a:lnTo>
                    <a:pt x="1833" y="1"/>
                  </a:lnTo>
                  <a:cubicBezTo>
                    <a:pt x="1818" y="1"/>
                    <a:pt x="1803" y="0"/>
                    <a:pt x="1789" y="0"/>
                  </a:cubicBezTo>
                  <a:close/>
                </a:path>
              </a:pathLst>
            </a:custGeom>
            <a:solidFill>
              <a:srgbClr val="C47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7"/>
            <p:cNvSpPr/>
            <p:nvPr/>
          </p:nvSpPr>
          <p:spPr>
            <a:xfrm>
              <a:off x="5154850" y="6464300"/>
              <a:ext cx="538075" cy="65325"/>
            </a:xfrm>
            <a:custGeom>
              <a:rect b="b" l="l" r="r" t="t"/>
              <a:pathLst>
                <a:path extrusionOk="0" h="2613" w="21523">
                  <a:moveTo>
                    <a:pt x="1478" y="1"/>
                  </a:moveTo>
                  <a:cubicBezTo>
                    <a:pt x="801" y="1"/>
                    <a:pt x="210" y="427"/>
                    <a:pt x="1" y="1082"/>
                  </a:cubicBezTo>
                  <a:cubicBezTo>
                    <a:pt x="2593" y="1703"/>
                    <a:pt x="5212" y="2108"/>
                    <a:pt x="7859" y="2351"/>
                  </a:cubicBezTo>
                  <a:cubicBezTo>
                    <a:pt x="9800" y="2528"/>
                    <a:pt x="11652" y="2613"/>
                    <a:pt x="13331" y="2613"/>
                  </a:cubicBezTo>
                  <a:cubicBezTo>
                    <a:pt x="18051" y="2613"/>
                    <a:pt x="21403" y="1947"/>
                    <a:pt x="21522" y="812"/>
                  </a:cubicBezTo>
                  <a:cubicBezTo>
                    <a:pt x="21495" y="488"/>
                    <a:pt x="21333" y="191"/>
                    <a:pt x="21063" y="2"/>
                  </a:cubicBezTo>
                  <a:lnTo>
                    <a:pt x="1540" y="2"/>
                  </a:lnTo>
                  <a:cubicBezTo>
                    <a:pt x="1519" y="1"/>
                    <a:pt x="1498" y="1"/>
                    <a:pt x="1478" y="1"/>
                  </a:cubicBezTo>
                  <a:close/>
                </a:path>
              </a:pathLst>
            </a:custGeom>
            <a:solidFill>
              <a:srgbClr val="DD9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7"/>
            <p:cNvSpPr/>
            <p:nvPr/>
          </p:nvSpPr>
          <p:spPr>
            <a:xfrm>
              <a:off x="5147525" y="6464325"/>
              <a:ext cx="156475" cy="97950"/>
            </a:xfrm>
            <a:custGeom>
              <a:rect b="b" l="l" r="r" t="t"/>
              <a:pathLst>
                <a:path extrusionOk="0" h="3918" w="6259">
                  <a:moveTo>
                    <a:pt x="1790" y="0"/>
                  </a:moveTo>
                  <a:cubicBezTo>
                    <a:pt x="784" y="0"/>
                    <a:pt x="0" y="933"/>
                    <a:pt x="240" y="1945"/>
                  </a:cubicBezTo>
                  <a:lnTo>
                    <a:pt x="240" y="1999"/>
                  </a:lnTo>
                  <a:cubicBezTo>
                    <a:pt x="456" y="3079"/>
                    <a:pt x="1401" y="3890"/>
                    <a:pt x="2508" y="3917"/>
                  </a:cubicBezTo>
                  <a:lnTo>
                    <a:pt x="4452" y="3917"/>
                  </a:lnTo>
                  <a:cubicBezTo>
                    <a:pt x="4467" y="3917"/>
                    <a:pt x="4481" y="3917"/>
                    <a:pt x="4495" y="3917"/>
                  </a:cubicBezTo>
                  <a:cubicBezTo>
                    <a:pt x="5500" y="3917"/>
                    <a:pt x="6258" y="2984"/>
                    <a:pt x="6045" y="1999"/>
                  </a:cubicBezTo>
                  <a:lnTo>
                    <a:pt x="6045" y="1945"/>
                  </a:lnTo>
                  <a:cubicBezTo>
                    <a:pt x="5829" y="838"/>
                    <a:pt x="4884" y="28"/>
                    <a:pt x="3777" y="1"/>
                  </a:cubicBezTo>
                  <a:lnTo>
                    <a:pt x="1833" y="1"/>
                  </a:lnTo>
                  <a:cubicBezTo>
                    <a:pt x="1819" y="1"/>
                    <a:pt x="1804" y="0"/>
                    <a:pt x="1790" y="0"/>
                  </a:cubicBezTo>
                  <a:close/>
                </a:path>
              </a:pathLst>
            </a:custGeom>
            <a:solidFill>
              <a:srgbClr val="EFB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7"/>
            <p:cNvSpPr/>
            <p:nvPr/>
          </p:nvSpPr>
          <p:spPr>
            <a:xfrm>
              <a:off x="5710450" y="5823000"/>
              <a:ext cx="781775" cy="1019400"/>
            </a:xfrm>
            <a:custGeom>
              <a:rect b="b" l="l" r="r" t="t"/>
              <a:pathLst>
                <a:path extrusionOk="0" h="40776" w="31271">
                  <a:moveTo>
                    <a:pt x="5104" y="1"/>
                  </a:moveTo>
                  <a:cubicBezTo>
                    <a:pt x="2404" y="2728"/>
                    <a:pt x="0" y="23116"/>
                    <a:pt x="0" y="40776"/>
                  </a:cubicBezTo>
                  <a:lnTo>
                    <a:pt x="26167" y="40776"/>
                  </a:lnTo>
                  <a:cubicBezTo>
                    <a:pt x="26167" y="21063"/>
                    <a:pt x="28678" y="2593"/>
                    <a:pt x="31270"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7"/>
            <p:cNvSpPr/>
            <p:nvPr/>
          </p:nvSpPr>
          <p:spPr>
            <a:xfrm>
              <a:off x="6326800" y="5823000"/>
              <a:ext cx="165425" cy="1019400"/>
            </a:xfrm>
            <a:custGeom>
              <a:rect b="b" l="l" r="r" t="t"/>
              <a:pathLst>
                <a:path extrusionOk="0" h="40776" w="6617">
                  <a:moveTo>
                    <a:pt x="4807" y="1"/>
                  </a:moveTo>
                  <a:cubicBezTo>
                    <a:pt x="2323" y="3592"/>
                    <a:pt x="28" y="21577"/>
                    <a:pt x="1" y="40776"/>
                  </a:cubicBezTo>
                  <a:lnTo>
                    <a:pt x="1513" y="40776"/>
                  </a:lnTo>
                  <a:cubicBezTo>
                    <a:pt x="1513" y="21063"/>
                    <a:pt x="4024" y="2593"/>
                    <a:pt x="6616" y="1"/>
                  </a:cubicBezTo>
                  <a:close/>
                </a:path>
              </a:pathLst>
            </a:custGeom>
            <a:solidFill>
              <a:srgbClr val="261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7"/>
            <p:cNvSpPr/>
            <p:nvPr/>
          </p:nvSpPr>
          <p:spPr>
            <a:xfrm>
              <a:off x="5708425" y="5854050"/>
              <a:ext cx="671725" cy="918150"/>
            </a:xfrm>
            <a:custGeom>
              <a:rect b="b" l="l" r="r" t="t"/>
              <a:pathLst>
                <a:path extrusionOk="0" h="36726" w="26869">
                  <a:moveTo>
                    <a:pt x="5239" y="1"/>
                  </a:moveTo>
                  <a:cubicBezTo>
                    <a:pt x="4699" y="1"/>
                    <a:pt x="4240" y="271"/>
                    <a:pt x="3997" y="730"/>
                  </a:cubicBezTo>
                  <a:cubicBezTo>
                    <a:pt x="1891" y="4862"/>
                    <a:pt x="108" y="20875"/>
                    <a:pt x="0" y="35321"/>
                  </a:cubicBezTo>
                  <a:cubicBezTo>
                    <a:pt x="0" y="36104"/>
                    <a:pt x="649" y="36726"/>
                    <a:pt x="1405" y="36726"/>
                  </a:cubicBezTo>
                  <a:lnTo>
                    <a:pt x="21630" y="36726"/>
                  </a:lnTo>
                  <a:cubicBezTo>
                    <a:pt x="22413" y="36726"/>
                    <a:pt x="23034" y="36104"/>
                    <a:pt x="23034" y="35321"/>
                  </a:cubicBezTo>
                  <a:cubicBezTo>
                    <a:pt x="23115" y="20686"/>
                    <a:pt x="24682" y="7049"/>
                    <a:pt x="26518" y="1891"/>
                  </a:cubicBezTo>
                  <a:cubicBezTo>
                    <a:pt x="26869" y="973"/>
                    <a:pt x="26194" y="1"/>
                    <a:pt x="25195" y="1"/>
                  </a:cubicBezTo>
                  <a:close/>
                </a:path>
              </a:pathLst>
            </a:custGeom>
            <a:solidFill>
              <a:srgbClr val="DD9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7"/>
            <p:cNvSpPr/>
            <p:nvPr/>
          </p:nvSpPr>
          <p:spPr>
            <a:xfrm>
              <a:off x="5728675" y="5854050"/>
              <a:ext cx="582625" cy="571625"/>
            </a:xfrm>
            <a:custGeom>
              <a:rect b="b" l="l" r="r" t="t"/>
              <a:pathLst>
                <a:path extrusionOk="0" h="22865" w="23305">
                  <a:moveTo>
                    <a:pt x="4402" y="1"/>
                  </a:moveTo>
                  <a:cubicBezTo>
                    <a:pt x="3889" y="1"/>
                    <a:pt x="3430" y="271"/>
                    <a:pt x="3187" y="730"/>
                  </a:cubicBezTo>
                  <a:cubicBezTo>
                    <a:pt x="1891" y="3268"/>
                    <a:pt x="730" y="10289"/>
                    <a:pt x="1" y="18687"/>
                  </a:cubicBezTo>
                  <a:cubicBezTo>
                    <a:pt x="1459" y="20740"/>
                    <a:pt x="3376" y="22144"/>
                    <a:pt x="5644" y="22657"/>
                  </a:cubicBezTo>
                  <a:cubicBezTo>
                    <a:pt x="6264" y="22797"/>
                    <a:pt x="6890" y="22865"/>
                    <a:pt x="7516" y="22865"/>
                  </a:cubicBezTo>
                  <a:cubicBezTo>
                    <a:pt x="13895" y="22865"/>
                    <a:pt x="20362" y="15810"/>
                    <a:pt x="22575" y="6023"/>
                  </a:cubicBezTo>
                  <a:cubicBezTo>
                    <a:pt x="23034" y="4051"/>
                    <a:pt x="23278" y="2026"/>
                    <a:pt x="23305" y="1"/>
                  </a:cubicBezTo>
                  <a:close/>
                </a:path>
              </a:pathLst>
            </a:custGeom>
            <a:solidFill>
              <a:srgbClr val="EFB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7"/>
            <p:cNvSpPr/>
            <p:nvPr/>
          </p:nvSpPr>
          <p:spPr>
            <a:xfrm>
              <a:off x="5735425" y="5881750"/>
              <a:ext cx="590050" cy="863450"/>
            </a:xfrm>
            <a:custGeom>
              <a:rect b="b" l="l" r="r" t="t"/>
              <a:pathLst>
                <a:path extrusionOk="0" h="34538" w="23602">
                  <a:moveTo>
                    <a:pt x="4780" y="486"/>
                  </a:moveTo>
                  <a:lnTo>
                    <a:pt x="22062" y="513"/>
                  </a:lnTo>
                  <a:cubicBezTo>
                    <a:pt x="22359" y="513"/>
                    <a:pt x="22656" y="675"/>
                    <a:pt x="22818" y="918"/>
                  </a:cubicBezTo>
                  <a:cubicBezTo>
                    <a:pt x="23035" y="1215"/>
                    <a:pt x="23089" y="1593"/>
                    <a:pt x="22981" y="1917"/>
                  </a:cubicBezTo>
                  <a:cubicBezTo>
                    <a:pt x="21279" y="6994"/>
                    <a:pt x="20010" y="20037"/>
                    <a:pt x="19929" y="32971"/>
                  </a:cubicBezTo>
                  <a:cubicBezTo>
                    <a:pt x="19956" y="33538"/>
                    <a:pt x="19524" y="33997"/>
                    <a:pt x="18957" y="34024"/>
                  </a:cubicBezTo>
                  <a:lnTo>
                    <a:pt x="1486" y="34024"/>
                  </a:lnTo>
                  <a:cubicBezTo>
                    <a:pt x="1243" y="34024"/>
                    <a:pt x="1000" y="33916"/>
                    <a:pt x="811" y="33754"/>
                  </a:cubicBezTo>
                  <a:cubicBezTo>
                    <a:pt x="622" y="33538"/>
                    <a:pt x="514" y="33268"/>
                    <a:pt x="514" y="32971"/>
                  </a:cubicBezTo>
                  <a:cubicBezTo>
                    <a:pt x="622" y="19335"/>
                    <a:pt x="2188" y="4726"/>
                    <a:pt x="3943" y="1026"/>
                  </a:cubicBezTo>
                  <a:cubicBezTo>
                    <a:pt x="4078" y="702"/>
                    <a:pt x="4402" y="486"/>
                    <a:pt x="4780" y="486"/>
                  </a:cubicBezTo>
                  <a:close/>
                  <a:moveTo>
                    <a:pt x="4780" y="0"/>
                  </a:moveTo>
                  <a:cubicBezTo>
                    <a:pt x="4213" y="0"/>
                    <a:pt x="3727" y="324"/>
                    <a:pt x="3484" y="810"/>
                  </a:cubicBezTo>
                  <a:cubicBezTo>
                    <a:pt x="1702" y="4564"/>
                    <a:pt x="109" y="19281"/>
                    <a:pt x="28" y="32971"/>
                  </a:cubicBezTo>
                  <a:cubicBezTo>
                    <a:pt x="1" y="33403"/>
                    <a:pt x="163" y="33808"/>
                    <a:pt x="460" y="34105"/>
                  </a:cubicBezTo>
                  <a:cubicBezTo>
                    <a:pt x="730" y="34375"/>
                    <a:pt x="1108" y="34537"/>
                    <a:pt x="1486" y="34537"/>
                  </a:cubicBezTo>
                  <a:lnTo>
                    <a:pt x="18957" y="34537"/>
                  </a:lnTo>
                  <a:cubicBezTo>
                    <a:pt x="19767" y="34510"/>
                    <a:pt x="20442" y="33808"/>
                    <a:pt x="20415" y="32998"/>
                  </a:cubicBezTo>
                  <a:cubicBezTo>
                    <a:pt x="20496" y="20091"/>
                    <a:pt x="21765" y="7102"/>
                    <a:pt x="23413" y="2079"/>
                  </a:cubicBezTo>
                  <a:cubicBezTo>
                    <a:pt x="23602" y="1566"/>
                    <a:pt x="23521" y="1026"/>
                    <a:pt x="23197" y="594"/>
                  </a:cubicBezTo>
                  <a:cubicBezTo>
                    <a:pt x="22927" y="216"/>
                    <a:pt x="22521" y="0"/>
                    <a:pt x="22062" y="0"/>
                  </a:cubicBezTo>
                  <a:close/>
                </a:path>
              </a:pathLst>
            </a:custGeom>
            <a:solidFill>
              <a:srgbClr val="BA2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7"/>
            <p:cNvSpPr/>
            <p:nvPr/>
          </p:nvSpPr>
          <p:spPr>
            <a:xfrm>
              <a:off x="5223050" y="6925425"/>
              <a:ext cx="326075" cy="715600"/>
            </a:xfrm>
            <a:custGeom>
              <a:rect b="b" l="l" r="r" t="t"/>
              <a:pathLst>
                <a:path extrusionOk="0" h="28624" w="13043">
                  <a:moveTo>
                    <a:pt x="4132" y="0"/>
                  </a:moveTo>
                  <a:cubicBezTo>
                    <a:pt x="4132" y="0"/>
                    <a:pt x="4429" y="19497"/>
                    <a:pt x="2025" y="25789"/>
                  </a:cubicBezTo>
                  <a:cubicBezTo>
                    <a:pt x="837" y="26032"/>
                    <a:pt x="0" y="27058"/>
                    <a:pt x="0" y="28273"/>
                  </a:cubicBezTo>
                  <a:lnTo>
                    <a:pt x="0" y="28624"/>
                  </a:lnTo>
                  <a:lnTo>
                    <a:pt x="4294" y="28624"/>
                  </a:lnTo>
                  <a:cubicBezTo>
                    <a:pt x="4294" y="28624"/>
                    <a:pt x="4537" y="5509"/>
                    <a:pt x="13043" y="2539"/>
                  </a:cubicBezTo>
                  <a:lnTo>
                    <a:pt x="13043" y="0"/>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7"/>
            <p:cNvSpPr/>
            <p:nvPr/>
          </p:nvSpPr>
          <p:spPr>
            <a:xfrm>
              <a:off x="5715175" y="6925425"/>
              <a:ext cx="184325" cy="715600"/>
            </a:xfrm>
            <a:custGeom>
              <a:rect b="b" l="l" r="r" t="t"/>
              <a:pathLst>
                <a:path extrusionOk="0" h="28624" w="7373">
                  <a:moveTo>
                    <a:pt x="28" y="0"/>
                  </a:moveTo>
                  <a:lnTo>
                    <a:pt x="1" y="2539"/>
                  </a:lnTo>
                  <a:cubicBezTo>
                    <a:pt x="5617" y="5509"/>
                    <a:pt x="5563" y="28624"/>
                    <a:pt x="5563" y="28624"/>
                  </a:cubicBezTo>
                  <a:lnTo>
                    <a:pt x="6076" y="28624"/>
                  </a:lnTo>
                  <a:lnTo>
                    <a:pt x="7372" y="26761"/>
                  </a:lnTo>
                  <a:cubicBezTo>
                    <a:pt x="5509" y="21819"/>
                    <a:pt x="5941" y="0"/>
                    <a:pt x="5941" y="0"/>
                  </a:cubicBezTo>
                  <a:close/>
                </a:path>
              </a:pathLst>
            </a:custGeom>
            <a:solidFill>
              <a:srgbClr val="261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7"/>
            <p:cNvSpPr/>
            <p:nvPr/>
          </p:nvSpPr>
          <p:spPr>
            <a:xfrm>
              <a:off x="5860325" y="7568775"/>
              <a:ext cx="66175" cy="72250"/>
            </a:xfrm>
            <a:custGeom>
              <a:rect b="b" l="l" r="r" t="t"/>
              <a:pathLst>
                <a:path extrusionOk="0" h="2890" w="2647">
                  <a:moveTo>
                    <a:pt x="27" y="1"/>
                  </a:moveTo>
                  <a:lnTo>
                    <a:pt x="0" y="2890"/>
                  </a:lnTo>
                  <a:lnTo>
                    <a:pt x="2620" y="2890"/>
                  </a:lnTo>
                  <a:lnTo>
                    <a:pt x="2620" y="2539"/>
                  </a:lnTo>
                  <a:cubicBezTo>
                    <a:pt x="2647" y="1135"/>
                    <a:pt x="1890" y="1"/>
                    <a:pt x="972" y="1"/>
                  </a:cubicBezTo>
                  <a:close/>
                </a:path>
              </a:pathLst>
            </a:custGeom>
            <a:solidFill>
              <a:srgbClr val="261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7"/>
            <p:cNvSpPr/>
            <p:nvPr/>
          </p:nvSpPr>
          <p:spPr>
            <a:xfrm>
              <a:off x="6235675" y="6925425"/>
              <a:ext cx="205925" cy="715600"/>
            </a:xfrm>
            <a:custGeom>
              <a:rect b="b" l="l" r="r" t="t"/>
              <a:pathLst>
                <a:path extrusionOk="0" h="28624" w="8237">
                  <a:moveTo>
                    <a:pt x="0" y="0"/>
                  </a:moveTo>
                  <a:lnTo>
                    <a:pt x="54" y="2539"/>
                  </a:lnTo>
                  <a:cubicBezTo>
                    <a:pt x="5779" y="5509"/>
                    <a:pt x="6454" y="28624"/>
                    <a:pt x="6454" y="28624"/>
                  </a:cubicBezTo>
                  <a:lnTo>
                    <a:pt x="6967" y="28624"/>
                  </a:lnTo>
                  <a:lnTo>
                    <a:pt x="8236" y="26761"/>
                  </a:lnTo>
                  <a:cubicBezTo>
                    <a:pt x="6211" y="21819"/>
                    <a:pt x="5941" y="0"/>
                    <a:pt x="5941" y="0"/>
                  </a:cubicBezTo>
                  <a:close/>
                </a:path>
              </a:pathLst>
            </a:custGeom>
            <a:solidFill>
              <a:srgbClr val="261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7"/>
            <p:cNvSpPr/>
            <p:nvPr/>
          </p:nvSpPr>
          <p:spPr>
            <a:xfrm>
              <a:off x="6401725" y="7568775"/>
              <a:ext cx="66200" cy="72250"/>
            </a:xfrm>
            <a:custGeom>
              <a:rect b="b" l="l" r="r" t="t"/>
              <a:pathLst>
                <a:path extrusionOk="0" h="2890" w="2648">
                  <a:moveTo>
                    <a:pt x="1" y="1"/>
                  </a:moveTo>
                  <a:lnTo>
                    <a:pt x="55" y="2890"/>
                  </a:lnTo>
                  <a:lnTo>
                    <a:pt x="2647" y="2890"/>
                  </a:lnTo>
                  <a:lnTo>
                    <a:pt x="2647" y="2539"/>
                  </a:lnTo>
                  <a:cubicBezTo>
                    <a:pt x="2620" y="1135"/>
                    <a:pt x="1864" y="1"/>
                    <a:pt x="919" y="1"/>
                  </a:cubicBezTo>
                  <a:close/>
                </a:path>
              </a:pathLst>
            </a:custGeom>
            <a:solidFill>
              <a:srgbClr val="261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7"/>
            <p:cNvSpPr/>
            <p:nvPr/>
          </p:nvSpPr>
          <p:spPr>
            <a:xfrm>
              <a:off x="5711125" y="6925425"/>
              <a:ext cx="328800" cy="715600"/>
            </a:xfrm>
            <a:custGeom>
              <a:rect b="b" l="l" r="r" t="t"/>
              <a:pathLst>
                <a:path extrusionOk="0" h="28624" w="13152">
                  <a:moveTo>
                    <a:pt x="4213" y="0"/>
                  </a:moveTo>
                  <a:cubicBezTo>
                    <a:pt x="4213" y="0"/>
                    <a:pt x="4537" y="19470"/>
                    <a:pt x="2134" y="25789"/>
                  </a:cubicBezTo>
                  <a:cubicBezTo>
                    <a:pt x="919" y="25978"/>
                    <a:pt x="0" y="27031"/>
                    <a:pt x="0" y="28273"/>
                  </a:cubicBezTo>
                  <a:lnTo>
                    <a:pt x="0" y="28624"/>
                  </a:lnTo>
                  <a:lnTo>
                    <a:pt x="4402" y="28624"/>
                  </a:lnTo>
                  <a:cubicBezTo>
                    <a:pt x="4402" y="28624"/>
                    <a:pt x="4645" y="5509"/>
                    <a:pt x="13151" y="2539"/>
                  </a:cubicBezTo>
                  <a:lnTo>
                    <a:pt x="13151" y="0"/>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7"/>
            <p:cNvSpPr/>
            <p:nvPr/>
          </p:nvSpPr>
          <p:spPr>
            <a:xfrm>
              <a:off x="5387750" y="6925425"/>
              <a:ext cx="470575" cy="91150"/>
            </a:xfrm>
            <a:custGeom>
              <a:rect b="b" l="l" r="r" t="t"/>
              <a:pathLst>
                <a:path extrusionOk="0" h="3646" w="18823">
                  <a:moveTo>
                    <a:pt x="1" y="0"/>
                  </a:moveTo>
                  <a:lnTo>
                    <a:pt x="1" y="3646"/>
                  </a:lnTo>
                  <a:lnTo>
                    <a:pt x="18822" y="3646"/>
                  </a:lnTo>
                  <a:lnTo>
                    <a:pt x="18822" y="0"/>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7"/>
            <p:cNvSpPr/>
            <p:nvPr/>
          </p:nvSpPr>
          <p:spPr>
            <a:xfrm>
              <a:off x="5913650" y="6925425"/>
              <a:ext cx="470550" cy="91150"/>
            </a:xfrm>
            <a:custGeom>
              <a:rect b="b" l="l" r="r" t="t"/>
              <a:pathLst>
                <a:path extrusionOk="0" h="3646" w="18822">
                  <a:moveTo>
                    <a:pt x="1" y="0"/>
                  </a:moveTo>
                  <a:lnTo>
                    <a:pt x="1" y="3646"/>
                  </a:lnTo>
                  <a:lnTo>
                    <a:pt x="18822" y="3646"/>
                  </a:lnTo>
                  <a:lnTo>
                    <a:pt x="18822" y="0"/>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7"/>
            <p:cNvSpPr/>
            <p:nvPr/>
          </p:nvSpPr>
          <p:spPr>
            <a:xfrm>
              <a:off x="5752975" y="6797150"/>
              <a:ext cx="683900" cy="133700"/>
            </a:xfrm>
            <a:custGeom>
              <a:rect b="b" l="l" r="r" t="t"/>
              <a:pathLst>
                <a:path extrusionOk="0" h="5348" w="27356">
                  <a:moveTo>
                    <a:pt x="2782" y="1"/>
                  </a:moveTo>
                  <a:cubicBezTo>
                    <a:pt x="1" y="1"/>
                    <a:pt x="1" y="5347"/>
                    <a:pt x="2782" y="5347"/>
                  </a:cubicBezTo>
                  <a:lnTo>
                    <a:pt x="24493" y="5347"/>
                  </a:lnTo>
                  <a:cubicBezTo>
                    <a:pt x="27355" y="5347"/>
                    <a:pt x="27355" y="1"/>
                    <a:pt x="24493" y="1"/>
                  </a:cubicBezTo>
                  <a:close/>
                </a:path>
              </a:pathLst>
            </a:custGeom>
            <a:solidFill>
              <a:srgbClr val="C47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7"/>
            <p:cNvSpPr/>
            <p:nvPr/>
          </p:nvSpPr>
          <p:spPr>
            <a:xfrm>
              <a:off x="5256125" y="6797150"/>
              <a:ext cx="683875" cy="133700"/>
            </a:xfrm>
            <a:custGeom>
              <a:rect b="b" l="l" r="r" t="t"/>
              <a:pathLst>
                <a:path extrusionOk="0" h="5348" w="27355">
                  <a:moveTo>
                    <a:pt x="2782" y="1"/>
                  </a:moveTo>
                  <a:cubicBezTo>
                    <a:pt x="0" y="1"/>
                    <a:pt x="0" y="5347"/>
                    <a:pt x="2782" y="5347"/>
                  </a:cubicBezTo>
                  <a:lnTo>
                    <a:pt x="24465" y="5347"/>
                  </a:lnTo>
                  <a:cubicBezTo>
                    <a:pt x="27355" y="5347"/>
                    <a:pt x="27355" y="1"/>
                    <a:pt x="24465" y="1"/>
                  </a:cubicBezTo>
                  <a:close/>
                </a:path>
              </a:pathLst>
            </a:custGeom>
            <a:solidFill>
              <a:srgbClr val="E0A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7"/>
            <p:cNvSpPr/>
            <p:nvPr/>
          </p:nvSpPr>
          <p:spPr>
            <a:xfrm>
              <a:off x="5986550" y="6547375"/>
              <a:ext cx="173525" cy="403050"/>
            </a:xfrm>
            <a:custGeom>
              <a:rect b="b" l="l" r="r" t="t"/>
              <a:pathLst>
                <a:path extrusionOk="0" h="16122" w="6941">
                  <a:moveTo>
                    <a:pt x="2485" y="0"/>
                  </a:moveTo>
                  <a:cubicBezTo>
                    <a:pt x="5186" y="4402"/>
                    <a:pt x="4943" y="9614"/>
                    <a:pt x="1" y="16121"/>
                  </a:cubicBezTo>
                  <a:lnTo>
                    <a:pt x="4456" y="16121"/>
                  </a:lnTo>
                  <a:cubicBezTo>
                    <a:pt x="4321" y="10694"/>
                    <a:pt x="5240" y="5320"/>
                    <a:pt x="6941" y="0"/>
                  </a:cubicBezTo>
                  <a:close/>
                </a:path>
              </a:pathLst>
            </a:custGeom>
            <a:solidFill>
              <a:srgbClr val="6352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7"/>
            <p:cNvSpPr/>
            <p:nvPr/>
          </p:nvSpPr>
          <p:spPr>
            <a:xfrm>
              <a:off x="5986550" y="6797825"/>
              <a:ext cx="121550" cy="166775"/>
            </a:xfrm>
            <a:custGeom>
              <a:rect b="b" l="l" r="r" t="t"/>
              <a:pathLst>
                <a:path extrusionOk="0" h="6671" w="4862">
                  <a:moveTo>
                    <a:pt x="3430" y="1"/>
                  </a:moveTo>
                  <a:cubicBezTo>
                    <a:pt x="2593" y="2188"/>
                    <a:pt x="1432" y="4267"/>
                    <a:pt x="1" y="6103"/>
                  </a:cubicBezTo>
                  <a:lnTo>
                    <a:pt x="4861" y="6671"/>
                  </a:lnTo>
                  <a:cubicBezTo>
                    <a:pt x="4807" y="5023"/>
                    <a:pt x="4456" y="2809"/>
                    <a:pt x="4618" y="1162"/>
                  </a:cubicBezTo>
                  <a:cubicBezTo>
                    <a:pt x="4240" y="757"/>
                    <a:pt x="3835" y="352"/>
                    <a:pt x="3430"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7"/>
            <p:cNvSpPr/>
            <p:nvPr/>
          </p:nvSpPr>
          <p:spPr>
            <a:xfrm>
              <a:off x="6249850" y="6547375"/>
              <a:ext cx="216050" cy="403050"/>
            </a:xfrm>
            <a:custGeom>
              <a:rect b="b" l="l" r="r" t="t"/>
              <a:pathLst>
                <a:path extrusionOk="0" h="16122" w="8642">
                  <a:moveTo>
                    <a:pt x="4186" y="0"/>
                  </a:moveTo>
                  <a:cubicBezTo>
                    <a:pt x="6400" y="4402"/>
                    <a:pt x="5617" y="9614"/>
                    <a:pt x="0" y="16121"/>
                  </a:cubicBezTo>
                  <a:lnTo>
                    <a:pt x="4456" y="16121"/>
                  </a:lnTo>
                  <a:cubicBezTo>
                    <a:pt x="4888" y="10694"/>
                    <a:pt x="6373" y="5320"/>
                    <a:pt x="8641" y="0"/>
                  </a:cubicBezTo>
                  <a:close/>
                </a:path>
              </a:pathLst>
            </a:custGeom>
            <a:solidFill>
              <a:srgbClr val="6352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7"/>
            <p:cNvSpPr/>
            <p:nvPr/>
          </p:nvSpPr>
          <p:spPr>
            <a:xfrm>
              <a:off x="6249850" y="6837650"/>
              <a:ext cx="120175" cy="125600"/>
            </a:xfrm>
            <a:custGeom>
              <a:rect b="b" l="l" r="r" t="t"/>
              <a:pathLst>
                <a:path extrusionOk="0" h="5024" w="4807">
                  <a:moveTo>
                    <a:pt x="3268" y="1"/>
                  </a:moveTo>
                  <a:cubicBezTo>
                    <a:pt x="2323" y="1594"/>
                    <a:pt x="1242" y="3106"/>
                    <a:pt x="0" y="4510"/>
                  </a:cubicBezTo>
                  <a:lnTo>
                    <a:pt x="4591" y="5024"/>
                  </a:lnTo>
                  <a:cubicBezTo>
                    <a:pt x="4672" y="4051"/>
                    <a:pt x="4672" y="2593"/>
                    <a:pt x="4807" y="1648"/>
                  </a:cubicBezTo>
                  <a:cubicBezTo>
                    <a:pt x="4348" y="1027"/>
                    <a:pt x="3835" y="487"/>
                    <a:pt x="3268"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7"/>
            <p:cNvSpPr/>
            <p:nvPr/>
          </p:nvSpPr>
          <p:spPr>
            <a:xfrm>
              <a:off x="6008825" y="6547375"/>
              <a:ext cx="173525" cy="403050"/>
            </a:xfrm>
            <a:custGeom>
              <a:rect b="b" l="l" r="r" t="t"/>
              <a:pathLst>
                <a:path extrusionOk="0" h="16122" w="6941">
                  <a:moveTo>
                    <a:pt x="2485" y="0"/>
                  </a:moveTo>
                  <a:cubicBezTo>
                    <a:pt x="5186" y="4402"/>
                    <a:pt x="4943" y="9614"/>
                    <a:pt x="1" y="16121"/>
                  </a:cubicBezTo>
                  <a:lnTo>
                    <a:pt x="4457" y="16121"/>
                  </a:lnTo>
                  <a:cubicBezTo>
                    <a:pt x="4322" y="10694"/>
                    <a:pt x="5240" y="5320"/>
                    <a:pt x="6941" y="0"/>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7"/>
            <p:cNvSpPr/>
            <p:nvPr/>
          </p:nvSpPr>
          <p:spPr>
            <a:xfrm>
              <a:off x="6272125" y="6547375"/>
              <a:ext cx="216725" cy="403050"/>
            </a:xfrm>
            <a:custGeom>
              <a:rect b="b" l="l" r="r" t="t"/>
              <a:pathLst>
                <a:path extrusionOk="0" h="16122" w="8669">
                  <a:moveTo>
                    <a:pt x="4186" y="0"/>
                  </a:moveTo>
                  <a:cubicBezTo>
                    <a:pt x="6400" y="4402"/>
                    <a:pt x="5617" y="9614"/>
                    <a:pt x="0" y="16121"/>
                  </a:cubicBezTo>
                  <a:lnTo>
                    <a:pt x="4483" y="16121"/>
                  </a:lnTo>
                  <a:cubicBezTo>
                    <a:pt x="4915" y="10694"/>
                    <a:pt x="6400" y="5320"/>
                    <a:pt x="8668" y="0"/>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7"/>
            <p:cNvSpPr/>
            <p:nvPr/>
          </p:nvSpPr>
          <p:spPr>
            <a:xfrm>
              <a:off x="6023775" y="6539250"/>
              <a:ext cx="489300" cy="53400"/>
            </a:xfrm>
            <a:custGeom>
              <a:rect b="b" l="l" r="r" t="t"/>
              <a:pathLst>
                <a:path extrusionOk="0" h="2136" w="19572">
                  <a:moveTo>
                    <a:pt x="18724" y="0"/>
                  </a:moveTo>
                  <a:cubicBezTo>
                    <a:pt x="18711" y="0"/>
                    <a:pt x="18697" y="1"/>
                    <a:pt x="18683" y="1"/>
                  </a:cubicBezTo>
                  <a:lnTo>
                    <a:pt x="1212" y="1"/>
                  </a:lnTo>
                  <a:cubicBezTo>
                    <a:pt x="699" y="28"/>
                    <a:pt x="240" y="406"/>
                    <a:pt x="159" y="920"/>
                  </a:cubicBezTo>
                  <a:lnTo>
                    <a:pt x="105" y="1217"/>
                  </a:lnTo>
                  <a:cubicBezTo>
                    <a:pt x="0" y="1689"/>
                    <a:pt x="380" y="2136"/>
                    <a:pt x="847" y="2136"/>
                  </a:cubicBezTo>
                  <a:cubicBezTo>
                    <a:pt x="861" y="2136"/>
                    <a:pt x="874" y="2135"/>
                    <a:pt x="888" y="2135"/>
                  </a:cubicBezTo>
                  <a:lnTo>
                    <a:pt x="18359" y="2135"/>
                  </a:lnTo>
                  <a:cubicBezTo>
                    <a:pt x="18872" y="2135"/>
                    <a:pt x="19305" y="1757"/>
                    <a:pt x="19413" y="1244"/>
                  </a:cubicBezTo>
                  <a:lnTo>
                    <a:pt x="19467" y="947"/>
                  </a:lnTo>
                  <a:cubicBezTo>
                    <a:pt x="19571" y="448"/>
                    <a:pt x="19192" y="0"/>
                    <a:pt x="18724" y="0"/>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7"/>
            <p:cNvSpPr/>
            <p:nvPr/>
          </p:nvSpPr>
          <p:spPr>
            <a:xfrm>
              <a:off x="6024375" y="6539275"/>
              <a:ext cx="102625" cy="54025"/>
            </a:xfrm>
            <a:custGeom>
              <a:rect b="b" l="l" r="r" t="t"/>
              <a:pathLst>
                <a:path extrusionOk="0" h="2161" w="4105">
                  <a:moveTo>
                    <a:pt x="1215" y="0"/>
                  </a:moveTo>
                  <a:cubicBezTo>
                    <a:pt x="675" y="27"/>
                    <a:pt x="243" y="405"/>
                    <a:pt x="135" y="946"/>
                  </a:cubicBezTo>
                  <a:lnTo>
                    <a:pt x="108" y="1243"/>
                  </a:lnTo>
                  <a:cubicBezTo>
                    <a:pt x="0" y="1729"/>
                    <a:pt x="378" y="2161"/>
                    <a:pt x="864" y="2161"/>
                  </a:cubicBezTo>
                  <a:lnTo>
                    <a:pt x="2889" y="2161"/>
                  </a:lnTo>
                  <a:cubicBezTo>
                    <a:pt x="3430" y="2134"/>
                    <a:pt x="3889" y="1756"/>
                    <a:pt x="3970" y="1243"/>
                  </a:cubicBezTo>
                  <a:lnTo>
                    <a:pt x="4024" y="946"/>
                  </a:lnTo>
                  <a:cubicBezTo>
                    <a:pt x="4105" y="432"/>
                    <a:pt x="3727" y="0"/>
                    <a:pt x="3240" y="0"/>
                  </a:cubicBezTo>
                  <a:close/>
                </a:path>
              </a:pathLst>
            </a:custGeom>
            <a:solidFill>
              <a:srgbClr val="6352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7"/>
            <p:cNvSpPr/>
            <p:nvPr/>
          </p:nvSpPr>
          <p:spPr>
            <a:xfrm>
              <a:off x="5960300" y="6464275"/>
              <a:ext cx="604700" cy="98000"/>
            </a:xfrm>
            <a:custGeom>
              <a:rect b="b" l="l" r="r" t="t"/>
              <a:pathLst>
                <a:path extrusionOk="0" h="3920" w="24188">
                  <a:moveTo>
                    <a:pt x="22415" y="1"/>
                  </a:moveTo>
                  <a:cubicBezTo>
                    <a:pt x="22387" y="1"/>
                    <a:pt x="22358" y="2"/>
                    <a:pt x="22330" y="3"/>
                  </a:cubicBezTo>
                  <a:lnTo>
                    <a:pt x="2455" y="3"/>
                  </a:lnTo>
                  <a:cubicBezTo>
                    <a:pt x="1321" y="30"/>
                    <a:pt x="403" y="840"/>
                    <a:pt x="214" y="1947"/>
                  </a:cubicBezTo>
                  <a:lnTo>
                    <a:pt x="214" y="2001"/>
                  </a:lnTo>
                  <a:cubicBezTo>
                    <a:pt x="1" y="2986"/>
                    <a:pt x="785" y="3919"/>
                    <a:pt x="1817" y="3919"/>
                  </a:cubicBezTo>
                  <a:cubicBezTo>
                    <a:pt x="1832" y="3919"/>
                    <a:pt x="1846" y="3919"/>
                    <a:pt x="1861" y="3919"/>
                  </a:cubicBezTo>
                  <a:lnTo>
                    <a:pt x="21762" y="3919"/>
                  </a:lnTo>
                  <a:cubicBezTo>
                    <a:pt x="22870" y="3892"/>
                    <a:pt x="23788" y="3081"/>
                    <a:pt x="24004" y="2001"/>
                  </a:cubicBezTo>
                  <a:lnTo>
                    <a:pt x="24004" y="1947"/>
                  </a:lnTo>
                  <a:cubicBezTo>
                    <a:pt x="24188" y="923"/>
                    <a:pt x="23426" y="1"/>
                    <a:pt x="22415" y="1"/>
                  </a:cubicBezTo>
                  <a:close/>
                </a:path>
              </a:pathLst>
            </a:custGeom>
            <a:solidFill>
              <a:srgbClr val="C47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7"/>
            <p:cNvSpPr/>
            <p:nvPr/>
          </p:nvSpPr>
          <p:spPr>
            <a:xfrm>
              <a:off x="5960300" y="6464325"/>
              <a:ext cx="154475" cy="97950"/>
            </a:xfrm>
            <a:custGeom>
              <a:rect b="b" l="l" r="r" t="t"/>
              <a:pathLst>
                <a:path extrusionOk="0" h="3918" w="6179">
                  <a:moveTo>
                    <a:pt x="4389" y="0"/>
                  </a:moveTo>
                  <a:cubicBezTo>
                    <a:pt x="4375" y="0"/>
                    <a:pt x="4360" y="1"/>
                    <a:pt x="4345" y="1"/>
                  </a:cubicBezTo>
                  <a:lnTo>
                    <a:pt x="2455" y="1"/>
                  </a:lnTo>
                  <a:cubicBezTo>
                    <a:pt x="1321" y="28"/>
                    <a:pt x="403" y="838"/>
                    <a:pt x="214" y="1945"/>
                  </a:cubicBezTo>
                  <a:lnTo>
                    <a:pt x="214" y="1999"/>
                  </a:lnTo>
                  <a:cubicBezTo>
                    <a:pt x="1" y="2984"/>
                    <a:pt x="785" y="3917"/>
                    <a:pt x="1817" y="3917"/>
                  </a:cubicBezTo>
                  <a:cubicBezTo>
                    <a:pt x="1832" y="3917"/>
                    <a:pt x="1846" y="3917"/>
                    <a:pt x="1861" y="3917"/>
                  </a:cubicBezTo>
                  <a:lnTo>
                    <a:pt x="3778" y="3917"/>
                  </a:lnTo>
                  <a:cubicBezTo>
                    <a:pt x="4885" y="3863"/>
                    <a:pt x="5803" y="3079"/>
                    <a:pt x="5993" y="1999"/>
                  </a:cubicBezTo>
                  <a:lnTo>
                    <a:pt x="5993" y="1945"/>
                  </a:lnTo>
                  <a:cubicBezTo>
                    <a:pt x="6179" y="933"/>
                    <a:pt x="5420" y="0"/>
                    <a:pt x="4389" y="0"/>
                  </a:cubicBezTo>
                  <a:close/>
                </a:path>
              </a:pathLst>
            </a:custGeom>
            <a:solidFill>
              <a:srgbClr val="EFB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7"/>
            <p:cNvSpPr/>
            <p:nvPr/>
          </p:nvSpPr>
          <p:spPr>
            <a:xfrm>
              <a:off x="6383500" y="5793300"/>
              <a:ext cx="224150" cy="156025"/>
            </a:xfrm>
            <a:custGeom>
              <a:rect b="b" l="l" r="r" t="t"/>
              <a:pathLst>
                <a:path extrusionOk="0" h="6241" w="8966">
                  <a:moveTo>
                    <a:pt x="4483" y="1"/>
                  </a:moveTo>
                  <a:cubicBezTo>
                    <a:pt x="1999" y="1"/>
                    <a:pt x="1" y="1648"/>
                    <a:pt x="1" y="3700"/>
                  </a:cubicBezTo>
                  <a:cubicBezTo>
                    <a:pt x="1" y="4024"/>
                    <a:pt x="55" y="4321"/>
                    <a:pt x="136" y="4645"/>
                  </a:cubicBezTo>
                  <a:cubicBezTo>
                    <a:pt x="730" y="3700"/>
                    <a:pt x="1756" y="3133"/>
                    <a:pt x="2836" y="3133"/>
                  </a:cubicBezTo>
                  <a:cubicBezTo>
                    <a:pt x="5213" y="3133"/>
                    <a:pt x="5969" y="4240"/>
                    <a:pt x="6158" y="5320"/>
                  </a:cubicBezTo>
                  <a:cubicBezTo>
                    <a:pt x="6277" y="5898"/>
                    <a:pt x="6780" y="6240"/>
                    <a:pt x="7298" y="6240"/>
                  </a:cubicBezTo>
                  <a:cubicBezTo>
                    <a:pt x="7604" y="6240"/>
                    <a:pt x="7915" y="6121"/>
                    <a:pt x="8156" y="5860"/>
                  </a:cubicBezTo>
                  <a:cubicBezTo>
                    <a:pt x="8669" y="5266"/>
                    <a:pt x="8966" y="4483"/>
                    <a:pt x="8966" y="3700"/>
                  </a:cubicBezTo>
                  <a:cubicBezTo>
                    <a:pt x="8966" y="1648"/>
                    <a:pt x="6968" y="1"/>
                    <a:pt x="4483"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7"/>
            <p:cNvSpPr/>
            <p:nvPr/>
          </p:nvSpPr>
          <p:spPr>
            <a:xfrm>
              <a:off x="5711125" y="6991575"/>
              <a:ext cx="157325" cy="649450"/>
            </a:xfrm>
            <a:custGeom>
              <a:rect b="b" l="l" r="r" t="t"/>
              <a:pathLst>
                <a:path extrusionOk="0" h="25978" w="6293">
                  <a:moveTo>
                    <a:pt x="4240" y="1"/>
                  </a:moveTo>
                  <a:cubicBezTo>
                    <a:pt x="4240" y="5536"/>
                    <a:pt x="3970" y="18255"/>
                    <a:pt x="2134" y="23143"/>
                  </a:cubicBezTo>
                  <a:cubicBezTo>
                    <a:pt x="919" y="23332"/>
                    <a:pt x="0" y="24385"/>
                    <a:pt x="0" y="25627"/>
                  </a:cubicBezTo>
                  <a:lnTo>
                    <a:pt x="0" y="25978"/>
                  </a:lnTo>
                  <a:lnTo>
                    <a:pt x="4402" y="25978"/>
                  </a:lnTo>
                  <a:cubicBezTo>
                    <a:pt x="4402" y="25978"/>
                    <a:pt x="4483" y="17958"/>
                    <a:pt x="6292" y="10775"/>
                  </a:cubicBezTo>
                  <a:cubicBezTo>
                    <a:pt x="6157" y="5725"/>
                    <a:pt x="5401" y="1729"/>
                    <a:pt x="4240"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7"/>
            <p:cNvSpPr/>
            <p:nvPr/>
          </p:nvSpPr>
          <p:spPr>
            <a:xfrm>
              <a:off x="5273675" y="6797150"/>
              <a:ext cx="605575" cy="66200"/>
            </a:xfrm>
            <a:custGeom>
              <a:rect b="b" l="l" r="r" t="t"/>
              <a:pathLst>
                <a:path extrusionOk="0" h="2648" w="24223">
                  <a:moveTo>
                    <a:pt x="2080" y="1"/>
                  </a:moveTo>
                  <a:cubicBezTo>
                    <a:pt x="729" y="1"/>
                    <a:pt x="27" y="1297"/>
                    <a:pt x="0" y="2593"/>
                  </a:cubicBezTo>
                  <a:cubicBezTo>
                    <a:pt x="108" y="2620"/>
                    <a:pt x="243" y="2647"/>
                    <a:pt x="378" y="2647"/>
                  </a:cubicBezTo>
                  <a:lnTo>
                    <a:pt x="22089" y="2647"/>
                  </a:lnTo>
                  <a:cubicBezTo>
                    <a:pt x="23466" y="2647"/>
                    <a:pt x="24195" y="1351"/>
                    <a:pt x="24222" y="55"/>
                  </a:cubicBezTo>
                  <a:cubicBezTo>
                    <a:pt x="24087" y="28"/>
                    <a:pt x="23925" y="1"/>
                    <a:pt x="23763" y="1"/>
                  </a:cubicBezTo>
                  <a:close/>
                </a:path>
              </a:pathLst>
            </a:custGeom>
            <a:solidFill>
              <a:srgbClr val="EFB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7"/>
            <p:cNvSpPr/>
            <p:nvPr/>
          </p:nvSpPr>
          <p:spPr>
            <a:xfrm>
              <a:off x="5555175" y="6192275"/>
              <a:ext cx="4750" cy="2050"/>
            </a:xfrm>
            <a:custGeom>
              <a:rect b="b" l="l" r="r" t="t"/>
              <a:pathLst>
                <a:path extrusionOk="0" h="82" w="190">
                  <a:moveTo>
                    <a:pt x="1" y="1"/>
                  </a:moveTo>
                  <a:lnTo>
                    <a:pt x="1" y="82"/>
                  </a:lnTo>
                  <a:lnTo>
                    <a:pt x="190" y="82"/>
                  </a:lnTo>
                  <a:lnTo>
                    <a:pt x="190" y="1"/>
                  </a:lnTo>
                  <a:close/>
                </a:path>
              </a:pathLst>
            </a:custGeom>
            <a:solidFill>
              <a:srgbClr val="EFB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7"/>
            <p:cNvSpPr/>
            <p:nvPr/>
          </p:nvSpPr>
          <p:spPr>
            <a:xfrm>
              <a:off x="5711125" y="7007775"/>
              <a:ext cx="168800" cy="633250"/>
            </a:xfrm>
            <a:custGeom>
              <a:rect b="b" l="l" r="r" t="t"/>
              <a:pathLst>
                <a:path extrusionOk="0" h="25330" w="6752">
                  <a:moveTo>
                    <a:pt x="4240" y="1"/>
                  </a:moveTo>
                  <a:cubicBezTo>
                    <a:pt x="4213" y="5833"/>
                    <a:pt x="3889" y="17796"/>
                    <a:pt x="2134" y="22495"/>
                  </a:cubicBezTo>
                  <a:cubicBezTo>
                    <a:pt x="919" y="22684"/>
                    <a:pt x="0" y="23737"/>
                    <a:pt x="0" y="24979"/>
                  </a:cubicBezTo>
                  <a:lnTo>
                    <a:pt x="0" y="25330"/>
                  </a:lnTo>
                  <a:lnTo>
                    <a:pt x="4402" y="25330"/>
                  </a:lnTo>
                  <a:cubicBezTo>
                    <a:pt x="4402" y="25330"/>
                    <a:pt x="4510" y="16041"/>
                    <a:pt x="6751" y="8480"/>
                  </a:cubicBezTo>
                  <a:cubicBezTo>
                    <a:pt x="6454" y="4375"/>
                    <a:pt x="5563" y="1216"/>
                    <a:pt x="4240" y="1"/>
                  </a:cubicBezTo>
                  <a:close/>
                </a:path>
              </a:pathLst>
            </a:custGeom>
            <a:solidFill>
              <a:srgbClr val="6352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7"/>
            <p:cNvSpPr/>
            <p:nvPr/>
          </p:nvSpPr>
          <p:spPr>
            <a:xfrm>
              <a:off x="5223050" y="7010475"/>
              <a:ext cx="155950" cy="630550"/>
            </a:xfrm>
            <a:custGeom>
              <a:rect b="b" l="l" r="r" t="t"/>
              <a:pathLst>
                <a:path extrusionOk="0" h="25222" w="6238">
                  <a:moveTo>
                    <a:pt x="4132" y="1"/>
                  </a:moveTo>
                  <a:cubicBezTo>
                    <a:pt x="4105" y="5861"/>
                    <a:pt x="3781" y="17742"/>
                    <a:pt x="2025" y="22387"/>
                  </a:cubicBezTo>
                  <a:cubicBezTo>
                    <a:pt x="837" y="22630"/>
                    <a:pt x="0" y="23656"/>
                    <a:pt x="0" y="24871"/>
                  </a:cubicBezTo>
                  <a:lnTo>
                    <a:pt x="0" y="25222"/>
                  </a:lnTo>
                  <a:lnTo>
                    <a:pt x="4294" y="25222"/>
                  </a:lnTo>
                  <a:cubicBezTo>
                    <a:pt x="4294" y="25222"/>
                    <a:pt x="4375" y="17040"/>
                    <a:pt x="6238" y="9803"/>
                  </a:cubicBezTo>
                  <a:cubicBezTo>
                    <a:pt x="6103" y="5077"/>
                    <a:pt x="5320" y="1405"/>
                    <a:pt x="4132" y="1"/>
                  </a:cubicBezTo>
                  <a:close/>
                </a:path>
              </a:pathLst>
            </a:custGeom>
            <a:solidFill>
              <a:srgbClr val="6352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87"/>
          <p:cNvGrpSpPr/>
          <p:nvPr/>
        </p:nvGrpSpPr>
        <p:grpSpPr>
          <a:xfrm flipH="1" rot="1321491">
            <a:off x="2992314" y="2219608"/>
            <a:ext cx="714934" cy="378491"/>
            <a:chOff x="-1074225" y="4512538"/>
            <a:chExt cx="714950" cy="378500"/>
          </a:xfrm>
        </p:grpSpPr>
        <p:sp>
          <p:nvSpPr>
            <p:cNvPr id="6330" name="Google Shape;6330;p87"/>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7"/>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7"/>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7"/>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7"/>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7"/>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7"/>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7"/>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7"/>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7"/>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7"/>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1" name="Google Shape;6341;p87"/>
          <p:cNvGrpSpPr/>
          <p:nvPr/>
        </p:nvGrpSpPr>
        <p:grpSpPr>
          <a:xfrm>
            <a:off x="4247812" y="1317949"/>
            <a:ext cx="648376" cy="880878"/>
            <a:chOff x="638276" y="3526008"/>
            <a:chExt cx="714936" cy="971200"/>
          </a:xfrm>
        </p:grpSpPr>
        <p:sp>
          <p:nvSpPr>
            <p:cNvPr id="6342" name="Google Shape;6342;p87"/>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3" name="Google Shape;6343;p87"/>
            <p:cNvGrpSpPr/>
            <p:nvPr/>
          </p:nvGrpSpPr>
          <p:grpSpPr>
            <a:xfrm>
              <a:off x="638276" y="3526008"/>
              <a:ext cx="714936" cy="971200"/>
              <a:chOff x="9141124" y="2771118"/>
              <a:chExt cx="319239" cy="433649"/>
            </a:xfrm>
          </p:grpSpPr>
          <p:sp>
            <p:nvSpPr>
              <p:cNvPr id="6344" name="Google Shape;6344;p87"/>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7"/>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7"/>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7"/>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7"/>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7"/>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7"/>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7"/>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7"/>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7"/>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7"/>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7"/>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7"/>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7"/>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7"/>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7"/>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7"/>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7"/>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7"/>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7"/>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7"/>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7"/>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7"/>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7"/>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7"/>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7"/>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3" name="Shape 6373"/>
        <p:cNvGrpSpPr/>
        <p:nvPr/>
      </p:nvGrpSpPr>
      <p:grpSpPr>
        <a:xfrm>
          <a:off x="0" y="0"/>
          <a:ext cx="0" cy="0"/>
          <a:chOff x="0" y="0"/>
          <a:chExt cx="0" cy="0"/>
        </a:xfrm>
      </p:grpSpPr>
      <p:sp>
        <p:nvSpPr>
          <p:cNvPr id="6374" name="Google Shape;6374;p88"/>
          <p:cNvSpPr txBox="1"/>
          <p:nvPr>
            <p:ph type="title"/>
          </p:nvPr>
        </p:nvSpPr>
        <p:spPr>
          <a:xfrm>
            <a:off x="1284000" y="1219025"/>
            <a:ext cx="6576000" cy="132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April 12</a:t>
            </a:r>
            <a:endParaRPr/>
          </a:p>
        </p:txBody>
      </p:sp>
      <p:sp>
        <p:nvSpPr>
          <p:cNvPr id="6375" name="Google Shape;6375;p88"/>
          <p:cNvSpPr txBox="1"/>
          <p:nvPr>
            <p:ph idx="1" type="subTitle"/>
          </p:nvPr>
        </p:nvSpPr>
        <p:spPr>
          <a:xfrm>
            <a:off x="1284000" y="3679225"/>
            <a:ext cx="65760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National library workers day</a:t>
            </a:r>
            <a:endParaRPr/>
          </a:p>
        </p:txBody>
      </p:sp>
      <p:sp>
        <p:nvSpPr>
          <p:cNvPr id="6376" name="Google Shape;6376;p88"/>
          <p:cNvSpPr/>
          <p:nvPr/>
        </p:nvSpPr>
        <p:spPr>
          <a:xfrm>
            <a:off x="4" y="329535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7" name="Google Shape;6377;p88"/>
          <p:cNvGrpSpPr/>
          <p:nvPr/>
        </p:nvGrpSpPr>
        <p:grpSpPr>
          <a:xfrm>
            <a:off x="709988" y="2921872"/>
            <a:ext cx="3268775" cy="380199"/>
            <a:chOff x="975489" y="863689"/>
            <a:chExt cx="3268775" cy="380199"/>
          </a:xfrm>
        </p:grpSpPr>
        <p:grpSp>
          <p:nvGrpSpPr>
            <p:cNvPr id="6378" name="Google Shape;6378;p88"/>
            <p:cNvGrpSpPr/>
            <p:nvPr/>
          </p:nvGrpSpPr>
          <p:grpSpPr>
            <a:xfrm>
              <a:off x="975489" y="863689"/>
              <a:ext cx="3268775" cy="380199"/>
              <a:chOff x="975489" y="863689"/>
              <a:chExt cx="3268775" cy="380199"/>
            </a:xfrm>
          </p:grpSpPr>
          <p:sp>
            <p:nvSpPr>
              <p:cNvPr id="6379" name="Google Shape;6379;p88"/>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8"/>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8"/>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8"/>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8"/>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8"/>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8"/>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8"/>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8"/>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8"/>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8"/>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8"/>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8"/>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8"/>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8"/>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8"/>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8"/>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8"/>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8"/>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8"/>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8"/>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8"/>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8"/>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8"/>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8"/>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8"/>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8"/>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8"/>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8"/>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8"/>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8"/>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8"/>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8"/>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8"/>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8"/>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8"/>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8"/>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8"/>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8"/>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8"/>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8"/>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8"/>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8"/>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8"/>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8"/>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8"/>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8"/>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8"/>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8"/>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8"/>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8"/>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8"/>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8"/>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8"/>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8"/>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8"/>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8"/>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8"/>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8"/>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8"/>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8"/>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8"/>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8"/>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8"/>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8"/>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8"/>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8"/>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8"/>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8"/>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8"/>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8"/>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8"/>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8"/>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8"/>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8"/>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8"/>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8"/>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8"/>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8"/>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8"/>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8"/>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8"/>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8"/>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8"/>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8"/>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8"/>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8"/>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8"/>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8"/>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8"/>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8"/>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8"/>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8"/>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8"/>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8"/>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8"/>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8"/>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8"/>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8"/>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8"/>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8"/>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8"/>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8"/>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8"/>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8"/>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8"/>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5" name="Google Shape;6485;p88"/>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8"/>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8"/>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8"/>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8"/>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8"/>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8"/>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8"/>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8"/>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8"/>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88"/>
          <p:cNvGrpSpPr/>
          <p:nvPr/>
        </p:nvGrpSpPr>
        <p:grpSpPr>
          <a:xfrm flipH="1">
            <a:off x="5165238" y="2921872"/>
            <a:ext cx="3268775" cy="380199"/>
            <a:chOff x="975489" y="863689"/>
            <a:chExt cx="3268775" cy="380199"/>
          </a:xfrm>
        </p:grpSpPr>
        <p:grpSp>
          <p:nvGrpSpPr>
            <p:cNvPr id="6496" name="Google Shape;6496;p88"/>
            <p:cNvGrpSpPr/>
            <p:nvPr/>
          </p:nvGrpSpPr>
          <p:grpSpPr>
            <a:xfrm>
              <a:off x="975489" y="863689"/>
              <a:ext cx="3268775" cy="380199"/>
              <a:chOff x="975489" y="863689"/>
              <a:chExt cx="3268775" cy="380199"/>
            </a:xfrm>
          </p:grpSpPr>
          <p:sp>
            <p:nvSpPr>
              <p:cNvPr id="6497" name="Google Shape;6497;p88"/>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8"/>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8"/>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8"/>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8"/>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8"/>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8"/>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8"/>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8"/>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8"/>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8"/>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8"/>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8"/>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8"/>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8"/>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8"/>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8"/>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8"/>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8"/>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8"/>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8"/>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8"/>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8"/>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8"/>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8"/>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8"/>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8"/>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8"/>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8"/>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8"/>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8"/>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8"/>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8"/>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8"/>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8"/>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8"/>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8"/>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8"/>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8"/>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8"/>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8"/>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8"/>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8"/>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8"/>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8"/>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8"/>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8"/>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8"/>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8"/>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8"/>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8"/>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8"/>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8"/>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8"/>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8"/>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8"/>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8"/>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8"/>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8"/>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8"/>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8"/>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8"/>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8"/>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8"/>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8"/>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8"/>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8"/>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8"/>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8"/>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8"/>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8"/>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8"/>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8"/>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8"/>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8"/>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8"/>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8"/>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8"/>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8"/>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8"/>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8"/>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8"/>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8"/>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8"/>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8"/>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8"/>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8"/>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8"/>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8"/>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8"/>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8"/>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8"/>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8"/>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8"/>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8"/>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8"/>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8"/>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8"/>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8"/>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8"/>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8"/>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8"/>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8"/>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8"/>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8"/>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8"/>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3" name="Google Shape;6603;p88"/>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8"/>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8"/>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8"/>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8"/>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8"/>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8"/>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8"/>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8"/>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8"/>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88"/>
          <p:cNvGrpSpPr/>
          <p:nvPr/>
        </p:nvGrpSpPr>
        <p:grpSpPr>
          <a:xfrm>
            <a:off x="7475620" y="445296"/>
            <a:ext cx="714936" cy="971200"/>
            <a:chOff x="638276" y="3526008"/>
            <a:chExt cx="714936" cy="971200"/>
          </a:xfrm>
        </p:grpSpPr>
        <p:sp>
          <p:nvSpPr>
            <p:cNvPr id="6614" name="Google Shape;6614;p88"/>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5" name="Google Shape;6615;p88"/>
            <p:cNvGrpSpPr/>
            <p:nvPr/>
          </p:nvGrpSpPr>
          <p:grpSpPr>
            <a:xfrm>
              <a:off x="638276" y="3526008"/>
              <a:ext cx="714936" cy="971200"/>
              <a:chOff x="9141124" y="2771118"/>
              <a:chExt cx="319239" cy="433649"/>
            </a:xfrm>
          </p:grpSpPr>
          <p:sp>
            <p:nvSpPr>
              <p:cNvPr id="6616" name="Google Shape;6616;p88"/>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8"/>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8"/>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8"/>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8"/>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8"/>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8"/>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8"/>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8"/>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8"/>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8"/>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8"/>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8"/>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8"/>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8"/>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8"/>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8"/>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8"/>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8"/>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8"/>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8"/>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8"/>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8"/>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8"/>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8"/>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8"/>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2" name="Google Shape;6642;p88"/>
          <p:cNvGrpSpPr/>
          <p:nvPr/>
        </p:nvGrpSpPr>
        <p:grpSpPr>
          <a:xfrm rot="-1321491">
            <a:off x="7833073" y="4264733"/>
            <a:ext cx="714934" cy="378491"/>
            <a:chOff x="-1074225" y="4512538"/>
            <a:chExt cx="714950" cy="378500"/>
          </a:xfrm>
        </p:grpSpPr>
        <p:sp>
          <p:nvSpPr>
            <p:cNvPr id="6643" name="Google Shape;6643;p88"/>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8"/>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8"/>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8"/>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8"/>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8"/>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8"/>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8"/>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8"/>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8"/>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8"/>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4" name="Google Shape;6654;p88"/>
          <p:cNvGrpSpPr/>
          <p:nvPr/>
        </p:nvGrpSpPr>
        <p:grpSpPr>
          <a:xfrm flipH="1">
            <a:off x="844645" y="840525"/>
            <a:ext cx="714950" cy="378500"/>
            <a:chOff x="-1074225" y="4512538"/>
            <a:chExt cx="714950" cy="378500"/>
          </a:xfrm>
        </p:grpSpPr>
        <p:sp>
          <p:nvSpPr>
            <p:cNvPr id="6655" name="Google Shape;6655;p88"/>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8"/>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8"/>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8"/>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8"/>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8"/>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8"/>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8"/>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8"/>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8"/>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8"/>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8"/>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60" name="Shape 2260"/>
        <p:cNvGrpSpPr/>
        <p:nvPr/>
      </p:nvGrpSpPr>
      <p:grpSpPr>
        <a:xfrm>
          <a:off x="0" y="0"/>
          <a:ext cx="0" cy="0"/>
          <a:chOff x="0" y="0"/>
          <a:chExt cx="0" cy="0"/>
        </a:xfrm>
      </p:grpSpPr>
      <p:sp>
        <p:nvSpPr>
          <p:cNvPr id="2261" name="Google Shape;2261;p62"/>
          <p:cNvSpPr/>
          <p:nvPr/>
        </p:nvSpPr>
        <p:spPr>
          <a:xfrm>
            <a:off x="8019" y="2840725"/>
            <a:ext cx="912796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2"/>
          <p:cNvSpPr/>
          <p:nvPr/>
        </p:nvSpPr>
        <p:spPr>
          <a:xfrm>
            <a:off x="8019" y="4574174"/>
            <a:ext cx="912796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2"/>
          <p:cNvSpPr/>
          <p:nvPr/>
        </p:nvSpPr>
        <p:spPr>
          <a:xfrm>
            <a:off x="1510478" y="1169268"/>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2"/>
          <p:cNvSpPr/>
          <p:nvPr/>
        </p:nvSpPr>
        <p:spPr>
          <a:xfrm>
            <a:off x="4209812" y="1169268"/>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2"/>
          <p:cNvSpPr/>
          <p:nvPr/>
        </p:nvSpPr>
        <p:spPr>
          <a:xfrm>
            <a:off x="6909102" y="1169268"/>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2"/>
          <p:cNvSpPr/>
          <p:nvPr/>
        </p:nvSpPr>
        <p:spPr>
          <a:xfrm>
            <a:off x="1510489" y="2979012"/>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2"/>
          <p:cNvSpPr/>
          <p:nvPr/>
        </p:nvSpPr>
        <p:spPr>
          <a:xfrm>
            <a:off x="4209776" y="2979012"/>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2"/>
          <p:cNvSpPr/>
          <p:nvPr/>
        </p:nvSpPr>
        <p:spPr>
          <a:xfrm>
            <a:off x="6909112" y="2979012"/>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2"/>
          <p:cNvSpPr txBox="1"/>
          <p:nvPr>
            <p:ph idx="21"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2270" name="Google Shape;2270;p62"/>
          <p:cNvSpPr txBox="1"/>
          <p:nvPr>
            <p:ph idx="5" type="subTitle"/>
          </p:nvPr>
        </p:nvSpPr>
        <p:spPr>
          <a:xfrm>
            <a:off x="720000" y="410282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sz="1600"/>
          </a:p>
        </p:txBody>
      </p:sp>
      <p:sp>
        <p:nvSpPr>
          <p:cNvPr id="2271" name="Google Shape;2271;p62"/>
          <p:cNvSpPr txBox="1"/>
          <p:nvPr>
            <p:ph type="title"/>
          </p:nvPr>
        </p:nvSpPr>
        <p:spPr>
          <a:xfrm>
            <a:off x="720000" y="1968400"/>
            <a:ext cx="2305500" cy="31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History</a:t>
            </a:r>
            <a:endParaRPr/>
          </a:p>
        </p:txBody>
      </p:sp>
      <p:sp>
        <p:nvSpPr>
          <p:cNvPr id="2272" name="Google Shape;2272;p62"/>
          <p:cNvSpPr txBox="1"/>
          <p:nvPr>
            <p:ph idx="1" type="subTitle"/>
          </p:nvPr>
        </p:nvSpPr>
        <p:spPr>
          <a:xfrm>
            <a:off x="720000" y="228842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273" name="Google Shape;2273;p62"/>
          <p:cNvSpPr txBox="1"/>
          <p:nvPr>
            <p:ph idx="2" type="title"/>
          </p:nvPr>
        </p:nvSpPr>
        <p:spPr>
          <a:xfrm>
            <a:off x="3419275" y="1968400"/>
            <a:ext cx="2305500" cy="31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Celebrate</a:t>
            </a:r>
            <a:endParaRPr/>
          </a:p>
        </p:txBody>
      </p:sp>
      <p:sp>
        <p:nvSpPr>
          <p:cNvPr id="2274" name="Google Shape;2274;p62"/>
          <p:cNvSpPr txBox="1"/>
          <p:nvPr>
            <p:ph idx="3" type="subTitle"/>
          </p:nvPr>
        </p:nvSpPr>
        <p:spPr>
          <a:xfrm>
            <a:off x="3419269" y="228842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275" name="Google Shape;2275;p62"/>
          <p:cNvSpPr txBox="1"/>
          <p:nvPr>
            <p:ph idx="4" type="title"/>
          </p:nvPr>
        </p:nvSpPr>
        <p:spPr>
          <a:xfrm>
            <a:off x="720000" y="3782850"/>
            <a:ext cx="2305500" cy="31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Importance</a:t>
            </a:r>
            <a:endParaRPr/>
          </a:p>
        </p:txBody>
      </p:sp>
      <p:sp>
        <p:nvSpPr>
          <p:cNvPr id="2276" name="Google Shape;2276;p62"/>
          <p:cNvSpPr txBox="1"/>
          <p:nvPr>
            <p:ph idx="6" type="title"/>
          </p:nvPr>
        </p:nvSpPr>
        <p:spPr>
          <a:xfrm>
            <a:off x="3419271" y="3782850"/>
            <a:ext cx="2305500" cy="31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Related</a:t>
            </a:r>
            <a:endParaRPr/>
          </a:p>
        </p:txBody>
      </p:sp>
      <p:sp>
        <p:nvSpPr>
          <p:cNvPr id="2277" name="Google Shape;2277;p62"/>
          <p:cNvSpPr txBox="1"/>
          <p:nvPr>
            <p:ph idx="7" type="subTitle"/>
          </p:nvPr>
        </p:nvSpPr>
        <p:spPr>
          <a:xfrm>
            <a:off x="3419269" y="410282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278" name="Google Shape;2278;p62"/>
          <p:cNvSpPr txBox="1"/>
          <p:nvPr>
            <p:ph idx="8" type="title"/>
          </p:nvPr>
        </p:nvSpPr>
        <p:spPr>
          <a:xfrm>
            <a:off x="6118550" y="1968400"/>
            <a:ext cx="2305500" cy="31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t>
            </a:r>
            <a:r>
              <a:rPr lang="en"/>
              <a:t>mployee</a:t>
            </a:r>
            <a:endParaRPr/>
          </a:p>
        </p:txBody>
      </p:sp>
      <p:sp>
        <p:nvSpPr>
          <p:cNvPr id="2279" name="Google Shape;2279;p62"/>
          <p:cNvSpPr txBox="1"/>
          <p:nvPr>
            <p:ph idx="9" type="subTitle"/>
          </p:nvPr>
        </p:nvSpPr>
        <p:spPr>
          <a:xfrm>
            <a:off x="6118545" y="228842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280" name="Google Shape;2280;p62"/>
          <p:cNvSpPr txBox="1"/>
          <p:nvPr>
            <p:ph idx="13" type="title"/>
          </p:nvPr>
        </p:nvSpPr>
        <p:spPr>
          <a:xfrm>
            <a:off x="6118550" y="3782850"/>
            <a:ext cx="2305500" cy="31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2281" name="Google Shape;2281;p62"/>
          <p:cNvSpPr txBox="1"/>
          <p:nvPr>
            <p:ph idx="14" type="subTitle"/>
          </p:nvPr>
        </p:nvSpPr>
        <p:spPr>
          <a:xfrm>
            <a:off x="6118545" y="410282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282" name="Google Shape;2282;p62"/>
          <p:cNvSpPr txBox="1"/>
          <p:nvPr>
            <p:ph idx="15" type="title"/>
          </p:nvPr>
        </p:nvSpPr>
        <p:spPr>
          <a:xfrm>
            <a:off x="1580700" y="1307799"/>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283" name="Google Shape;2283;p62"/>
          <p:cNvSpPr txBox="1"/>
          <p:nvPr>
            <p:ph idx="16" type="title"/>
          </p:nvPr>
        </p:nvSpPr>
        <p:spPr>
          <a:xfrm>
            <a:off x="1580700" y="3117543"/>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284" name="Google Shape;2284;p62"/>
          <p:cNvSpPr txBox="1"/>
          <p:nvPr>
            <p:ph idx="17" type="title"/>
          </p:nvPr>
        </p:nvSpPr>
        <p:spPr>
          <a:xfrm>
            <a:off x="4279974" y="1307799"/>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285" name="Google Shape;2285;p62"/>
          <p:cNvSpPr txBox="1"/>
          <p:nvPr>
            <p:ph idx="18" type="title"/>
          </p:nvPr>
        </p:nvSpPr>
        <p:spPr>
          <a:xfrm>
            <a:off x="4279974" y="3117543"/>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286" name="Google Shape;2286;p62"/>
          <p:cNvSpPr txBox="1"/>
          <p:nvPr>
            <p:ph idx="19" type="title"/>
          </p:nvPr>
        </p:nvSpPr>
        <p:spPr>
          <a:xfrm>
            <a:off x="6979249" y="1307799"/>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287" name="Google Shape;2287;p62"/>
          <p:cNvSpPr txBox="1"/>
          <p:nvPr>
            <p:ph idx="20" type="title"/>
          </p:nvPr>
        </p:nvSpPr>
        <p:spPr>
          <a:xfrm>
            <a:off x="6979249" y="3117543"/>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grpSp>
        <p:nvGrpSpPr>
          <p:cNvPr id="2288" name="Google Shape;2288;p62"/>
          <p:cNvGrpSpPr/>
          <p:nvPr/>
        </p:nvGrpSpPr>
        <p:grpSpPr>
          <a:xfrm>
            <a:off x="7967201" y="449596"/>
            <a:ext cx="714936" cy="971200"/>
            <a:chOff x="638276" y="3526008"/>
            <a:chExt cx="714936" cy="971200"/>
          </a:xfrm>
        </p:grpSpPr>
        <p:sp>
          <p:nvSpPr>
            <p:cNvPr id="2289" name="Google Shape;2289;p62"/>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0" name="Google Shape;2290;p62"/>
            <p:cNvGrpSpPr/>
            <p:nvPr/>
          </p:nvGrpSpPr>
          <p:grpSpPr>
            <a:xfrm>
              <a:off x="638276" y="3526008"/>
              <a:ext cx="714936" cy="971200"/>
              <a:chOff x="9141124" y="2771118"/>
              <a:chExt cx="319239" cy="433649"/>
            </a:xfrm>
          </p:grpSpPr>
          <p:sp>
            <p:nvSpPr>
              <p:cNvPr id="2291" name="Google Shape;2291;p62"/>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2"/>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2"/>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2"/>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2"/>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2"/>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2"/>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2"/>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2"/>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2"/>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2"/>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2"/>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2"/>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2"/>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2"/>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2"/>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2"/>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2"/>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2"/>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2"/>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2"/>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2"/>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2"/>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2"/>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2"/>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2"/>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17" name="Google Shape;2317;p62"/>
          <p:cNvGrpSpPr/>
          <p:nvPr/>
        </p:nvGrpSpPr>
        <p:grpSpPr>
          <a:xfrm flipH="1">
            <a:off x="523225" y="936513"/>
            <a:ext cx="714950" cy="378500"/>
            <a:chOff x="-1074225" y="4512538"/>
            <a:chExt cx="714950" cy="378500"/>
          </a:xfrm>
        </p:grpSpPr>
        <p:sp>
          <p:nvSpPr>
            <p:cNvPr id="2318" name="Google Shape;2318;p62"/>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2"/>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2"/>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2"/>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2"/>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2"/>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2"/>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2"/>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2"/>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2"/>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2"/>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2"/>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0" name="Shape 6670"/>
        <p:cNvGrpSpPr/>
        <p:nvPr/>
      </p:nvGrpSpPr>
      <p:grpSpPr>
        <a:xfrm>
          <a:off x="0" y="0"/>
          <a:ext cx="0" cy="0"/>
          <a:chOff x="0" y="0"/>
          <a:chExt cx="0" cy="0"/>
        </a:xfrm>
      </p:grpSpPr>
      <p:sp>
        <p:nvSpPr>
          <p:cNvPr id="6671" name="Google Shape;6671;p89"/>
          <p:cNvSpPr/>
          <p:nvPr/>
        </p:nvSpPr>
        <p:spPr>
          <a:xfrm flipH="1">
            <a:off x="540000" y="448800"/>
            <a:ext cx="4806000" cy="3123600"/>
          </a:xfrm>
          <a:prstGeom prst="foldedCorner">
            <a:avLst>
              <a:gd fmla="val 1364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9"/>
          <p:cNvSpPr txBox="1"/>
          <p:nvPr>
            <p:ph type="title"/>
          </p:nvPr>
        </p:nvSpPr>
        <p:spPr>
          <a:xfrm>
            <a:off x="402600" y="985650"/>
            <a:ext cx="5080800" cy="132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April 12</a:t>
            </a:r>
            <a:endParaRPr/>
          </a:p>
        </p:txBody>
      </p:sp>
      <p:sp>
        <p:nvSpPr>
          <p:cNvPr id="6673" name="Google Shape;6673;p89"/>
          <p:cNvSpPr txBox="1"/>
          <p:nvPr>
            <p:ph idx="1" type="subTitle"/>
          </p:nvPr>
        </p:nvSpPr>
        <p:spPr>
          <a:xfrm>
            <a:off x="793350" y="2467400"/>
            <a:ext cx="42993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National library workers day</a:t>
            </a:r>
            <a:endParaRPr/>
          </a:p>
        </p:txBody>
      </p:sp>
      <p:grpSp>
        <p:nvGrpSpPr>
          <p:cNvPr id="6674" name="Google Shape;6674;p89"/>
          <p:cNvGrpSpPr/>
          <p:nvPr/>
        </p:nvGrpSpPr>
        <p:grpSpPr>
          <a:xfrm>
            <a:off x="5483400" y="897631"/>
            <a:ext cx="2619690" cy="3905903"/>
            <a:chOff x="9663090" y="1349876"/>
            <a:chExt cx="2226113" cy="3319088"/>
          </a:xfrm>
        </p:grpSpPr>
        <p:sp>
          <p:nvSpPr>
            <p:cNvPr id="6675" name="Google Shape;6675;p89"/>
            <p:cNvSpPr/>
            <p:nvPr/>
          </p:nvSpPr>
          <p:spPr>
            <a:xfrm>
              <a:off x="9814868" y="2700465"/>
              <a:ext cx="1935670" cy="1968499"/>
            </a:xfrm>
            <a:custGeom>
              <a:rect b="b" l="l" r="r" t="t"/>
              <a:pathLst>
                <a:path extrusionOk="0" h="19257" w="12208">
                  <a:moveTo>
                    <a:pt x="0" y="0"/>
                  </a:moveTo>
                  <a:lnTo>
                    <a:pt x="0" y="19257"/>
                  </a:lnTo>
                  <a:lnTo>
                    <a:pt x="12207" y="19257"/>
                  </a:lnTo>
                  <a:lnTo>
                    <a:pt x="12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9"/>
            <p:cNvSpPr/>
            <p:nvPr/>
          </p:nvSpPr>
          <p:spPr>
            <a:xfrm>
              <a:off x="10337763" y="2756773"/>
              <a:ext cx="155277" cy="1859337"/>
            </a:xfrm>
            <a:custGeom>
              <a:rect b="b" l="l" r="r" t="t"/>
              <a:pathLst>
                <a:path extrusionOk="0" h="18189" w="1519">
                  <a:moveTo>
                    <a:pt x="0" y="1"/>
                  </a:moveTo>
                  <a:lnTo>
                    <a:pt x="0" y="18188"/>
                  </a:lnTo>
                  <a:lnTo>
                    <a:pt x="1519" y="18188"/>
                  </a:lnTo>
                  <a:lnTo>
                    <a:pt x="1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9"/>
            <p:cNvSpPr/>
            <p:nvPr/>
          </p:nvSpPr>
          <p:spPr>
            <a:xfrm>
              <a:off x="9992657" y="2055725"/>
              <a:ext cx="733656" cy="653029"/>
            </a:xfrm>
            <a:custGeom>
              <a:rect b="b" l="l" r="r" t="t"/>
              <a:pathLst>
                <a:path extrusionOk="0" h="6970" w="7177">
                  <a:moveTo>
                    <a:pt x="2502" y="1"/>
                  </a:moveTo>
                  <a:cubicBezTo>
                    <a:pt x="1297" y="1"/>
                    <a:pt x="275" y="52"/>
                    <a:pt x="195" y="208"/>
                  </a:cubicBezTo>
                  <a:cubicBezTo>
                    <a:pt x="0" y="598"/>
                    <a:pt x="636" y="6197"/>
                    <a:pt x="636" y="6197"/>
                  </a:cubicBezTo>
                  <a:lnTo>
                    <a:pt x="7177" y="6969"/>
                  </a:lnTo>
                  <a:cubicBezTo>
                    <a:pt x="7177" y="6969"/>
                    <a:pt x="6931" y="234"/>
                    <a:pt x="6574" y="157"/>
                  </a:cubicBezTo>
                  <a:cubicBezTo>
                    <a:pt x="6359" y="107"/>
                    <a:pt x="4241" y="1"/>
                    <a:pt x="25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9"/>
            <p:cNvSpPr/>
            <p:nvPr/>
          </p:nvSpPr>
          <p:spPr>
            <a:xfrm>
              <a:off x="10074963" y="2085245"/>
              <a:ext cx="681726" cy="621039"/>
            </a:xfrm>
            <a:custGeom>
              <a:rect b="b" l="l" r="r" t="t"/>
              <a:pathLst>
                <a:path extrusionOk="0" h="6222" w="6669">
                  <a:moveTo>
                    <a:pt x="2502" y="0"/>
                  </a:moveTo>
                  <a:cubicBezTo>
                    <a:pt x="1298" y="0"/>
                    <a:pt x="276" y="51"/>
                    <a:pt x="196" y="207"/>
                  </a:cubicBezTo>
                  <a:cubicBezTo>
                    <a:pt x="1" y="598"/>
                    <a:pt x="637" y="6196"/>
                    <a:pt x="637" y="6196"/>
                  </a:cubicBezTo>
                  <a:lnTo>
                    <a:pt x="841" y="6222"/>
                  </a:lnTo>
                  <a:cubicBezTo>
                    <a:pt x="730" y="5289"/>
                    <a:pt x="238" y="750"/>
                    <a:pt x="417" y="403"/>
                  </a:cubicBezTo>
                  <a:cubicBezTo>
                    <a:pt x="494" y="245"/>
                    <a:pt x="1500" y="193"/>
                    <a:pt x="2692" y="193"/>
                  </a:cubicBezTo>
                  <a:cubicBezTo>
                    <a:pt x="4255" y="193"/>
                    <a:pt x="6139" y="282"/>
                    <a:pt x="6669" y="335"/>
                  </a:cubicBezTo>
                  <a:cubicBezTo>
                    <a:pt x="6635" y="224"/>
                    <a:pt x="6601" y="165"/>
                    <a:pt x="6567" y="157"/>
                  </a:cubicBezTo>
                  <a:cubicBezTo>
                    <a:pt x="6356" y="106"/>
                    <a:pt x="4240" y="0"/>
                    <a:pt x="25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9"/>
            <p:cNvSpPr/>
            <p:nvPr/>
          </p:nvSpPr>
          <p:spPr>
            <a:xfrm>
              <a:off x="10084556" y="2085576"/>
              <a:ext cx="187375" cy="336621"/>
            </a:xfrm>
            <a:custGeom>
              <a:rect b="b" l="l" r="r" t="t"/>
              <a:pathLst>
                <a:path extrusionOk="0" h="3293" w="1833">
                  <a:moveTo>
                    <a:pt x="1833" y="1"/>
                  </a:moveTo>
                  <a:cubicBezTo>
                    <a:pt x="891" y="18"/>
                    <a:pt x="161" y="77"/>
                    <a:pt x="102" y="204"/>
                  </a:cubicBezTo>
                  <a:cubicBezTo>
                    <a:pt x="0" y="400"/>
                    <a:pt x="111" y="1859"/>
                    <a:pt x="246" y="3292"/>
                  </a:cubicBezTo>
                  <a:cubicBezTo>
                    <a:pt x="306" y="3224"/>
                    <a:pt x="365" y="3157"/>
                    <a:pt x="424" y="3089"/>
                  </a:cubicBezTo>
                  <a:cubicBezTo>
                    <a:pt x="314" y="1791"/>
                    <a:pt x="238" y="578"/>
                    <a:pt x="323" y="400"/>
                  </a:cubicBezTo>
                  <a:cubicBezTo>
                    <a:pt x="382" y="281"/>
                    <a:pt x="984" y="221"/>
                    <a:pt x="1790" y="204"/>
                  </a:cubicBezTo>
                  <a:cubicBezTo>
                    <a:pt x="1807" y="137"/>
                    <a:pt x="1816" y="69"/>
                    <a:pt x="18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9"/>
            <p:cNvSpPr/>
            <p:nvPr/>
          </p:nvSpPr>
          <p:spPr>
            <a:xfrm>
              <a:off x="10163473" y="1960761"/>
              <a:ext cx="992076" cy="740607"/>
            </a:xfrm>
            <a:custGeom>
              <a:rect b="b" l="l" r="r" t="t"/>
              <a:pathLst>
                <a:path extrusionOk="0" h="7245" w="9705">
                  <a:moveTo>
                    <a:pt x="4827" y="0"/>
                  </a:moveTo>
                  <a:cubicBezTo>
                    <a:pt x="4547" y="0"/>
                    <a:pt x="2859" y="424"/>
                    <a:pt x="2672" y="535"/>
                  </a:cubicBezTo>
                  <a:cubicBezTo>
                    <a:pt x="2486" y="645"/>
                    <a:pt x="187" y="4598"/>
                    <a:pt x="0" y="6693"/>
                  </a:cubicBezTo>
                  <a:lnTo>
                    <a:pt x="7694" y="7245"/>
                  </a:lnTo>
                  <a:cubicBezTo>
                    <a:pt x="7694" y="7245"/>
                    <a:pt x="9705" y="6380"/>
                    <a:pt x="9628" y="5938"/>
                  </a:cubicBezTo>
                  <a:cubicBezTo>
                    <a:pt x="9552" y="5497"/>
                    <a:pt x="6922" y="645"/>
                    <a:pt x="6736" y="586"/>
                  </a:cubicBezTo>
                  <a:cubicBezTo>
                    <a:pt x="6558" y="535"/>
                    <a:pt x="5099" y="0"/>
                    <a:pt x="48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9"/>
            <p:cNvSpPr/>
            <p:nvPr/>
          </p:nvSpPr>
          <p:spPr>
            <a:xfrm>
              <a:off x="10873617" y="2049184"/>
              <a:ext cx="274980" cy="526858"/>
            </a:xfrm>
            <a:custGeom>
              <a:rect b="b" l="l" r="r" t="t"/>
              <a:pathLst>
                <a:path extrusionOk="0" h="5154" w="2690">
                  <a:moveTo>
                    <a:pt x="1" y="1"/>
                  </a:moveTo>
                  <a:lnTo>
                    <a:pt x="1" y="1"/>
                  </a:lnTo>
                  <a:cubicBezTo>
                    <a:pt x="247" y="2495"/>
                    <a:pt x="934" y="4997"/>
                    <a:pt x="1231" y="5090"/>
                  </a:cubicBezTo>
                  <a:lnTo>
                    <a:pt x="1231" y="5099"/>
                  </a:lnTo>
                  <a:cubicBezTo>
                    <a:pt x="1372" y="5142"/>
                    <a:pt x="1787" y="5154"/>
                    <a:pt x="2207" y="5154"/>
                  </a:cubicBezTo>
                  <a:cubicBezTo>
                    <a:pt x="2366" y="5154"/>
                    <a:pt x="2526" y="5152"/>
                    <a:pt x="2673" y="5150"/>
                  </a:cubicBezTo>
                  <a:cubicBezTo>
                    <a:pt x="2681" y="5124"/>
                    <a:pt x="2690" y="5099"/>
                    <a:pt x="2681" y="5073"/>
                  </a:cubicBezTo>
                  <a:cubicBezTo>
                    <a:pt x="2622" y="4700"/>
                    <a:pt x="671" y="1061"/>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9"/>
            <p:cNvSpPr/>
            <p:nvPr/>
          </p:nvSpPr>
          <p:spPr>
            <a:xfrm>
              <a:off x="10168686" y="2019744"/>
              <a:ext cx="263633" cy="589725"/>
            </a:xfrm>
            <a:custGeom>
              <a:rect b="b" l="l" r="r" t="t"/>
              <a:pathLst>
                <a:path extrusionOk="0" h="5769" w="2579">
                  <a:moveTo>
                    <a:pt x="2579" y="0"/>
                  </a:moveTo>
                  <a:lnTo>
                    <a:pt x="2579" y="0"/>
                  </a:lnTo>
                  <a:cubicBezTo>
                    <a:pt x="2223" y="441"/>
                    <a:pt x="356" y="3733"/>
                    <a:pt x="0" y="5769"/>
                  </a:cubicBezTo>
                  <a:cubicBezTo>
                    <a:pt x="467" y="5769"/>
                    <a:pt x="1434" y="5743"/>
                    <a:pt x="1654" y="5650"/>
                  </a:cubicBezTo>
                  <a:cubicBezTo>
                    <a:pt x="1943" y="5531"/>
                    <a:pt x="2494" y="2689"/>
                    <a:pt x="25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9"/>
            <p:cNvSpPr/>
            <p:nvPr/>
          </p:nvSpPr>
          <p:spPr>
            <a:xfrm>
              <a:off x="10437431" y="1960761"/>
              <a:ext cx="464911" cy="526143"/>
            </a:xfrm>
            <a:custGeom>
              <a:rect b="b" l="l" r="r" t="t"/>
              <a:pathLst>
                <a:path extrusionOk="0" h="5147" w="4548">
                  <a:moveTo>
                    <a:pt x="2147" y="0"/>
                  </a:moveTo>
                  <a:cubicBezTo>
                    <a:pt x="1876" y="0"/>
                    <a:pt x="238" y="408"/>
                    <a:pt x="1" y="526"/>
                  </a:cubicBezTo>
                  <a:cubicBezTo>
                    <a:pt x="238" y="2944"/>
                    <a:pt x="450" y="4878"/>
                    <a:pt x="713" y="5039"/>
                  </a:cubicBezTo>
                  <a:cubicBezTo>
                    <a:pt x="829" y="5114"/>
                    <a:pt x="1423" y="5147"/>
                    <a:pt x="2103" y="5147"/>
                  </a:cubicBezTo>
                  <a:cubicBezTo>
                    <a:pt x="3115" y="5147"/>
                    <a:pt x="4319" y="5075"/>
                    <a:pt x="4420" y="4963"/>
                  </a:cubicBezTo>
                  <a:cubicBezTo>
                    <a:pt x="4548" y="4819"/>
                    <a:pt x="4217" y="1816"/>
                    <a:pt x="4056" y="586"/>
                  </a:cubicBezTo>
                  <a:cubicBezTo>
                    <a:pt x="3852" y="518"/>
                    <a:pt x="2419" y="0"/>
                    <a:pt x="21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9"/>
            <p:cNvSpPr/>
            <p:nvPr/>
          </p:nvSpPr>
          <p:spPr>
            <a:xfrm>
              <a:off x="10528511" y="2495593"/>
              <a:ext cx="669459" cy="152006"/>
            </a:xfrm>
            <a:custGeom>
              <a:rect b="b" l="l" r="r" t="t"/>
              <a:pathLst>
                <a:path extrusionOk="0" h="1487" w="6549">
                  <a:moveTo>
                    <a:pt x="4657" y="0"/>
                  </a:moveTo>
                  <a:cubicBezTo>
                    <a:pt x="4626" y="0"/>
                    <a:pt x="4595" y="1"/>
                    <a:pt x="4564" y="2"/>
                  </a:cubicBezTo>
                  <a:cubicBezTo>
                    <a:pt x="3529" y="53"/>
                    <a:pt x="382" y="902"/>
                    <a:pt x="187" y="995"/>
                  </a:cubicBezTo>
                  <a:cubicBezTo>
                    <a:pt x="1" y="1080"/>
                    <a:pt x="94" y="1444"/>
                    <a:pt x="94" y="1444"/>
                  </a:cubicBezTo>
                  <a:lnTo>
                    <a:pt x="5981" y="1487"/>
                  </a:lnTo>
                  <a:cubicBezTo>
                    <a:pt x="6549" y="779"/>
                    <a:pt x="5648" y="0"/>
                    <a:pt x="4657" y="0"/>
                  </a:cubicBezTo>
                  <a:close/>
                </a:path>
              </a:pathLst>
            </a:custGeom>
            <a:solidFill>
              <a:srgbClr val="FF8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9"/>
            <p:cNvSpPr/>
            <p:nvPr/>
          </p:nvSpPr>
          <p:spPr>
            <a:xfrm>
              <a:off x="10163473" y="2502442"/>
              <a:ext cx="679886" cy="147815"/>
            </a:xfrm>
            <a:custGeom>
              <a:rect b="b" l="l" r="r" t="t"/>
              <a:pathLst>
                <a:path extrusionOk="0" h="1446" w="6651">
                  <a:moveTo>
                    <a:pt x="1771" y="1"/>
                  </a:moveTo>
                  <a:cubicBezTo>
                    <a:pt x="752" y="1"/>
                    <a:pt x="25" y="666"/>
                    <a:pt x="0" y="1411"/>
                  </a:cubicBezTo>
                  <a:lnTo>
                    <a:pt x="6405" y="1445"/>
                  </a:lnTo>
                  <a:cubicBezTo>
                    <a:pt x="6405" y="1445"/>
                    <a:pt x="6651" y="1038"/>
                    <a:pt x="6481" y="945"/>
                  </a:cubicBezTo>
                  <a:cubicBezTo>
                    <a:pt x="6312" y="843"/>
                    <a:pt x="2952" y="63"/>
                    <a:pt x="1883" y="3"/>
                  </a:cubicBezTo>
                  <a:cubicBezTo>
                    <a:pt x="1846" y="1"/>
                    <a:pt x="1808" y="1"/>
                    <a:pt x="1771" y="1"/>
                  </a:cubicBezTo>
                  <a:close/>
                </a:path>
              </a:pathLst>
            </a:custGeom>
            <a:solidFill>
              <a:srgbClr val="FFA8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9"/>
            <p:cNvSpPr/>
            <p:nvPr/>
          </p:nvSpPr>
          <p:spPr>
            <a:xfrm>
              <a:off x="10757491" y="2571033"/>
              <a:ext cx="176130" cy="65321"/>
            </a:xfrm>
            <a:custGeom>
              <a:rect b="b" l="l" r="r" t="t"/>
              <a:pathLst>
                <a:path extrusionOk="0" h="639" w="1723">
                  <a:moveTo>
                    <a:pt x="850" y="1"/>
                  </a:moveTo>
                  <a:cubicBezTo>
                    <a:pt x="569" y="1"/>
                    <a:pt x="154" y="242"/>
                    <a:pt x="0" y="630"/>
                  </a:cubicBezTo>
                  <a:lnTo>
                    <a:pt x="1722" y="639"/>
                  </a:lnTo>
                  <a:cubicBezTo>
                    <a:pt x="1722" y="639"/>
                    <a:pt x="1663" y="265"/>
                    <a:pt x="1569" y="197"/>
                  </a:cubicBezTo>
                  <a:cubicBezTo>
                    <a:pt x="1527" y="164"/>
                    <a:pt x="1171" y="19"/>
                    <a:pt x="891" y="2"/>
                  </a:cubicBezTo>
                  <a:cubicBezTo>
                    <a:pt x="878" y="1"/>
                    <a:pt x="864" y="1"/>
                    <a:pt x="850" y="1"/>
                  </a:cubicBezTo>
                  <a:close/>
                </a:path>
              </a:pathLst>
            </a:custGeom>
            <a:solidFill>
              <a:srgbClr val="FFA8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9"/>
            <p:cNvSpPr/>
            <p:nvPr/>
          </p:nvSpPr>
          <p:spPr>
            <a:xfrm>
              <a:off x="10160842" y="2488701"/>
              <a:ext cx="279376" cy="145259"/>
            </a:xfrm>
            <a:custGeom>
              <a:rect b="b" l="l" r="r" t="t"/>
              <a:pathLst>
                <a:path extrusionOk="0" h="1421" w="2733">
                  <a:moveTo>
                    <a:pt x="1966" y="1"/>
                  </a:moveTo>
                  <a:cubicBezTo>
                    <a:pt x="1265" y="1"/>
                    <a:pt x="316" y="225"/>
                    <a:pt x="1" y="1378"/>
                  </a:cubicBezTo>
                  <a:lnTo>
                    <a:pt x="2087" y="1420"/>
                  </a:lnTo>
                  <a:cubicBezTo>
                    <a:pt x="2147" y="1021"/>
                    <a:pt x="2520" y="453"/>
                    <a:pt x="2690" y="215"/>
                  </a:cubicBezTo>
                  <a:cubicBezTo>
                    <a:pt x="2732" y="156"/>
                    <a:pt x="2698" y="80"/>
                    <a:pt x="2630" y="63"/>
                  </a:cubicBezTo>
                  <a:cubicBezTo>
                    <a:pt x="2485" y="36"/>
                    <a:pt x="2246" y="1"/>
                    <a:pt x="1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9"/>
            <p:cNvSpPr/>
            <p:nvPr/>
          </p:nvSpPr>
          <p:spPr>
            <a:xfrm>
              <a:off x="10903159" y="2485166"/>
              <a:ext cx="278456" cy="152108"/>
            </a:xfrm>
            <a:custGeom>
              <a:rect b="b" l="l" r="r" t="t"/>
              <a:pathLst>
                <a:path extrusionOk="0" h="1488" w="2724">
                  <a:moveTo>
                    <a:pt x="1011" y="0"/>
                  </a:moveTo>
                  <a:cubicBezTo>
                    <a:pt x="624" y="0"/>
                    <a:pt x="271" y="86"/>
                    <a:pt x="68" y="138"/>
                  </a:cubicBezTo>
                  <a:cubicBezTo>
                    <a:pt x="17" y="147"/>
                    <a:pt x="0" y="206"/>
                    <a:pt x="26" y="240"/>
                  </a:cubicBezTo>
                  <a:cubicBezTo>
                    <a:pt x="178" y="452"/>
                    <a:pt x="586" y="1063"/>
                    <a:pt x="653" y="1487"/>
                  </a:cubicBezTo>
                  <a:lnTo>
                    <a:pt x="2723" y="1445"/>
                  </a:lnTo>
                  <a:cubicBezTo>
                    <a:pt x="2474" y="266"/>
                    <a:pt x="1691" y="0"/>
                    <a:pt x="10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9"/>
            <p:cNvSpPr/>
            <p:nvPr/>
          </p:nvSpPr>
          <p:spPr>
            <a:xfrm>
              <a:off x="10774767" y="1697434"/>
              <a:ext cx="71250" cy="104983"/>
            </a:xfrm>
            <a:custGeom>
              <a:rect b="b" l="l" r="r" t="t"/>
              <a:pathLst>
                <a:path extrusionOk="0" h="1027" w="697">
                  <a:moveTo>
                    <a:pt x="482" y="0"/>
                  </a:moveTo>
                  <a:cubicBezTo>
                    <a:pt x="355" y="0"/>
                    <a:pt x="201" y="153"/>
                    <a:pt x="111" y="396"/>
                  </a:cubicBezTo>
                  <a:cubicBezTo>
                    <a:pt x="1" y="685"/>
                    <a:pt x="26" y="965"/>
                    <a:pt x="170" y="1015"/>
                  </a:cubicBezTo>
                  <a:cubicBezTo>
                    <a:pt x="187" y="1023"/>
                    <a:pt x="205" y="1027"/>
                    <a:pt x="223" y="1027"/>
                  </a:cubicBezTo>
                  <a:cubicBezTo>
                    <a:pt x="345" y="1027"/>
                    <a:pt x="498" y="863"/>
                    <a:pt x="586" y="642"/>
                  </a:cubicBezTo>
                  <a:cubicBezTo>
                    <a:pt x="696" y="379"/>
                    <a:pt x="679" y="108"/>
                    <a:pt x="561" y="23"/>
                  </a:cubicBezTo>
                  <a:cubicBezTo>
                    <a:pt x="536" y="8"/>
                    <a:pt x="510" y="0"/>
                    <a:pt x="4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9"/>
            <p:cNvSpPr/>
            <p:nvPr/>
          </p:nvSpPr>
          <p:spPr>
            <a:xfrm>
              <a:off x="10346452" y="1960761"/>
              <a:ext cx="471760" cy="203833"/>
            </a:xfrm>
            <a:custGeom>
              <a:rect b="b" l="l" r="r" t="t"/>
              <a:pathLst>
                <a:path extrusionOk="0" h="1994" w="4615">
                  <a:moveTo>
                    <a:pt x="3037" y="0"/>
                  </a:moveTo>
                  <a:cubicBezTo>
                    <a:pt x="2757" y="0"/>
                    <a:pt x="1069" y="424"/>
                    <a:pt x="882" y="535"/>
                  </a:cubicBezTo>
                  <a:cubicBezTo>
                    <a:pt x="814" y="569"/>
                    <a:pt x="441" y="1163"/>
                    <a:pt x="0" y="1994"/>
                  </a:cubicBezTo>
                  <a:cubicBezTo>
                    <a:pt x="602" y="1951"/>
                    <a:pt x="1332" y="1807"/>
                    <a:pt x="2112" y="1587"/>
                  </a:cubicBezTo>
                  <a:cubicBezTo>
                    <a:pt x="3164" y="1273"/>
                    <a:pt x="4072" y="857"/>
                    <a:pt x="4615" y="475"/>
                  </a:cubicBezTo>
                  <a:cubicBezTo>
                    <a:pt x="4114" y="297"/>
                    <a:pt x="3241" y="0"/>
                    <a:pt x="30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9"/>
            <p:cNvSpPr/>
            <p:nvPr/>
          </p:nvSpPr>
          <p:spPr>
            <a:xfrm>
              <a:off x="10328154" y="1349876"/>
              <a:ext cx="595859" cy="567645"/>
            </a:xfrm>
            <a:custGeom>
              <a:rect b="b" l="l" r="r" t="t"/>
              <a:pathLst>
                <a:path extrusionOk="0" h="5553" w="5829">
                  <a:moveTo>
                    <a:pt x="2877" y="0"/>
                  </a:moveTo>
                  <a:cubicBezTo>
                    <a:pt x="2713" y="0"/>
                    <a:pt x="2509" y="24"/>
                    <a:pt x="2257" y="89"/>
                  </a:cubicBezTo>
                  <a:cubicBezTo>
                    <a:pt x="1350" y="327"/>
                    <a:pt x="43" y="2736"/>
                    <a:pt x="18" y="2897"/>
                  </a:cubicBezTo>
                  <a:cubicBezTo>
                    <a:pt x="1" y="3058"/>
                    <a:pt x="552" y="4000"/>
                    <a:pt x="552" y="4000"/>
                  </a:cubicBezTo>
                  <a:lnTo>
                    <a:pt x="1087" y="4000"/>
                  </a:lnTo>
                  <a:lnTo>
                    <a:pt x="824" y="4297"/>
                  </a:lnTo>
                  <a:cubicBezTo>
                    <a:pt x="824" y="4297"/>
                    <a:pt x="1384" y="4772"/>
                    <a:pt x="2537" y="5374"/>
                  </a:cubicBezTo>
                  <a:lnTo>
                    <a:pt x="3666" y="5552"/>
                  </a:lnTo>
                  <a:cubicBezTo>
                    <a:pt x="5108" y="5120"/>
                    <a:pt x="5829" y="3126"/>
                    <a:pt x="5829" y="3126"/>
                  </a:cubicBezTo>
                  <a:lnTo>
                    <a:pt x="5473" y="3007"/>
                  </a:lnTo>
                  <a:lnTo>
                    <a:pt x="5820" y="2787"/>
                  </a:lnTo>
                  <a:cubicBezTo>
                    <a:pt x="5820" y="2210"/>
                    <a:pt x="5489" y="641"/>
                    <a:pt x="4862" y="242"/>
                  </a:cubicBezTo>
                  <a:cubicBezTo>
                    <a:pt x="4619" y="89"/>
                    <a:pt x="4357" y="42"/>
                    <a:pt x="4126" y="42"/>
                  </a:cubicBezTo>
                  <a:cubicBezTo>
                    <a:pt x="3754" y="42"/>
                    <a:pt x="3462" y="165"/>
                    <a:pt x="3462" y="165"/>
                  </a:cubicBezTo>
                  <a:cubicBezTo>
                    <a:pt x="3462" y="165"/>
                    <a:pt x="3310" y="0"/>
                    <a:pt x="28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9"/>
            <p:cNvSpPr/>
            <p:nvPr/>
          </p:nvSpPr>
          <p:spPr>
            <a:xfrm>
              <a:off x="10527694" y="1955548"/>
              <a:ext cx="244620" cy="382519"/>
            </a:xfrm>
            <a:custGeom>
              <a:rect b="b" l="l" r="r" t="t"/>
              <a:pathLst>
                <a:path extrusionOk="0" h="3742" w="2393">
                  <a:moveTo>
                    <a:pt x="1247" y="0"/>
                  </a:moveTo>
                  <a:cubicBezTo>
                    <a:pt x="1094" y="0"/>
                    <a:pt x="526" y="179"/>
                    <a:pt x="0" y="314"/>
                  </a:cubicBezTo>
                  <a:cubicBezTo>
                    <a:pt x="450" y="2053"/>
                    <a:pt x="1603" y="3741"/>
                    <a:pt x="1603" y="3741"/>
                  </a:cubicBezTo>
                  <a:cubicBezTo>
                    <a:pt x="1603" y="3741"/>
                    <a:pt x="2299" y="1926"/>
                    <a:pt x="2392" y="365"/>
                  </a:cubicBezTo>
                  <a:cubicBezTo>
                    <a:pt x="1934" y="213"/>
                    <a:pt x="1400" y="0"/>
                    <a:pt x="1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9"/>
            <p:cNvSpPr/>
            <p:nvPr/>
          </p:nvSpPr>
          <p:spPr>
            <a:xfrm>
              <a:off x="10527694" y="1955548"/>
              <a:ext cx="244620" cy="163966"/>
            </a:xfrm>
            <a:custGeom>
              <a:rect b="b" l="l" r="r" t="t"/>
              <a:pathLst>
                <a:path extrusionOk="0" h="1604" w="2393">
                  <a:moveTo>
                    <a:pt x="1247" y="0"/>
                  </a:moveTo>
                  <a:cubicBezTo>
                    <a:pt x="1094" y="0"/>
                    <a:pt x="526" y="179"/>
                    <a:pt x="0" y="314"/>
                  </a:cubicBezTo>
                  <a:cubicBezTo>
                    <a:pt x="119" y="755"/>
                    <a:pt x="272" y="1197"/>
                    <a:pt x="450" y="1604"/>
                  </a:cubicBezTo>
                  <a:cubicBezTo>
                    <a:pt x="1188" y="1375"/>
                    <a:pt x="1841" y="1103"/>
                    <a:pt x="2341" y="832"/>
                  </a:cubicBezTo>
                  <a:lnTo>
                    <a:pt x="2350" y="832"/>
                  </a:lnTo>
                  <a:cubicBezTo>
                    <a:pt x="2367" y="671"/>
                    <a:pt x="2384" y="518"/>
                    <a:pt x="2392" y="365"/>
                  </a:cubicBezTo>
                  <a:cubicBezTo>
                    <a:pt x="1926" y="213"/>
                    <a:pt x="1400" y="0"/>
                    <a:pt x="1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9"/>
            <p:cNvSpPr/>
            <p:nvPr/>
          </p:nvSpPr>
          <p:spPr>
            <a:xfrm>
              <a:off x="10554578" y="1735257"/>
              <a:ext cx="175210" cy="280807"/>
            </a:xfrm>
            <a:custGeom>
              <a:rect b="b" l="l" r="r" t="t"/>
              <a:pathLst>
                <a:path extrusionOk="0" h="2747" w="1714">
                  <a:moveTo>
                    <a:pt x="1493" y="1"/>
                  </a:moveTo>
                  <a:lnTo>
                    <a:pt x="178" y="111"/>
                  </a:lnTo>
                  <a:cubicBezTo>
                    <a:pt x="178" y="111"/>
                    <a:pt x="26" y="1825"/>
                    <a:pt x="0" y="2376"/>
                  </a:cubicBezTo>
                  <a:cubicBezTo>
                    <a:pt x="120" y="2684"/>
                    <a:pt x="363" y="2747"/>
                    <a:pt x="626" y="2747"/>
                  </a:cubicBezTo>
                  <a:cubicBezTo>
                    <a:pt x="753" y="2747"/>
                    <a:pt x="885" y="2732"/>
                    <a:pt x="1010" y="2724"/>
                  </a:cubicBezTo>
                  <a:cubicBezTo>
                    <a:pt x="1383" y="2698"/>
                    <a:pt x="1688" y="2732"/>
                    <a:pt x="1714" y="2384"/>
                  </a:cubicBezTo>
                  <a:lnTo>
                    <a:pt x="1493" y="1"/>
                  </a:lnTo>
                  <a:close/>
                </a:path>
              </a:pathLst>
            </a:custGeom>
            <a:solidFill>
              <a:srgbClr val="FF8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9"/>
            <p:cNvSpPr/>
            <p:nvPr/>
          </p:nvSpPr>
          <p:spPr>
            <a:xfrm>
              <a:off x="10521560" y="1519362"/>
              <a:ext cx="287145" cy="449271"/>
            </a:xfrm>
            <a:custGeom>
              <a:rect b="b" l="l" r="r" t="t"/>
              <a:pathLst>
                <a:path extrusionOk="0" h="4395" w="2809">
                  <a:moveTo>
                    <a:pt x="1714" y="0"/>
                  </a:moveTo>
                  <a:cubicBezTo>
                    <a:pt x="1333" y="459"/>
                    <a:pt x="620" y="1723"/>
                    <a:pt x="1" y="2198"/>
                  </a:cubicBezTo>
                  <a:cubicBezTo>
                    <a:pt x="9" y="2724"/>
                    <a:pt x="18" y="3623"/>
                    <a:pt x="1579" y="4395"/>
                  </a:cubicBezTo>
                  <a:cubicBezTo>
                    <a:pt x="1579" y="4395"/>
                    <a:pt x="2809" y="3538"/>
                    <a:pt x="2783" y="2053"/>
                  </a:cubicBezTo>
                  <a:cubicBezTo>
                    <a:pt x="2766" y="925"/>
                    <a:pt x="2232" y="611"/>
                    <a:pt x="1714" y="0"/>
                  </a:cubicBezTo>
                  <a:close/>
                </a:path>
              </a:pathLst>
            </a:custGeom>
            <a:solidFill>
              <a:srgbClr val="FFA8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9"/>
            <p:cNvSpPr/>
            <p:nvPr/>
          </p:nvSpPr>
          <p:spPr>
            <a:xfrm>
              <a:off x="10464315" y="1710621"/>
              <a:ext cx="75543" cy="101916"/>
            </a:xfrm>
            <a:custGeom>
              <a:rect b="b" l="l" r="r" t="t"/>
              <a:pathLst>
                <a:path extrusionOk="0" h="997" w="739">
                  <a:moveTo>
                    <a:pt x="221" y="0"/>
                  </a:moveTo>
                  <a:cubicBezTo>
                    <a:pt x="210" y="0"/>
                    <a:pt x="198" y="2"/>
                    <a:pt x="187" y="4"/>
                  </a:cubicBezTo>
                  <a:cubicBezTo>
                    <a:pt x="35" y="30"/>
                    <a:pt x="1" y="284"/>
                    <a:pt x="120" y="573"/>
                  </a:cubicBezTo>
                  <a:cubicBezTo>
                    <a:pt x="225" y="828"/>
                    <a:pt x="403" y="997"/>
                    <a:pt x="543" y="997"/>
                  </a:cubicBezTo>
                  <a:cubicBezTo>
                    <a:pt x="561" y="997"/>
                    <a:pt x="578" y="994"/>
                    <a:pt x="595" y="988"/>
                  </a:cubicBezTo>
                  <a:cubicBezTo>
                    <a:pt x="722" y="929"/>
                    <a:pt x="739" y="683"/>
                    <a:pt x="637" y="420"/>
                  </a:cubicBezTo>
                  <a:cubicBezTo>
                    <a:pt x="535" y="185"/>
                    <a:pt x="361" y="0"/>
                    <a:pt x="221" y="0"/>
                  </a:cubicBezTo>
                  <a:close/>
                </a:path>
              </a:pathLst>
            </a:custGeom>
            <a:solidFill>
              <a:srgbClr val="FFA8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9"/>
            <p:cNvSpPr/>
            <p:nvPr/>
          </p:nvSpPr>
          <p:spPr>
            <a:xfrm>
              <a:off x="10537200" y="1939090"/>
              <a:ext cx="209046" cy="124917"/>
            </a:xfrm>
            <a:custGeom>
              <a:rect b="b" l="l" r="r" t="t"/>
              <a:pathLst>
                <a:path extrusionOk="0" h="1222" w="2045">
                  <a:moveTo>
                    <a:pt x="187" y="0"/>
                  </a:moveTo>
                  <a:lnTo>
                    <a:pt x="0" y="441"/>
                  </a:lnTo>
                  <a:cubicBezTo>
                    <a:pt x="0" y="441"/>
                    <a:pt x="246" y="1103"/>
                    <a:pt x="900" y="1222"/>
                  </a:cubicBezTo>
                  <a:lnTo>
                    <a:pt x="1188" y="806"/>
                  </a:lnTo>
                  <a:lnTo>
                    <a:pt x="1493" y="1154"/>
                  </a:lnTo>
                  <a:cubicBezTo>
                    <a:pt x="1918" y="899"/>
                    <a:pt x="2045" y="424"/>
                    <a:pt x="2045" y="424"/>
                  </a:cubicBezTo>
                  <a:lnTo>
                    <a:pt x="1858" y="102"/>
                  </a:lnTo>
                  <a:cubicBezTo>
                    <a:pt x="1609" y="393"/>
                    <a:pt x="1364" y="523"/>
                    <a:pt x="1116" y="523"/>
                  </a:cubicBezTo>
                  <a:cubicBezTo>
                    <a:pt x="814" y="523"/>
                    <a:pt x="508" y="331"/>
                    <a:pt x="1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9"/>
            <p:cNvSpPr/>
            <p:nvPr/>
          </p:nvSpPr>
          <p:spPr>
            <a:xfrm>
              <a:off x="10479138" y="1735155"/>
              <a:ext cx="44263" cy="59801"/>
            </a:xfrm>
            <a:custGeom>
              <a:rect b="b" l="l" r="r" t="t"/>
              <a:pathLst>
                <a:path extrusionOk="0" h="585" w="433">
                  <a:moveTo>
                    <a:pt x="128" y="0"/>
                  </a:moveTo>
                  <a:cubicBezTo>
                    <a:pt x="122" y="0"/>
                    <a:pt x="116" y="1"/>
                    <a:pt x="110" y="2"/>
                  </a:cubicBezTo>
                  <a:cubicBezTo>
                    <a:pt x="17" y="19"/>
                    <a:pt x="0" y="171"/>
                    <a:pt x="68" y="341"/>
                  </a:cubicBezTo>
                  <a:cubicBezTo>
                    <a:pt x="135" y="483"/>
                    <a:pt x="235" y="585"/>
                    <a:pt x="315" y="585"/>
                  </a:cubicBezTo>
                  <a:cubicBezTo>
                    <a:pt x="327" y="585"/>
                    <a:pt x="337" y="583"/>
                    <a:pt x="348" y="579"/>
                  </a:cubicBezTo>
                  <a:cubicBezTo>
                    <a:pt x="424" y="545"/>
                    <a:pt x="433" y="400"/>
                    <a:pt x="373" y="248"/>
                  </a:cubicBezTo>
                  <a:cubicBezTo>
                    <a:pt x="318" y="105"/>
                    <a:pt x="211" y="0"/>
                    <a:pt x="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9"/>
            <p:cNvSpPr/>
            <p:nvPr/>
          </p:nvSpPr>
          <p:spPr>
            <a:xfrm>
              <a:off x="10494676" y="1768786"/>
              <a:ext cx="31383" cy="33120"/>
            </a:xfrm>
            <a:custGeom>
              <a:rect b="b" l="l" r="r" t="t"/>
              <a:pathLst>
                <a:path extrusionOk="0" h="324" w="307">
                  <a:moveTo>
                    <a:pt x="118" y="0"/>
                  </a:moveTo>
                  <a:cubicBezTo>
                    <a:pt x="110" y="0"/>
                    <a:pt x="102" y="1"/>
                    <a:pt x="94" y="4"/>
                  </a:cubicBezTo>
                  <a:cubicBezTo>
                    <a:pt x="26" y="21"/>
                    <a:pt x="1" y="105"/>
                    <a:pt x="35" y="199"/>
                  </a:cubicBezTo>
                  <a:cubicBezTo>
                    <a:pt x="70" y="276"/>
                    <a:pt x="134" y="324"/>
                    <a:pt x="188" y="324"/>
                  </a:cubicBezTo>
                  <a:cubicBezTo>
                    <a:pt x="200" y="324"/>
                    <a:pt x="211" y="322"/>
                    <a:pt x="221" y="317"/>
                  </a:cubicBezTo>
                  <a:cubicBezTo>
                    <a:pt x="281" y="292"/>
                    <a:pt x="306" y="207"/>
                    <a:pt x="272" y="122"/>
                  </a:cubicBezTo>
                  <a:cubicBezTo>
                    <a:pt x="243" y="48"/>
                    <a:pt x="174" y="0"/>
                    <a:pt x="118" y="0"/>
                  </a:cubicBezTo>
                  <a:close/>
                </a:path>
              </a:pathLst>
            </a:custGeom>
            <a:solidFill>
              <a:srgbClr val="E94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9"/>
            <p:cNvSpPr/>
            <p:nvPr/>
          </p:nvSpPr>
          <p:spPr>
            <a:xfrm>
              <a:off x="10652508" y="2063904"/>
              <a:ext cx="17480" cy="21774"/>
            </a:xfrm>
            <a:custGeom>
              <a:rect b="b" l="l" r="r" t="t"/>
              <a:pathLst>
                <a:path extrusionOk="0" h="213" w="171">
                  <a:moveTo>
                    <a:pt x="85" y="1"/>
                  </a:moveTo>
                  <a:cubicBezTo>
                    <a:pt x="35" y="1"/>
                    <a:pt x="1" y="52"/>
                    <a:pt x="1" y="111"/>
                  </a:cubicBezTo>
                  <a:cubicBezTo>
                    <a:pt x="1" y="162"/>
                    <a:pt x="35" y="213"/>
                    <a:pt x="85" y="213"/>
                  </a:cubicBezTo>
                  <a:cubicBezTo>
                    <a:pt x="128" y="213"/>
                    <a:pt x="170" y="162"/>
                    <a:pt x="170" y="111"/>
                  </a:cubicBezTo>
                  <a:cubicBezTo>
                    <a:pt x="170" y="52"/>
                    <a:pt x="128" y="1"/>
                    <a:pt x="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9"/>
            <p:cNvSpPr/>
            <p:nvPr/>
          </p:nvSpPr>
          <p:spPr>
            <a:xfrm>
              <a:off x="10603952" y="1697128"/>
              <a:ext cx="40889" cy="57347"/>
            </a:xfrm>
            <a:custGeom>
              <a:rect b="b" l="l" r="r" t="t"/>
              <a:pathLst>
                <a:path extrusionOk="0" h="561" w="400">
                  <a:moveTo>
                    <a:pt x="207" y="0"/>
                  </a:moveTo>
                  <a:cubicBezTo>
                    <a:pt x="203" y="0"/>
                    <a:pt x="199" y="0"/>
                    <a:pt x="196" y="1"/>
                  </a:cubicBezTo>
                  <a:cubicBezTo>
                    <a:pt x="94" y="1"/>
                    <a:pt x="1" y="136"/>
                    <a:pt x="9" y="289"/>
                  </a:cubicBezTo>
                  <a:cubicBezTo>
                    <a:pt x="9" y="445"/>
                    <a:pt x="96" y="561"/>
                    <a:pt x="194" y="561"/>
                  </a:cubicBezTo>
                  <a:cubicBezTo>
                    <a:pt x="197" y="561"/>
                    <a:pt x="201" y="561"/>
                    <a:pt x="204" y="560"/>
                  </a:cubicBezTo>
                  <a:cubicBezTo>
                    <a:pt x="314" y="560"/>
                    <a:pt x="399" y="425"/>
                    <a:pt x="399" y="272"/>
                  </a:cubicBezTo>
                  <a:cubicBezTo>
                    <a:pt x="399" y="116"/>
                    <a:pt x="312" y="0"/>
                    <a:pt x="20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9"/>
            <p:cNvSpPr/>
            <p:nvPr/>
          </p:nvSpPr>
          <p:spPr>
            <a:xfrm>
              <a:off x="10576250" y="1643563"/>
              <a:ext cx="77281" cy="37925"/>
            </a:xfrm>
            <a:custGeom>
              <a:rect b="b" l="l" r="r" t="t"/>
              <a:pathLst>
                <a:path extrusionOk="0" h="371" w="756">
                  <a:moveTo>
                    <a:pt x="646" y="0"/>
                  </a:moveTo>
                  <a:cubicBezTo>
                    <a:pt x="635" y="0"/>
                    <a:pt x="623" y="2"/>
                    <a:pt x="611" y="7"/>
                  </a:cubicBezTo>
                  <a:lnTo>
                    <a:pt x="68" y="160"/>
                  </a:lnTo>
                  <a:cubicBezTo>
                    <a:pt x="26" y="168"/>
                    <a:pt x="0" y="202"/>
                    <a:pt x="9" y="228"/>
                  </a:cubicBezTo>
                  <a:lnTo>
                    <a:pt x="43" y="338"/>
                  </a:lnTo>
                  <a:cubicBezTo>
                    <a:pt x="55" y="356"/>
                    <a:pt x="80" y="370"/>
                    <a:pt x="109" y="370"/>
                  </a:cubicBezTo>
                  <a:cubicBezTo>
                    <a:pt x="121" y="370"/>
                    <a:pt x="132" y="368"/>
                    <a:pt x="144" y="363"/>
                  </a:cubicBezTo>
                  <a:lnTo>
                    <a:pt x="687" y="211"/>
                  </a:lnTo>
                  <a:cubicBezTo>
                    <a:pt x="730" y="202"/>
                    <a:pt x="755" y="168"/>
                    <a:pt x="747" y="143"/>
                  </a:cubicBezTo>
                  <a:lnTo>
                    <a:pt x="713" y="32"/>
                  </a:lnTo>
                  <a:cubicBezTo>
                    <a:pt x="700" y="14"/>
                    <a:pt x="675" y="0"/>
                    <a:pt x="646"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9"/>
            <p:cNvSpPr/>
            <p:nvPr/>
          </p:nvSpPr>
          <p:spPr>
            <a:xfrm>
              <a:off x="10740113" y="1703977"/>
              <a:ext cx="38231" cy="57449"/>
            </a:xfrm>
            <a:custGeom>
              <a:rect b="b" l="l" r="r" t="t"/>
              <a:pathLst>
                <a:path extrusionOk="0" h="562" w="374">
                  <a:moveTo>
                    <a:pt x="206" y="1"/>
                  </a:moveTo>
                  <a:cubicBezTo>
                    <a:pt x="203" y="1"/>
                    <a:pt x="199" y="1"/>
                    <a:pt x="196" y="1"/>
                  </a:cubicBezTo>
                  <a:cubicBezTo>
                    <a:pt x="102" y="10"/>
                    <a:pt x="17" y="137"/>
                    <a:pt x="9" y="298"/>
                  </a:cubicBezTo>
                  <a:cubicBezTo>
                    <a:pt x="1" y="446"/>
                    <a:pt x="72" y="562"/>
                    <a:pt x="168" y="562"/>
                  </a:cubicBezTo>
                  <a:cubicBezTo>
                    <a:pt x="172" y="562"/>
                    <a:pt x="175" y="562"/>
                    <a:pt x="179" y="561"/>
                  </a:cubicBezTo>
                  <a:cubicBezTo>
                    <a:pt x="272" y="553"/>
                    <a:pt x="357" y="417"/>
                    <a:pt x="365" y="264"/>
                  </a:cubicBezTo>
                  <a:cubicBezTo>
                    <a:pt x="373" y="109"/>
                    <a:pt x="303" y="1"/>
                    <a:pt x="206"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9"/>
            <p:cNvSpPr/>
            <p:nvPr/>
          </p:nvSpPr>
          <p:spPr>
            <a:xfrm>
              <a:off x="10740931" y="1649389"/>
              <a:ext cx="53054" cy="39049"/>
            </a:xfrm>
            <a:custGeom>
              <a:rect b="b" l="l" r="r" t="t"/>
              <a:pathLst>
                <a:path extrusionOk="0" h="382" w="519">
                  <a:moveTo>
                    <a:pt x="82" y="1"/>
                  </a:moveTo>
                  <a:cubicBezTo>
                    <a:pt x="65" y="1"/>
                    <a:pt x="49" y="10"/>
                    <a:pt x="43" y="26"/>
                  </a:cubicBezTo>
                  <a:lnTo>
                    <a:pt x="9" y="103"/>
                  </a:lnTo>
                  <a:cubicBezTo>
                    <a:pt x="1" y="128"/>
                    <a:pt x="18" y="154"/>
                    <a:pt x="43" y="179"/>
                  </a:cubicBezTo>
                  <a:lnTo>
                    <a:pt x="408" y="366"/>
                  </a:lnTo>
                  <a:cubicBezTo>
                    <a:pt x="419" y="376"/>
                    <a:pt x="431" y="381"/>
                    <a:pt x="442" y="381"/>
                  </a:cubicBezTo>
                  <a:cubicBezTo>
                    <a:pt x="457" y="381"/>
                    <a:pt x="471" y="372"/>
                    <a:pt x="476" y="357"/>
                  </a:cubicBezTo>
                  <a:lnTo>
                    <a:pt x="510" y="281"/>
                  </a:lnTo>
                  <a:cubicBezTo>
                    <a:pt x="518" y="255"/>
                    <a:pt x="501" y="222"/>
                    <a:pt x="467" y="213"/>
                  </a:cubicBezTo>
                  <a:lnTo>
                    <a:pt x="467" y="205"/>
                  </a:lnTo>
                  <a:lnTo>
                    <a:pt x="111" y="9"/>
                  </a:lnTo>
                  <a:cubicBezTo>
                    <a:pt x="102" y="3"/>
                    <a:pt x="92" y="1"/>
                    <a:pt x="82"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9"/>
            <p:cNvSpPr/>
            <p:nvPr/>
          </p:nvSpPr>
          <p:spPr>
            <a:xfrm>
              <a:off x="10675917" y="1771750"/>
              <a:ext cx="41707" cy="46409"/>
            </a:xfrm>
            <a:custGeom>
              <a:rect b="b" l="l" r="r" t="t"/>
              <a:pathLst>
                <a:path extrusionOk="0" h="454" w="408">
                  <a:moveTo>
                    <a:pt x="221" y="0"/>
                  </a:moveTo>
                  <a:lnTo>
                    <a:pt x="221" y="0"/>
                  </a:lnTo>
                  <a:cubicBezTo>
                    <a:pt x="289" y="153"/>
                    <a:pt x="323" y="280"/>
                    <a:pt x="238" y="356"/>
                  </a:cubicBezTo>
                  <a:cubicBezTo>
                    <a:pt x="179" y="416"/>
                    <a:pt x="86" y="433"/>
                    <a:pt x="1" y="433"/>
                  </a:cubicBezTo>
                  <a:lnTo>
                    <a:pt x="1" y="441"/>
                  </a:lnTo>
                  <a:cubicBezTo>
                    <a:pt x="1" y="441"/>
                    <a:pt x="58" y="454"/>
                    <a:pt x="128" y="454"/>
                  </a:cubicBezTo>
                  <a:cubicBezTo>
                    <a:pt x="198" y="454"/>
                    <a:pt x="281" y="441"/>
                    <a:pt x="332" y="390"/>
                  </a:cubicBezTo>
                  <a:cubicBezTo>
                    <a:pt x="408" y="314"/>
                    <a:pt x="340" y="17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9"/>
            <p:cNvSpPr/>
            <p:nvPr/>
          </p:nvSpPr>
          <p:spPr>
            <a:xfrm>
              <a:off x="10636050" y="1839320"/>
              <a:ext cx="82494" cy="20956"/>
            </a:xfrm>
            <a:custGeom>
              <a:rect b="b" l="l" r="r" t="t"/>
              <a:pathLst>
                <a:path extrusionOk="0" h="205" w="807">
                  <a:moveTo>
                    <a:pt x="51" y="1"/>
                  </a:moveTo>
                  <a:lnTo>
                    <a:pt x="0" y="111"/>
                  </a:lnTo>
                  <a:cubicBezTo>
                    <a:pt x="13" y="111"/>
                    <a:pt x="188" y="204"/>
                    <a:pt x="487" y="204"/>
                  </a:cubicBezTo>
                  <a:cubicBezTo>
                    <a:pt x="581" y="204"/>
                    <a:pt x="688" y="195"/>
                    <a:pt x="806" y="170"/>
                  </a:cubicBezTo>
                  <a:lnTo>
                    <a:pt x="789" y="119"/>
                  </a:lnTo>
                  <a:cubicBezTo>
                    <a:pt x="708" y="136"/>
                    <a:pt x="632" y="143"/>
                    <a:pt x="563" y="143"/>
                  </a:cubicBezTo>
                  <a:cubicBezTo>
                    <a:pt x="245" y="143"/>
                    <a:pt x="51" y="1"/>
                    <a:pt x="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9"/>
            <p:cNvSpPr/>
            <p:nvPr/>
          </p:nvSpPr>
          <p:spPr>
            <a:xfrm>
              <a:off x="10665491" y="1874587"/>
              <a:ext cx="38334" cy="13187"/>
            </a:xfrm>
            <a:custGeom>
              <a:rect b="b" l="l" r="r" t="t"/>
              <a:pathLst>
                <a:path extrusionOk="0" h="129" w="375">
                  <a:moveTo>
                    <a:pt x="350" y="1"/>
                  </a:moveTo>
                  <a:cubicBezTo>
                    <a:pt x="323" y="1"/>
                    <a:pt x="265" y="33"/>
                    <a:pt x="188" y="46"/>
                  </a:cubicBezTo>
                  <a:cubicBezTo>
                    <a:pt x="86" y="63"/>
                    <a:pt x="1" y="37"/>
                    <a:pt x="9" y="80"/>
                  </a:cubicBezTo>
                  <a:cubicBezTo>
                    <a:pt x="16" y="111"/>
                    <a:pt x="64" y="129"/>
                    <a:pt x="130" y="129"/>
                  </a:cubicBezTo>
                  <a:cubicBezTo>
                    <a:pt x="153" y="129"/>
                    <a:pt x="178" y="127"/>
                    <a:pt x="204" y="122"/>
                  </a:cubicBezTo>
                  <a:cubicBezTo>
                    <a:pt x="298" y="105"/>
                    <a:pt x="374" y="63"/>
                    <a:pt x="366" y="20"/>
                  </a:cubicBezTo>
                  <a:lnTo>
                    <a:pt x="366" y="12"/>
                  </a:lnTo>
                  <a:cubicBezTo>
                    <a:pt x="364" y="4"/>
                    <a:pt x="358" y="1"/>
                    <a:pt x="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9"/>
            <p:cNvSpPr/>
            <p:nvPr/>
          </p:nvSpPr>
          <p:spPr>
            <a:xfrm>
              <a:off x="11558716" y="1658998"/>
              <a:ext cx="24329" cy="999027"/>
            </a:xfrm>
            <a:custGeom>
              <a:rect b="b" l="l" r="r" t="t"/>
              <a:pathLst>
                <a:path extrusionOk="0" h="9773" w="238">
                  <a:moveTo>
                    <a:pt x="0" y="0"/>
                  </a:moveTo>
                  <a:lnTo>
                    <a:pt x="0" y="9773"/>
                  </a:lnTo>
                  <a:lnTo>
                    <a:pt x="238" y="9773"/>
                  </a:lnTo>
                  <a:lnTo>
                    <a:pt x="2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9"/>
            <p:cNvSpPr/>
            <p:nvPr/>
          </p:nvSpPr>
          <p:spPr>
            <a:xfrm>
              <a:off x="11558716" y="1855778"/>
              <a:ext cx="24329" cy="755429"/>
            </a:xfrm>
            <a:custGeom>
              <a:rect b="b" l="l" r="r" t="t"/>
              <a:pathLst>
                <a:path extrusionOk="0" h="7390" w="238">
                  <a:moveTo>
                    <a:pt x="238" y="1"/>
                  </a:moveTo>
                  <a:lnTo>
                    <a:pt x="0" y="120"/>
                  </a:lnTo>
                  <a:lnTo>
                    <a:pt x="0" y="7390"/>
                  </a:lnTo>
                  <a:lnTo>
                    <a:pt x="238" y="7390"/>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9"/>
            <p:cNvSpPr/>
            <p:nvPr/>
          </p:nvSpPr>
          <p:spPr>
            <a:xfrm>
              <a:off x="11121610" y="1512410"/>
              <a:ext cx="461435" cy="195246"/>
            </a:xfrm>
            <a:custGeom>
              <a:rect b="b" l="l" r="r" t="t"/>
              <a:pathLst>
                <a:path extrusionOk="0" h="1910" w="4514">
                  <a:moveTo>
                    <a:pt x="1290" y="1"/>
                  </a:moveTo>
                  <a:lnTo>
                    <a:pt x="1" y="1553"/>
                  </a:lnTo>
                  <a:lnTo>
                    <a:pt x="1" y="1909"/>
                  </a:lnTo>
                  <a:lnTo>
                    <a:pt x="4514" y="1909"/>
                  </a:lnTo>
                  <a:lnTo>
                    <a:pt x="4514" y="1400"/>
                  </a:lnTo>
                  <a:lnTo>
                    <a:pt x="1290"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9"/>
            <p:cNvSpPr/>
            <p:nvPr/>
          </p:nvSpPr>
          <p:spPr>
            <a:xfrm>
              <a:off x="11518849" y="1621687"/>
              <a:ext cx="116228" cy="116330"/>
            </a:xfrm>
            <a:custGeom>
              <a:rect b="b" l="l" r="r" t="t"/>
              <a:pathLst>
                <a:path extrusionOk="0" h="1138" w="1137">
                  <a:moveTo>
                    <a:pt x="569" y="0"/>
                  </a:moveTo>
                  <a:cubicBezTo>
                    <a:pt x="255" y="0"/>
                    <a:pt x="0" y="255"/>
                    <a:pt x="0" y="569"/>
                  </a:cubicBezTo>
                  <a:cubicBezTo>
                    <a:pt x="0" y="883"/>
                    <a:pt x="255" y="1137"/>
                    <a:pt x="569" y="1137"/>
                  </a:cubicBezTo>
                  <a:cubicBezTo>
                    <a:pt x="882" y="1137"/>
                    <a:pt x="1137" y="883"/>
                    <a:pt x="1137" y="569"/>
                  </a:cubicBezTo>
                  <a:cubicBezTo>
                    <a:pt x="1137" y="255"/>
                    <a:pt x="882" y="0"/>
                    <a:pt x="569" y="0"/>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9"/>
            <p:cNvSpPr/>
            <p:nvPr/>
          </p:nvSpPr>
          <p:spPr>
            <a:xfrm>
              <a:off x="11090432" y="1683225"/>
              <a:ext cx="468386" cy="33938"/>
            </a:xfrm>
            <a:custGeom>
              <a:rect b="b" l="l" r="r" t="t"/>
              <a:pathLst>
                <a:path extrusionOk="0" h="332" w="4582">
                  <a:moveTo>
                    <a:pt x="170" y="1"/>
                  </a:moveTo>
                  <a:cubicBezTo>
                    <a:pt x="77" y="1"/>
                    <a:pt x="1" y="77"/>
                    <a:pt x="1" y="162"/>
                  </a:cubicBezTo>
                  <a:cubicBezTo>
                    <a:pt x="1" y="255"/>
                    <a:pt x="77" y="332"/>
                    <a:pt x="170" y="332"/>
                  </a:cubicBezTo>
                  <a:lnTo>
                    <a:pt x="4581" y="332"/>
                  </a:lnTo>
                  <a:lnTo>
                    <a:pt x="4581"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9"/>
            <p:cNvSpPr/>
            <p:nvPr/>
          </p:nvSpPr>
          <p:spPr>
            <a:xfrm>
              <a:off x="11416524" y="2587696"/>
              <a:ext cx="308816" cy="71250"/>
            </a:xfrm>
            <a:custGeom>
              <a:rect b="b" l="l" r="r" t="t"/>
              <a:pathLst>
                <a:path extrusionOk="0" h="697" w="3021">
                  <a:moveTo>
                    <a:pt x="1239" y="1"/>
                  </a:moveTo>
                  <a:lnTo>
                    <a:pt x="0" y="696"/>
                  </a:lnTo>
                  <a:lnTo>
                    <a:pt x="3020" y="696"/>
                  </a:lnTo>
                  <a:lnTo>
                    <a:pt x="178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9"/>
            <p:cNvSpPr/>
            <p:nvPr/>
          </p:nvSpPr>
          <p:spPr>
            <a:xfrm>
              <a:off x="11145939" y="1511593"/>
              <a:ext cx="359110" cy="155277"/>
            </a:xfrm>
            <a:custGeom>
              <a:rect b="b" l="l" r="r" t="t"/>
              <a:pathLst>
                <a:path extrusionOk="0" h="1519" w="3513">
                  <a:moveTo>
                    <a:pt x="1052" y="0"/>
                  </a:moveTo>
                  <a:lnTo>
                    <a:pt x="1052" y="9"/>
                  </a:lnTo>
                  <a:lnTo>
                    <a:pt x="0" y="1273"/>
                  </a:lnTo>
                  <a:cubicBezTo>
                    <a:pt x="433" y="1425"/>
                    <a:pt x="959" y="1519"/>
                    <a:pt x="1536" y="1519"/>
                  </a:cubicBezTo>
                  <a:cubicBezTo>
                    <a:pt x="2316" y="1519"/>
                    <a:pt x="3012" y="1349"/>
                    <a:pt x="3512" y="1077"/>
                  </a:cubicBezTo>
                  <a:lnTo>
                    <a:pt x="10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9"/>
            <p:cNvSpPr/>
            <p:nvPr/>
          </p:nvSpPr>
          <p:spPr>
            <a:xfrm>
              <a:off x="11555241" y="1658998"/>
              <a:ext cx="43445" cy="42525"/>
            </a:xfrm>
            <a:custGeom>
              <a:rect b="b" l="l" r="r" t="t"/>
              <a:pathLst>
                <a:path extrusionOk="0" h="416" w="425">
                  <a:moveTo>
                    <a:pt x="213" y="0"/>
                  </a:moveTo>
                  <a:cubicBezTo>
                    <a:pt x="94" y="0"/>
                    <a:pt x="0" y="94"/>
                    <a:pt x="0" y="204"/>
                  </a:cubicBezTo>
                  <a:cubicBezTo>
                    <a:pt x="0" y="323"/>
                    <a:pt x="94" y="416"/>
                    <a:pt x="213" y="416"/>
                  </a:cubicBezTo>
                  <a:cubicBezTo>
                    <a:pt x="331" y="416"/>
                    <a:pt x="425" y="323"/>
                    <a:pt x="425" y="204"/>
                  </a:cubicBezTo>
                  <a:cubicBezTo>
                    <a:pt x="425" y="94"/>
                    <a:pt x="331" y="0"/>
                    <a:pt x="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9"/>
            <p:cNvSpPr/>
            <p:nvPr/>
          </p:nvSpPr>
          <p:spPr>
            <a:xfrm>
              <a:off x="10466053" y="4629910"/>
              <a:ext cx="1247122" cy="39049"/>
            </a:xfrm>
            <a:custGeom>
              <a:rect b="b" l="l" r="r" t="t"/>
              <a:pathLst>
                <a:path extrusionOk="0" h="382" w="12200">
                  <a:moveTo>
                    <a:pt x="1" y="0"/>
                  </a:moveTo>
                  <a:lnTo>
                    <a:pt x="1" y="382"/>
                  </a:lnTo>
                  <a:lnTo>
                    <a:pt x="12199" y="382"/>
                  </a:lnTo>
                  <a:lnTo>
                    <a:pt x="12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9"/>
            <p:cNvSpPr/>
            <p:nvPr/>
          </p:nvSpPr>
          <p:spPr>
            <a:xfrm>
              <a:off x="11525800" y="2700448"/>
              <a:ext cx="159570" cy="1968511"/>
            </a:xfrm>
            <a:custGeom>
              <a:rect b="b" l="l" r="r" t="t"/>
              <a:pathLst>
                <a:path extrusionOk="0" h="19257" w="1561">
                  <a:moveTo>
                    <a:pt x="0" y="0"/>
                  </a:moveTo>
                  <a:lnTo>
                    <a:pt x="0" y="19257"/>
                  </a:lnTo>
                  <a:lnTo>
                    <a:pt x="1561" y="19257"/>
                  </a:lnTo>
                  <a:lnTo>
                    <a:pt x="15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9"/>
            <p:cNvSpPr/>
            <p:nvPr/>
          </p:nvSpPr>
          <p:spPr>
            <a:xfrm>
              <a:off x="11399157" y="2711686"/>
              <a:ext cx="337439" cy="170108"/>
            </a:xfrm>
            <a:custGeom>
              <a:rect b="b" l="l" r="r" t="t"/>
              <a:pathLst>
                <a:path extrusionOk="0" h="1325" w="3301">
                  <a:moveTo>
                    <a:pt x="0" y="1"/>
                  </a:moveTo>
                  <a:cubicBezTo>
                    <a:pt x="0" y="238"/>
                    <a:pt x="128" y="739"/>
                    <a:pt x="280" y="739"/>
                  </a:cubicBezTo>
                  <a:lnTo>
                    <a:pt x="340" y="739"/>
                  </a:lnTo>
                  <a:lnTo>
                    <a:pt x="340" y="985"/>
                  </a:lnTo>
                  <a:cubicBezTo>
                    <a:pt x="340" y="1172"/>
                    <a:pt x="493" y="1324"/>
                    <a:pt x="688" y="1324"/>
                  </a:cubicBezTo>
                  <a:lnTo>
                    <a:pt x="2613" y="1324"/>
                  </a:lnTo>
                  <a:cubicBezTo>
                    <a:pt x="2808" y="1324"/>
                    <a:pt x="2961" y="1172"/>
                    <a:pt x="2961" y="985"/>
                  </a:cubicBezTo>
                  <a:lnTo>
                    <a:pt x="2961" y="815"/>
                  </a:lnTo>
                  <a:cubicBezTo>
                    <a:pt x="2961" y="790"/>
                    <a:pt x="2953" y="764"/>
                    <a:pt x="2953" y="739"/>
                  </a:cubicBezTo>
                  <a:lnTo>
                    <a:pt x="3020" y="739"/>
                  </a:lnTo>
                  <a:cubicBezTo>
                    <a:pt x="3173" y="739"/>
                    <a:pt x="3300" y="238"/>
                    <a:pt x="33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9"/>
            <p:cNvSpPr/>
            <p:nvPr/>
          </p:nvSpPr>
          <p:spPr>
            <a:xfrm>
              <a:off x="11395670" y="4532695"/>
              <a:ext cx="337439" cy="136263"/>
            </a:xfrm>
            <a:custGeom>
              <a:rect b="b" l="l" r="r" t="t"/>
              <a:pathLst>
                <a:path extrusionOk="0" h="1333" w="3301">
                  <a:moveTo>
                    <a:pt x="688" y="1"/>
                  </a:moveTo>
                  <a:cubicBezTo>
                    <a:pt x="493" y="1"/>
                    <a:pt x="340" y="154"/>
                    <a:pt x="340" y="349"/>
                  </a:cubicBezTo>
                  <a:lnTo>
                    <a:pt x="340" y="518"/>
                  </a:lnTo>
                  <a:cubicBezTo>
                    <a:pt x="340" y="544"/>
                    <a:pt x="348" y="569"/>
                    <a:pt x="348" y="595"/>
                  </a:cubicBezTo>
                  <a:lnTo>
                    <a:pt x="281" y="595"/>
                  </a:lnTo>
                  <a:cubicBezTo>
                    <a:pt x="128" y="595"/>
                    <a:pt x="1" y="1095"/>
                    <a:pt x="1" y="1333"/>
                  </a:cubicBezTo>
                  <a:lnTo>
                    <a:pt x="3300" y="1333"/>
                  </a:lnTo>
                  <a:cubicBezTo>
                    <a:pt x="3300" y="1095"/>
                    <a:pt x="3182" y="595"/>
                    <a:pt x="3029" y="595"/>
                  </a:cubicBezTo>
                  <a:lnTo>
                    <a:pt x="2961" y="595"/>
                  </a:lnTo>
                  <a:lnTo>
                    <a:pt x="2961" y="349"/>
                  </a:lnTo>
                  <a:cubicBezTo>
                    <a:pt x="2961" y="154"/>
                    <a:pt x="2808" y="1"/>
                    <a:pt x="26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9"/>
            <p:cNvSpPr/>
            <p:nvPr/>
          </p:nvSpPr>
          <p:spPr>
            <a:xfrm>
              <a:off x="9790563" y="4591678"/>
              <a:ext cx="235931" cy="77281"/>
            </a:xfrm>
            <a:custGeom>
              <a:rect b="b" l="l" r="r" t="t"/>
              <a:pathLst>
                <a:path extrusionOk="0" h="756" w="2308">
                  <a:moveTo>
                    <a:pt x="272" y="1"/>
                  </a:moveTo>
                  <a:cubicBezTo>
                    <a:pt x="119" y="1"/>
                    <a:pt x="1" y="120"/>
                    <a:pt x="1" y="264"/>
                  </a:cubicBezTo>
                  <a:lnTo>
                    <a:pt x="1" y="756"/>
                  </a:lnTo>
                  <a:lnTo>
                    <a:pt x="2308" y="756"/>
                  </a:lnTo>
                  <a:lnTo>
                    <a:pt x="2308" y="264"/>
                  </a:lnTo>
                  <a:cubicBezTo>
                    <a:pt x="2308" y="120"/>
                    <a:pt x="2181" y="1"/>
                    <a:pt x="2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9"/>
            <p:cNvSpPr/>
            <p:nvPr/>
          </p:nvSpPr>
          <p:spPr>
            <a:xfrm>
              <a:off x="9814892" y="4538829"/>
              <a:ext cx="187375" cy="77281"/>
            </a:xfrm>
            <a:custGeom>
              <a:rect b="b" l="l" r="r" t="t"/>
              <a:pathLst>
                <a:path extrusionOk="0" h="756" w="1833">
                  <a:moveTo>
                    <a:pt x="272" y="0"/>
                  </a:moveTo>
                  <a:cubicBezTo>
                    <a:pt x="119" y="0"/>
                    <a:pt x="0" y="119"/>
                    <a:pt x="0" y="263"/>
                  </a:cubicBezTo>
                  <a:lnTo>
                    <a:pt x="0" y="755"/>
                  </a:lnTo>
                  <a:lnTo>
                    <a:pt x="1561" y="755"/>
                  </a:lnTo>
                  <a:cubicBezTo>
                    <a:pt x="1714" y="755"/>
                    <a:pt x="1832" y="637"/>
                    <a:pt x="1832" y="484"/>
                  </a:cubicBezTo>
                  <a:lnTo>
                    <a:pt x="1832" y="263"/>
                  </a:lnTo>
                  <a:cubicBezTo>
                    <a:pt x="1832" y="119"/>
                    <a:pt x="1714" y="0"/>
                    <a:pt x="15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9"/>
            <p:cNvSpPr/>
            <p:nvPr/>
          </p:nvSpPr>
          <p:spPr>
            <a:xfrm>
              <a:off x="9774922" y="2700448"/>
              <a:ext cx="267211" cy="75543"/>
            </a:xfrm>
            <a:custGeom>
              <a:rect b="b" l="l" r="r" t="t"/>
              <a:pathLst>
                <a:path extrusionOk="0" h="739" w="2614">
                  <a:moveTo>
                    <a:pt x="1" y="0"/>
                  </a:moveTo>
                  <a:cubicBezTo>
                    <a:pt x="1" y="238"/>
                    <a:pt x="94" y="738"/>
                    <a:pt x="221" y="738"/>
                  </a:cubicBezTo>
                  <a:lnTo>
                    <a:pt x="2393" y="738"/>
                  </a:lnTo>
                  <a:cubicBezTo>
                    <a:pt x="2520" y="738"/>
                    <a:pt x="2614" y="238"/>
                    <a:pt x="26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9"/>
            <p:cNvSpPr/>
            <p:nvPr/>
          </p:nvSpPr>
          <p:spPr>
            <a:xfrm>
              <a:off x="9801807" y="2748084"/>
              <a:ext cx="213442" cy="88627"/>
            </a:xfrm>
            <a:custGeom>
              <a:rect b="b" l="l" r="r" t="t"/>
              <a:pathLst>
                <a:path extrusionOk="0" h="867" w="2088">
                  <a:moveTo>
                    <a:pt x="315" y="1"/>
                  </a:moveTo>
                  <a:cubicBezTo>
                    <a:pt x="145" y="1"/>
                    <a:pt x="1" y="137"/>
                    <a:pt x="1" y="306"/>
                  </a:cubicBezTo>
                  <a:lnTo>
                    <a:pt x="1" y="552"/>
                  </a:lnTo>
                  <a:cubicBezTo>
                    <a:pt x="1" y="722"/>
                    <a:pt x="145" y="866"/>
                    <a:pt x="315" y="866"/>
                  </a:cubicBezTo>
                  <a:lnTo>
                    <a:pt x="1774" y="866"/>
                  </a:lnTo>
                  <a:cubicBezTo>
                    <a:pt x="1943" y="866"/>
                    <a:pt x="2088" y="722"/>
                    <a:pt x="2088" y="552"/>
                  </a:cubicBezTo>
                  <a:lnTo>
                    <a:pt x="20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9"/>
            <p:cNvSpPr/>
            <p:nvPr/>
          </p:nvSpPr>
          <p:spPr>
            <a:xfrm>
              <a:off x="9840039" y="2756773"/>
              <a:ext cx="123179" cy="1859337"/>
            </a:xfrm>
            <a:custGeom>
              <a:rect b="b" l="l" r="r" t="t"/>
              <a:pathLst>
                <a:path extrusionOk="0" h="18189" w="1205">
                  <a:moveTo>
                    <a:pt x="0" y="1"/>
                  </a:moveTo>
                  <a:lnTo>
                    <a:pt x="0" y="18188"/>
                  </a:lnTo>
                  <a:lnTo>
                    <a:pt x="1205" y="18188"/>
                  </a:lnTo>
                  <a:lnTo>
                    <a:pt x="12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9"/>
            <p:cNvSpPr/>
            <p:nvPr/>
          </p:nvSpPr>
          <p:spPr>
            <a:xfrm>
              <a:off x="11474587" y="4591678"/>
              <a:ext cx="296652" cy="77281"/>
            </a:xfrm>
            <a:custGeom>
              <a:rect b="b" l="l" r="r" t="t"/>
              <a:pathLst>
                <a:path extrusionOk="0" h="756" w="2902">
                  <a:moveTo>
                    <a:pt x="306" y="1"/>
                  </a:moveTo>
                  <a:cubicBezTo>
                    <a:pt x="136" y="1"/>
                    <a:pt x="1" y="137"/>
                    <a:pt x="1" y="306"/>
                  </a:cubicBezTo>
                  <a:lnTo>
                    <a:pt x="1" y="756"/>
                  </a:lnTo>
                  <a:lnTo>
                    <a:pt x="2902" y="756"/>
                  </a:lnTo>
                  <a:lnTo>
                    <a:pt x="2902" y="306"/>
                  </a:lnTo>
                  <a:cubicBezTo>
                    <a:pt x="2902" y="137"/>
                    <a:pt x="2766" y="1"/>
                    <a:pt x="2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9"/>
            <p:cNvSpPr/>
            <p:nvPr/>
          </p:nvSpPr>
          <p:spPr>
            <a:xfrm>
              <a:off x="11504957" y="4535285"/>
              <a:ext cx="235931" cy="80799"/>
            </a:xfrm>
            <a:custGeom>
              <a:rect b="b" l="l" r="r" t="t"/>
              <a:pathLst>
                <a:path extrusionOk="0" h="756" w="2308">
                  <a:moveTo>
                    <a:pt x="306" y="0"/>
                  </a:moveTo>
                  <a:cubicBezTo>
                    <a:pt x="136" y="0"/>
                    <a:pt x="0" y="136"/>
                    <a:pt x="0" y="306"/>
                  </a:cubicBezTo>
                  <a:lnTo>
                    <a:pt x="0" y="450"/>
                  </a:lnTo>
                  <a:cubicBezTo>
                    <a:pt x="0" y="620"/>
                    <a:pt x="136" y="755"/>
                    <a:pt x="306" y="755"/>
                  </a:cubicBezTo>
                  <a:lnTo>
                    <a:pt x="2308" y="755"/>
                  </a:lnTo>
                  <a:lnTo>
                    <a:pt x="2308" y="306"/>
                  </a:lnTo>
                  <a:cubicBezTo>
                    <a:pt x="2308" y="136"/>
                    <a:pt x="2172" y="0"/>
                    <a:pt x="20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9"/>
            <p:cNvSpPr/>
            <p:nvPr/>
          </p:nvSpPr>
          <p:spPr>
            <a:xfrm>
              <a:off x="11453733" y="2700448"/>
              <a:ext cx="337439" cy="75543"/>
            </a:xfrm>
            <a:custGeom>
              <a:rect b="b" l="l" r="r" t="t"/>
              <a:pathLst>
                <a:path extrusionOk="0" h="739" w="3301">
                  <a:moveTo>
                    <a:pt x="1" y="0"/>
                  </a:moveTo>
                  <a:cubicBezTo>
                    <a:pt x="1" y="238"/>
                    <a:pt x="128" y="738"/>
                    <a:pt x="281" y="738"/>
                  </a:cubicBezTo>
                  <a:lnTo>
                    <a:pt x="3029" y="738"/>
                  </a:lnTo>
                  <a:cubicBezTo>
                    <a:pt x="3182" y="738"/>
                    <a:pt x="3301" y="238"/>
                    <a:pt x="33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9"/>
            <p:cNvSpPr/>
            <p:nvPr/>
          </p:nvSpPr>
          <p:spPr>
            <a:xfrm>
              <a:off x="11488489" y="2748084"/>
              <a:ext cx="268029" cy="88627"/>
            </a:xfrm>
            <a:custGeom>
              <a:rect b="b" l="l" r="r" t="t"/>
              <a:pathLst>
                <a:path extrusionOk="0" h="867" w="2622">
                  <a:moveTo>
                    <a:pt x="0" y="1"/>
                  </a:moveTo>
                  <a:lnTo>
                    <a:pt x="0" y="518"/>
                  </a:lnTo>
                  <a:cubicBezTo>
                    <a:pt x="0" y="705"/>
                    <a:pt x="161" y="866"/>
                    <a:pt x="348" y="866"/>
                  </a:cubicBezTo>
                  <a:lnTo>
                    <a:pt x="2282" y="866"/>
                  </a:lnTo>
                  <a:cubicBezTo>
                    <a:pt x="2469" y="866"/>
                    <a:pt x="2621" y="705"/>
                    <a:pt x="2621" y="518"/>
                  </a:cubicBezTo>
                  <a:lnTo>
                    <a:pt x="2621" y="349"/>
                  </a:lnTo>
                  <a:cubicBezTo>
                    <a:pt x="2621" y="154"/>
                    <a:pt x="2469" y="1"/>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9"/>
            <p:cNvSpPr/>
            <p:nvPr/>
          </p:nvSpPr>
          <p:spPr>
            <a:xfrm>
              <a:off x="11577730" y="2756773"/>
              <a:ext cx="155379" cy="1859337"/>
            </a:xfrm>
            <a:custGeom>
              <a:rect b="b" l="l" r="r" t="t"/>
              <a:pathLst>
                <a:path extrusionOk="0" h="18189" w="1520">
                  <a:moveTo>
                    <a:pt x="1" y="1"/>
                  </a:moveTo>
                  <a:lnTo>
                    <a:pt x="1" y="18188"/>
                  </a:lnTo>
                  <a:lnTo>
                    <a:pt x="1519" y="18188"/>
                  </a:lnTo>
                  <a:lnTo>
                    <a:pt x="151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9"/>
            <p:cNvSpPr/>
            <p:nvPr/>
          </p:nvSpPr>
          <p:spPr>
            <a:xfrm>
              <a:off x="10234518" y="4591678"/>
              <a:ext cx="296754" cy="77281"/>
            </a:xfrm>
            <a:custGeom>
              <a:rect b="b" l="l" r="r" t="t"/>
              <a:pathLst>
                <a:path extrusionOk="0" h="756" w="2903">
                  <a:moveTo>
                    <a:pt x="306" y="1"/>
                  </a:moveTo>
                  <a:cubicBezTo>
                    <a:pt x="137" y="1"/>
                    <a:pt x="1" y="137"/>
                    <a:pt x="1" y="306"/>
                  </a:cubicBezTo>
                  <a:lnTo>
                    <a:pt x="1" y="756"/>
                  </a:lnTo>
                  <a:lnTo>
                    <a:pt x="2902" y="756"/>
                  </a:lnTo>
                  <a:lnTo>
                    <a:pt x="2902" y="306"/>
                  </a:lnTo>
                  <a:cubicBezTo>
                    <a:pt x="2902" y="137"/>
                    <a:pt x="2766" y="1"/>
                    <a:pt x="2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9"/>
            <p:cNvSpPr/>
            <p:nvPr/>
          </p:nvSpPr>
          <p:spPr>
            <a:xfrm>
              <a:off x="10264878" y="4538829"/>
              <a:ext cx="236033" cy="77281"/>
            </a:xfrm>
            <a:custGeom>
              <a:rect b="b" l="l" r="r" t="t"/>
              <a:pathLst>
                <a:path extrusionOk="0" h="756" w="2309">
                  <a:moveTo>
                    <a:pt x="306" y="0"/>
                  </a:moveTo>
                  <a:cubicBezTo>
                    <a:pt x="136" y="0"/>
                    <a:pt x="1" y="136"/>
                    <a:pt x="1" y="306"/>
                  </a:cubicBezTo>
                  <a:lnTo>
                    <a:pt x="1" y="450"/>
                  </a:lnTo>
                  <a:cubicBezTo>
                    <a:pt x="1" y="620"/>
                    <a:pt x="136" y="755"/>
                    <a:pt x="306" y="755"/>
                  </a:cubicBezTo>
                  <a:lnTo>
                    <a:pt x="2308" y="755"/>
                  </a:lnTo>
                  <a:lnTo>
                    <a:pt x="2308" y="306"/>
                  </a:lnTo>
                  <a:cubicBezTo>
                    <a:pt x="2308" y="136"/>
                    <a:pt x="2172" y="0"/>
                    <a:pt x="2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9"/>
            <p:cNvSpPr/>
            <p:nvPr/>
          </p:nvSpPr>
          <p:spPr>
            <a:xfrm>
              <a:off x="10213766" y="2700448"/>
              <a:ext cx="337439" cy="75543"/>
            </a:xfrm>
            <a:custGeom>
              <a:rect b="b" l="l" r="r" t="t"/>
              <a:pathLst>
                <a:path extrusionOk="0" h="739" w="3301">
                  <a:moveTo>
                    <a:pt x="0" y="0"/>
                  </a:moveTo>
                  <a:cubicBezTo>
                    <a:pt x="0" y="238"/>
                    <a:pt x="127" y="738"/>
                    <a:pt x="280" y="738"/>
                  </a:cubicBezTo>
                  <a:lnTo>
                    <a:pt x="3020" y="738"/>
                  </a:lnTo>
                  <a:cubicBezTo>
                    <a:pt x="3173" y="738"/>
                    <a:pt x="3300" y="238"/>
                    <a:pt x="3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9"/>
            <p:cNvSpPr/>
            <p:nvPr/>
          </p:nvSpPr>
          <p:spPr>
            <a:xfrm>
              <a:off x="10248420" y="2748084"/>
              <a:ext cx="268029" cy="88627"/>
            </a:xfrm>
            <a:custGeom>
              <a:rect b="b" l="l" r="r" t="t"/>
              <a:pathLst>
                <a:path extrusionOk="0" h="867" w="2622">
                  <a:moveTo>
                    <a:pt x="1" y="1"/>
                  </a:moveTo>
                  <a:lnTo>
                    <a:pt x="1" y="518"/>
                  </a:lnTo>
                  <a:cubicBezTo>
                    <a:pt x="1" y="705"/>
                    <a:pt x="153" y="866"/>
                    <a:pt x="348" y="866"/>
                  </a:cubicBezTo>
                  <a:lnTo>
                    <a:pt x="2274" y="866"/>
                  </a:lnTo>
                  <a:cubicBezTo>
                    <a:pt x="2469" y="866"/>
                    <a:pt x="2622" y="705"/>
                    <a:pt x="2622" y="518"/>
                  </a:cubicBezTo>
                  <a:lnTo>
                    <a:pt x="2622" y="349"/>
                  </a:lnTo>
                  <a:cubicBezTo>
                    <a:pt x="2622" y="154"/>
                    <a:pt x="2469" y="1"/>
                    <a:pt x="2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9"/>
            <p:cNvSpPr/>
            <p:nvPr/>
          </p:nvSpPr>
          <p:spPr>
            <a:xfrm>
              <a:off x="10467791" y="2700448"/>
              <a:ext cx="162330" cy="1858417"/>
            </a:xfrm>
            <a:custGeom>
              <a:rect b="b" l="l" r="r" t="t"/>
              <a:pathLst>
                <a:path extrusionOk="0" h="18180" w="1588">
                  <a:moveTo>
                    <a:pt x="1" y="0"/>
                  </a:moveTo>
                  <a:lnTo>
                    <a:pt x="1" y="18179"/>
                  </a:lnTo>
                  <a:lnTo>
                    <a:pt x="1587" y="18179"/>
                  </a:lnTo>
                  <a:lnTo>
                    <a:pt x="15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9"/>
            <p:cNvSpPr/>
            <p:nvPr/>
          </p:nvSpPr>
          <p:spPr>
            <a:xfrm>
              <a:off x="10468645" y="2755060"/>
              <a:ext cx="161451" cy="157082"/>
            </a:xfrm>
            <a:custGeom>
              <a:rect b="b" l="l" r="r" t="t"/>
              <a:pathLst>
                <a:path extrusionOk="0" h="1537" w="1740">
                  <a:moveTo>
                    <a:pt x="0" y="1"/>
                  </a:moveTo>
                  <a:lnTo>
                    <a:pt x="0" y="1536"/>
                  </a:lnTo>
                  <a:lnTo>
                    <a:pt x="1739" y="1536"/>
                  </a:lnTo>
                  <a:lnTo>
                    <a:pt x="17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9"/>
            <p:cNvSpPr/>
            <p:nvPr/>
          </p:nvSpPr>
          <p:spPr>
            <a:xfrm>
              <a:off x="10408808" y="2748084"/>
              <a:ext cx="281114" cy="88627"/>
            </a:xfrm>
            <a:custGeom>
              <a:rect b="b" l="l" r="r" t="t"/>
              <a:pathLst>
                <a:path extrusionOk="0" h="867" w="2750">
                  <a:moveTo>
                    <a:pt x="1" y="1"/>
                  </a:moveTo>
                  <a:lnTo>
                    <a:pt x="1" y="510"/>
                  </a:lnTo>
                  <a:cubicBezTo>
                    <a:pt x="1" y="705"/>
                    <a:pt x="154" y="858"/>
                    <a:pt x="349" y="858"/>
                  </a:cubicBezTo>
                  <a:lnTo>
                    <a:pt x="349" y="866"/>
                  </a:lnTo>
                  <a:lnTo>
                    <a:pt x="2393" y="866"/>
                  </a:lnTo>
                  <a:cubicBezTo>
                    <a:pt x="2588" y="866"/>
                    <a:pt x="2749" y="705"/>
                    <a:pt x="2749" y="510"/>
                  </a:cubicBezTo>
                  <a:lnTo>
                    <a:pt x="2749" y="357"/>
                  </a:lnTo>
                  <a:cubicBezTo>
                    <a:pt x="2749" y="162"/>
                    <a:pt x="2588" y="1"/>
                    <a:pt x="23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9"/>
            <p:cNvSpPr/>
            <p:nvPr/>
          </p:nvSpPr>
          <p:spPr>
            <a:xfrm>
              <a:off x="10372417" y="2700448"/>
              <a:ext cx="353079" cy="75543"/>
            </a:xfrm>
            <a:custGeom>
              <a:rect b="b" l="l" r="r" t="t"/>
              <a:pathLst>
                <a:path extrusionOk="0" h="739" w="3454">
                  <a:moveTo>
                    <a:pt x="1" y="0"/>
                  </a:moveTo>
                  <a:cubicBezTo>
                    <a:pt x="1" y="238"/>
                    <a:pt x="128" y="738"/>
                    <a:pt x="289" y="738"/>
                  </a:cubicBezTo>
                  <a:lnTo>
                    <a:pt x="3165" y="738"/>
                  </a:lnTo>
                  <a:cubicBezTo>
                    <a:pt x="3326" y="738"/>
                    <a:pt x="3453" y="238"/>
                    <a:pt x="34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9"/>
            <p:cNvSpPr/>
            <p:nvPr/>
          </p:nvSpPr>
          <p:spPr>
            <a:xfrm>
              <a:off x="9797514" y="2747266"/>
              <a:ext cx="123179" cy="1811599"/>
            </a:xfrm>
            <a:custGeom>
              <a:rect b="b" l="l" r="r" t="t"/>
              <a:pathLst>
                <a:path extrusionOk="0" h="17722" w="1205">
                  <a:moveTo>
                    <a:pt x="0" y="0"/>
                  </a:moveTo>
                  <a:lnTo>
                    <a:pt x="0" y="17721"/>
                  </a:lnTo>
                  <a:lnTo>
                    <a:pt x="1205" y="17721"/>
                  </a:lnTo>
                  <a:lnTo>
                    <a:pt x="12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9"/>
            <p:cNvSpPr/>
            <p:nvPr/>
          </p:nvSpPr>
          <p:spPr>
            <a:xfrm>
              <a:off x="9752433" y="2748084"/>
              <a:ext cx="188295" cy="88627"/>
            </a:xfrm>
            <a:custGeom>
              <a:rect b="b" l="l" r="r" t="t"/>
              <a:pathLst>
                <a:path extrusionOk="0" h="867" w="1842">
                  <a:moveTo>
                    <a:pt x="0" y="1"/>
                  </a:moveTo>
                  <a:lnTo>
                    <a:pt x="0" y="569"/>
                  </a:lnTo>
                  <a:cubicBezTo>
                    <a:pt x="0" y="730"/>
                    <a:pt x="128" y="858"/>
                    <a:pt x="289" y="866"/>
                  </a:cubicBezTo>
                  <a:lnTo>
                    <a:pt x="1553" y="866"/>
                  </a:lnTo>
                  <a:cubicBezTo>
                    <a:pt x="1705" y="866"/>
                    <a:pt x="1841" y="730"/>
                    <a:pt x="1841" y="569"/>
                  </a:cubicBezTo>
                  <a:lnTo>
                    <a:pt x="1841" y="289"/>
                  </a:lnTo>
                  <a:cubicBezTo>
                    <a:pt x="1841" y="128"/>
                    <a:pt x="1705" y="1"/>
                    <a:pt x="15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9"/>
            <p:cNvSpPr/>
            <p:nvPr/>
          </p:nvSpPr>
          <p:spPr>
            <a:xfrm>
              <a:off x="9705615" y="2700448"/>
              <a:ext cx="268029" cy="75543"/>
            </a:xfrm>
            <a:custGeom>
              <a:rect b="b" l="l" r="r" t="t"/>
              <a:pathLst>
                <a:path extrusionOk="0" h="739" w="2622">
                  <a:moveTo>
                    <a:pt x="0" y="0"/>
                  </a:moveTo>
                  <a:cubicBezTo>
                    <a:pt x="0" y="238"/>
                    <a:pt x="102" y="738"/>
                    <a:pt x="221" y="738"/>
                  </a:cubicBezTo>
                  <a:lnTo>
                    <a:pt x="2401" y="738"/>
                  </a:lnTo>
                  <a:cubicBezTo>
                    <a:pt x="2520" y="738"/>
                    <a:pt x="2621" y="238"/>
                    <a:pt x="26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9"/>
            <p:cNvSpPr/>
            <p:nvPr/>
          </p:nvSpPr>
          <p:spPr>
            <a:xfrm>
              <a:off x="9721153" y="4591678"/>
              <a:ext cx="232558" cy="77281"/>
            </a:xfrm>
            <a:custGeom>
              <a:rect b="b" l="l" r="r" t="t"/>
              <a:pathLst>
                <a:path extrusionOk="0" h="756" w="2275">
                  <a:moveTo>
                    <a:pt x="272" y="1"/>
                  </a:moveTo>
                  <a:cubicBezTo>
                    <a:pt x="120" y="1"/>
                    <a:pt x="1" y="120"/>
                    <a:pt x="1" y="264"/>
                  </a:cubicBezTo>
                  <a:lnTo>
                    <a:pt x="1" y="756"/>
                  </a:lnTo>
                  <a:lnTo>
                    <a:pt x="2274" y="756"/>
                  </a:lnTo>
                  <a:lnTo>
                    <a:pt x="2274" y="264"/>
                  </a:lnTo>
                  <a:cubicBezTo>
                    <a:pt x="2274" y="120"/>
                    <a:pt x="2156" y="1"/>
                    <a:pt x="20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9"/>
            <p:cNvSpPr/>
            <p:nvPr/>
          </p:nvSpPr>
          <p:spPr>
            <a:xfrm>
              <a:off x="9765416" y="4538829"/>
              <a:ext cx="187375" cy="77281"/>
            </a:xfrm>
            <a:custGeom>
              <a:rect b="b" l="l" r="r" t="t"/>
              <a:pathLst>
                <a:path extrusionOk="0" h="756" w="1833">
                  <a:moveTo>
                    <a:pt x="272" y="0"/>
                  </a:moveTo>
                  <a:cubicBezTo>
                    <a:pt x="119" y="0"/>
                    <a:pt x="1" y="119"/>
                    <a:pt x="1" y="263"/>
                  </a:cubicBezTo>
                  <a:lnTo>
                    <a:pt x="1" y="484"/>
                  </a:lnTo>
                  <a:cubicBezTo>
                    <a:pt x="1" y="637"/>
                    <a:pt x="119" y="755"/>
                    <a:pt x="272" y="755"/>
                  </a:cubicBezTo>
                  <a:lnTo>
                    <a:pt x="1833" y="755"/>
                  </a:lnTo>
                  <a:lnTo>
                    <a:pt x="1833" y="263"/>
                  </a:lnTo>
                  <a:cubicBezTo>
                    <a:pt x="1833" y="119"/>
                    <a:pt x="1706" y="0"/>
                    <a:pt x="15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9"/>
            <p:cNvSpPr/>
            <p:nvPr/>
          </p:nvSpPr>
          <p:spPr>
            <a:xfrm>
              <a:off x="11621992" y="2700448"/>
              <a:ext cx="144952" cy="1858417"/>
            </a:xfrm>
            <a:custGeom>
              <a:rect b="b" l="l" r="r" t="t"/>
              <a:pathLst>
                <a:path extrusionOk="0" h="18180" w="1418">
                  <a:moveTo>
                    <a:pt x="1" y="0"/>
                  </a:moveTo>
                  <a:lnTo>
                    <a:pt x="1" y="18179"/>
                  </a:lnTo>
                  <a:lnTo>
                    <a:pt x="1417" y="18179"/>
                  </a:lnTo>
                  <a:lnTo>
                    <a:pt x="14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9"/>
            <p:cNvSpPr/>
            <p:nvPr/>
          </p:nvSpPr>
          <p:spPr>
            <a:xfrm>
              <a:off x="9663090" y="2612843"/>
              <a:ext cx="2225193" cy="70330"/>
            </a:xfrm>
            <a:custGeom>
              <a:rect b="b" l="l" r="r" t="t"/>
              <a:pathLst>
                <a:path extrusionOk="0" h="688" w="21768">
                  <a:moveTo>
                    <a:pt x="1" y="1"/>
                  </a:moveTo>
                  <a:lnTo>
                    <a:pt x="1" y="688"/>
                  </a:lnTo>
                  <a:lnTo>
                    <a:pt x="21768" y="688"/>
                  </a:lnTo>
                  <a:lnTo>
                    <a:pt x="21768"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9"/>
            <p:cNvSpPr/>
            <p:nvPr/>
          </p:nvSpPr>
          <p:spPr>
            <a:xfrm>
              <a:off x="10300452" y="2639727"/>
              <a:ext cx="1588752" cy="70330"/>
            </a:xfrm>
            <a:custGeom>
              <a:rect b="b" l="l" r="r" t="t"/>
              <a:pathLst>
                <a:path extrusionOk="0" h="688" w="15542">
                  <a:moveTo>
                    <a:pt x="1" y="1"/>
                  </a:moveTo>
                  <a:lnTo>
                    <a:pt x="85" y="688"/>
                  </a:lnTo>
                  <a:lnTo>
                    <a:pt x="15541" y="688"/>
                  </a:lnTo>
                  <a:lnTo>
                    <a:pt x="155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9"/>
            <p:cNvSpPr/>
            <p:nvPr/>
          </p:nvSpPr>
          <p:spPr>
            <a:xfrm>
              <a:off x="9663090" y="2639727"/>
              <a:ext cx="660868" cy="70329"/>
            </a:xfrm>
            <a:custGeom>
              <a:rect b="b" l="l" r="r" t="t"/>
              <a:pathLst>
                <a:path extrusionOk="0" h="688" w="6465">
                  <a:moveTo>
                    <a:pt x="1" y="1"/>
                  </a:moveTo>
                  <a:lnTo>
                    <a:pt x="1" y="688"/>
                  </a:lnTo>
                  <a:lnTo>
                    <a:pt x="6465" y="688"/>
                  </a:lnTo>
                  <a:lnTo>
                    <a:pt x="64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9"/>
            <p:cNvSpPr/>
            <p:nvPr/>
          </p:nvSpPr>
          <p:spPr>
            <a:xfrm>
              <a:off x="10393270" y="4591678"/>
              <a:ext cx="311372" cy="77281"/>
            </a:xfrm>
            <a:custGeom>
              <a:rect b="b" l="l" r="r" t="t"/>
              <a:pathLst>
                <a:path extrusionOk="0" h="756" w="3046">
                  <a:moveTo>
                    <a:pt x="314" y="1"/>
                  </a:moveTo>
                  <a:cubicBezTo>
                    <a:pt x="144" y="1"/>
                    <a:pt x="0" y="137"/>
                    <a:pt x="0" y="306"/>
                  </a:cubicBezTo>
                  <a:lnTo>
                    <a:pt x="0" y="756"/>
                  </a:lnTo>
                  <a:lnTo>
                    <a:pt x="3046" y="756"/>
                  </a:lnTo>
                  <a:lnTo>
                    <a:pt x="3046" y="306"/>
                  </a:lnTo>
                  <a:cubicBezTo>
                    <a:pt x="3046" y="137"/>
                    <a:pt x="2910" y="1"/>
                    <a:pt x="27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9"/>
            <p:cNvSpPr/>
            <p:nvPr/>
          </p:nvSpPr>
          <p:spPr>
            <a:xfrm>
              <a:off x="10425368" y="4538829"/>
              <a:ext cx="247176" cy="77281"/>
            </a:xfrm>
            <a:custGeom>
              <a:rect b="b" l="l" r="r" t="t"/>
              <a:pathLst>
                <a:path extrusionOk="0" h="756" w="2418">
                  <a:moveTo>
                    <a:pt x="314" y="0"/>
                  </a:moveTo>
                  <a:cubicBezTo>
                    <a:pt x="144" y="0"/>
                    <a:pt x="0" y="136"/>
                    <a:pt x="0" y="306"/>
                  </a:cubicBezTo>
                  <a:lnTo>
                    <a:pt x="0" y="441"/>
                  </a:lnTo>
                  <a:cubicBezTo>
                    <a:pt x="0" y="620"/>
                    <a:pt x="136" y="755"/>
                    <a:pt x="314" y="755"/>
                  </a:cubicBezTo>
                  <a:lnTo>
                    <a:pt x="2418" y="755"/>
                  </a:lnTo>
                  <a:lnTo>
                    <a:pt x="2418" y="306"/>
                  </a:lnTo>
                  <a:cubicBezTo>
                    <a:pt x="2418" y="136"/>
                    <a:pt x="2282" y="0"/>
                    <a:pt x="21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9"/>
            <p:cNvSpPr/>
            <p:nvPr/>
          </p:nvSpPr>
          <p:spPr>
            <a:xfrm>
              <a:off x="11556059" y="4591678"/>
              <a:ext cx="276718" cy="77281"/>
            </a:xfrm>
            <a:custGeom>
              <a:rect b="b" l="l" r="r" t="t"/>
              <a:pathLst>
                <a:path extrusionOk="0" h="756" w="2707">
                  <a:moveTo>
                    <a:pt x="298" y="1"/>
                  </a:moveTo>
                  <a:cubicBezTo>
                    <a:pt x="137" y="1"/>
                    <a:pt x="1" y="128"/>
                    <a:pt x="1" y="289"/>
                  </a:cubicBezTo>
                  <a:lnTo>
                    <a:pt x="1" y="756"/>
                  </a:lnTo>
                  <a:lnTo>
                    <a:pt x="2707" y="756"/>
                  </a:lnTo>
                  <a:lnTo>
                    <a:pt x="2707" y="289"/>
                  </a:lnTo>
                  <a:cubicBezTo>
                    <a:pt x="2707" y="128"/>
                    <a:pt x="2580" y="1"/>
                    <a:pt x="24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9"/>
            <p:cNvSpPr/>
            <p:nvPr/>
          </p:nvSpPr>
          <p:spPr>
            <a:xfrm>
              <a:off x="11584681" y="4538829"/>
              <a:ext cx="220393" cy="77281"/>
            </a:xfrm>
            <a:custGeom>
              <a:rect b="b" l="l" r="r" t="t"/>
              <a:pathLst>
                <a:path extrusionOk="0" h="756" w="2156">
                  <a:moveTo>
                    <a:pt x="289" y="0"/>
                  </a:moveTo>
                  <a:cubicBezTo>
                    <a:pt x="128" y="0"/>
                    <a:pt x="1" y="128"/>
                    <a:pt x="1" y="289"/>
                  </a:cubicBezTo>
                  <a:lnTo>
                    <a:pt x="1" y="458"/>
                  </a:lnTo>
                  <a:cubicBezTo>
                    <a:pt x="1" y="620"/>
                    <a:pt x="128" y="755"/>
                    <a:pt x="289" y="755"/>
                  </a:cubicBezTo>
                  <a:lnTo>
                    <a:pt x="2156" y="755"/>
                  </a:lnTo>
                  <a:lnTo>
                    <a:pt x="2156" y="289"/>
                  </a:lnTo>
                  <a:cubicBezTo>
                    <a:pt x="2156" y="128"/>
                    <a:pt x="2020" y="0"/>
                    <a:pt x="18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9"/>
            <p:cNvSpPr/>
            <p:nvPr/>
          </p:nvSpPr>
          <p:spPr>
            <a:xfrm>
              <a:off x="11569961" y="2748084"/>
              <a:ext cx="249833" cy="88627"/>
            </a:xfrm>
            <a:custGeom>
              <a:rect b="b" l="l" r="r" t="t"/>
              <a:pathLst>
                <a:path extrusionOk="0" h="867" w="2444">
                  <a:moveTo>
                    <a:pt x="1" y="1"/>
                  </a:moveTo>
                  <a:lnTo>
                    <a:pt x="1" y="527"/>
                  </a:lnTo>
                  <a:cubicBezTo>
                    <a:pt x="1" y="713"/>
                    <a:pt x="145" y="866"/>
                    <a:pt x="331" y="866"/>
                  </a:cubicBezTo>
                  <a:lnTo>
                    <a:pt x="2113" y="866"/>
                  </a:lnTo>
                  <a:cubicBezTo>
                    <a:pt x="2291" y="866"/>
                    <a:pt x="2444" y="713"/>
                    <a:pt x="2444" y="527"/>
                  </a:cubicBezTo>
                  <a:lnTo>
                    <a:pt x="2444" y="332"/>
                  </a:lnTo>
                  <a:cubicBezTo>
                    <a:pt x="2444" y="154"/>
                    <a:pt x="2291" y="1"/>
                    <a:pt x="2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9"/>
            <p:cNvSpPr/>
            <p:nvPr/>
          </p:nvSpPr>
          <p:spPr>
            <a:xfrm>
              <a:off x="11537045" y="2700448"/>
              <a:ext cx="314847" cy="75543"/>
            </a:xfrm>
            <a:custGeom>
              <a:rect b="b" l="l" r="r" t="t"/>
              <a:pathLst>
                <a:path extrusionOk="0" h="739" w="3080">
                  <a:moveTo>
                    <a:pt x="0" y="0"/>
                  </a:moveTo>
                  <a:cubicBezTo>
                    <a:pt x="0" y="238"/>
                    <a:pt x="119" y="738"/>
                    <a:pt x="263" y="738"/>
                  </a:cubicBezTo>
                  <a:lnTo>
                    <a:pt x="2825" y="738"/>
                  </a:lnTo>
                  <a:cubicBezTo>
                    <a:pt x="2969" y="738"/>
                    <a:pt x="3080" y="238"/>
                    <a:pt x="30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9"/>
            <p:cNvSpPr/>
            <p:nvPr/>
          </p:nvSpPr>
          <p:spPr>
            <a:xfrm>
              <a:off x="10694113" y="2921556"/>
              <a:ext cx="768411" cy="1558392"/>
            </a:xfrm>
            <a:custGeom>
              <a:rect b="b" l="l" r="r" t="t"/>
              <a:pathLst>
                <a:path extrusionOk="0" h="15245" w="7517">
                  <a:moveTo>
                    <a:pt x="7262" y="238"/>
                  </a:moveTo>
                  <a:lnTo>
                    <a:pt x="7262" y="15007"/>
                  </a:lnTo>
                  <a:lnTo>
                    <a:pt x="103" y="15007"/>
                  </a:lnTo>
                  <a:lnTo>
                    <a:pt x="103" y="238"/>
                  </a:lnTo>
                  <a:close/>
                  <a:moveTo>
                    <a:pt x="1" y="1"/>
                  </a:moveTo>
                  <a:lnTo>
                    <a:pt x="1" y="15244"/>
                  </a:lnTo>
                  <a:lnTo>
                    <a:pt x="7517" y="15244"/>
                  </a:lnTo>
                  <a:lnTo>
                    <a:pt x="75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9"/>
            <p:cNvSpPr/>
            <p:nvPr/>
          </p:nvSpPr>
          <p:spPr>
            <a:xfrm>
              <a:off x="10007378" y="2921556"/>
              <a:ext cx="279274" cy="1558392"/>
            </a:xfrm>
            <a:custGeom>
              <a:rect b="b" l="l" r="r" t="t"/>
              <a:pathLst>
                <a:path extrusionOk="0" h="15245" w="2732">
                  <a:moveTo>
                    <a:pt x="2554" y="238"/>
                  </a:moveTo>
                  <a:lnTo>
                    <a:pt x="2554" y="15007"/>
                  </a:lnTo>
                  <a:lnTo>
                    <a:pt x="178" y="15007"/>
                  </a:lnTo>
                  <a:lnTo>
                    <a:pt x="178" y="238"/>
                  </a:lnTo>
                  <a:close/>
                  <a:moveTo>
                    <a:pt x="0" y="1"/>
                  </a:moveTo>
                  <a:lnTo>
                    <a:pt x="0" y="15244"/>
                  </a:lnTo>
                  <a:lnTo>
                    <a:pt x="2732" y="15244"/>
                  </a:lnTo>
                  <a:lnTo>
                    <a:pt x="27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9"/>
            <p:cNvSpPr txBox="1"/>
            <p:nvPr/>
          </p:nvSpPr>
          <p:spPr>
            <a:xfrm>
              <a:off x="10013225" y="2742300"/>
              <a:ext cx="1292700" cy="34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Inter"/>
                <a:ea typeface="Inter"/>
                <a:cs typeface="Inter"/>
                <a:sym typeface="Inter"/>
              </a:endParaRPr>
            </a:p>
          </p:txBody>
        </p:sp>
      </p:grpSp>
      <p:grpSp>
        <p:nvGrpSpPr>
          <p:cNvPr id="6756" name="Google Shape;6756;p89"/>
          <p:cNvGrpSpPr/>
          <p:nvPr/>
        </p:nvGrpSpPr>
        <p:grpSpPr>
          <a:xfrm>
            <a:off x="483670" y="607138"/>
            <a:ext cx="714950" cy="378500"/>
            <a:chOff x="-2639030" y="1873188"/>
            <a:chExt cx="714950" cy="378500"/>
          </a:xfrm>
        </p:grpSpPr>
        <p:sp>
          <p:nvSpPr>
            <p:cNvPr id="6757" name="Google Shape;6757;p89"/>
            <p:cNvSpPr/>
            <p:nvPr/>
          </p:nvSpPr>
          <p:spPr>
            <a:xfrm flipH="1">
              <a:off x="-2223855" y="190873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9"/>
            <p:cNvSpPr/>
            <p:nvPr/>
          </p:nvSpPr>
          <p:spPr>
            <a:xfrm flipH="1">
              <a:off x="-2576930" y="187318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9"/>
            <p:cNvSpPr/>
            <p:nvPr/>
          </p:nvSpPr>
          <p:spPr>
            <a:xfrm flipH="1">
              <a:off x="-2025380" y="192493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9"/>
            <p:cNvSpPr/>
            <p:nvPr/>
          </p:nvSpPr>
          <p:spPr>
            <a:xfrm flipH="1">
              <a:off x="-2098955" y="193073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9"/>
            <p:cNvSpPr/>
            <p:nvPr/>
          </p:nvSpPr>
          <p:spPr>
            <a:xfrm flipH="1">
              <a:off x="-2322405" y="188643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9"/>
            <p:cNvSpPr/>
            <p:nvPr/>
          </p:nvSpPr>
          <p:spPr>
            <a:xfrm flipH="1">
              <a:off x="-2407480" y="189706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9"/>
            <p:cNvSpPr/>
            <p:nvPr/>
          </p:nvSpPr>
          <p:spPr>
            <a:xfrm flipH="1">
              <a:off x="-2161730" y="196656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9"/>
            <p:cNvSpPr/>
            <p:nvPr/>
          </p:nvSpPr>
          <p:spPr>
            <a:xfrm flipH="1">
              <a:off x="-2639030" y="190468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9"/>
            <p:cNvSpPr/>
            <p:nvPr/>
          </p:nvSpPr>
          <p:spPr>
            <a:xfrm flipH="1">
              <a:off x="-2590430" y="192628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9"/>
            <p:cNvSpPr/>
            <p:nvPr/>
          </p:nvSpPr>
          <p:spPr>
            <a:xfrm flipH="1">
              <a:off x="-2335230" y="198771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9"/>
            <p:cNvSpPr/>
            <p:nvPr/>
          </p:nvSpPr>
          <p:spPr>
            <a:xfrm flipH="1">
              <a:off x="-2295405" y="200053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89"/>
          <p:cNvGrpSpPr/>
          <p:nvPr/>
        </p:nvGrpSpPr>
        <p:grpSpPr>
          <a:xfrm>
            <a:off x="3998163" y="3779173"/>
            <a:ext cx="1302281" cy="689438"/>
            <a:chOff x="-3249062" y="3141823"/>
            <a:chExt cx="1302281" cy="689438"/>
          </a:xfrm>
        </p:grpSpPr>
        <p:sp>
          <p:nvSpPr>
            <p:cNvPr id="6769" name="Google Shape;6769;p89"/>
            <p:cNvSpPr/>
            <p:nvPr/>
          </p:nvSpPr>
          <p:spPr>
            <a:xfrm flipH="1">
              <a:off x="-2492821" y="3206578"/>
              <a:ext cx="343125" cy="218899"/>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9"/>
            <p:cNvSpPr/>
            <p:nvPr/>
          </p:nvSpPr>
          <p:spPr>
            <a:xfrm flipH="1">
              <a:off x="-3135947" y="3141823"/>
              <a:ext cx="1170724" cy="485339"/>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9"/>
            <p:cNvSpPr/>
            <p:nvPr/>
          </p:nvSpPr>
          <p:spPr>
            <a:xfrm flipH="1">
              <a:off x="-2131298" y="3236086"/>
              <a:ext cx="147633" cy="110702"/>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9"/>
            <p:cNvSpPr/>
            <p:nvPr/>
          </p:nvSpPr>
          <p:spPr>
            <a:xfrm flipH="1">
              <a:off x="-2265315" y="3246651"/>
              <a:ext cx="179554" cy="44809"/>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9"/>
            <p:cNvSpPr/>
            <p:nvPr/>
          </p:nvSpPr>
          <p:spPr>
            <a:xfrm flipH="1">
              <a:off x="-2672329" y="3165958"/>
              <a:ext cx="295174" cy="169764"/>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9"/>
            <p:cNvSpPr/>
            <p:nvPr/>
          </p:nvSpPr>
          <p:spPr>
            <a:xfrm flipH="1">
              <a:off x="-2827294" y="3185312"/>
              <a:ext cx="276731" cy="43443"/>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9"/>
            <p:cNvSpPr/>
            <p:nvPr/>
          </p:nvSpPr>
          <p:spPr>
            <a:xfrm flipH="1">
              <a:off x="-2379660" y="3311906"/>
              <a:ext cx="73816" cy="46403"/>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9"/>
            <p:cNvSpPr/>
            <p:nvPr/>
          </p:nvSpPr>
          <p:spPr>
            <a:xfrm flipH="1">
              <a:off x="-3249062" y="3199201"/>
              <a:ext cx="1302281" cy="632061"/>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9"/>
            <p:cNvSpPr/>
            <p:nvPr/>
          </p:nvSpPr>
          <p:spPr>
            <a:xfrm flipH="1">
              <a:off x="-3160537" y="3238545"/>
              <a:ext cx="742762" cy="580421"/>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9"/>
            <p:cNvSpPr/>
            <p:nvPr/>
          </p:nvSpPr>
          <p:spPr>
            <a:xfrm flipH="1">
              <a:off x="-2623149" y="3373791"/>
              <a:ext cx="630877" cy="420584"/>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89"/>
          <p:cNvGrpSpPr/>
          <p:nvPr/>
        </p:nvGrpSpPr>
        <p:grpSpPr>
          <a:xfrm>
            <a:off x="1563511" y="3258527"/>
            <a:ext cx="1098995" cy="581817"/>
            <a:chOff x="-3249062" y="3141823"/>
            <a:chExt cx="1302281" cy="689438"/>
          </a:xfrm>
        </p:grpSpPr>
        <p:sp>
          <p:nvSpPr>
            <p:cNvPr id="6780" name="Google Shape;6780;p89"/>
            <p:cNvSpPr/>
            <p:nvPr/>
          </p:nvSpPr>
          <p:spPr>
            <a:xfrm flipH="1">
              <a:off x="-2492821" y="3206578"/>
              <a:ext cx="343125" cy="218899"/>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9"/>
            <p:cNvSpPr/>
            <p:nvPr/>
          </p:nvSpPr>
          <p:spPr>
            <a:xfrm flipH="1">
              <a:off x="-3135947" y="3141823"/>
              <a:ext cx="1170724" cy="485339"/>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9"/>
            <p:cNvSpPr/>
            <p:nvPr/>
          </p:nvSpPr>
          <p:spPr>
            <a:xfrm flipH="1">
              <a:off x="-2131298" y="3236086"/>
              <a:ext cx="147633" cy="110702"/>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9"/>
            <p:cNvSpPr/>
            <p:nvPr/>
          </p:nvSpPr>
          <p:spPr>
            <a:xfrm flipH="1">
              <a:off x="-2265315" y="3246651"/>
              <a:ext cx="179554" cy="44809"/>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9"/>
            <p:cNvSpPr/>
            <p:nvPr/>
          </p:nvSpPr>
          <p:spPr>
            <a:xfrm flipH="1">
              <a:off x="-2672329" y="3165958"/>
              <a:ext cx="295174" cy="169764"/>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9"/>
            <p:cNvSpPr/>
            <p:nvPr/>
          </p:nvSpPr>
          <p:spPr>
            <a:xfrm flipH="1">
              <a:off x="-2827294" y="3185312"/>
              <a:ext cx="276731" cy="43443"/>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9"/>
            <p:cNvSpPr/>
            <p:nvPr/>
          </p:nvSpPr>
          <p:spPr>
            <a:xfrm flipH="1">
              <a:off x="-2379660" y="3311906"/>
              <a:ext cx="73816" cy="46403"/>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9"/>
            <p:cNvSpPr/>
            <p:nvPr/>
          </p:nvSpPr>
          <p:spPr>
            <a:xfrm flipH="1">
              <a:off x="-3249062" y="3199201"/>
              <a:ext cx="1302281" cy="632061"/>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9"/>
            <p:cNvSpPr/>
            <p:nvPr/>
          </p:nvSpPr>
          <p:spPr>
            <a:xfrm flipH="1">
              <a:off x="-3160537" y="3238545"/>
              <a:ext cx="742762" cy="580421"/>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9"/>
            <p:cNvSpPr/>
            <p:nvPr/>
          </p:nvSpPr>
          <p:spPr>
            <a:xfrm flipH="1">
              <a:off x="-2623149" y="3373791"/>
              <a:ext cx="630877" cy="420584"/>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6672"/>
                                        </p:tgtEl>
                                        <p:attrNameLst>
                                          <p:attrName>style.visibility</p:attrName>
                                        </p:attrNameLst>
                                      </p:cBhvr>
                                      <p:to>
                                        <p:strVal val="visible"/>
                                      </p:to>
                                    </p:set>
                                    <p:anim calcmode="lin" valueType="num">
                                      <p:cBhvr additive="base">
                                        <p:cTn dur="500"/>
                                        <p:tgtEl>
                                          <p:spTgt spid="6672"/>
                                        </p:tgtEl>
                                        <p:attrNameLst>
                                          <p:attrName>ppt_w</p:attrName>
                                        </p:attrNameLst>
                                      </p:cBhvr>
                                      <p:tavLst>
                                        <p:tav fmla="" tm="0">
                                          <p:val>
                                            <p:strVal val="0"/>
                                          </p:val>
                                        </p:tav>
                                        <p:tav fmla="" tm="100000">
                                          <p:val>
                                            <p:strVal val="#ppt_w"/>
                                          </p:val>
                                        </p:tav>
                                      </p:tavLst>
                                    </p:anim>
                                    <p:anim calcmode="lin" valueType="num">
                                      <p:cBhvr additive="base">
                                        <p:cTn dur="500"/>
                                        <p:tgtEl>
                                          <p:spTgt spid="6672"/>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673"/>
                                        </p:tgtEl>
                                        <p:attrNameLst>
                                          <p:attrName>style.visibility</p:attrName>
                                        </p:attrNameLst>
                                      </p:cBhvr>
                                      <p:to>
                                        <p:strVal val="visible"/>
                                      </p:to>
                                    </p:set>
                                    <p:animEffect filter="fade" transition="in">
                                      <p:cBhvr>
                                        <p:cTn dur="300"/>
                                        <p:tgtEl>
                                          <p:spTgt spid="6673"/>
                                        </p:tgtEl>
                                      </p:cBhvr>
                                    </p:animEffect>
                                  </p:childTnLst>
                                </p:cTn>
                              </p:par>
                            </p:childTnLst>
                          </p:cTn>
                        </p:par>
                        <p:par>
                          <p:cTn fill="hold">
                            <p:stCondLst>
                              <p:cond delay="800"/>
                            </p:stCondLst>
                            <p:childTnLst>
                              <p:par>
                                <p:cTn fill="hold" nodeType="afterEffect" presetClass="entr" presetID="1" presetSubtype="0">
                                  <p:stCondLst>
                                    <p:cond delay="0"/>
                                  </p:stCondLst>
                                  <p:childTnLst>
                                    <p:set>
                                      <p:cBhvr>
                                        <p:cTn dur="1" fill="hold">
                                          <p:stCondLst>
                                            <p:cond delay="0"/>
                                          </p:stCondLst>
                                        </p:cTn>
                                        <p:tgtEl>
                                          <p:spTgt spid="6756"/>
                                        </p:tgtEl>
                                        <p:attrNameLst>
                                          <p:attrName>style.visibility</p:attrName>
                                        </p:attrNameLst>
                                      </p:cBhvr>
                                      <p:to>
                                        <p:strVal val="visible"/>
                                      </p:to>
                                    </p:set>
                                  </p:childTnLst>
                                </p:cTn>
                              </p:par>
                            </p:childTnLst>
                          </p:cTn>
                        </p:par>
                        <p:par>
                          <p:cTn fill="hold">
                            <p:stCondLst>
                              <p:cond delay="1100"/>
                            </p:stCondLst>
                            <p:childTnLst>
                              <p:par>
                                <p:cTn fill="hold" nodeType="afterEffect" presetClass="entr" presetID="10" presetSubtype="0">
                                  <p:stCondLst>
                                    <p:cond delay="0"/>
                                  </p:stCondLst>
                                  <p:childTnLst>
                                    <p:set>
                                      <p:cBhvr>
                                        <p:cTn dur="1" fill="hold">
                                          <p:stCondLst>
                                            <p:cond delay="0"/>
                                          </p:stCondLst>
                                        </p:cTn>
                                        <p:tgtEl>
                                          <p:spTgt spid="6779"/>
                                        </p:tgtEl>
                                        <p:attrNameLst>
                                          <p:attrName>style.visibility</p:attrName>
                                        </p:attrNameLst>
                                      </p:cBhvr>
                                      <p:to>
                                        <p:strVal val="visible"/>
                                      </p:to>
                                    </p:set>
                                    <p:animEffect filter="fade" transition="in">
                                      <p:cBhvr>
                                        <p:cTn dur="1000"/>
                                        <p:tgtEl>
                                          <p:spTgt spid="6779"/>
                                        </p:tgtEl>
                                      </p:cBhvr>
                                    </p:animEffect>
                                  </p:childTnLst>
                                </p:cTn>
                              </p:par>
                            </p:childTnLst>
                          </p:cTn>
                        </p:par>
                        <p:par>
                          <p:cTn fill="hold">
                            <p:stCondLst>
                              <p:cond delay="2100"/>
                            </p:stCondLst>
                            <p:childTnLst>
                              <p:par>
                                <p:cTn fill="hold" nodeType="afterEffect" presetClass="entr" presetID="1" presetSubtype="0">
                                  <p:stCondLst>
                                    <p:cond delay="0"/>
                                  </p:stCondLst>
                                  <p:childTnLst>
                                    <p:set>
                                      <p:cBhvr>
                                        <p:cTn dur="1" fill="hold">
                                          <p:stCondLst>
                                            <p:cond delay="0"/>
                                          </p:stCondLst>
                                        </p:cTn>
                                        <p:tgtEl>
                                          <p:spTgt spid="676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793" name="Shape 6793"/>
        <p:cNvGrpSpPr/>
        <p:nvPr/>
      </p:nvGrpSpPr>
      <p:grpSpPr>
        <a:xfrm>
          <a:off x="0" y="0"/>
          <a:ext cx="0" cy="0"/>
          <a:chOff x="0" y="0"/>
          <a:chExt cx="0" cy="0"/>
        </a:xfrm>
      </p:grpSpPr>
      <p:sp>
        <p:nvSpPr>
          <p:cNvPr id="6794" name="Google Shape;6794;p90"/>
          <p:cNvSpPr txBox="1"/>
          <p:nvPr>
            <p:ph idx="1" type="subTitle"/>
          </p:nvPr>
        </p:nvSpPr>
        <p:spPr>
          <a:xfrm>
            <a:off x="1900025" y="1526496"/>
            <a:ext cx="5343900" cy="4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6795" name="Google Shape;6795;p90"/>
          <p:cNvSpPr txBox="1"/>
          <p:nvPr>
            <p:ph type="title"/>
          </p:nvPr>
        </p:nvSpPr>
        <p:spPr>
          <a:xfrm>
            <a:off x="1900025" y="757596"/>
            <a:ext cx="53439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24h 37m 23s</a:t>
            </a:r>
            <a:endParaRPr/>
          </a:p>
        </p:txBody>
      </p:sp>
      <p:sp>
        <p:nvSpPr>
          <p:cNvPr id="6796" name="Google Shape;6796;p90"/>
          <p:cNvSpPr txBox="1"/>
          <p:nvPr>
            <p:ph idx="2" type="title"/>
          </p:nvPr>
        </p:nvSpPr>
        <p:spPr>
          <a:xfrm>
            <a:off x="1900025" y="2055303"/>
            <a:ext cx="53439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6797" name="Google Shape;6797;p90"/>
          <p:cNvSpPr txBox="1"/>
          <p:nvPr>
            <p:ph idx="3" type="subTitle"/>
          </p:nvPr>
        </p:nvSpPr>
        <p:spPr>
          <a:xfrm>
            <a:off x="1900025" y="2825700"/>
            <a:ext cx="5343900" cy="4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Earths would fit in the Sun’s mass</a:t>
            </a:r>
            <a:endParaRPr/>
          </a:p>
        </p:txBody>
      </p:sp>
      <p:sp>
        <p:nvSpPr>
          <p:cNvPr id="6798" name="Google Shape;6798;p90"/>
          <p:cNvSpPr txBox="1"/>
          <p:nvPr>
            <p:ph idx="4" type="title"/>
          </p:nvPr>
        </p:nvSpPr>
        <p:spPr>
          <a:xfrm>
            <a:off x="1900025" y="3353011"/>
            <a:ext cx="53439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6799" name="Google Shape;6799;p90"/>
          <p:cNvSpPr txBox="1"/>
          <p:nvPr>
            <p:ph idx="5" type="subTitle"/>
          </p:nvPr>
        </p:nvSpPr>
        <p:spPr>
          <a:xfrm>
            <a:off x="1900025" y="4124904"/>
            <a:ext cx="5343900" cy="4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
            </a:r>
            <a:r>
              <a:rPr lang="en"/>
              <a:t>istance between Earth and the Moon</a:t>
            </a:r>
            <a:endParaRPr/>
          </a:p>
        </p:txBody>
      </p:sp>
      <p:grpSp>
        <p:nvGrpSpPr>
          <p:cNvPr id="6800" name="Google Shape;6800;p90"/>
          <p:cNvGrpSpPr/>
          <p:nvPr/>
        </p:nvGrpSpPr>
        <p:grpSpPr>
          <a:xfrm>
            <a:off x="713225" y="699472"/>
            <a:ext cx="648376" cy="880878"/>
            <a:chOff x="638276" y="3526008"/>
            <a:chExt cx="714936" cy="971200"/>
          </a:xfrm>
        </p:grpSpPr>
        <p:sp>
          <p:nvSpPr>
            <p:cNvPr id="6801" name="Google Shape;6801;p90"/>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2" name="Google Shape;6802;p90"/>
            <p:cNvGrpSpPr/>
            <p:nvPr/>
          </p:nvGrpSpPr>
          <p:grpSpPr>
            <a:xfrm>
              <a:off x="638276" y="3526008"/>
              <a:ext cx="714936" cy="971200"/>
              <a:chOff x="9141124" y="2771118"/>
              <a:chExt cx="319239" cy="433649"/>
            </a:xfrm>
          </p:grpSpPr>
          <p:sp>
            <p:nvSpPr>
              <p:cNvPr id="6803" name="Google Shape;6803;p90"/>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90"/>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90"/>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90"/>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90"/>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90"/>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90"/>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90"/>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90"/>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90"/>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90"/>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90"/>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90"/>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90"/>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90"/>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90"/>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90"/>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90"/>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90"/>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90"/>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90"/>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90"/>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90"/>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90"/>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90"/>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90"/>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29" name="Google Shape;6829;p90"/>
          <p:cNvGrpSpPr/>
          <p:nvPr/>
        </p:nvGrpSpPr>
        <p:grpSpPr>
          <a:xfrm>
            <a:off x="7782400" y="3723122"/>
            <a:ext cx="648376" cy="880878"/>
            <a:chOff x="638276" y="3526008"/>
            <a:chExt cx="714936" cy="971200"/>
          </a:xfrm>
        </p:grpSpPr>
        <p:sp>
          <p:nvSpPr>
            <p:cNvPr id="6830" name="Google Shape;6830;p90"/>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1" name="Google Shape;6831;p90"/>
            <p:cNvGrpSpPr/>
            <p:nvPr/>
          </p:nvGrpSpPr>
          <p:grpSpPr>
            <a:xfrm>
              <a:off x="638276" y="3526008"/>
              <a:ext cx="714936" cy="971200"/>
              <a:chOff x="9141124" y="2771118"/>
              <a:chExt cx="319239" cy="433649"/>
            </a:xfrm>
          </p:grpSpPr>
          <p:sp>
            <p:nvSpPr>
              <p:cNvPr id="6832" name="Google Shape;6832;p90"/>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90"/>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90"/>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90"/>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90"/>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90"/>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90"/>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90"/>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90"/>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90"/>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90"/>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90"/>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90"/>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90"/>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90"/>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90"/>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90"/>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90"/>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90"/>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90"/>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90"/>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90"/>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90"/>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90"/>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90"/>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90"/>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8" name="Google Shape;6858;p90"/>
          <p:cNvGrpSpPr/>
          <p:nvPr/>
        </p:nvGrpSpPr>
        <p:grpSpPr>
          <a:xfrm flipH="1" rot="1321491">
            <a:off x="7827239" y="1256633"/>
            <a:ext cx="714934" cy="378491"/>
            <a:chOff x="-1074225" y="4512538"/>
            <a:chExt cx="714950" cy="378500"/>
          </a:xfrm>
        </p:grpSpPr>
        <p:sp>
          <p:nvSpPr>
            <p:cNvPr id="6859" name="Google Shape;6859;p90"/>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90"/>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90"/>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90"/>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90"/>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90"/>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90"/>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90"/>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90"/>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90"/>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90"/>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90"/>
          <p:cNvGrpSpPr/>
          <p:nvPr/>
        </p:nvGrpSpPr>
        <p:grpSpPr>
          <a:xfrm>
            <a:off x="355738" y="4225500"/>
            <a:ext cx="714950" cy="378500"/>
            <a:chOff x="-1074225" y="4512538"/>
            <a:chExt cx="714950" cy="378500"/>
          </a:xfrm>
        </p:grpSpPr>
        <p:sp>
          <p:nvSpPr>
            <p:cNvPr id="6871" name="Google Shape;6871;p90"/>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90"/>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90"/>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90"/>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90"/>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90"/>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90"/>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90"/>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90"/>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90"/>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90"/>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90"/>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3" name="Google Shape;6883;p90"/>
          <p:cNvSpPr/>
          <p:nvPr/>
        </p:nvSpPr>
        <p:spPr>
          <a:xfrm>
            <a:off x="8550" y="60671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7" name="Shape 6887"/>
        <p:cNvGrpSpPr/>
        <p:nvPr/>
      </p:nvGrpSpPr>
      <p:grpSpPr>
        <a:xfrm>
          <a:off x="0" y="0"/>
          <a:ext cx="0" cy="0"/>
          <a:chOff x="0" y="0"/>
          <a:chExt cx="0" cy="0"/>
        </a:xfrm>
      </p:grpSpPr>
      <p:sp>
        <p:nvSpPr>
          <p:cNvPr id="6888" name="Google Shape;6888;p91"/>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 library percentages  </a:t>
            </a:r>
            <a:endParaRPr/>
          </a:p>
        </p:txBody>
      </p:sp>
      <p:sp>
        <p:nvSpPr>
          <p:cNvPr id="6889" name="Google Shape;6889;p91"/>
          <p:cNvSpPr/>
          <p:nvPr/>
        </p:nvSpPr>
        <p:spPr>
          <a:xfrm>
            <a:off x="941745" y="3261350"/>
            <a:ext cx="776400" cy="7767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91"/>
          <p:cNvSpPr txBox="1"/>
          <p:nvPr/>
        </p:nvSpPr>
        <p:spPr>
          <a:xfrm>
            <a:off x="1719280" y="3069950"/>
            <a:ext cx="2439300" cy="42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Worker 1</a:t>
            </a:r>
            <a:endParaRPr sz="2000">
              <a:solidFill>
                <a:schemeClr val="dk1"/>
              </a:solidFill>
              <a:latin typeface="Abril Fatface"/>
              <a:ea typeface="Abril Fatface"/>
              <a:cs typeface="Abril Fatface"/>
              <a:sym typeface="Abril Fatface"/>
            </a:endParaRPr>
          </a:p>
        </p:txBody>
      </p:sp>
      <p:sp>
        <p:nvSpPr>
          <p:cNvPr id="6891" name="Google Shape;6891;p91"/>
          <p:cNvSpPr txBox="1"/>
          <p:nvPr/>
        </p:nvSpPr>
        <p:spPr>
          <a:xfrm>
            <a:off x="1719280" y="3493350"/>
            <a:ext cx="2439300" cy="73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Mercury is</a:t>
            </a:r>
            <a:r>
              <a:rPr lang="en">
                <a:solidFill>
                  <a:schemeClr val="dk1"/>
                </a:solidFill>
                <a:latin typeface="Inter"/>
                <a:ea typeface="Inter"/>
                <a:cs typeface="Inter"/>
                <a:sym typeface="Inter"/>
              </a:rPr>
              <a:t> the closest planet to the Sun and the smallest of them all</a:t>
            </a:r>
            <a:endParaRPr>
              <a:solidFill>
                <a:schemeClr val="dk1"/>
              </a:solidFill>
              <a:latin typeface="Inter"/>
              <a:ea typeface="Inter"/>
              <a:cs typeface="Inter"/>
              <a:sym typeface="Inter"/>
            </a:endParaRPr>
          </a:p>
        </p:txBody>
      </p:sp>
      <p:sp>
        <p:nvSpPr>
          <p:cNvPr id="6892" name="Google Shape;6892;p91"/>
          <p:cNvSpPr txBox="1"/>
          <p:nvPr/>
        </p:nvSpPr>
        <p:spPr>
          <a:xfrm>
            <a:off x="941745" y="3069950"/>
            <a:ext cx="776400" cy="115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191919"/>
                </a:solidFill>
                <a:latin typeface="Abril Fatface"/>
                <a:ea typeface="Abril Fatface"/>
                <a:cs typeface="Abril Fatface"/>
                <a:sym typeface="Abril Fatface"/>
              </a:rPr>
              <a:t>75%</a:t>
            </a:r>
            <a:endParaRPr sz="2000">
              <a:solidFill>
                <a:srgbClr val="191919"/>
              </a:solidFill>
              <a:latin typeface="Abril Fatface"/>
              <a:ea typeface="Abril Fatface"/>
              <a:cs typeface="Abril Fatface"/>
              <a:sym typeface="Abril Fatface"/>
            </a:endParaRPr>
          </a:p>
        </p:txBody>
      </p:sp>
      <p:sp>
        <p:nvSpPr>
          <p:cNvPr id="6893" name="Google Shape;6893;p91"/>
          <p:cNvSpPr/>
          <p:nvPr/>
        </p:nvSpPr>
        <p:spPr>
          <a:xfrm>
            <a:off x="1852400" y="1796295"/>
            <a:ext cx="1203600" cy="1203600"/>
          </a:xfrm>
          <a:prstGeom prst="ellipse">
            <a:avLst/>
          </a:prstGeom>
          <a:solidFill>
            <a:schemeClr val="lt2">
              <a:alpha val="887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91"/>
          <p:cNvSpPr/>
          <p:nvPr/>
        </p:nvSpPr>
        <p:spPr>
          <a:xfrm>
            <a:off x="1782350" y="1726250"/>
            <a:ext cx="1343700" cy="1343700"/>
          </a:xfrm>
          <a:prstGeom prst="pie">
            <a:avLst>
              <a:gd fmla="val 16215173" name="adj1"/>
              <a:gd fmla="val 10781520" name="adj2"/>
            </a:avLst>
          </a:prstGeom>
          <a:solidFill>
            <a:schemeClr val="dk2">
              <a:alpha val="382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91"/>
          <p:cNvSpPr/>
          <p:nvPr/>
        </p:nvSpPr>
        <p:spPr>
          <a:xfrm>
            <a:off x="4985420" y="3261350"/>
            <a:ext cx="776400" cy="7767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91"/>
          <p:cNvSpPr txBox="1"/>
          <p:nvPr/>
        </p:nvSpPr>
        <p:spPr>
          <a:xfrm>
            <a:off x="5762955" y="3069950"/>
            <a:ext cx="2439300" cy="42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Worker 2</a:t>
            </a:r>
            <a:endParaRPr sz="2000">
              <a:solidFill>
                <a:schemeClr val="dk1"/>
              </a:solidFill>
              <a:latin typeface="Abril Fatface"/>
              <a:ea typeface="Abril Fatface"/>
              <a:cs typeface="Abril Fatface"/>
              <a:sym typeface="Abril Fatface"/>
            </a:endParaRPr>
          </a:p>
        </p:txBody>
      </p:sp>
      <p:sp>
        <p:nvSpPr>
          <p:cNvPr id="6897" name="Google Shape;6897;p91"/>
          <p:cNvSpPr txBox="1"/>
          <p:nvPr/>
        </p:nvSpPr>
        <p:spPr>
          <a:xfrm>
            <a:off x="5762955" y="3493350"/>
            <a:ext cx="2439300" cy="73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Despite being red, Mars is a very cold planet full of iron oxide dust</a:t>
            </a:r>
            <a:endParaRPr>
              <a:solidFill>
                <a:schemeClr val="dk1"/>
              </a:solidFill>
              <a:latin typeface="Inter"/>
              <a:ea typeface="Inter"/>
              <a:cs typeface="Inter"/>
              <a:sym typeface="Inter"/>
            </a:endParaRPr>
          </a:p>
        </p:txBody>
      </p:sp>
      <p:sp>
        <p:nvSpPr>
          <p:cNvPr id="6898" name="Google Shape;6898;p91"/>
          <p:cNvSpPr txBox="1"/>
          <p:nvPr/>
        </p:nvSpPr>
        <p:spPr>
          <a:xfrm>
            <a:off x="4985420" y="3069950"/>
            <a:ext cx="776400" cy="115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191919"/>
                </a:solidFill>
                <a:latin typeface="Abril Fatface"/>
                <a:ea typeface="Abril Fatface"/>
                <a:cs typeface="Abril Fatface"/>
                <a:sym typeface="Abril Fatface"/>
              </a:rPr>
              <a:t>50</a:t>
            </a:r>
            <a:r>
              <a:rPr lang="en" sz="2000">
                <a:solidFill>
                  <a:srgbClr val="191919"/>
                </a:solidFill>
                <a:latin typeface="Abril Fatface"/>
                <a:ea typeface="Abril Fatface"/>
                <a:cs typeface="Abril Fatface"/>
                <a:sym typeface="Abril Fatface"/>
              </a:rPr>
              <a:t>%</a:t>
            </a:r>
            <a:endParaRPr sz="2000">
              <a:solidFill>
                <a:srgbClr val="191919"/>
              </a:solidFill>
              <a:latin typeface="Abril Fatface"/>
              <a:ea typeface="Abril Fatface"/>
              <a:cs typeface="Abril Fatface"/>
              <a:sym typeface="Abril Fatface"/>
            </a:endParaRPr>
          </a:p>
        </p:txBody>
      </p:sp>
      <p:sp>
        <p:nvSpPr>
          <p:cNvPr id="6899" name="Google Shape;6899;p91"/>
          <p:cNvSpPr/>
          <p:nvPr/>
        </p:nvSpPr>
        <p:spPr>
          <a:xfrm>
            <a:off x="5896075" y="1796295"/>
            <a:ext cx="1203600" cy="1203600"/>
          </a:xfrm>
          <a:prstGeom prst="ellipse">
            <a:avLst/>
          </a:prstGeom>
          <a:solidFill>
            <a:schemeClr val="accent2">
              <a:alpha val="792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91"/>
          <p:cNvSpPr/>
          <p:nvPr/>
        </p:nvSpPr>
        <p:spPr>
          <a:xfrm>
            <a:off x="5826025" y="1726250"/>
            <a:ext cx="1343700" cy="1343700"/>
          </a:xfrm>
          <a:prstGeom prst="pie">
            <a:avLst>
              <a:gd fmla="val 16220242" name="adj1"/>
              <a:gd fmla="val 5381207" name="adj2"/>
            </a:avLst>
          </a:prstGeom>
          <a:solidFill>
            <a:schemeClr val="accent2">
              <a:alpha val="455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1" name="Google Shape;6901;p91"/>
          <p:cNvGrpSpPr/>
          <p:nvPr/>
        </p:nvGrpSpPr>
        <p:grpSpPr>
          <a:xfrm>
            <a:off x="6318826" y="2214959"/>
            <a:ext cx="358099" cy="356326"/>
            <a:chOff x="-55202750" y="3198925"/>
            <a:chExt cx="318225" cy="316650"/>
          </a:xfrm>
        </p:grpSpPr>
        <p:sp>
          <p:nvSpPr>
            <p:cNvPr id="6902" name="Google Shape;6902;p9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9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91"/>
          <p:cNvGrpSpPr/>
          <p:nvPr/>
        </p:nvGrpSpPr>
        <p:grpSpPr>
          <a:xfrm>
            <a:off x="2274715" y="2214536"/>
            <a:ext cx="358971" cy="357198"/>
            <a:chOff x="-52851675" y="3585650"/>
            <a:chExt cx="319000" cy="317425"/>
          </a:xfrm>
        </p:grpSpPr>
        <p:sp>
          <p:nvSpPr>
            <p:cNvPr id="6905" name="Google Shape;6905;p9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9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9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9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9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9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1" name="Google Shape;6911;p91"/>
          <p:cNvSpPr/>
          <p:nvPr/>
        </p:nvSpPr>
        <p:spPr>
          <a:xfrm>
            <a:off x="4" y="10177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2" name="Google Shape;6912;p91"/>
          <p:cNvGrpSpPr/>
          <p:nvPr/>
        </p:nvGrpSpPr>
        <p:grpSpPr>
          <a:xfrm>
            <a:off x="713225" y="1089349"/>
            <a:ext cx="648376" cy="880878"/>
            <a:chOff x="638276" y="3526008"/>
            <a:chExt cx="714936" cy="971200"/>
          </a:xfrm>
        </p:grpSpPr>
        <p:sp>
          <p:nvSpPr>
            <p:cNvPr id="6913" name="Google Shape;6913;p91"/>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4" name="Google Shape;6914;p91"/>
            <p:cNvGrpSpPr/>
            <p:nvPr/>
          </p:nvGrpSpPr>
          <p:grpSpPr>
            <a:xfrm>
              <a:off x="638276" y="3526008"/>
              <a:ext cx="714936" cy="971200"/>
              <a:chOff x="9141124" y="2771118"/>
              <a:chExt cx="319239" cy="433649"/>
            </a:xfrm>
          </p:grpSpPr>
          <p:sp>
            <p:nvSpPr>
              <p:cNvPr id="6915" name="Google Shape;6915;p91"/>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91"/>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91"/>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91"/>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91"/>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91"/>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91"/>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91"/>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91"/>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91"/>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91"/>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91"/>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91"/>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91"/>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91"/>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91"/>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91"/>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91"/>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91"/>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91"/>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91"/>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91"/>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91"/>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91"/>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91"/>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91"/>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41" name="Google Shape;6941;p91"/>
          <p:cNvGrpSpPr/>
          <p:nvPr/>
        </p:nvGrpSpPr>
        <p:grpSpPr>
          <a:xfrm>
            <a:off x="7782400" y="1089349"/>
            <a:ext cx="648376" cy="880878"/>
            <a:chOff x="638276" y="3526008"/>
            <a:chExt cx="714936" cy="971200"/>
          </a:xfrm>
        </p:grpSpPr>
        <p:sp>
          <p:nvSpPr>
            <p:cNvPr id="6942" name="Google Shape;6942;p91"/>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3" name="Google Shape;6943;p91"/>
            <p:cNvGrpSpPr/>
            <p:nvPr/>
          </p:nvGrpSpPr>
          <p:grpSpPr>
            <a:xfrm>
              <a:off x="638276" y="3526008"/>
              <a:ext cx="714936" cy="971200"/>
              <a:chOff x="9141124" y="2771118"/>
              <a:chExt cx="319239" cy="433649"/>
            </a:xfrm>
          </p:grpSpPr>
          <p:sp>
            <p:nvSpPr>
              <p:cNvPr id="6944" name="Google Shape;6944;p91"/>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91"/>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91"/>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91"/>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91"/>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91"/>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91"/>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91"/>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91"/>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91"/>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91"/>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91"/>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91"/>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91"/>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91"/>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91"/>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91"/>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91"/>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91"/>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91"/>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91"/>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91"/>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91"/>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91"/>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91"/>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91"/>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0" name="Google Shape;6970;p91"/>
          <p:cNvGrpSpPr/>
          <p:nvPr/>
        </p:nvGrpSpPr>
        <p:grpSpPr>
          <a:xfrm>
            <a:off x="4392125" y="1893575"/>
            <a:ext cx="714950" cy="378500"/>
            <a:chOff x="-1074225" y="4512538"/>
            <a:chExt cx="714950" cy="378500"/>
          </a:xfrm>
        </p:grpSpPr>
        <p:sp>
          <p:nvSpPr>
            <p:cNvPr id="6971" name="Google Shape;6971;p91"/>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91"/>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91"/>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91"/>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91"/>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91"/>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91"/>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91"/>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91"/>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91"/>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91"/>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91"/>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6" name="Shape 6986"/>
        <p:cNvGrpSpPr/>
        <p:nvPr/>
      </p:nvGrpSpPr>
      <p:grpSpPr>
        <a:xfrm>
          <a:off x="0" y="0"/>
          <a:ext cx="0" cy="0"/>
          <a:chOff x="0" y="0"/>
          <a:chExt cx="0" cy="0"/>
        </a:xfrm>
      </p:grpSpPr>
      <p:sp>
        <p:nvSpPr>
          <p:cNvPr id="6987" name="Google Shape;6987;p92"/>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 library percentages  </a:t>
            </a:r>
            <a:endParaRPr/>
          </a:p>
        </p:txBody>
      </p:sp>
      <p:grpSp>
        <p:nvGrpSpPr>
          <p:cNvPr id="6988" name="Google Shape;6988;p92"/>
          <p:cNvGrpSpPr/>
          <p:nvPr/>
        </p:nvGrpSpPr>
        <p:grpSpPr>
          <a:xfrm>
            <a:off x="4178550" y="3441426"/>
            <a:ext cx="2392201" cy="1137174"/>
            <a:chOff x="4178550" y="3441426"/>
            <a:chExt cx="2392201" cy="1137174"/>
          </a:xfrm>
        </p:grpSpPr>
        <p:sp>
          <p:nvSpPr>
            <p:cNvPr id="6989" name="Google Shape;6989;p92"/>
            <p:cNvSpPr txBox="1"/>
            <p:nvPr/>
          </p:nvSpPr>
          <p:spPr>
            <a:xfrm>
              <a:off x="4178551" y="3441426"/>
              <a:ext cx="23922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2"/>
                  </a:solidFill>
                  <a:latin typeface="Abril Fatface"/>
                  <a:ea typeface="Abril Fatface"/>
                  <a:cs typeface="Abril Fatface"/>
                  <a:sym typeface="Abril Fatface"/>
                </a:rPr>
                <a:t>Worker 2</a:t>
              </a:r>
              <a:endParaRPr sz="2000">
                <a:solidFill>
                  <a:schemeClr val="accent2"/>
                </a:solidFill>
                <a:latin typeface="Abril Fatface"/>
                <a:ea typeface="Abril Fatface"/>
                <a:cs typeface="Abril Fatface"/>
                <a:sym typeface="Abril Fatface"/>
              </a:endParaRPr>
            </a:p>
          </p:txBody>
        </p:sp>
        <p:sp>
          <p:nvSpPr>
            <p:cNvPr id="6990" name="Google Shape;6990;p92"/>
            <p:cNvSpPr txBox="1"/>
            <p:nvPr/>
          </p:nvSpPr>
          <p:spPr>
            <a:xfrm>
              <a:off x="4178550" y="3801900"/>
              <a:ext cx="2392200" cy="77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Despite being red, Mars is a very cold planet full of iron oxide dust</a:t>
              </a:r>
              <a:endParaRPr>
                <a:solidFill>
                  <a:schemeClr val="dk1"/>
                </a:solidFill>
                <a:latin typeface="Inter"/>
                <a:ea typeface="Inter"/>
                <a:cs typeface="Inter"/>
                <a:sym typeface="Inter"/>
              </a:endParaRPr>
            </a:p>
          </p:txBody>
        </p:sp>
      </p:grpSp>
      <p:grpSp>
        <p:nvGrpSpPr>
          <p:cNvPr id="6991" name="Google Shape;6991;p92"/>
          <p:cNvGrpSpPr/>
          <p:nvPr/>
        </p:nvGrpSpPr>
        <p:grpSpPr>
          <a:xfrm>
            <a:off x="4178550" y="1639900"/>
            <a:ext cx="2392200" cy="1135547"/>
            <a:chOff x="4178550" y="1639900"/>
            <a:chExt cx="2392200" cy="1135547"/>
          </a:xfrm>
        </p:grpSpPr>
        <p:sp>
          <p:nvSpPr>
            <p:cNvPr id="6992" name="Google Shape;6992;p92"/>
            <p:cNvSpPr txBox="1"/>
            <p:nvPr/>
          </p:nvSpPr>
          <p:spPr>
            <a:xfrm>
              <a:off x="4178550" y="1639900"/>
              <a:ext cx="23922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Abril Fatface"/>
                  <a:ea typeface="Abril Fatface"/>
                  <a:cs typeface="Abril Fatface"/>
                  <a:sym typeface="Abril Fatface"/>
                </a:rPr>
                <a:t>Worker 1</a:t>
              </a:r>
              <a:endParaRPr sz="2000">
                <a:solidFill>
                  <a:schemeClr val="dk2"/>
                </a:solidFill>
                <a:latin typeface="Abril Fatface"/>
                <a:ea typeface="Abril Fatface"/>
                <a:cs typeface="Abril Fatface"/>
                <a:sym typeface="Abril Fatface"/>
              </a:endParaRPr>
            </a:p>
          </p:txBody>
        </p:sp>
        <p:sp>
          <p:nvSpPr>
            <p:cNvPr id="6993" name="Google Shape;6993;p92"/>
            <p:cNvSpPr txBox="1"/>
            <p:nvPr/>
          </p:nvSpPr>
          <p:spPr>
            <a:xfrm>
              <a:off x="4178550" y="1998747"/>
              <a:ext cx="2392200" cy="77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Mercury is the closest planet to the Sun and the smallest of them all</a:t>
              </a:r>
              <a:endParaRPr>
                <a:solidFill>
                  <a:schemeClr val="dk1"/>
                </a:solidFill>
                <a:latin typeface="Inter"/>
                <a:ea typeface="Inter"/>
                <a:cs typeface="Inter"/>
                <a:sym typeface="Inter"/>
              </a:endParaRPr>
            </a:p>
          </p:txBody>
        </p:sp>
      </p:grpSp>
      <p:grpSp>
        <p:nvGrpSpPr>
          <p:cNvPr id="6994" name="Google Shape;6994;p92"/>
          <p:cNvGrpSpPr/>
          <p:nvPr/>
        </p:nvGrpSpPr>
        <p:grpSpPr>
          <a:xfrm>
            <a:off x="3178773" y="1463213"/>
            <a:ext cx="776464" cy="776701"/>
            <a:chOff x="4248323" y="1463213"/>
            <a:chExt cx="776464" cy="776701"/>
          </a:xfrm>
        </p:grpSpPr>
        <p:sp>
          <p:nvSpPr>
            <p:cNvPr id="6995" name="Google Shape;6995;p92"/>
            <p:cNvSpPr/>
            <p:nvPr/>
          </p:nvSpPr>
          <p:spPr>
            <a:xfrm>
              <a:off x="4248323" y="1463213"/>
              <a:ext cx="776464" cy="776701"/>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92"/>
            <p:cNvSpPr txBox="1"/>
            <p:nvPr/>
          </p:nvSpPr>
          <p:spPr>
            <a:xfrm>
              <a:off x="4248355" y="1560688"/>
              <a:ext cx="776400" cy="58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Abril Fatface"/>
                  <a:ea typeface="Abril Fatface"/>
                  <a:cs typeface="Abril Fatface"/>
                  <a:sym typeface="Abril Fatface"/>
                </a:rPr>
                <a:t>75%</a:t>
              </a:r>
              <a:endParaRPr sz="2000">
                <a:solidFill>
                  <a:schemeClr val="dk2"/>
                </a:solidFill>
                <a:latin typeface="Abril Fatface"/>
                <a:ea typeface="Abril Fatface"/>
                <a:cs typeface="Abril Fatface"/>
                <a:sym typeface="Abril Fatface"/>
              </a:endParaRPr>
            </a:p>
          </p:txBody>
        </p:sp>
      </p:grpSp>
      <p:grpSp>
        <p:nvGrpSpPr>
          <p:cNvPr id="6997" name="Google Shape;6997;p92"/>
          <p:cNvGrpSpPr/>
          <p:nvPr/>
        </p:nvGrpSpPr>
        <p:grpSpPr>
          <a:xfrm>
            <a:off x="3178773" y="3264713"/>
            <a:ext cx="776464" cy="776701"/>
            <a:chOff x="4248323" y="2952413"/>
            <a:chExt cx="776464" cy="776701"/>
          </a:xfrm>
        </p:grpSpPr>
        <p:sp>
          <p:nvSpPr>
            <p:cNvPr id="6998" name="Google Shape;6998;p92"/>
            <p:cNvSpPr/>
            <p:nvPr/>
          </p:nvSpPr>
          <p:spPr>
            <a:xfrm>
              <a:off x="4248323" y="2952413"/>
              <a:ext cx="776464" cy="776701"/>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92"/>
            <p:cNvSpPr txBox="1"/>
            <p:nvPr/>
          </p:nvSpPr>
          <p:spPr>
            <a:xfrm>
              <a:off x="4248355" y="3049888"/>
              <a:ext cx="776400" cy="58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Abril Fatface"/>
                  <a:ea typeface="Abril Fatface"/>
                  <a:cs typeface="Abril Fatface"/>
                  <a:sym typeface="Abril Fatface"/>
                </a:rPr>
                <a:t>50</a:t>
              </a:r>
              <a:r>
                <a:rPr lang="en" sz="2000">
                  <a:solidFill>
                    <a:schemeClr val="accent2"/>
                  </a:solidFill>
                  <a:latin typeface="Abril Fatface"/>
                  <a:ea typeface="Abril Fatface"/>
                  <a:cs typeface="Abril Fatface"/>
                  <a:sym typeface="Abril Fatface"/>
                </a:rPr>
                <a:t>%</a:t>
              </a:r>
              <a:endParaRPr sz="2000">
                <a:solidFill>
                  <a:schemeClr val="accent2"/>
                </a:solidFill>
                <a:latin typeface="Abril Fatface"/>
                <a:ea typeface="Abril Fatface"/>
                <a:cs typeface="Abril Fatface"/>
                <a:sym typeface="Abril Fatface"/>
              </a:endParaRPr>
            </a:p>
          </p:txBody>
        </p:sp>
      </p:grpSp>
      <p:grpSp>
        <p:nvGrpSpPr>
          <p:cNvPr id="7000" name="Google Shape;7000;p92"/>
          <p:cNvGrpSpPr/>
          <p:nvPr/>
        </p:nvGrpSpPr>
        <p:grpSpPr>
          <a:xfrm>
            <a:off x="935450" y="1249745"/>
            <a:ext cx="1203600" cy="1203600"/>
            <a:chOff x="935450" y="1249745"/>
            <a:chExt cx="1203600" cy="1203600"/>
          </a:xfrm>
        </p:grpSpPr>
        <p:sp>
          <p:nvSpPr>
            <p:cNvPr id="7001" name="Google Shape;7001;p92"/>
            <p:cNvSpPr/>
            <p:nvPr/>
          </p:nvSpPr>
          <p:spPr>
            <a:xfrm>
              <a:off x="935450" y="1249745"/>
              <a:ext cx="1203600" cy="1203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92"/>
            <p:cNvSpPr/>
            <p:nvPr/>
          </p:nvSpPr>
          <p:spPr>
            <a:xfrm>
              <a:off x="1066275" y="1380575"/>
              <a:ext cx="942000" cy="942000"/>
            </a:xfrm>
            <a:prstGeom prst="pie">
              <a:avLst>
                <a:gd fmla="val 16215173" name="adj1"/>
                <a:gd fmla="val 1078152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92"/>
          <p:cNvGrpSpPr/>
          <p:nvPr/>
        </p:nvGrpSpPr>
        <p:grpSpPr>
          <a:xfrm>
            <a:off x="935450" y="3051270"/>
            <a:ext cx="1203600" cy="1203600"/>
            <a:chOff x="935450" y="3051270"/>
            <a:chExt cx="1203600" cy="1203600"/>
          </a:xfrm>
        </p:grpSpPr>
        <p:sp>
          <p:nvSpPr>
            <p:cNvPr id="7004" name="Google Shape;7004;p92"/>
            <p:cNvSpPr/>
            <p:nvPr/>
          </p:nvSpPr>
          <p:spPr>
            <a:xfrm>
              <a:off x="935450" y="3051270"/>
              <a:ext cx="1203600" cy="1203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92"/>
            <p:cNvSpPr/>
            <p:nvPr/>
          </p:nvSpPr>
          <p:spPr>
            <a:xfrm>
              <a:off x="1066275" y="3182100"/>
              <a:ext cx="942000" cy="942000"/>
            </a:xfrm>
            <a:prstGeom prst="pie">
              <a:avLst>
                <a:gd fmla="val 16215173" name="adj1"/>
                <a:gd fmla="val 5424086" name="adj2"/>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006" name="Google Shape;7006;p92"/>
          <p:cNvCxnSpPr>
            <a:stCxn id="7001" idx="6"/>
            <a:endCxn id="6996" idx="1"/>
          </p:cNvCxnSpPr>
          <p:nvPr/>
        </p:nvCxnSpPr>
        <p:spPr>
          <a:xfrm>
            <a:off x="2139050" y="1851545"/>
            <a:ext cx="1039800" cy="0"/>
          </a:xfrm>
          <a:prstGeom prst="straightConnector1">
            <a:avLst/>
          </a:prstGeom>
          <a:noFill/>
          <a:ln cap="flat" cmpd="sng" w="19050">
            <a:solidFill>
              <a:schemeClr val="dk2"/>
            </a:solidFill>
            <a:prstDash val="solid"/>
            <a:round/>
            <a:headEnd len="med" w="med" type="none"/>
            <a:tailEnd len="med" w="med" type="none"/>
          </a:ln>
        </p:spPr>
      </p:cxnSp>
      <p:cxnSp>
        <p:nvCxnSpPr>
          <p:cNvPr id="7007" name="Google Shape;7007;p92"/>
          <p:cNvCxnSpPr>
            <a:stCxn id="6996" idx="3"/>
            <a:endCxn id="6992" idx="1"/>
          </p:cNvCxnSpPr>
          <p:nvPr/>
        </p:nvCxnSpPr>
        <p:spPr>
          <a:xfrm>
            <a:off x="3955205" y="1851538"/>
            <a:ext cx="223200" cy="0"/>
          </a:xfrm>
          <a:prstGeom prst="straightConnector1">
            <a:avLst/>
          </a:prstGeom>
          <a:noFill/>
          <a:ln cap="flat" cmpd="sng" w="19050">
            <a:solidFill>
              <a:schemeClr val="dk2"/>
            </a:solidFill>
            <a:prstDash val="solid"/>
            <a:round/>
            <a:headEnd len="med" w="med" type="none"/>
            <a:tailEnd len="med" w="med" type="none"/>
          </a:ln>
        </p:spPr>
      </p:cxnSp>
      <p:cxnSp>
        <p:nvCxnSpPr>
          <p:cNvPr id="7008" name="Google Shape;7008;p92"/>
          <p:cNvCxnSpPr>
            <a:stCxn id="7004" idx="6"/>
            <a:endCxn id="6999" idx="1"/>
          </p:cNvCxnSpPr>
          <p:nvPr/>
        </p:nvCxnSpPr>
        <p:spPr>
          <a:xfrm>
            <a:off x="2139050" y="3653070"/>
            <a:ext cx="1039800" cy="0"/>
          </a:xfrm>
          <a:prstGeom prst="straightConnector1">
            <a:avLst/>
          </a:prstGeom>
          <a:noFill/>
          <a:ln cap="flat" cmpd="sng" w="19050">
            <a:solidFill>
              <a:schemeClr val="accent2"/>
            </a:solidFill>
            <a:prstDash val="solid"/>
            <a:round/>
            <a:headEnd len="med" w="med" type="none"/>
            <a:tailEnd len="med" w="med" type="none"/>
          </a:ln>
        </p:spPr>
      </p:cxnSp>
      <p:cxnSp>
        <p:nvCxnSpPr>
          <p:cNvPr id="7009" name="Google Shape;7009;p92"/>
          <p:cNvCxnSpPr>
            <a:stCxn id="6999" idx="3"/>
            <a:endCxn id="6989" idx="1"/>
          </p:cNvCxnSpPr>
          <p:nvPr/>
        </p:nvCxnSpPr>
        <p:spPr>
          <a:xfrm>
            <a:off x="3955205" y="3653038"/>
            <a:ext cx="223200" cy="0"/>
          </a:xfrm>
          <a:prstGeom prst="straightConnector1">
            <a:avLst/>
          </a:prstGeom>
          <a:noFill/>
          <a:ln cap="flat" cmpd="sng" w="19050">
            <a:solidFill>
              <a:schemeClr val="accent2"/>
            </a:solidFill>
            <a:prstDash val="solid"/>
            <a:round/>
            <a:headEnd len="med" w="med" type="none"/>
            <a:tailEnd len="med" w="med" type="none"/>
          </a:ln>
        </p:spPr>
      </p:cxnSp>
      <p:grpSp>
        <p:nvGrpSpPr>
          <p:cNvPr id="7010" name="Google Shape;7010;p92"/>
          <p:cNvGrpSpPr/>
          <p:nvPr/>
        </p:nvGrpSpPr>
        <p:grpSpPr>
          <a:xfrm flipH="1">
            <a:off x="6840068" y="1073000"/>
            <a:ext cx="1615538" cy="3738051"/>
            <a:chOff x="541809" y="304792"/>
            <a:chExt cx="416311" cy="963316"/>
          </a:xfrm>
        </p:grpSpPr>
        <p:sp>
          <p:nvSpPr>
            <p:cNvPr id="7011" name="Google Shape;7011;p92"/>
            <p:cNvSpPr/>
            <p:nvPr/>
          </p:nvSpPr>
          <p:spPr>
            <a:xfrm>
              <a:off x="682581" y="808899"/>
              <a:ext cx="22501" cy="459208"/>
            </a:xfrm>
            <a:custGeom>
              <a:rect b="b" l="l" r="r" t="t"/>
              <a:pathLst>
                <a:path extrusionOk="0" h="13531" w="663">
                  <a:moveTo>
                    <a:pt x="0" y="1"/>
                  </a:moveTo>
                  <a:lnTo>
                    <a:pt x="0" y="13531"/>
                  </a:lnTo>
                  <a:lnTo>
                    <a:pt x="263" y="13531"/>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92"/>
            <p:cNvSpPr/>
            <p:nvPr/>
          </p:nvSpPr>
          <p:spPr>
            <a:xfrm>
              <a:off x="682581" y="808899"/>
              <a:ext cx="22501" cy="66823"/>
            </a:xfrm>
            <a:custGeom>
              <a:rect b="b" l="l" r="r" t="t"/>
              <a:pathLst>
                <a:path extrusionOk="0" h="1969" w="663">
                  <a:moveTo>
                    <a:pt x="0" y="1"/>
                  </a:moveTo>
                  <a:lnTo>
                    <a:pt x="0" y="1850"/>
                  </a:lnTo>
                  <a:lnTo>
                    <a:pt x="603" y="1969"/>
                  </a:lnTo>
                  <a:lnTo>
                    <a:pt x="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92"/>
            <p:cNvSpPr/>
            <p:nvPr/>
          </p:nvSpPr>
          <p:spPr>
            <a:xfrm>
              <a:off x="589864" y="808899"/>
              <a:ext cx="22501" cy="459208"/>
            </a:xfrm>
            <a:custGeom>
              <a:rect b="b" l="l" r="r" t="t"/>
              <a:pathLst>
                <a:path extrusionOk="0" h="13531" w="663">
                  <a:moveTo>
                    <a:pt x="1" y="1"/>
                  </a:moveTo>
                  <a:lnTo>
                    <a:pt x="1" y="13531"/>
                  </a:lnTo>
                  <a:lnTo>
                    <a:pt x="272" y="13531"/>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92"/>
            <p:cNvSpPr/>
            <p:nvPr/>
          </p:nvSpPr>
          <p:spPr>
            <a:xfrm>
              <a:off x="589864" y="808899"/>
              <a:ext cx="22501" cy="57049"/>
            </a:xfrm>
            <a:custGeom>
              <a:rect b="b" l="l" r="r" t="t"/>
              <a:pathLst>
                <a:path extrusionOk="0" h="1681" w="663">
                  <a:moveTo>
                    <a:pt x="1" y="1"/>
                  </a:moveTo>
                  <a:lnTo>
                    <a:pt x="1" y="1561"/>
                  </a:lnTo>
                  <a:lnTo>
                    <a:pt x="620" y="1680"/>
                  </a:lnTo>
                  <a:lnTo>
                    <a:pt x="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92"/>
            <p:cNvSpPr/>
            <p:nvPr/>
          </p:nvSpPr>
          <p:spPr>
            <a:xfrm>
              <a:off x="645148" y="432906"/>
              <a:ext cx="9808" cy="298888"/>
            </a:xfrm>
            <a:custGeom>
              <a:rect b="b" l="l" r="r" t="t"/>
              <a:pathLst>
                <a:path extrusionOk="0" h="8807" w="289">
                  <a:moveTo>
                    <a:pt x="1" y="1"/>
                  </a:moveTo>
                  <a:lnTo>
                    <a:pt x="1" y="8806"/>
                  </a:lnTo>
                  <a:lnTo>
                    <a:pt x="289" y="8806"/>
                  </a:lnTo>
                  <a:lnTo>
                    <a:pt x="28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92"/>
            <p:cNvSpPr/>
            <p:nvPr/>
          </p:nvSpPr>
          <p:spPr>
            <a:xfrm>
              <a:off x="556775" y="304792"/>
              <a:ext cx="186588" cy="147730"/>
            </a:xfrm>
            <a:custGeom>
              <a:rect b="b" l="l" r="r" t="t"/>
              <a:pathLst>
                <a:path extrusionOk="0" h="4353" w="5498">
                  <a:moveTo>
                    <a:pt x="738" y="1"/>
                  </a:moveTo>
                  <a:cubicBezTo>
                    <a:pt x="603" y="1"/>
                    <a:pt x="484" y="103"/>
                    <a:pt x="475" y="238"/>
                  </a:cubicBezTo>
                  <a:lnTo>
                    <a:pt x="0" y="4353"/>
                  </a:lnTo>
                  <a:lnTo>
                    <a:pt x="5497" y="4353"/>
                  </a:lnTo>
                  <a:lnTo>
                    <a:pt x="5031" y="238"/>
                  </a:lnTo>
                  <a:cubicBezTo>
                    <a:pt x="5014" y="103"/>
                    <a:pt x="4895" y="1"/>
                    <a:pt x="4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92"/>
            <p:cNvSpPr/>
            <p:nvPr/>
          </p:nvSpPr>
          <p:spPr>
            <a:xfrm>
              <a:off x="549580" y="440406"/>
              <a:ext cx="200978" cy="26234"/>
            </a:xfrm>
            <a:custGeom>
              <a:rect b="b" l="l" r="r" t="t"/>
              <a:pathLst>
                <a:path extrusionOk="0" h="773" w="5922">
                  <a:moveTo>
                    <a:pt x="306" y="0"/>
                  </a:moveTo>
                  <a:cubicBezTo>
                    <a:pt x="187" y="0"/>
                    <a:pt x="85" y="85"/>
                    <a:pt x="68" y="204"/>
                  </a:cubicBezTo>
                  <a:lnTo>
                    <a:pt x="0" y="772"/>
                  </a:lnTo>
                  <a:lnTo>
                    <a:pt x="5921" y="772"/>
                  </a:lnTo>
                  <a:lnTo>
                    <a:pt x="5853" y="204"/>
                  </a:lnTo>
                  <a:cubicBezTo>
                    <a:pt x="5837" y="85"/>
                    <a:pt x="5743" y="0"/>
                    <a:pt x="56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92"/>
            <p:cNvSpPr/>
            <p:nvPr/>
          </p:nvSpPr>
          <p:spPr>
            <a:xfrm>
              <a:off x="595634" y="717642"/>
              <a:ext cx="108872" cy="19310"/>
            </a:xfrm>
            <a:custGeom>
              <a:rect b="b" l="l" r="r" t="t"/>
              <a:pathLst>
                <a:path extrusionOk="0" h="569" w="3208">
                  <a:moveTo>
                    <a:pt x="1604" y="0"/>
                  </a:moveTo>
                  <a:cubicBezTo>
                    <a:pt x="730" y="0"/>
                    <a:pt x="17" y="255"/>
                    <a:pt x="0" y="569"/>
                  </a:cubicBezTo>
                  <a:lnTo>
                    <a:pt x="3207" y="569"/>
                  </a:lnTo>
                  <a:cubicBezTo>
                    <a:pt x="3199" y="255"/>
                    <a:pt x="2486" y="0"/>
                    <a:pt x="1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92"/>
            <p:cNvSpPr/>
            <p:nvPr/>
          </p:nvSpPr>
          <p:spPr>
            <a:xfrm>
              <a:off x="570282" y="304792"/>
              <a:ext cx="106869" cy="126723"/>
            </a:xfrm>
            <a:custGeom>
              <a:rect b="b" l="l" r="r" t="t"/>
              <a:pathLst>
                <a:path extrusionOk="0" h="3734" w="3149">
                  <a:moveTo>
                    <a:pt x="340" y="1"/>
                  </a:moveTo>
                  <a:cubicBezTo>
                    <a:pt x="205" y="1"/>
                    <a:pt x="94" y="103"/>
                    <a:pt x="77" y="238"/>
                  </a:cubicBezTo>
                  <a:lnTo>
                    <a:pt x="1" y="917"/>
                  </a:lnTo>
                  <a:cubicBezTo>
                    <a:pt x="111" y="2503"/>
                    <a:pt x="747" y="3733"/>
                    <a:pt x="1570" y="3733"/>
                  </a:cubicBezTo>
                  <a:cubicBezTo>
                    <a:pt x="2436" y="3733"/>
                    <a:pt x="3148" y="2325"/>
                    <a:pt x="3148" y="586"/>
                  </a:cubicBezTo>
                  <a:cubicBezTo>
                    <a:pt x="3148" y="391"/>
                    <a:pt x="3140" y="204"/>
                    <a:pt x="3123" y="18"/>
                  </a:cubicBezTo>
                  <a:cubicBezTo>
                    <a:pt x="3106" y="9"/>
                    <a:pt x="3080" y="1"/>
                    <a:pt x="3063" y="1"/>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92"/>
            <p:cNvSpPr/>
            <p:nvPr/>
          </p:nvSpPr>
          <p:spPr>
            <a:xfrm>
              <a:off x="559083" y="440406"/>
              <a:ext cx="111722" cy="26234"/>
            </a:xfrm>
            <a:custGeom>
              <a:rect b="b" l="l" r="r" t="t"/>
              <a:pathLst>
                <a:path extrusionOk="0" h="773" w="3292">
                  <a:moveTo>
                    <a:pt x="535" y="0"/>
                  </a:moveTo>
                  <a:cubicBezTo>
                    <a:pt x="212" y="153"/>
                    <a:pt x="0" y="382"/>
                    <a:pt x="0" y="637"/>
                  </a:cubicBezTo>
                  <a:cubicBezTo>
                    <a:pt x="0" y="679"/>
                    <a:pt x="9" y="730"/>
                    <a:pt x="26" y="772"/>
                  </a:cubicBezTo>
                  <a:lnTo>
                    <a:pt x="3275" y="772"/>
                  </a:lnTo>
                  <a:cubicBezTo>
                    <a:pt x="3283" y="730"/>
                    <a:pt x="3292" y="679"/>
                    <a:pt x="3292" y="637"/>
                  </a:cubicBezTo>
                  <a:cubicBezTo>
                    <a:pt x="3292" y="382"/>
                    <a:pt x="3088" y="153"/>
                    <a:pt x="2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92"/>
            <p:cNvSpPr/>
            <p:nvPr/>
          </p:nvSpPr>
          <p:spPr>
            <a:xfrm>
              <a:off x="694663" y="440406"/>
              <a:ext cx="40623" cy="26234"/>
            </a:xfrm>
            <a:custGeom>
              <a:rect b="b" l="l" r="r" t="t"/>
              <a:pathLst>
                <a:path extrusionOk="0" h="773" w="1197">
                  <a:moveTo>
                    <a:pt x="153" y="0"/>
                  </a:moveTo>
                  <a:cubicBezTo>
                    <a:pt x="52" y="153"/>
                    <a:pt x="1" y="382"/>
                    <a:pt x="26" y="637"/>
                  </a:cubicBezTo>
                  <a:cubicBezTo>
                    <a:pt x="35" y="679"/>
                    <a:pt x="43" y="730"/>
                    <a:pt x="52" y="772"/>
                  </a:cubicBezTo>
                  <a:lnTo>
                    <a:pt x="1197" y="772"/>
                  </a:lnTo>
                  <a:cubicBezTo>
                    <a:pt x="1197" y="730"/>
                    <a:pt x="1197" y="679"/>
                    <a:pt x="1188" y="637"/>
                  </a:cubicBezTo>
                  <a:cubicBezTo>
                    <a:pt x="1163" y="382"/>
                    <a:pt x="1061" y="153"/>
                    <a:pt x="9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92"/>
            <p:cNvSpPr/>
            <p:nvPr/>
          </p:nvSpPr>
          <p:spPr>
            <a:xfrm>
              <a:off x="686620" y="304792"/>
              <a:ext cx="53859" cy="124822"/>
            </a:xfrm>
            <a:custGeom>
              <a:rect b="b" l="l" r="r" t="t"/>
              <a:pathLst>
                <a:path extrusionOk="0" h="3678" w="1587">
                  <a:moveTo>
                    <a:pt x="26" y="1"/>
                  </a:moveTo>
                  <a:cubicBezTo>
                    <a:pt x="0" y="383"/>
                    <a:pt x="26" y="815"/>
                    <a:pt x="93" y="1273"/>
                  </a:cubicBezTo>
                  <a:cubicBezTo>
                    <a:pt x="298" y="2634"/>
                    <a:pt x="852" y="3678"/>
                    <a:pt x="1340" y="3678"/>
                  </a:cubicBezTo>
                  <a:cubicBezTo>
                    <a:pt x="1357" y="3678"/>
                    <a:pt x="1374" y="3677"/>
                    <a:pt x="1391" y="3674"/>
                  </a:cubicBezTo>
                  <a:cubicBezTo>
                    <a:pt x="1459" y="3665"/>
                    <a:pt x="1527" y="3632"/>
                    <a:pt x="1586" y="3581"/>
                  </a:cubicBezTo>
                  <a:lnTo>
                    <a:pt x="1205" y="238"/>
                  </a:lnTo>
                  <a:cubicBezTo>
                    <a:pt x="1188" y="103"/>
                    <a:pt x="1069" y="1"/>
                    <a:pt x="933" y="1"/>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92"/>
            <p:cNvSpPr/>
            <p:nvPr/>
          </p:nvSpPr>
          <p:spPr>
            <a:xfrm>
              <a:off x="578088" y="790471"/>
              <a:ext cx="47241" cy="30272"/>
            </a:xfrm>
            <a:custGeom>
              <a:rect b="b" l="l" r="r" t="t"/>
              <a:pathLst>
                <a:path extrusionOk="0" h="892" w="1392">
                  <a:moveTo>
                    <a:pt x="246" y="1"/>
                  </a:moveTo>
                  <a:cubicBezTo>
                    <a:pt x="110" y="1"/>
                    <a:pt x="0" y="111"/>
                    <a:pt x="0" y="238"/>
                  </a:cubicBezTo>
                  <a:lnTo>
                    <a:pt x="0" y="654"/>
                  </a:lnTo>
                  <a:cubicBezTo>
                    <a:pt x="0" y="790"/>
                    <a:pt x="110" y="891"/>
                    <a:pt x="246" y="891"/>
                  </a:cubicBezTo>
                  <a:lnTo>
                    <a:pt x="1154" y="891"/>
                  </a:lnTo>
                  <a:cubicBezTo>
                    <a:pt x="1289" y="891"/>
                    <a:pt x="1391" y="790"/>
                    <a:pt x="1391" y="654"/>
                  </a:cubicBezTo>
                  <a:lnTo>
                    <a:pt x="1391" y="238"/>
                  </a:lnTo>
                  <a:cubicBezTo>
                    <a:pt x="1391" y="111"/>
                    <a:pt x="1289" y="1"/>
                    <a:pt x="1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92"/>
            <p:cNvSpPr/>
            <p:nvPr/>
          </p:nvSpPr>
          <p:spPr>
            <a:xfrm>
              <a:off x="670194" y="790471"/>
              <a:ext cx="47241" cy="30272"/>
            </a:xfrm>
            <a:custGeom>
              <a:rect b="b" l="l" r="r" t="t"/>
              <a:pathLst>
                <a:path extrusionOk="0" h="892" w="1392">
                  <a:moveTo>
                    <a:pt x="238" y="1"/>
                  </a:moveTo>
                  <a:cubicBezTo>
                    <a:pt x="102" y="1"/>
                    <a:pt x="1" y="111"/>
                    <a:pt x="1" y="238"/>
                  </a:cubicBezTo>
                  <a:lnTo>
                    <a:pt x="1" y="654"/>
                  </a:lnTo>
                  <a:cubicBezTo>
                    <a:pt x="1" y="790"/>
                    <a:pt x="102" y="891"/>
                    <a:pt x="238" y="891"/>
                  </a:cubicBezTo>
                  <a:lnTo>
                    <a:pt x="1146" y="891"/>
                  </a:lnTo>
                  <a:cubicBezTo>
                    <a:pt x="1282" y="891"/>
                    <a:pt x="1392" y="790"/>
                    <a:pt x="1392" y="654"/>
                  </a:cubicBezTo>
                  <a:lnTo>
                    <a:pt x="1392" y="238"/>
                  </a:lnTo>
                  <a:cubicBezTo>
                    <a:pt x="1392" y="111"/>
                    <a:pt x="1282" y="1"/>
                    <a:pt x="1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92"/>
            <p:cNvSpPr/>
            <p:nvPr/>
          </p:nvSpPr>
          <p:spPr>
            <a:xfrm>
              <a:off x="778149" y="790471"/>
              <a:ext cx="47241" cy="30272"/>
            </a:xfrm>
            <a:custGeom>
              <a:rect b="b" l="l" r="r" t="t"/>
              <a:pathLst>
                <a:path extrusionOk="0" h="892" w="1392">
                  <a:moveTo>
                    <a:pt x="238" y="1"/>
                  </a:moveTo>
                  <a:cubicBezTo>
                    <a:pt x="111" y="1"/>
                    <a:pt x="1" y="111"/>
                    <a:pt x="1" y="238"/>
                  </a:cubicBezTo>
                  <a:lnTo>
                    <a:pt x="1" y="654"/>
                  </a:lnTo>
                  <a:cubicBezTo>
                    <a:pt x="1" y="790"/>
                    <a:pt x="111" y="891"/>
                    <a:pt x="238" y="891"/>
                  </a:cubicBezTo>
                  <a:lnTo>
                    <a:pt x="1154" y="891"/>
                  </a:lnTo>
                  <a:cubicBezTo>
                    <a:pt x="1282" y="891"/>
                    <a:pt x="1392" y="790"/>
                    <a:pt x="1392" y="654"/>
                  </a:cubicBezTo>
                  <a:lnTo>
                    <a:pt x="1392" y="238"/>
                  </a:lnTo>
                  <a:cubicBezTo>
                    <a:pt x="1392" y="111"/>
                    <a:pt x="1282" y="1"/>
                    <a:pt x="1154" y="1"/>
                  </a:cubicBezTo>
                  <a:close/>
                </a:path>
              </a:pathLst>
            </a:custGeom>
            <a:solidFill>
              <a:srgbClr val="591B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92"/>
            <p:cNvSpPr/>
            <p:nvPr/>
          </p:nvSpPr>
          <p:spPr>
            <a:xfrm>
              <a:off x="869984" y="790471"/>
              <a:ext cx="47241" cy="30272"/>
            </a:xfrm>
            <a:custGeom>
              <a:rect b="b" l="l" r="r" t="t"/>
              <a:pathLst>
                <a:path extrusionOk="0" h="892" w="1392">
                  <a:moveTo>
                    <a:pt x="247" y="1"/>
                  </a:moveTo>
                  <a:cubicBezTo>
                    <a:pt x="111" y="1"/>
                    <a:pt x="1" y="111"/>
                    <a:pt x="1" y="238"/>
                  </a:cubicBezTo>
                  <a:lnTo>
                    <a:pt x="1" y="654"/>
                  </a:lnTo>
                  <a:cubicBezTo>
                    <a:pt x="1" y="790"/>
                    <a:pt x="111" y="891"/>
                    <a:pt x="247" y="891"/>
                  </a:cubicBezTo>
                  <a:lnTo>
                    <a:pt x="1154" y="891"/>
                  </a:lnTo>
                  <a:cubicBezTo>
                    <a:pt x="1290" y="891"/>
                    <a:pt x="1392" y="790"/>
                    <a:pt x="1392" y="654"/>
                  </a:cubicBezTo>
                  <a:lnTo>
                    <a:pt x="1392" y="238"/>
                  </a:lnTo>
                  <a:cubicBezTo>
                    <a:pt x="1392" y="111"/>
                    <a:pt x="1290" y="1"/>
                    <a:pt x="1154" y="1"/>
                  </a:cubicBezTo>
                  <a:close/>
                </a:path>
              </a:pathLst>
            </a:custGeom>
            <a:solidFill>
              <a:srgbClr val="591B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92"/>
            <p:cNvSpPr/>
            <p:nvPr/>
          </p:nvSpPr>
          <p:spPr>
            <a:xfrm>
              <a:off x="557352" y="742687"/>
              <a:ext cx="384953" cy="59900"/>
            </a:xfrm>
            <a:custGeom>
              <a:rect b="b" l="l" r="r" t="t"/>
              <a:pathLst>
                <a:path extrusionOk="0" h="1765" w="11343">
                  <a:moveTo>
                    <a:pt x="0" y="0"/>
                  </a:moveTo>
                  <a:lnTo>
                    <a:pt x="0" y="1197"/>
                  </a:lnTo>
                  <a:cubicBezTo>
                    <a:pt x="0" y="1510"/>
                    <a:pt x="255" y="1765"/>
                    <a:pt x="569" y="1765"/>
                  </a:cubicBezTo>
                  <a:lnTo>
                    <a:pt x="10774" y="1765"/>
                  </a:lnTo>
                  <a:cubicBezTo>
                    <a:pt x="11088" y="1765"/>
                    <a:pt x="11342" y="1510"/>
                    <a:pt x="11342" y="1197"/>
                  </a:cubicBezTo>
                  <a:lnTo>
                    <a:pt x="113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92"/>
            <p:cNvSpPr/>
            <p:nvPr/>
          </p:nvSpPr>
          <p:spPr>
            <a:xfrm>
              <a:off x="704166" y="742687"/>
              <a:ext cx="238411" cy="59900"/>
            </a:xfrm>
            <a:custGeom>
              <a:rect b="b" l="l" r="r" t="t"/>
              <a:pathLst>
                <a:path extrusionOk="0" h="1765" w="7025">
                  <a:moveTo>
                    <a:pt x="1" y="0"/>
                  </a:moveTo>
                  <a:lnTo>
                    <a:pt x="1" y="1197"/>
                  </a:lnTo>
                  <a:cubicBezTo>
                    <a:pt x="1" y="1510"/>
                    <a:pt x="255" y="1765"/>
                    <a:pt x="569" y="1765"/>
                  </a:cubicBezTo>
                  <a:lnTo>
                    <a:pt x="6456" y="1765"/>
                  </a:lnTo>
                  <a:cubicBezTo>
                    <a:pt x="6770" y="1765"/>
                    <a:pt x="7024" y="1510"/>
                    <a:pt x="7024" y="1197"/>
                  </a:cubicBezTo>
                  <a:lnTo>
                    <a:pt x="7016" y="1197"/>
                  </a:lnTo>
                  <a:lnTo>
                    <a:pt x="70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92"/>
            <p:cNvSpPr/>
            <p:nvPr/>
          </p:nvSpPr>
          <p:spPr>
            <a:xfrm>
              <a:off x="882677" y="808899"/>
              <a:ext cx="22467" cy="459208"/>
            </a:xfrm>
            <a:custGeom>
              <a:rect b="b" l="l" r="r" t="t"/>
              <a:pathLst>
                <a:path extrusionOk="0" h="13531" w="662">
                  <a:moveTo>
                    <a:pt x="0" y="1"/>
                  </a:moveTo>
                  <a:lnTo>
                    <a:pt x="390" y="13531"/>
                  </a:lnTo>
                  <a:lnTo>
                    <a:pt x="662" y="13531"/>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92"/>
            <p:cNvSpPr/>
            <p:nvPr/>
          </p:nvSpPr>
          <p:spPr>
            <a:xfrm>
              <a:off x="790537" y="808899"/>
              <a:ext cx="22501" cy="459208"/>
            </a:xfrm>
            <a:custGeom>
              <a:rect b="b" l="l" r="r" t="t"/>
              <a:pathLst>
                <a:path extrusionOk="0" h="13531" w="663">
                  <a:moveTo>
                    <a:pt x="0" y="1"/>
                  </a:moveTo>
                  <a:lnTo>
                    <a:pt x="399" y="13531"/>
                  </a:lnTo>
                  <a:lnTo>
                    <a:pt x="662" y="13531"/>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92"/>
            <p:cNvSpPr/>
            <p:nvPr/>
          </p:nvSpPr>
          <p:spPr>
            <a:xfrm>
              <a:off x="601980" y="837984"/>
              <a:ext cx="292813" cy="15000"/>
            </a:xfrm>
            <a:custGeom>
              <a:rect b="b" l="l" r="r" t="t"/>
              <a:pathLst>
                <a:path extrusionOk="0" h="442" w="8628">
                  <a:moveTo>
                    <a:pt x="0" y="0"/>
                  </a:moveTo>
                  <a:lnTo>
                    <a:pt x="0" y="441"/>
                  </a:lnTo>
                  <a:lnTo>
                    <a:pt x="8627" y="441"/>
                  </a:lnTo>
                  <a:lnTo>
                    <a:pt x="86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92"/>
            <p:cNvSpPr/>
            <p:nvPr/>
          </p:nvSpPr>
          <p:spPr>
            <a:xfrm>
              <a:off x="557352" y="742687"/>
              <a:ext cx="384953" cy="18734"/>
            </a:xfrm>
            <a:custGeom>
              <a:rect b="b" l="l" r="r" t="t"/>
              <a:pathLst>
                <a:path extrusionOk="0" h="552" w="11343">
                  <a:moveTo>
                    <a:pt x="0" y="0"/>
                  </a:moveTo>
                  <a:lnTo>
                    <a:pt x="0" y="552"/>
                  </a:lnTo>
                  <a:lnTo>
                    <a:pt x="11342" y="552"/>
                  </a:lnTo>
                  <a:lnTo>
                    <a:pt x="113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92"/>
            <p:cNvSpPr/>
            <p:nvPr/>
          </p:nvSpPr>
          <p:spPr>
            <a:xfrm>
              <a:off x="541809" y="730877"/>
              <a:ext cx="416311" cy="20464"/>
            </a:xfrm>
            <a:custGeom>
              <a:rect b="b" l="l" r="r" t="t"/>
              <a:pathLst>
                <a:path extrusionOk="0" h="603" w="12267">
                  <a:moveTo>
                    <a:pt x="297" y="1"/>
                  </a:moveTo>
                  <a:cubicBezTo>
                    <a:pt x="127" y="1"/>
                    <a:pt x="0" y="136"/>
                    <a:pt x="0" y="298"/>
                  </a:cubicBezTo>
                  <a:cubicBezTo>
                    <a:pt x="0" y="467"/>
                    <a:pt x="127" y="603"/>
                    <a:pt x="297" y="603"/>
                  </a:cubicBezTo>
                  <a:lnTo>
                    <a:pt x="11970" y="603"/>
                  </a:lnTo>
                  <a:cubicBezTo>
                    <a:pt x="12131" y="603"/>
                    <a:pt x="12267" y="467"/>
                    <a:pt x="12267" y="298"/>
                  </a:cubicBezTo>
                  <a:cubicBezTo>
                    <a:pt x="12267" y="136"/>
                    <a:pt x="12131" y="1"/>
                    <a:pt x="11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92"/>
            <p:cNvSpPr/>
            <p:nvPr/>
          </p:nvSpPr>
          <p:spPr>
            <a:xfrm>
              <a:off x="541809" y="730877"/>
              <a:ext cx="181090" cy="20464"/>
            </a:xfrm>
            <a:custGeom>
              <a:rect b="b" l="l" r="r" t="t"/>
              <a:pathLst>
                <a:path extrusionOk="0" h="603" w="5336">
                  <a:moveTo>
                    <a:pt x="297" y="1"/>
                  </a:moveTo>
                  <a:cubicBezTo>
                    <a:pt x="127" y="1"/>
                    <a:pt x="0" y="136"/>
                    <a:pt x="0" y="298"/>
                  </a:cubicBezTo>
                  <a:cubicBezTo>
                    <a:pt x="0" y="467"/>
                    <a:pt x="127" y="603"/>
                    <a:pt x="297" y="603"/>
                  </a:cubicBezTo>
                  <a:lnTo>
                    <a:pt x="5039" y="603"/>
                  </a:lnTo>
                  <a:cubicBezTo>
                    <a:pt x="5200" y="603"/>
                    <a:pt x="5336" y="467"/>
                    <a:pt x="5336" y="298"/>
                  </a:cubicBezTo>
                  <a:cubicBezTo>
                    <a:pt x="5336" y="136"/>
                    <a:pt x="5200" y="1"/>
                    <a:pt x="50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92"/>
          <p:cNvGrpSpPr/>
          <p:nvPr/>
        </p:nvGrpSpPr>
        <p:grpSpPr>
          <a:xfrm>
            <a:off x="7003256" y="1788121"/>
            <a:ext cx="631645" cy="942030"/>
            <a:chOff x="-769675" y="2880248"/>
            <a:chExt cx="703626" cy="1049381"/>
          </a:xfrm>
        </p:grpSpPr>
        <p:sp>
          <p:nvSpPr>
            <p:cNvPr id="7036" name="Google Shape;7036;p92"/>
            <p:cNvSpPr/>
            <p:nvPr/>
          </p:nvSpPr>
          <p:spPr>
            <a:xfrm>
              <a:off x="-374405" y="2880248"/>
              <a:ext cx="272382" cy="884140"/>
            </a:xfrm>
            <a:custGeom>
              <a:rect b="b" l="l" r="r" t="t"/>
              <a:pathLst>
                <a:path extrusionOk="0" h="26052" w="8026">
                  <a:moveTo>
                    <a:pt x="2520" y="0"/>
                  </a:moveTo>
                  <a:cubicBezTo>
                    <a:pt x="1561" y="0"/>
                    <a:pt x="755" y="823"/>
                    <a:pt x="704" y="1841"/>
                  </a:cubicBezTo>
                  <a:cubicBezTo>
                    <a:pt x="687" y="2155"/>
                    <a:pt x="747" y="2460"/>
                    <a:pt x="874" y="2723"/>
                  </a:cubicBezTo>
                  <a:cubicBezTo>
                    <a:pt x="670" y="2842"/>
                    <a:pt x="543" y="3054"/>
                    <a:pt x="543" y="3300"/>
                  </a:cubicBezTo>
                  <a:cubicBezTo>
                    <a:pt x="543" y="3665"/>
                    <a:pt x="823" y="3953"/>
                    <a:pt x="1188" y="3970"/>
                  </a:cubicBezTo>
                  <a:lnTo>
                    <a:pt x="1188" y="3987"/>
                  </a:lnTo>
                  <a:cubicBezTo>
                    <a:pt x="4819" y="5480"/>
                    <a:pt x="7355" y="10053"/>
                    <a:pt x="7194" y="15473"/>
                  </a:cubicBezTo>
                  <a:cubicBezTo>
                    <a:pt x="7092" y="18739"/>
                    <a:pt x="3631" y="25398"/>
                    <a:pt x="0" y="26052"/>
                  </a:cubicBezTo>
                  <a:cubicBezTo>
                    <a:pt x="1900" y="25941"/>
                    <a:pt x="3351" y="24567"/>
                    <a:pt x="3529" y="24414"/>
                  </a:cubicBezTo>
                  <a:cubicBezTo>
                    <a:pt x="5574" y="22616"/>
                    <a:pt x="7745" y="18994"/>
                    <a:pt x="7873" y="14829"/>
                  </a:cubicBezTo>
                  <a:cubicBezTo>
                    <a:pt x="8025" y="9730"/>
                    <a:pt x="5777" y="4513"/>
                    <a:pt x="2486" y="2613"/>
                  </a:cubicBezTo>
                  <a:cubicBezTo>
                    <a:pt x="2231" y="2299"/>
                    <a:pt x="2070" y="1900"/>
                    <a:pt x="2053" y="1459"/>
                  </a:cubicBezTo>
                  <a:cubicBezTo>
                    <a:pt x="2028" y="866"/>
                    <a:pt x="2274" y="340"/>
                    <a:pt x="2672" y="9"/>
                  </a:cubicBezTo>
                  <a:cubicBezTo>
                    <a:pt x="2622" y="0"/>
                    <a:pt x="2571" y="0"/>
                    <a:pt x="25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92"/>
            <p:cNvSpPr/>
            <p:nvPr/>
          </p:nvSpPr>
          <p:spPr>
            <a:xfrm>
              <a:off x="-292649" y="3037413"/>
              <a:ext cx="187437" cy="420655"/>
            </a:xfrm>
            <a:custGeom>
              <a:rect b="b" l="l" r="r" t="t"/>
              <a:pathLst>
                <a:path extrusionOk="0" h="12395" w="5523">
                  <a:moveTo>
                    <a:pt x="0" y="1"/>
                  </a:moveTo>
                  <a:cubicBezTo>
                    <a:pt x="2961" y="1935"/>
                    <a:pt x="4929" y="6058"/>
                    <a:pt x="4785" y="10834"/>
                  </a:cubicBezTo>
                  <a:cubicBezTo>
                    <a:pt x="4768" y="11300"/>
                    <a:pt x="4692" y="11826"/>
                    <a:pt x="4547" y="12395"/>
                  </a:cubicBezTo>
                  <a:cubicBezTo>
                    <a:pt x="4946" y="11979"/>
                    <a:pt x="5243" y="11411"/>
                    <a:pt x="5430" y="10749"/>
                  </a:cubicBezTo>
                  <a:cubicBezTo>
                    <a:pt x="5447" y="10562"/>
                    <a:pt x="5455" y="10384"/>
                    <a:pt x="5464" y="10198"/>
                  </a:cubicBezTo>
                  <a:cubicBezTo>
                    <a:pt x="5523" y="8187"/>
                    <a:pt x="5209" y="6168"/>
                    <a:pt x="4607" y="4327"/>
                  </a:cubicBezTo>
                  <a:cubicBezTo>
                    <a:pt x="3470" y="1876"/>
                    <a:pt x="1655" y="20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92"/>
            <p:cNvSpPr/>
            <p:nvPr/>
          </p:nvSpPr>
          <p:spPr>
            <a:xfrm>
              <a:off x="-356282" y="2880248"/>
              <a:ext cx="72592" cy="121530"/>
            </a:xfrm>
            <a:custGeom>
              <a:rect b="b" l="l" r="r" t="t"/>
              <a:pathLst>
                <a:path extrusionOk="0" h="3581" w="2139">
                  <a:moveTo>
                    <a:pt x="1986" y="0"/>
                  </a:moveTo>
                  <a:cubicBezTo>
                    <a:pt x="1027" y="0"/>
                    <a:pt x="221" y="823"/>
                    <a:pt x="170" y="1841"/>
                  </a:cubicBezTo>
                  <a:cubicBezTo>
                    <a:pt x="153" y="2155"/>
                    <a:pt x="213" y="2460"/>
                    <a:pt x="332" y="2723"/>
                  </a:cubicBezTo>
                  <a:cubicBezTo>
                    <a:pt x="136" y="2842"/>
                    <a:pt x="1" y="3054"/>
                    <a:pt x="1" y="3300"/>
                  </a:cubicBezTo>
                  <a:cubicBezTo>
                    <a:pt x="1" y="3385"/>
                    <a:pt x="18" y="3461"/>
                    <a:pt x="43" y="3529"/>
                  </a:cubicBezTo>
                  <a:cubicBezTo>
                    <a:pt x="179" y="3563"/>
                    <a:pt x="323" y="3580"/>
                    <a:pt x="459" y="3580"/>
                  </a:cubicBezTo>
                  <a:cubicBezTo>
                    <a:pt x="1078" y="3580"/>
                    <a:pt x="1638" y="3232"/>
                    <a:pt x="2037" y="2664"/>
                  </a:cubicBezTo>
                  <a:cubicBezTo>
                    <a:pt x="2011" y="2647"/>
                    <a:pt x="1986" y="2630"/>
                    <a:pt x="1952" y="2613"/>
                  </a:cubicBezTo>
                  <a:cubicBezTo>
                    <a:pt x="1697" y="2299"/>
                    <a:pt x="1536" y="1900"/>
                    <a:pt x="1519" y="1459"/>
                  </a:cubicBezTo>
                  <a:cubicBezTo>
                    <a:pt x="1494" y="866"/>
                    <a:pt x="1740" y="340"/>
                    <a:pt x="2138" y="9"/>
                  </a:cubicBezTo>
                  <a:cubicBezTo>
                    <a:pt x="2088" y="0"/>
                    <a:pt x="2037" y="0"/>
                    <a:pt x="1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92"/>
            <p:cNvSpPr/>
            <p:nvPr/>
          </p:nvSpPr>
          <p:spPr>
            <a:xfrm>
              <a:off x="-632092" y="3763200"/>
              <a:ext cx="428732" cy="166429"/>
            </a:xfrm>
            <a:custGeom>
              <a:rect b="b" l="l" r="r" t="t"/>
              <a:pathLst>
                <a:path extrusionOk="0" h="4904" w="12633">
                  <a:moveTo>
                    <a:pt x="5303" y="1"/>
                  </a:moveTo>
                  <a:cubicBezTo>
                    <a:pt x="5303" y="9"/>
                    <a:pt x="5303" y="26"/>
                    <a:pt x="5303" y="35"/>
                  </a:cubicBezTo>
                  <a:cubicBezTo>
                    <a:pt x="5303" y="179"/>
                    <a:pt x="5354" y="315"/>
                    <a:pt x="5430" y="425"/>
                  </a:cubicBezTo>
                  <a:cubicBezTo>
                    <a:pt x="5515" y="654"/>
                    <a:pt x="5557" y="900"/>
                    <a:pt x="5557" y="1154"/>
                  </a:cubicBezTo>
                  <a:cubicBezTo>
                    <a:pt x="5557" y="2333"/>
                    <a:pt x="4641" y="3292"/>
                    <a:pt x="3504" y="3292"/>
                  </a:cubicBezTo>
                  <a:cubicBezTo>
                    <a:pt x="3309" y="3292"/>
                    <a:pt x="3114" y="3258"/>
                    <a:pt x="2936" y="3207"/>
                  </a:cubicBezTo>
                  <a:cubicBezTo>
                    <a:pt x="2877" y="3182"/>
                    <a:pt x="2809" y="3173"/>
                    <a:pt x="2741" y="3173"/>
                  </a:cubicBezTo>
                  <a:cubicBezTo>
                    <a:pt x="2410" y="3173"/>
                    <a:pt x="2130" y="3462"/>
                    <a:pt x="2130" y="3810"/>
                  </a:cubicBezTo>
                  <a:cubicBezTo>
                    <a:pt x="2130" y="3886"/>
                    <a:pt x="2147" y="3962"/>
                    <a:pt x="2173" y="4030"/>
                  </a:cubicBezTo>
                  <a:lnTo>
                    <a:pt x="1494" y="4285"/>
                  </a:lnTo>
                  <a:lnTo>
                    <a:pt x="612" y="4285"/>
                  </a:lnTo>
                  <a:cubicBezTo>
                    <a:pt x="272" y="4285"/>
                    <a:pt x="1" y="4556"/>
                    <a:pt x="1" y="4895"/>
                  </a:cubicBezTo>
                  <a:lnTo>
                    <a:pt x="1" y="4904"/>
                  </a:lnTo>
                  <a:lnTo>
                    <a:pt x="12632" y="4904"/>
                  </a:lnTo>
                  <a:lnTo>
                    <a:pt x="12632" y="4895"/>
                  </a:lnTo>
                  <a:cubicBezTo>
                    <a:pt x="12632" y="4556"/>
                    <a:pt x="12361" y="4285"/>
                    <a:pt x="12021" y="4285"/>
                  </a:cubicBezTo>
                  <a:lnTo>
                    <a:pt x="11139" y="4285"/>
                  </a:lnTo>
                  <a:lnTo>
                    <a:pt x="10461" y="4022"/>
                  </a:lnTo>
                  <a:cubicBezTo>
                    <a:pt x="10486" y="3954"/>
                    <a:pt x="10503" y="3886"/>
                    <a:pt x="10503" y="3810"/>
                  </a:cubicBezTo>
                  <a:cubicBezTo>
                    <a:pt x="10503" y="3453"/>
                    <a:pt x="10223" y="3173"/>
                    <a:pt x="9884" y="3173"/>
                  </a:cubicBezTo>
                  <a:cubicBezTo>
                    <a:pt x="9824" y="3173"/>
                    <a:pt x="9756" y="3182"/>
                    <a:pt x="9697" y="3207"/>
                  </a:cubicBezTo>
                  <a:cubicBezTo>
                    <a:pt x="9519" y="3258"/>
                    <a:pt x="9324" y="3292"/>
                    <a:pt x="9129" y="3292"/>
                  </a:cubicBezTo>
                  <a:cubicBezTo>
                    <a:pt x="7992" y="3292"/>
                    <a:pt x="7076" y="2333"/>
                    <a:pt x="7076" y="1154"/>
                  </a:cubicBezTo>
                  <a:cubicBezTo>
                    <a:pt x="7076" y="900"/>
                    <a:pt x="7118" y="654"/>
                    <a:pt x="7203" y="425"/>
                  </a:cubicBezTo>
                  <a:cubicBezTo>
                    <a:pt x="7245" y="365"/>
                    <a:pt x="7279" y="289"/>
                    <a:pt x="7305" y="213"/>
                  </a:cubicBezTo>
                  <a:lnTo>
                    <a:pt x="7305" y="213"/>
                  </a:lnTo>
                  <a:cubicBezTo>
                    <a:pt x="7144" y="230"/>
                    <a:pt x="6991" y="238"/>
                    <a:pt x="6821" y="238"/>
                  </a:cubicBezTo>
                  <a:cubicBezTo>
                    <a:pt x="6270" y="238"/>
                    <a:pt x="5752" y="153"/>
                    <a:pt x="5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92"/>
            <p:cNvSpPr/>
            <p:nvPr/>
          </p:nvSpPr>
          <p:spPr>
            <a:xfrm>
              <a:off x="-452155" y="3763200"/>
              <a:ext cx="67977" cy="53010"/>
            </a:xfrm>
            <a:custGeom>
              <a:rect b="b" l="l" r="r" t="t"/>
              <a:pathLst>
                <a:path extrusionOk="0" h="1562" w="2003">
                  <a:moveTo>
                    <a:pt x="1" y="1"/>
                  </a:moveTo>
                  <a:cubicBezTo>
                    <a:pt x="1" y="9"/>
                    <a:pt x="1" y="18"/>
                    <a:pt x="1" y="35"/>
                  </a:cubicBezTo>
                  <a:cubicBezTo>
                    <a:pt x="1" y="179"/>
                    <a:pt x="52" y="315"/>
                    <a:pt x="128" y="425"/>
                  </a:cubicBezTo>
                  <a:cubicBezTo>
                    <a:pt x="196" y="611"/>
                    <a:pt x="238" y="807"/>
                    <a:pt x="247" y="1010"/>
                  </a:cubicBezTo>
                  <a:cubicBezTo>
                    <a:pt x="612" y="1180"/>
                    <a:pt x="1002" y="1324"/>
                    <a:pt x="1426" y="1460"/>
                  </a:cubicBezTo>
                  <a:cubicBezTo>
                    <a:pt x="1553" y="1494"/>
                    <a:pt x="1681" y="1536"/>
                    <a:pt x="1808" y="1562"/>
                  </a:cubicBezTo>
                  <a:cubicBezTo>
                    <a:pt x="1782" y="1434"/>
                    <a:pt x="1774" y="1290"/>
                    <a:pt x="1774" y="1154"/>
                  </a:cubicBezTo>
                  <a:cubicBezTo>
                    <a:pt x="1774" y="900"/>
                    <a:pt x="1816" y="654"/>
                    <a:pt x="1893" y="425"/>
                  </a:cubicBezTo>
                  <a:cubicBezTo>
                    <a:pt x="1943" y="365"/>
                    <a:pt x="1977" y="289"/>
                    <a:pt x="2003" y="213"/>
                  </a:cubicBezTo>
                  <a:lnTo>
                    <a:pt x="2003" y="213"/>
                  </a:lnTo>
                  <a:cubicBezTo>
                    <a:pt x="1842" y="230"/>
                    <a:pt x="1681" y="238"/>
                    <a:pt x="1519" y="238"/>
                  </a:cubicBezTo>
                  <a:cubicBezTo>
                    <a:pt x="968" y="238"/>
                    <a:pt x="450" y="15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92"/>
            <p:cNvSpPr/>
            <p:nvPr/>
          </p:nvSpPr>
          <p:spPr>
            <a:xfrm>
              <a:off x="-769675" y="3036293"/>
              <a:ext cx="703626" cy="703626"/>
            </a:xfrm>
            <a:custGeom>
              <a:rect b="b" l="l" r="r" t="t"/>
              <a:pathLst>
                <a:path extrusionOk="0" h="20733" w="20733">
                  <a:moveTo>
                    <a:pt x="10366" y="0"/>
                  </a:moveTo>
                  <a:cubicBezTo>
                    <a:pt x="4640" y="0"/>
                    <a:pt x="0" y="4640"/>
                    <a:pt x="0" y="10366"/>
                  </a:cubicBezTo>
                  <a:cubicBezTo>
                    <a:pt x="0" y="16084"/>
                    <a:pt x="4640" y="20733"/>
                    <a:pt x="10366" y="20733"/>
                  </a:cubicBezTo>
                  <a:cubicBezTo>
                    <a:pt x="16092" y="20733"/>
                    <a:pt x="20733" y="16084"/>
                    <a:pt x="20733" y="10366"/>
                  </a:cubicBezTo>
                  <a:cubicBezTo>
                    <a:pt x="20733" y="4640"/>
                    <a:pt x="16092" y="0"/>
                    <a:pt x="10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92"/>
            <p:cNvSpPr/>
            <p:nvPr/>
          </p:nvSpPr>
          <p:spPr>
            <a:xfrm>
              <a:off x="-769675" y="3036293"/>
              <a:ext cx="589630" cy="585592"/>
            </a:xfrm>
            <a:custGeom>
              <a:rect b="b" l="l" r="r" t="t"/>
              <a:pathLst>
                <a:path extrusionOk="0" h="17255" w="17374">
                  <a:moveTo>
                    <a:pt x="10366" y="0"/>
                  </a:moveTo>
                  <a:cubicBezTo>
                    <a:pt x="4649" y="0"/>
                    <a:pt x="0" y="4640"/>
                    <a:pt x="0" y="10366"/>
                  </a:cubicBezTo>
                  <a:cubicBezTo>
                    <a:pt x="0" y="11520"/>
                    <a:pt x="195" y="12631"/>
                    <a:pt x="543" y="13675"/>
                  </a:cubicBezTo>
                  <a:cubicBezTo>
                    <a:pt x="2274" y="15855"/>
                    <a:pt x="4946" y="17255"/>
                    <a:pt x="7940" y="17255"/>
                  </a:cubicBezTo>
                  <a:cubicBezTo>
                    <a:pt x="13149" y="17255"/>
                    <a:pt x="17373" y="13030"/>
                    <a:pt x="17373" y="7821"/>
                  </a:cubicBezTo>
                  <a:cubicBezTo>
                    <a:pt x="17373" y="4971"/>
                    <a:pt x="16118" y="2426"/>
                    <a:pt x="14124" y="696"/>
                  </a:cubicBezTo>
                  <a:cubicBezTo>
                    <a:pt x="12962" y="246"/>
                    <a:pt x="11690" y="0"/>
                    <a:pt x="103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92"/>
            <p:cNvSpPr/>
            <p:nvPr/>
          </p:nvSpPr>
          <p:spPr>
            <a:xfrm>
              <a:off x="-187002" y="3190573"/>
              <a:ext cx="118646" cy="259215"/>
            </a:xfrm>
            <a:custGeom>
              <a:rect b="b" l="l" r="r" t="t"/>
              <a:pathLst>
                <a:path extrusionOk="0" h="7638" w="3496">
                  <a:moveTo>
                    <a:pt x="1782" y="1"/>
                  </a:moveTo>
                  <a:lnTo>
                    <a:pt x="1782" y="1"/>
                  </a:lnTo>
                  <a:cubicBezTo>
                    <a:pt x="1833" y="247"/>
                    <a:pt x="1892" y="476"/>
                    <a:pt x="1816" y="756"/>
                  </a:cubicBezTo>
                  <a:lnTo>
                    <a:pt x="1825" y="756"/>
                  </a:lnTo>
                  <a:cubicBezTo>
                    <a:pt x="1791" y="875"/>
                    <a:pt x="1646" y="1027"/>
                    <a:pt x="1663" y="1146"/>
                  </a:cubicBezTo>
                  <a:cubicBezTo>
                    <a:pt x="1689" y="1290"/>
                    <a:pt x="1850" y="1299"/>
                    <a:pt x="1935" y="1418"/>
                  </a:cubicBezTo>
                  <a:cubicBezTo>
                    <a:pt x="2206" y="1791"/>
                    <a:pt x="1926" y="1893"/>
                    <a:pt x="1808" y="2300"/>
                  </a:cubicBezTo>
                  <a:cubicBezTo>
                    <a:pt x="1706" y="2682"/>
                    <a:pt x="1689" y="2877"/>
                    <a:pt x="1205" y="2928"/>
                  </a:cubicBezTo>
                  <a:cubicBezTo>
                    <a:pt x="1231" y="3080"/>
                    <a:pt x="1273" y="3191"/>
                    <a:pt x="1273" y="3343"/>
                  </a:cubicBezTo>
                  <a:cubicBezTo>
                    <a:pt x="1190" y="3313"/>
                    <a:pt x="1131" y="3300"/>
                    <a:pt x="1080" y="3300"/>
                  </a:cubicBezTo>
                  <a:cubicBezTo>
                    <a:pt x="975" y="3300"/>
                    <a:pt x="907" y="3357"/>
                    <a:pt x="747" y="3437"/>
                  </a:cubicBezTo>
                  <a:cubicBezTo>
                    <a:pt x="586" y="3521"/>
                    <a:pt x="315" y="3640"/>
                    <a:pt x="230" y="3733"/>
                  </a:cubicBezTo>
                  <a:cubicBezTo>
                    <a:pt x="1" y="3996"/>
                    <a:pt x="196" y="4819"/>
                    <a:pt x="340" y="5091"/>
                  </a:cubicBezTo>
                  <a:cubicBezTo>
                    <a:pt x="501" y="5388"/>
                    <a:pt x="637" y="5523"/>
                    <a:pt x="739" y="5863"/>
                  </a:cubicBezTo>
                  <a:cubicBezTo>
                    <a:pt x="807" y="6109"/>
                    <a:pt x="756" y="6363"/>
                    <a:pt x="815" y="6601"/>
                  </a:cubicBezTo>
                  <a:cubicBezTo>
                    <a:pt x="856" y="6775"/>
                    <a:pt x="939" y="6841"/>
                    <a:pt x="1040" y="6841"/>
                  </a:cubicBezTo>
                  <a:cubicBezTo>
                    <a:pt x="1151" y="6841"/>
                    <a:pt x="1285" y="6762"/>
                    <a:pt x="1409" y="6660"/>
                  </a:cubicBezTo>
                  <a:lnTo>
                    <a:pt x="1409" y="6660"/>
                  </a:lnTo>
                  <a:lnTo>
                    <a:pt x="1316" y="6753"/>
                  </a:lnTo>
                  <a:cubicBezTo>
                    <a:pt x="1519" y="6932"/>
                    <a:pt x="1417" y="7585"/>
                    <a:pt x="1858" y="7636"/>
                  </a:cubicBezTo>
                  <a:cubicBezTo>
                    <a:pt x="1871" y="7637"/>
                    <a:pt x="1883" y="7638"/>
                    <a:pt x="1895" y="7638"/>
                  </a:cubicBezTo>
                  <a:cubicBezTo>
                    <a:pt x="2042" y="7638"/>
                    <a:pt x="2126" y="7540"/>
                    <a:pt x="2181" y="7407"/>
                  </a:cubicBezTo>
                  <a:cubicBezTo>
                    <a:pt x="2317" y="7245"/>
                    <a:pt x="2435" y="6999"/>
                    <a:pt x="2461" y="6906"/>
                  </a:cubicBezTo>
                  <a:cubicBezTo>
                    <a:pt x="2503" y="6762"/>
                    <a:pt x="2529" y="6643"/>
                    <a:pt x="2588" y="6499"/>
                  </a:cubicBezTo>
                  <a:cubicBezTo>
                    <a:pt x="2656" y="6346"/>
                    <a:pt x="2724" y="6219"/>
                    <a:pt x="2800" y="6075"/>
                  </a:cubicBezTo>
                  <a:cubicBezTo>
                    <a:pt x="2910" y="5880"/>
                    <a:pt x="2843" y="5854"/>
                    <a:pt x="2868" y="5651"/>
                  </a:cubicBezTo>
                  <a:cubicBezTo>
                    <a:pt x="2876" y="5523"/>
                    <a:pt x="2936" y="5320"/>
                    <a:pt x="2995" y="5201"/>
                  </a:cubicBezTo>
                  <a:cubicBezTo>
                    <a:pt x="3063" y="5048"/>
                    <a:pt x="3267" y="4921"/>
                    <a:pt x="3368" y="4777"/>
                  </a:cubicBezTo>
                  <a:cubicBezTo>
                    <a:pt x="3411" y="4718"/>
                    <a:pt x="3453" y="4667"/>
                    <a:pt x="3496" y="4616"/>
                  </a:cubicBezTo>
                  <a:cubicBezTo>
                    <a:pt x="3301" y="2919"/>
                    <a:pt x="2698" y="1350"/>
                    <a:pt x="17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92"/>
            <p:cNvSpPr/>
            <p:nvPr/>
          </p:nvSpPr>
          <p:spPr>
            <a:xfrm>
              <a:off x="-125371" y="3422332"/>
              <a:ext cx="57592" cy="156079"/>
            </a:xfrm>
            <a:custGeom>
              <a:rect b="b" l="l" r="r" t="t"/>
              <a:pathLst>
                <a:path extrusionOk="0" h="4599" w="1697">
                  <a:moveTo>
                    <a:pt x="1697" y="1"/>
                  </a:moveTo>
                  <a:cubicBezTo>
                    <a:pt x="1400" y="272"/>
                    <a:pt x="1154" y="875"/>
                    <a:pt x="933" y="1197"/>
                  </a:cubicBezTo>
                  <a:cubicBezTo>
                    <a:pt x="730" y="1485"/>
                    <a:pt x="93" y="1867"/>
                    <a:pt x="26" y="2240"/>
                  </a:cubicBezTo>
                  <a:cubicBezTo>
                    <a:pt x="0" y="2376"/>
                    <a:pt x="161" y="2588"/>
                    <a:pt x="170" y="2724"/>
                  </a:cubicBezTo>
                  <a:cubicBezTo>
                    <a:pt x="178" y="2919"/>
                    <a:pt x="110" y="3131"/>
                    <a:pt x="136" y="3360"/>
                  </a:cubicBezTo>
                  <a:cubicBezTo>
                    <a:pt x="178" y="3598"/>
                    <a:pt x="178" y="3827"/>
                    <a:pt x="170" y="4064"/>
                  </a:cubicBezTo>
                  <a:cubicBezTo>
                    <a:pt x="110" y="4217"/>
                    <a:pt x="119" y="4412"/>
                    <a:pt x="102" y="4599"/>
                  </a:cubicBezTo>
                  <a:cubicBezTo>
                    <a:pt x="976" y="3250"/>
                    <a:pt x="1536" y="1680"/>
                    <a:pt x="16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92"/>
            <p:cNvSpPr/>
            <p:nvPr/>
          </p:nvSpPr>
          <p:spPr>
            <a:xfrm>
              <a:off x="-749821" y="3035987"/>
              <a:ext cx="459514" cy="703660"/>
            </a:xfrm>
            <a:custGeom>
              <a:rect b="b" l="l" r="r" t="t"/>
              <a:pathLst>
                <a:path extrusionOk="0" h="20734" w="13540">
                  <a:moveTo>
                    <a:pt x="9781" y="1"/>
                  </a:moveTo>
                  <a:cubicBezTo>
                    <a:pt x="6074" y="1"/>
                    <a:pt x="2825" y="1943"/>
                    <a:pt x="993" y="4870"/>
                  </a:cubicBezTo>
                  <a:cubicBezTo>
                    <a:pt x="993" y="4938"/>
                    <a:pt x="993" y="4997"/>
                    <a:pt x="959" y="5056"/>
                  </a:cubicBezTo>
                  <a:cubicBezTo>
                    <a:pt x="908" y="5141"/>
                    <a:pt x="857" y="5150"/>
                    <a:pt x="806" y="5184"/>
                  </a:cubicBezTo>
                  <a:cubicBezTo>
                    <a:pt x="764" y="5260"/>
                    <a:pt x="721" y="5328"/>
                    <a:pt x="679" y="5404"/>
                  </a:cubicBezTo>
                  <a:cubicBezTo>
                    <a:pt x="679" y="5404"/>
                    <a:pt x="679" y="5413"/>
                    <a:pt x="679" y="5421"/>
                  </a:cubicBezTo>
                  <a:cubicBezTo>
                    <a:pt x="637" y="5540"/>
                    <a:pt x="603" y="5684"/>
                    <a:pt x="526" y="5803"/>
                  </a:cubicBezTo>
                  <a:cubicBezTo>
                    <a:pt x="501" y="5820"/>
                    <a:pt x="475" y="5837"/>
                    <a:pt x="450" y="5854"/>
                  </a:cubicBezTo>
                  <a:cubicBezTo>
                    <a:pt x="365" y="6024"/>
                    <a:pt x="289" y="6202"/>
                    <a:pt x="213" y="6380"/>
                  </a:cubicBezTo>
                  <a:cubicBezTo>
                    <a:pt x="221" y="6405"/>
                    <a:pt x="213" y="6431"/>
                    <a:pt x="213" y="6456"/>
                  </a:cubicBezTo>
                  <a:cubicBezTo>
                    <a:pt x="196" y="6566"/>
                    <a:pt x="111" y="6558"/>
                    <a:pt x="111" y="6694"/>
                  </a:cubicBezTo>
                  <a:cubicBezTo>
                    <a:pt x="111" y="6685"/>
                    <a:pt x="102" y="6685"/>
                    <a:pt x="94" y="6685"/>
                  </a:cubicBezTo>
                  <a:cubicBezTo>
                    <a:pt x="60" y="6770"/>
                    <a:pt x="26" y="6855"/>
                    <a:pt x="0" y="6940"/>
                  </a:cubicBezTo>
                  <a:cubicBezTo>
                    <a:pt x="68" y="7084"/>
                    <a:pt x="153" y="7228"/>
                    <a:pt x="51" y="7313"/>
                  </a:cubicBezTo>
                  <a:cubicBezTo>
                    <a:pt x="68" y="7381"/>
                    <a:pt x="68" y="7432"/>
                    <a:pt x="77" y="7491"/>
                  </a:cubicBezTo>
                  <a:cubicBezTo>
                    <a:pt x="238" y="7559"/>
                    <a:pt x="179" y="7729"/>
                    <a:pt x="187" y="7873"/>
                  </a:cubicBezTo>
                  <a:cubicBezTo>
                    <a:pt x="204" y="8051"/>
                    <a:pt x="263" y="8110"/>
                    <a:pt x="306" y="8255"/>
                  </a:cubicBezTo>
                  <a:cubicBezTo>
                    <a:pt x="348" y="8390"/>
                    <a:pt x="314" y="8551"/>
                    <a:pt x="357" y="8679"/>
                  </a:cubicBezTo>
                  <a:cubicBezTo>
                    <a:pt x="382" y="8789"/>
                    <a:pt x="492" y="8882"/>
                    <a:pt x="518" y="8993"/>
                  </a:cubicBezTo>
                  <a:cubicBezTo>
                    <a:pt x="543" y="9128"/>
                    <a:pt x="459" y="9306"/>
                    <a:pt x="518" y="9417"/>
                  </a:cubicBezTo>
                  <a:cubicBezTo>
                    <a:pt x="560" y="9527"/>
                    <a:pt x="721" y="9586"/>
                    <a:pt x="806" y="9671"/>
                  </a:cubicBezTo>
                  <a:cubicBezTo>
                    <a:pt x="883" y="9748"/>
                    <a:pt x="993" y="9807"/>
                    <a:pt x="1044" y="9934"/>
                  </a:cubicBezTo>
                  <a:cubicBezTo>
                    <a:pt x="1103" y="10087"/>
                    <a:pt x="1052" y="10180"/>
                    <a:pt x="1222" y="10274"/>
                  </a:cubicBezTo>
                  <a:cubicBezTo>
                    <a:pt x="1188" y="10392"/>
                    <a:pt x="1180" y="10613"/>
                    <a:pt x="1180" y="10740"/>
                  </a:cubicBezTo>
                  <a:cubicBezTo>
                    <a:pt x="1188" y="10833"/>
                    <a:pt x="1146" y="10825"/>
                    <a:pt x="1180" y="10910"/>
                  </a:cubicBezTo>
                  <a:cubicBezTo>
                    <a:pt x="1205" y="10995"/>
                    <a:pt x="1307" y="10978"/>
                    <a:pt x="1324" y="11088"/>
                  </a:cubicBezTo>
                  <a:cubicBezTo>
                    <a:pt x="1460" y="11198"/>
                    <a:pt x="1748" y="11300"/>
                    <a:pt x="1629" y="11512"/>
                  </a:cubicBezTo>
                  <a:cubicBezTo>
                    <a:pt x="1589" y="11485"/>
                    <a:pt x="1553" y="11475"/>
                    <a:pt x="1517" y="11475"/>
                  </a:cubicBezTo>
                  <a:cubicBezTo>
                    <a:pt x="1485" y="11475"/>
                    <a:pt x="1453" y="11483"/>
                    <a:pt x="1417" y="11495"/>
                  </a:cubicBezTo>
                  <a:cubicBezTo>
                    <a:pt x="1519" y="11648"/>
                    <a:pt x="1756" y="11682"/>
                    <a:pt x="1680" y="11894"/>
                  </a:cubicBezTo>
                  <a:cubicBezTo>
                    <a:pt x="1765" y="11919"/>
                    <a:pt x="1901" y="11936"/>
                    <a:pt x="1943" y="12021"/>
                  </a:cubicBezTo>
                  <a:cubicBezTo>
                    <a:pt x="1960" y="12055"/>
                    <a:pt x="1884" y="12165"/>
                    <a:pt x="1918" y="12250"/>
                  </a:cubicBezTo>
                  <a:cubicBezTo>
                    <a:pt x="1985" y="12386"/>
                    <a:pt x="2316" y="12420"/>
                    <a:pt x="2452" y="12445"/>
                  </a:cubicBezTo>
                  <a:cubicBezTo>
                    <a:pt x="2435" y="12547"/>
                    <a:pt x="2511" y="12632"/>
                    <a:pt x="2511" y="12708"/>
                  </a:cubicBezTo>
                  <a:cubicBezTo>
                    <a:pt x="2511" y="12801"/>
                    <a:pt x="2452" y="12852"/>
                    <a:pt x="2461" y="12963"/>
                  </a:cubicBezTo>
                  <a:cubicBezTo>
                    <a:pt x="2622" y="13014"/>
                    <a:pt x="2825" y="13149"/>
                    <a:pt x="2944" y="13302"/>
                  </a:cubicBezTo>
                  <a:cubicBezTo>
                    <a:pt x="3122" y="13735"/>
                    <a:pt x="2995" y="14150"/>
                    <a:pt x="3131" y="14659"/>
                  </a:cubicBezTo>
                  <a:cubicBezTo>
                    <a:pt x="3139" y="14693"/>
                    <a:pt x="3148" y="14761"/>
                    <a:pt x="3148" y="14829"/>
                  </a:cubicBezTo>
                  <a:cubicBezTo>
                    <a:pt x="3131" y="14897"/>
                    <a:pt x="3122" y="14965"/>
                    <a:pt x="3122" y="15049"/>
                  </a:cubicBezTo>
                  <a:cubicBezTo>
                    <a:pt x="3131" y="15287"/>
                    <a:pt x="3097" y="15499"/>
                    <a:pt x="3071" y="15728"/>
                  </a:cubicBezTo>
                  <a:cubicBezTo>
                    <a:pt x="3054" y="15923"/>
                    <a:pt x="3071" y="16229"/>
                    <a:pt x="3122" y="16424"/>
                  </a:cubicBezTo>
                  <a:cubicBezTo>
                    <a:pt x="3165" y="16576"/>
                    <a:pt x="3275" y="16704"/>
                    <a:pt x="3292" y="16865"/>
                  </a:cubicBezTo>
                  <a:cubicBezTo>
                    <a:pt x="3309" y="17060"/>
                    <a:pt x="3317" y="17238"/>
                    <a:pt x="3385" y="17408"/>
                  </a:cubicBezTo>
                  <a:cubicBezTo>
                    <a:pt x="3453" y="17569"/>
                    <a:pt x="3580" y="17705"/>
                    <a:pt x="3648" y="17866"/>
                  </a:cubicBezTo>
                  <a:cubicBezTo>
                    <a:pt x="3708" y="18010"/>
                    <a:pt x="3724" y="18180"/>
                    <a:pt x="3792" y="18332"/>
                  </a:cubicBezTo>
                  <a:cubicBezTo>
                    <a:pt x="3869" y="18511"/>
                    <a:pt x="3886" y="18680"/>
                    <a:pt x="3954" y="18850"/>
                  </a:cubicBezTo>
                  <a:cubicBezTo>
                    <a:pt x="3999" y="18822"/>
                    <a:pt x="4029" y="18812"/>
                    <a:pt x="4051" y="18812"/>
                  </a:cubicBezTo>
                  <a:cubicBezTo>
                    <a:pt x="4104" y="18812"/>
                    <a:pt x="4112" y="18871"/>
                    <a:pt x="4166" y="18901"/>
                  </a:cubicBezTo>
                  <a:cubicBezTo>
                    <a:pt x="4191" y="18918"/>
                    <a:pt x="4259" y="19019"/>
                    <a:pt x="4284" y="19036"/>
                  </a:cubicBezTo>
                  <a:cubicBezTo>
                    <a:pt x="4310" y="19062"/>
                    <a:pt x="4378" y="19045"/>
                    <a:pt x="4420" y="19070"/>
                  </a:cubicBezTo>
                  <a:cubicBezTo>
                    <a:pt x="4463" y="19113"/>
                    <a:pt x="4564" y="19240"/>
                    <a:pt x="4607" y="19291"/>
                  </a:cubicBezTo>
                  <a:cubicBezTo>
                    <a:pt x="4649" y="19333"/>
                    <a:pt x="4692" y="19367"/>
                    <a:pt x="4725" y="19410"/>
                  </a:cubicBezTo>
                  <a:cubicBezTo>
                    <a:pt x="6218" y="20250"/>
                    <a:pt x="7949" y="20733"/>
                    <a:pt x="9781" y="20733"/>
                  </a:cubicBezTo>
                  <a:cubicBezTo>
                    <a:pt x="10519" y="20733"/>
                    <a:pt x="11232" y="20657"/>
                    <a:pt x="11919" y="20512"/>
                  </a:cubicBezTo>
                  <a:cubicBezTo>
                    <a:pt x="11843" y="20504"/>
                    <a:pt x="11783" y="20487"/>
                    <a:pt x="11749" y="20470"/>
                  </a:cubicBezTo>
                  <a:cubicBezTo>
                    <a:pt x="11809" y="20300"/>
                    <a:pt x="11732" y="20131"/>
                    <a:pt x="11478" y="19953"/>
                  </a:cubicBezTo>
                  <a:cubicBezTo>
                    <a:pt x="11215" y="19774"/>
                    <a:pt x="11113" y="19749"/>
                    <a:pt x="10986" y="19478"/>
                  </a:cubicBezTo>
                  <a:cubicBezTo>
                    <a:pt x="10935" y="19376"/>
                    <a:pt x="10901" y="19274"/>
                    <a:pt x="10859" y="19172"/>
                  </a:cubicBezTo>
                  <a:cubicBezTo>
                    <a:pt x="10808" y="19036"/>
                    <a:pt x="10816" y="19045"/>
                    <a:pt x="10748" y="18952"/>
                  </a:cubicBezTo>
                  <a:cubicBezTo>
                    <a:pt x="10613" y="18790"/>
                    <a:pt x="10545" y="18697"/>
                    <a:pt x="10460" y="18502"/>
                  </a:cubicBezTo>
                  <a:cubicBezTo>
                    <a:pt x="10392" y="18324"/>
                    <a:pt x="10256" y="18222"/>
                    <a:pt x="10197" y="18052"/>
                  </a:cubicBezTo>
                  <a:cubicBezTo>
                    <a:pt x="10112" y="17815"/>
                    <a:pt x="10307" y="17569"/>
                    <a:pt x="10290" y="17340"/>
                  </a:cubicBezTo>
                  <a:cubicBezTo>
                    <a:pt x="10282" y="17187"/>
                    <a:pt x="10189" y="17153"/>
                    <a:pt x="10146" y="17034"/>
                  </a:cubicBezTo>
                  <a:cubicBezTo>
                    <a:pt x="10121" y="16933"/>
                    <a:pt x="10155" y="16788"/>
                    <a:pt x="10146" y="16687"/>
                  </a:cubicBezTo>
                  <a:cubicBezTo>
                    <a:pt x="10138" y="16483"/>
                    <a:pt x="10163" y="16296"/>
                    <a:pt x="10172" y="16093"/>
                  </a:cubicBezTo>
                  <a:cubicBezTo>
                    <a:pt x="10180" y="15991"/>
                    <a:pt x="10129" y="15915"/>
                    <a:pt x="10146" y="15813"/>
                  </a:cubicBezTo>
                  <a:cubicBezTo>
                    <a:pt x="10172" y="15686"/>
                    <a:pt x="10273" y="15635"/>
                    <a:pt x="10239" y="15482"/>
                  </a:cubicBezTo>
                  <a:cubicBezTo>
                    <a:pt x="10180" y="15465"/>
                    <a:pt x="10138" y="15440"/>
                    <a:pt x="10104" y="15406"/>
                  </a:cubicBezTo>
                  <a:cubicBezTo>
                    <a:pt x="10155" y="15321"/>
                    <a:pt x="10155" y="15245"/>
                    <a:pt x="10053" y="15143"/>
                  </a:cubicBezTo>
                  <a:cubicBezTo>
                    <a:pt x="10019" y="15109"/>
                    <a:pt x="9976" y="15083"/>
                    <a:pt x="9943" y="15058"/>
                  </a:cubicBezTo>
                  <a:cubicBezTo>
                    <a:pt x="9943" y="15049"/>
                    <a:pt x="9943" y="15049"/>
                    <a:pt x="9943" y="15049"/>
                  </a:cubicBezTo>
                  <a:cubicBezTo>
                    <a:pt x="9832" y="14871"/>
                    <a:pt x="9705" y="14702"/>
                    <a:pt x="9552" y="14583"/>
                  </a:cubicBezTo>
                  <a:cubicBezTo>
                    <a:pt x="9408" y="14473"/>
                    <a:pt x="9493" y="14490"/>
                    <a:pt x="9298" y="14481"/>
                  </a:cubicBezTo>
                  <a:cubicBezTo>
                    <a:pt x="9275" y="14479"/>
                    <a:pt x="9251" y="14479"/>
                    <a:pt x="9228" y="14479"/>
                  </a:cubicBezTo>
                  <a:cubicBezTo>
                    <a:pt x="9164" y="14479"/>
                    <a:pt x="9101" y="14484"/>
                    <a:pt x="9037" y="14484"/>
                  </a:cubicBezTo>
                  <a:cubicBezTo>
                    <a:pt x="9014" y="14484"/>
                    <a:pt x="8990" y="14483"/>
                    <a:pt x="8967" y="14481"/>
                  </a:cubicBezTo>
                  <a:cubicBezTo>
                    <a:pt x="8932" y="14481"/>
                    <a:pt x="8899" y="14481"/>
                    <a:pt x="8867" y="14481"/>
                  </a:cubicBezTo>
                  <a:cubicBezTo>
                    <a:pt x="8710" y="14481"/>
                    <a:pt x="8594" y="14475"/>
                    <a:pt x="8424" y="14405"/>
                  </a:cubicBezTo>
                  <a:cubicBezTo>
                    <a:pt x="8293" y="14349"/>
                    <a:pt x="8216" y="14319"/>
                    <a:pt x="8145" y="14319"/>
                  </a:cubicBezTo>
                  <a:cubicBezTo>
                    <a:pt x="8066" y="14319"/>
                    <a:pt x="7995" y="14358"/>
                    <a:pt x="7864" y="14439"/>
                  </a:cubicBezTo>
                  <a:cubicBezTo>
                    <a:pt x="7757" y="14507"/>
                    <a:pt x="7687" y="14518"/>
                    <a:pt x="7612" y="14518"/>
                  </a:cubicBezTo>
                  <a:cubicBezTo>
                    <a:pt x="7575" y="14518"/>
                    <a:pt x="7536" y="14515"/>
                    <a:pt x="7491" y="14515"/>
                  </a:cubicBezTo>
                  <a:cubicBezTo>
                    <a:pt x="7423" y="14515"/>
                    <a:pt x="7304" y="14515"/>
                    <a:pt x="7211" y="14507"/>
                  </a:cubicBezTo>
                  <a:cubicBezTo>
                    <a:pt x="7143" y="14504"/>
                    <a:pt x="7085" y="14502"/>
                    <a:pt x="7029" y="14502"/>
                  </a:cubicBezTo>
                  <a:cubicBezTo>
                    <a:pt x="6917" y="14502"/>
                    <a:pt x="6815" y="14509"/>
                    <a:pt x="6668" y="14532"/>
                  </a:cubicBezTo>
                  <a:cubicBezTo>
                    <a:pt x="6566" y="14540"/>
                    <a:pt x="6498" y="14591"/>
                    <a:pt x="6388" y="14591"/>
                  </a:cubicBezTo>
                  <a:cubicBezTo>
                    <a:pt x="6383" y="14592"/>
                    <a:pt x="6377" y="14592"/>
                    <a:pt x="6371" y="14592"/>
                  </a:cubicBezTo>
                  <a:cubicBezTo>
                    <a:pt x="6318" y="14592"/>
                    <a:pt x="6246" y="14567"/>
                    <a:pt x="6180" y="14567"/>
                  </a:cubicBezTo>
                  <a:cubicBezTo>
                    <a:pt x="6161" y="14567"/>
                    <a:pt x="6142" y="14569"/>
                    <a:pt x="6125" y="14574"/>
                  </a:cubicBezTo>
                  <a:cubicBezTo>
                    <a:pt x="6066" y="14591"/>
                    <a:pt x="6074" y="14668"/>
                    <a:pt x="6040" y="14676"/>
                  </a:cubicBezTo>
                  <a:cubicBezTo>
                    <a:pt x="6032" y="14679"/>
                    <a:pt x="6017" y="14680"/>
                    <a:pt x="6000" y="14680"/>
                  </a:cubicBezTo>
                  <a:cubicBezTo>
                    <a:pt x="5968" y="14680"/>
                    <a:pt x="5930" y="14676"/>
                    <a:pt x="5930" y="14676"/>
                  </a:cubicBezTo>
                  <a:cubicBezTo>
                    <a:pt x="5854" y="14710"/>
                    <a:pt x="5735" y="14727"/>
                    <a:pt x="5650" y="14744"/>
                  </a:cubicBezTo>
                  <a:cubicBezTo>
                    <a:pt x="5413" y="14786"/>
                    <a:pt x="5175" y="14863"/>
                    <a:pt x="4946" y="14905"/>
                  </a:cubicBezTo>
                  <a:cubicBezTo>
                    <a:pt x="4919" y="14908"/>
                    <a:pt x="4893" y="14910"/>
                    <a:pt x="4867" y="14910"/>
                  </a:cubicBezTo>
                  <a:cubicBezTo>
                    <a:pt x="4755" y="14910"/>
                    <a:pt x="4652" y="14883"/>
                    <a:pt x="4556" y="14863"/>
                  </a:cubicBezTo>
                  <a:cubicBezTo>
                    <a:pt x="4259" y="14651"/>
                    <a:pt x="3860" y="14244"/>
                    <a:pt x="3648" y="14235"/>
                  </a:cubicBezTo>
                  <a:cubicBezTo>
                    <a:pt x="2732" y="14193"/>
                    <a:pt x="3784" y="12581"/>
                    <a:pt x="4166" y="12182"/>
                  </a:cubicBezTo>
                  <a:cubicBezTo>
                    <a:pt x="4471" y="11868"/>
                    <a:pt x="4513" y="11571"/>
                    <a:pt x="4776" y="11274"/>
                  </a:cubicBezTo>
                  <a:cubicBezTo>
                    <a:pt x="4870" y="11164"/>
                    <a:pt x="5201" y="10978"/>
                    <a:pt x="5336" y="10944"/>
                  </a:cubicBezTo>
                  <a:cubicBezTo>
                    <a:pt x="5367" y="10935"/>
                    <a:pt x="5400" y="10931"/>
                    <a:pt x="5434" y="10931"/>
                  </a:cubicBezTo>
                  <a:cubicBezTo>
                    <a:pt x="5604" y="10931"/>
                    <a:pt x="5805" y="11021"/>
                    <a:pt x="5941" y="11021"/>
                  </a:cubicBezTo>
                  <a:cubicBezTo>
                    <a:pt x="5965" y="11021"/>
                    <a:pt x="5987" y="11018"/>
                    <a:pt x="6006" y="11012"/>
                  </a:cubicBezTo>
                  <a:cubicBezTo>
                    <a:pt x="6252" y="10927"/>
                    <a:pt x="6303" y="10570"/>
                    <a:pt x="6397" y="10375"/>
                  </a:cubicBezTo>
                  <a:cubicBezTo>
                    <a:pt x="6566" y="10002"/>
                    <a:pt x="6804" y="9705"/>
                    <a:pt x="6999" y="9349"/>
                  </a:cubicBezTo>
                  <a:cubicBezTo>
                    <a:pt x="7219" y="8950"/>
                    <a:pt x="7270" y="8526"/>
                    <a:pt x="7474" y="8153"/>
                  </a:cubicBezTo>
                  <a:cubicBezTo>
                    <a:pt x="7525" y="8149"/>
                    <a:pt x="7578" y="8143"/>
                    <a:pt x="7628" y="8143"/>
                  </a:cubicBezTo>
                  <a:cubicBezTo>
                    <a:pt x="7687" y="8143"/>
                    <a:pt x="7742" y="8151"/>
                    <a:pt x="7788" y="8178"/>
                  </a:cubicBezTo>
                  <a:cubicBezTo>
                    <a:pt x="8017" y="8331"/>
                    <a:pt x="7627" y="8755"/>
                    <a:pt x="7847" y="8780"/>
                  </a:cubicBezTo>
                  <a:cubicBezTo>
                    <a:pt x="7864" y="8806"/>
                    <a:pt x="7856" y="8831"/>
                    <a:pt x="7881" y="8848"/>
                  </a:cubicBezTo>
                  <a:cubicBezTo>
                    <a:pt x="8017" y="8789"/>
                    <a:pt x="8144" y="8577"/>
                    <a:pt x="8246" y="8467"/>
                  </a:cubicBezTo>
                  <a:cubicBezTo>
                    <a:pt x="8424" y="8272"/>
                    <a:pt x="8390" y="8212"/>
                    <a:pt x="8441" y="7975"/>
                  </a:cubicBezTo>
                  <a:cubicBezTo>
                    <a:pt x="8509" y="7712"/>
                    <a:pt x="8908" y="6889"/>
                    <a:pt x="8636" y="6575"/>
                  </a:cubicBezTo>
                  <a:cubicBezTo>
                    <a:pt x="8729" y="6473"/>
                    <a:pt x="8755" y="6516"/>
                    <a:pt x="8874" y="6465"/>
                  </a:cubicBezTo>
                  <a:cubicBezTo>
                    <a:pt x="8942" y="6431"/>
                    <a:pt x="9128" y="6388"/>
                    <a:pt x="9238" y="6346"/>
                  </a:cubicBezTo>
                  <a:cubicBezTo>
                    <a:pt x="9264" y="6431"/>
                    <a:pt x="9272" y="6524"/>
                    <a:pt x="9281" y="6651"/>
                  </a:cubicBezTo>
                  <a:cubicBezTo>
                    <a:pt x="9292" y="6648"/>
                    <a:pt x="9303" y="6646"/>
                    <a:pt x="9316" y="6646"/>
                  </a:cubicBezTo>
                  <a:cubicBezTo>
                    <a:pt x="9350" y="6646"/>
                    <a:pt x="9390" y="6656"/>
                    <a:pt x="9424" y="6656"/>
                  </a:cubicBezTo>
                  <a:cubicBezTo>
                    <a:pt x="9436" y="6656"/>
                    <a:pt x="9448" y="6655"/>
                    <a:pt x="9459" y="6651"/>
                  </a:cubicBezTo>
                  <a:cubicBezTo>
                    <a:pt x="9459" y="6694"/>
                    <a:pt x="9484" y="6719"/>
                    <a:pt x="9493" y="6762"/>
                  </a:cubicBezTo>
                  <a:cubicBezTo>
                    <a:pt x="9516" y="6766"/>
                    <a:pt x="9535" y="6768"/>
                    <a:pt x="9550" y="6768"/>
                  </a:cubicBezTo>
                  <a:cubicBezTo>
                    <a:pt x="9674" y="6768"/>
                    <a:pt x="9591" y="6630"/>
                    <a:pt x="9629" y="6533"/>
                  </a:cubicBezTo>
                  <a:cubicBezTo>
                    <a:pt x="9680" y="6388"/>
                    <a:pt x="9790" y="6337"/>
                    <a:pt x="9892" y="6227"/>
                  </a:cubicBezTo>
                  <a:cubicBezTo>
                    <a:pt x="10078" y="6007"/>
                    <a:pt x="10138" y="5845"/>
                    <a:pt x="10121" y="5565"/>
                  </a:cubicBezTo>
                  <a:cubicBezTo>
                    <a:pt x="10112" y="5430"/>
                    <a:pt x="10172" y="5260"/>
                    <a:pt x="10146" y="5133"/>
                  </a:cubicBezTo>
                  <a:cubicBezTo>
                    <a:pt x="10138" y="5056"/>
                    <a:pt x="10112" y="5006"/>
                    <a:pt x="10095" y="4938"/>
                  </a:cubicBezTo>
                  <a:cubicBezTo>
                    <a:pt x="10087" y="4878"/>
                    <a:pt x="10087" y="4819"/>
                    <a:pt x="10078" y="4768"/>
                  </a:cubicBezTo>
                  <a:cubicBezTo>
                    <a:pt x="10087" y="4675"/>
                    <a:pt x="10129" y="4573"/>
                    <a:pt x="10095" y="4471"/>
                  </a:cubicBezTo>
                  <a:cubicBezTo>
                    <a:pt x="10095" y="4463"/>
                    <a:pt x="10087" y="4446"/>
                    <a:pt x="10078" y="4437"/>
                  </a:cubicBezTo>
                  <a:cubicBezTo>
                    <a:pt x="10078" y="4429"/>
                    <a:pt x="10070" y="4412"/>
                    <a:pt x="10070" y="4403"/>
                  </a:cubicBezTo>
                  <a:cubicBezTo>
                    <a:pt x="10053" y="4361"/>
                    <a:pt x="10019" y="4327"/>
                    <a:pt x="9985" y="4285"/>
                  </a:cubicBezTo>
                  <a:cubicBezTo>
                    <a:pt x="9951" y="4132"/>
                    <a:pt x="9909" y="3979"/>
                    <a:pt x="9875" y="3826"/>
                  </a:cubicBezTo>
                  <a:cubicBezTo>
                    <a:pt x="9883" y="3792"/>
                    <a:pt x="9883" y="3759"/>
                    <a:pt x="9883" y="3716"/>
                  </a:cubicBezTo>
                  <a:cubicBezTo>
                    <a:pt x="10061" y="3792"/>
                    <a:pt x="10256" y="3826"/>
                    <a:pt x="10443" y="3869"/>
                  </a:cubicBezTo>
                  <a:cubicBezTo>
                    <a:pt x="10358" y="4030"/>
                    <a:pt x="10867" y="4157"/>
                    <a:pt x="10994" y="4157"/>
                  </a:cubicBezTo>
                  <a:cubicBezTo>
                    <a:pt x="10994" y="4174"/>
                    <a:pt x="10994" y="4200"/>
                    <a:pt x="10994" y="4217"/>
                  </a:cubicBezTo>
                  <a:cubicBezTo>
                    <a:pt x="11016" y="4222"/>
                    <a:pt x="11037" y="4225"/>
                    <a:pt x="11058" y="4225"/>
                  </a:cubicBezTo>
                  <a:cubicBezTo>
                    <a:pt x="11095" y="4225"/>
                    <a:pt x="11131" y="4216"/>
                    <a:pt x="11161" y="4197"/>
                  </a:cubicBezTo>
                  <a:lnTo>
                    <a:pt x="11161" y="4197"/>
                  </a:lnTo>
                  <a:cubicBezTo>
                    <a:pt x="11060" y="4279"/>
                    <a:pt x="11048" y="4438"/>
                    <a:pt x="11223" y="4454"/>
                  </a:cubicBezTo>
                  <a:cubicBezTo>
                    <a:pt x="11173" y="4658"/>
                    <a:pt x="11156" y="4641"/>
                    <a:pt x="11317" y="4734"/>
                  </a:cubicBezTo>
                  <a:cubicBezTo>
                    <a:pt x="11393" y="4785"/>
                    <a:pt x="11512" y="4878"/>
                    <a:pt x="11597" y="4895"/>
                  </a:cubicBezTo>
                  <a:cubicBezTo>
                    <a:pt x="11597" y="4955"/>
                    <a:pt x="11588" y="5006"/>
                    <a:pt x="11597" y="5065"/>
                  </a:cubicBezTo>
                  <a:cubicBezTo>
                    <a:pt x="11724" y="5107"/>
                    <a:pt x="11885" y="5209"/>
                    <a:pt x="11978" y="5319"/>
                  </a:cubicBezTo>
                  <a:cubicBezTo>
                    <a:pt x="12063" y="5413"/>
                    <a:pt x="12072" y="5548"/>
                    <a:pt x="12157" y="5650"/>
                  </a:cubicBezTo>
                  <a:cubicBezTo>
                    <a:pt x="12250" y="5761"/>
                    <a:pt x="12377" y="5845"/>
                    <a:pt x="12462" y="5939"/>
                  </a:cubicBezTo>
                  <a:cubicBezTo>
                    <a:pt x="12487" y="5973"/>
                    <a:pt x="12513" y="6066"/>
                    <a:pt x="12547" y="6108"/>
                  </a:cubicBezTo>
                  <a:cubicBezTo>
                    <a:pt x="12598" y="6159"/>
                    <a:pt x="12640" y="6117"/>
                    <a:pt x="12691" y="6219"/>
                  </a:cubicBezTo>
                  <a:cubicBezTo>
                    <a:pt x="12698" y="6219"/>
                    <a:pt x="12705" y="6220"/>
                    <a:pt x="12712" y="6220"/>
                  </a:cubicBezTo>
                  <a:cubicBezTo>
                    <a:pt x="13137" y="6220"/>
                    <a:pt x="13302" y="4941"/>
                    <a:pt x="13319" y="4632"/>
                  </a:cubicBezTo>
                  <a:cubicBezTo>
                    <a:pt x="13327" y="4369"/>
                    <a:pt x="13471" y="4234"/>
                    <a:pt x="13505" y="3988"/>
                  </a:cubicBezTo>
                  <a:cubicBezTo>
                    <a:pt x="13531" y="3784"/>
                    <a:pt x="13539" y="3445"/>
                    <a:pt x="13522" y="3241"/>
                  </a:cubicBezTo>
                  <a:cubicBezTo>
                    <a:pt x="13488" y="2893"/>
                    <a:pt x="13166" y="2690"/>
                    <a:pt x="13192" y="2325"/>
                  </a:cubicBezTo>
                  <a:cubicBezTo>
                    <a:pt x="13208" y="2087"/>
                    <a:pt x="13378" y="1875"/>
                    <a:pt x="13285" y="1621"/>
                  </a:cubicBezTo>
                  <a:cubicBezTo>
                    <a:pt x="13192" y="1383"/>
                    <a:pt x="13039" y="1315"/>
                    <a:pt x="13056" y="1010"/>
                  </a:cubicBezTo>
                  <a:cubicBezTo>
                    <a:pt x="13073" y="773"/>
                    <a:pt x="13098" y="679"/>
                    <a:pt x="13005" y="510"/>
                  </a:cubicBezTo>
                  <a:cubicBezTo>
                    <a:pt x="11995" y="179"/>
                    <a:pt x="10910" y="1"/>
                    <a:pt x="97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92"/>
            <p:cNvSpPr/>
            <p:nvPr/>
          </p:nvSpPr>
          <p:spPr>
            <a:xfrm>
              <a:off x="-189004" y="3189453"/>
              <a:ext cx="121225" cy="262303"/>
            </a:xfrm>
            <a:custGeom>
              <a:rect b="b" l="l" r="r" t="t"/>
              <a:pathLst>
                <a:path extrusionOk="0" h="7729" w="3572">
                  <a:moveTo>
                    <a:pt x="1816" y="0"/>
                  </a:moveTo>
                  <a:lnTo>
                    <a:pt x="1799" y="76"/>
                  </a:lnTo>
                  <a:cubicBezTo>
                    <a:pt x="1850" y="305"/>
                    <a:pt x="1901" y="526"/>
                    <a:pt x="1833" y="780"/>
                  </a:cubicBezTo>
                  <a:cubicBezTo>
                    <a:pt x="1816" y="814"/>
                    <a:pt x="1790" y="865"/>
                    <a:pt x="1765" y="916"/>
                  </a:cubicBezTo>
                  <a:cubicBezTo>
                    <a:pt x="1714" y="1001"/>
                    <a:pt x="1655" y="1094"/>
                    <a:pt x="1671" y="1188"/>
                  </a:cubicBezTo>
                  <a:cubicBezTo>
                    <a:pt x="1688" y="1298"/>
                    <a:pt x="1765" y="1349"/>
                    <a:pt x="1841" y="1391"/>
                  </a:cubicBezTo>
                  <a:cubicBezTo>
                    <a:pt x="1884" y="1417"/>
                    <a:pt x="1926" y="1442"/>
                    <a:pt x="1951" y="1485"/>
                  </a:cubicBezTo>
                  <a:cubicBezTo>
                    <a:pt x="2121" y="1714"/>
                    <a:pt x="2062" y="1807"/>
                    <a:pt x="1968" y="1985"/>
                  </a:cubicBezTo>
                  <a:cubicBezTo>
                    <a:pt x="1917" y="2078"/>
                    <a:pt x="1858" y="2180"/>
                    <a:pt x="1816" y="2316"/>
                  </a:cubicBezTo>
                  <a:lnTo>
                    <a:pt x="1799" y="2409"/>
                  </a:lnTo>
                  <a:cubicBezTo>
                    <a:pt x="1705" y="2732"/>
                    <a:pt x="1671" y="2867"/>
                    <a:pt x="1264" y="2910"/>
                  </a:cubicBezTo>
                  <a:lnTo>
                    <a:pt x="1205" y="2918"/>
                  </a:lnTo>
                  <a:lnTo>
                    <a:pt x="1213" y="2978"/>
                  </a:lnTo>
                  <a:cubicBezTo>
                    <a:pt x="1222" y="3028"/>
                    <a:pt x="1230" y="3088"/>
                    <a:pt x="1247" y="3139"/>
                  </a:cubicBezTo>
                  <a:cubicBezTo>
                    <a:pt x="1256" y="3190"/>
                    <a:pt x="1264" y="3241"/>
                    <a:pt x="1273" y="3300"/>
                  </a:cubicBezTo>
                  <a:cubicBezTo>
                    <a:pt x="1219" y="3285"/>
                    <a:pt x="1175" y="3278"/>
                    <a:pt x="1135" y="3278"/>
                  </a:cubicBezTo>
                  <a:cubicBezTo>
                    <a:pt x="1043" y="3278"/>
                    <a:pt x="977" y="3314"/>
                    <a:pt x="883" y="3368"/>
                  </a:cubicBezTo>
                  <a:cubicBezTo>
                    <a:pt x="857" y="3385"/>
                    <a:pt x="823" y="3402"/>
                    <a:pt x="781" y="3419"/>
                  </a:cubicBezTo>
                  <a:cubicBezTo>
                    <a:pt x="747" y="3444"/>
                    <a:pt x="704" y="3461"/>
                    <a:pt x="662" y="3487"/>
                  </a:cubicBezTo>
                  <a:cubicBezTo>
                    <a:pt x="501" y="3563"/>
                    <a:pt x="323" y="3648"/>
                    <a:pt x="246" y="3733"/>
                  </a:cubicBezTo>
                  <a:cubicBezTo>
                    <a:pt x="0" y="4012"/>
                    <a:pt x="204" y="4869"/>
                    <a:pt x="357" y="5149"/>
                  </a:cubicBezTo>
                  <a:cubicBezTo>
                    <a:pt x="408" y="5243"/>
                    <a:pt x="458" y="5319"/>
                    <a:pt x="501" y="5395"/>
                  </a:cubicBezTo>
                  <a:cubicBezTo>
                    <a:pt x="603" y="5556"/>
                    <a:pt x="679" y="5684"/>
                    <a:pt x="747" y="5913"/>
                  </a:cubicBezTo>
                  <a:cubicBezTo>
                    <a:pt x="781" y="6040"/>
                    <a:pt x="789" y="6167"/>
                    <a:pt x="789" y="6294"/>
                  </a:cubicBezTo>
                  <a:cubicBezTo>
                    <a:pt x="789" y="6413"/>
                    <a:pt x="798" y="6532"/>
                    <a:pt x="823" y="6642"/>
                  </a:cubicBezTo>
                  <a:cubicBezTo>
                    <a:pt x="857" y="6795"/>
                    <a:pt x="925" y="6880"/>
                    <a:pt x="1018" y="6914"/>
                  </a:cubicBezTo>
                  <a:cubicBezTo>
                    <a:pt x="1045" y="6923"/>
                    <a:pt x="1074" y="6928"/>
                    <a:pt x="1104" y="6928"/>
                  </a:cubicBezTo>
                  <a:cubicBezTo>
                    <a:pt x="1180" y="6928"/>
                    <a:pt x="1267" y="6898"/>
                    <a:pt x="1358" y="6837"/>
                  </a:cubicBezTo>
                  <a:cubicBezTo>
                    <a:pt x="1409" y="6905"/>
                    <a:pt x="1442" y="7024"/>
                    <a:pt x="1468" y="7151"/>
                  </a:cubicBezTo>
                  <a:cubicBezTo>
                    <a:pt x="1527" y="7389"/>
                    <a:pt x="1604" y="7694"/>
                    <a:pt x="1917" y="7720"/>
                  </a:cubicBezTo>
                  <a:cubicBezTo>
                    <a:pt x="1926" y="7728"/>
                    <a:pt x="1943" y="7728"/>
                    <a:pt x="1960" y="7728"/>
                  </a:cubicBezTo>
                  <a:cubicBezTo>
                    <a:pt x="2113" y="7728"/>
                    <a:pt x="2223" y="7643"/>
                    <a:pt x="2291" y="7474"/>
                  </a:cubicBezTo>
                  <a:cubicBezTo>
                    <a:pt x="2435" y="7295"/>
                    <a:pt x="2545" y="7049"/>
                    <a:pt x="2571" y="6956"/>
                  </a:cubicBezTo>
                  <a:lnTo>
                    <a:pt x="2596" y="6880"/>
                  </a:lnTo>
                  <a:cubicBezTo>
                    <a:pt x="2630" y="6769"/>
                    <a:pt x="2656" y="6668"/>
                    <a:pt x="2698" y="6557"/>
                  </a:cubicBezTo>
                  <a:cubicBezTo>
                    <a:pt x="2766" y="6405"/>
                    <a:pt x="2834" y="6277"/>
                    <a:pt x="2910" y="6133"/>
                  </a:cubicBezTo>
                  <a:cubicBezTo>
                    <a:pt x="2986" y="5998"/>
                    <a:pt x="2986" y="5930"/>
                    <a:pt x="2978" y="5845"/>
                  </a:cubicBezTo>
                  <a:cubicBezTo>
                    <a:pt x="2978" y="5802"/>
                    <a:pt x="2969" y="5760"/>
                    <a:pt x="2978" y="5692"/>
                  </a:cubicBezTo>
                  <a:cubicBezTo>
                    <a:pt x="2995" y="5573"/>
                    <a:pt x="3054" y="5378"/>
                    <a:pt x="3105" y="5259"/>
                  </a:cubicBezTo>
                  <a:cubicBezTo>
                    <a:pt x="3139" y="5183"/>
                    <a:pt x="3215" y="5115"/>
                    <a:pt x="3292" y="5039"/>
                  </a:cubicBezTo>
                  <a:cubicBezTo>
                    <a:pt x="3360" y="4980"/>
                    <a:pt x="3427" y="4912"/>
                    <a:pt x="3478" y="4835"/>
                  </a:cubicBezTo>
                  <a:cubicBezTo>
                    <a:pt x="3504" y="4810"/>
                    <a:pt x="3546" y="4784"/>
                    <a:pt x="3572" y="4751"/>
                  </a:cubicBezTo>
                  <a:lnTo>
                    <a:pt x="3555" y="4589"/>
                  </a:lnTo>
                  <a:lnTo>
                    <a:pt x="3555" y="4598"/>
                  </a:lnTo>
                  <a:cubicBezTo>
                    <a:pt x="3521" y="4632"/>
                    <a:pt x="3419" y="4725"/>
                    <a:pt x="3385" y="4776"/>
                  </a:cubicBezTo>
                  <a:cubicBezTo>
                    <a:pt x="3343" y="4844"/>
                    <a:pt x="3283" y="4903"/>
                    <a:pt x="3215" y="4963"/>
                  </a:cubicBezTo>
                  <a:cubicBezTo>
                    <a:pt x="3139" y="5039"/>
                    <a:pt x="3054" y="5124"/>
                    <a:pt x="3003" y="5217"/>
                  </a:cubicBezTo>
                  <a:cubicBezTo>
                    <a:pt x="2944" y="5336"/>
                    <a:pt x="2885" y="5548"/>
                    <a:pt x="2868" y="5675"/>
                  </a:cubicBezTo>
                  <a:cubicBezTo>
                    <a:pt x="2859" y="5760"/>
                    <a:pt x="2868" y="5811"/>
                    <a:pt x="2868" y="5853"/>
                  </a:cubicBezTo>
                  <a:cubicBezTo>
                    <a:pt x="2876" y="5930"/>
                    <a:pt x="2876" y="5972"/>
                    <a:pt x="2817" y="6082"/>
                  </a:cubicBezTo>
                  <a:cubicBezTo>
                    <a:pt x="2740" y="6218"/>
                    <a:pt x="2664" y="6354"/>
                    <a:pt x="2596" y="6515"/>
                  </a:cubicBezTo>
                  <a:cubicBezTo>
                    <a:pt x="2554" y="6634"/>
                    <a:pt x="2520" y="6736"/>
                    <a:pt x="2486" y="6846"/>
                  </a:cubicBezTo>
                  <a:lnTo>
                    <a:pt x="2469" y="6922"/>
                  </a:lnTo>
                  <a:cubicBezTo>
                    <a:pt x="2443" y="7015"/>
                    <a:pt x="2333" y="7253"/>
                    <a:pt x="2206" y="7406"/>
                  </a:cubicBezTo>
                  <a:lnTo>
                    <a:pt x="2197" y="7423"/>
                  </a:lnTo>
                  <a:cubicBezTo>
                    <a:pt x="2145" y="7551"/>
                    <a:pt x="2072" y="7612"/>
                    <a:pt x="1967" y="7612"/>
                  </a:cubicBezTo>
                  <a:cubicBezTo>
                    <a:pt x="1954" y="7612"/>
                    <a:pt x="1940" y="7611"/>
                    <a:pt x="1926" y="7609"/>
                  </a:cubicBezTo>
                  <a:cubicBezTo>
                    <a:pt x="1688" y="7584"/>
                    <a:pt x="1629" y="7346"/>
                    <a:pt x="1578" y="7117"/>
                  </a:cubicBezTo>
                  <a:cubicBezTo>
                    <a:pt x="1544" y="6990"/>
                    <a:pt x="1519" y="6871"/>
                    <a:pt x="1451" y="6786"/>
                  </a:cubicBezTo>
                  <a:lnTo>
                    <a:pt x="1510" y="6727"/>
                  </a:lnTo>
                  <a:lnTo>
                    <a:pt x="1434" y="6651"/>
                  </a:lnTo>
                  <a:cubicBezTo>
                    <a:pt x="1297" y="6759"/>
                    <a:pt x="1179" y="6818"/>
                    <a:pt x="1094" y="6818"/>
                  </a:cubicBezTo>
                  <a:cubicBezTo>
                    <a:pt x="1079" y="6818"/>
                    <a:pt x="1065" y="6816"/>
                    <a:pt x="1052" y="6812"/>
                  </a:cubicBezTo>
                  <a:cubicBezTo>
                    <a:pt x="993" y="6795"/>
                    <a:pt x="950" y="6727"/>
                    <a:pt x="925" y="6617"/>
                  </a:cubicBezTo>
                  <a:cubicBezTo>
                    <a:pt x="908" y="6515"/>
                    <a:pt x="900" y="6405"/>
                    <a:pt x="900" y="6294"/>
                  </a:cubicBezTo>
                  <a:cubicBezTo>
                    <a:pt x="900" y="6159"/>
                    <a:pt x="891" y="6014"/>
                    <a:pt x="857" y="5879"/>
                  </a:cubicBezTo>
                  <a:cubicBezTo>
                    <a:pt x="781" y="5641"/>
                    <a:pt x="696" y="5497"/>
                    <a:pt x="594" y="5336"/>
                  </a:cubicBezTo>
                  <a:cubicBezTo>
                    <a:pt x="552" y="5259"/>
                    <a:pt x="501" y="5192"/>
                    <a:pt x="450" y="5098"/>
                  </a:cubicBezTo>
                  <a:cubicBezTo>
                    <a:pt x="306" y="4835"/>
                    <a:pt x="128" y="4038"/>
                    <a:pt x="331" y="3809"/>
                  </a:cubicBezTo>
                  <a:cubicBezTo>
                    <a:pt x="391" y="3741"/>
                    <a:pt x="569" y="3648"/>
                    <a:pt x="713" y="3580"/>
                  </a:cubicBezTo>
                  <a:cubicBezTo>
                    <a:pt x="755" y="3563"/>
                    <a:pt x="798" y="3537"/>
                    <a:pt x="832" y="3520"/>
                  </a:cubicBezTo>
                  <a:cubicBezTo>
                    <a:pt x="874" y="3495"/>
                    <a:pt x="908" y="3478"/>
                    <a:pt x="942" y="3461"/>
                  </a:cubicBezTo>
                  <a:cubicBezTo>
                    <a:pt x="1028" y="3415"/>
                    <a:pt x="1078" y="3388"/>
                    <a:pt x="1145" y="3388"/>
                  </a:cubicBezTo>
                  <a:cubicBezTo>
                    <a:pt x="1189" y="3388"/>
                    <a:pt x="1241" y="3400"/>
                    <a:pt x="1315" y="3427"/>
                  </a:cubicBezTo>
                  <a:lnTo>
                    <a:pt x="1392" y="3461"/>
                  </a:lnTo>
                  <a:lnTo>
                    <a:pt x="1392" y="3376"/>
                  </a:lnTo>
                  <a:cubicBezTo>
                    <a:pt x="1392" y="3274"/>
                    <a:pt x="1375" y="3190"/>
                    <a:pt x="1349" y="3113"/>
                  </a:cubicBezTo>
                  <a:cubicBezTo>
                    <a:pt x="1349" y="3079"/>
                    <a:pt x="1341" y="3045"/>
                    <a:pt x="1332" y="3011"/>
                  </a:cubicBezTo>
                  <a:cubicBezTo>
                    <a:pt x="1756" y="2952"/>
                    <a:pt x="1816" y="2749"/>
                    <a:pt x="1901" y="2435"/>
                  </a:cubicBezTo>
                  <a:lnTo>
                    <a:pt x="1926" y="2341"/>
                  </a:lnTo>
                  <a:cubicBezTo>
                    <a:pt x="1960" y="2223"/>
                    <a:pt x="2011" y="2121"/>
                    <a:pt x="2062" y="2036"/>
                  </a:cubicBezTo>
                  <a:cubicBezTo>
                    <a:pt x="2164" y="1858"/>
                    <a:pt x="2248" y="1697"/>
                    <a:pt x="2045" y="1417"/>
                  </a:cubicBezTo>
                  <a:cubicBezTo>
                    <a:pt x="2002" y="1357"/>
                    <a:pt x="1943" y="1323"/>
                    <a:pt x="1892" y="1289"/>
                  </a:cubicBezTo>
                  <a:cubicBezTo>
                    <a:pt x="1824" y="1256"/>
                    <a:pt x="1790" y="1230"/>
                    <a:pt x="1782" y="1171"/>
                  </a:cubicBezTo>
                  <a:cubicBezTo>
                    <a:pt x="1773" y="1120"/>
                    <a:pt x="1816" y="1043"/>
                    <a:pt x="1858" y="967"/>
                  </a:cubicBezTo>
                  <a:cubicBezTo>
                    <a:pt x="1892" y="916"/>
                    <a:pt x="1917" y="857"/>
                    <a:pt x="1934" y="806"/>
                  </a:cubicBezTo>
                  <a:cubicBezTo>
                    <a:pt x="1985" y="636"/>
                    <a:pt x="2002" y="382"/>
                    <a:pt x="1977" y="229"/>
                  </a:cubicBezTo>
                  <a:lnTo>
                    <a:pt x="1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92"/>
            <p:cNvSpPr/>
            <p:nvPr/>
          </p:nvSpPr>
          <p:spPr>
            <a:xfrm>
              <a:off x="-127102" y="3418599"/>
              <a:ext cx="59900" cy="162391"/>
            </a:xfrm>
            <a:custGeom>
              <a:rect b="b" l="l" r="r" t="t"/>
              <a:pathLst>
                <a:path extrusionOk="0" h="4785" w="1765">
                  <a:moveTo>
                    <a:pt x="1765" y="0"/>
                  </a:moveTo>
                  <a:lnTo>
                    <a:pt x="1714" y="68"/>
                  </a:lnTo>
                  <a:cubicBezTo>
                    <a:pt x="1510" y="247"/>
                    <a:pt x="1332" y="569"/>
                    <a:pt x="1179" y="857"/>
                  </a:cubicBezTo>
                  <a:cubicBezTo>
                    <a:pt x="1094" y="1010"/>
                    <a:pt x="1010" y="1163"/>
                    <a:pt x="933" y="1273"/>
                  </a:cubicBezTo>
                  <a:cubicBezTo>
                    <a:pt x="865" y="1375"/>
                    <a:pt x="730" y="1494"/>
                    <a:pt x="586" y="1621"/>
                  </a:cubicBezTo>
                  <a:cubicBezTo>
                    <a:pt x="331" y="1850"/>
                    <a:pt x="68" y="2087"/>
                    <a:pt x="17" y="2333"/>
                  </a:cubicBezTo>
                  <a:cubicBezTo>
                    <a:pt x="0" y="2427"/>
                    <a:pt x="51" y="2537"/>
                    <a:pt x="93" y="2639"/>
                  </a:cubicBezTo>
                  <a:cubicBezTo>
                    <a:pt x="127" y="2715"/>
                    <a:pt x="161" y="2783"/>
                    <a:pt x="161" y="2834"/>
                  </a:cubicBezTo>
                  <a:cubicBezTo>
                    <a:pt x="170" y="2910"/>
                    <a:pt x="161" y="2995"/>
                    <a:pt x="144" y="3088"/>
                  </a:cubicBezTo>
                  <a:cubicBezTo>
                    <a:pt x="127" y="3207"/>
                    <a:pt x="119" y="3334"/>
                    <a:pt x="136" y="3470"/>
                  </a:cubicBezTo>
                  <a:cubicBezTo>
                    <a:pt x="170" y="3674"/>
                    <a:pt x="178" y="3894"/>
                    <a:pt x="161" y="4157"/>
                  </a:cubicBezTo>
                  <a:cubicBezTo>
                    <a:pt x="119" y="4276"/>
                    <a:pt x="119" y="4412"/>
                    <a:pt x="110" y="4547"/>
                  </a:cubicBezTo>
                  <a:cubicBezTo>
                    <a:pt x="102" y="4598"/>
                    <a:pt x="102" y="4649"/>
                    <a:pt x="102" y="4700"/>
                  </a:cubicBezTo>
                  <a:lnTo>
                    <a:pt x="102" y="4785"/>
                  </a:lnTo>
                  <a:lnTo>
                    <a:pt x="238" y="4573"/>
                  </a:lnTo>
                  <a:cubicBezTo>
                    <a:pt x="246" y="4471"/>
                    <a:pt x="238" y="4267"/>
                    <a:pt x="272" y="4191"/>
                  </a:cubicBezTo>
                  <a:lnTo>
                    <a:pt x="272" y="4174"/>
                  </a:lnTo>
                  <a:cubicBezTo>
                    <a:pt x="289" y="3903"/>
                    <a:pt x="280" y="3674"/>
                    <a:pt x="246" y="3462"/>
                  </a:cubicBezTo>
                  <a:cubicBezTo>
                    <a:pt x="229" y="3334"/>
                    <a:pt x="246" y="3216"/>
                    <a:pt x="255" y="3097"/>
                  </a:cubicBezTo>
                  <a:cubicBezTo>
                    <a:pt x="263" y="3003"/>
                    <a:pt x="280" y="2919"/>
                    <a:pt x="272" y="2825"/>
                  </a:cubicBezTo>
                  <a:cubicBezTo>
                    <a:pt x="272" y="2757"/>
                    <a:pt x="238" y="2681"/>
                    <a:pt x="195" y="2596"/>
                  </a:cubicBezTo>
                  <a:cubicBezTo>
                    <a:pt x="161" y="2511"/>
                    <a:pt x="119" y="2418"/>
                    <a:pt x="127" y="2359"/>
                  </a:cubicBezTo>
                  <a:cubicBezTo>
                    <a:pt x="170" y="2147"/>
                    <a:pt x="424" y="1918"/>
                    <a:pt x="653" y="1706"/>
                  </a:cubicBezTo>
                  <a:cubicBezTo>
                    <a:pt x="806" y="1578"/>
                    <a:pt x="942" y="1451"/>
                    <a:pt x="1027" y="1332"/>
                  </a:cubicBezTo>
                  <a:cubicBezTo>
                    <a:pt x="1103" y="1222"/>
                    <a:pt x="1188" y="1069"/>
                    <a:pt x="1273" y="908"/>
                  </a:cubicBezTo>
                  <a:cubicBezTo>
                    <a:pt x="1400" y="688"/>
                    <a:pt x="1536" y="442"/>
                    <a:pt x="1680" y="263"/>
                  </a:cubicBezTo>
                  <a:cubicBezTo>
                    <a:pt x="1680" y="264"/>
                    <a:pt x="1680" y="265"/>
                    <a:pt x="1681" y="265"/>
                  </a:cubicBezTo>
                  <a:cubicBezTo>
                    <a:pt x="1689" y="265"/>
                    <a:pt x="1730" y="237"/>
                    <a:pt x="1738" y="237"/>
                  </a:cubicBezTo>
                  <a:cubicBezTo>
                    <a:pt x="1739" y="237"/>
                    <a:pt x="1739" y="237"/>
                    <a:pt x="1739" y="238"/>
                  </a:cubicBezTo>
                  <a:lnTo>
                    <a:pt x="17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92"/>
            <p:cNvSpPr/>
            <p:nvPr/>
          </p:nvSpPr>
          <p:spPr>
            <a:xfrm>
              <a:off x="-750975" y="3268595"/>
              <a:ext cx="137651" cy="411730"/>
            </a:xfrm>
            <a:custGeom>
              <a:rect b="b" l="l" r="r" t="t"/>
              <a:pathLst>
                <a:path extrusionOk="0" h="12132" w="4056">
                  <a:moveTo>
                    <a:pt x="68" y="1"/>
                  </a:moveTo>
                  <a:lnTo>
                    <a:pt x="1" y="171"/>
                  </a:lnTo>
                  <a:cubicBezTo>
                    <a:pt x="1" y="171"/>
                    <a:pt x="111" y="374"/>
                    <a:pt x="51" y="425"/>
                  </a:cubicBezTo>
                  <a:lnTo>
                    <a:pt x="26" y="442"/>
                  </a:lnTo>
                  <a:lnTo>
                    <a:pt x="34" y="476"/>
                  </a:lnTo>
                  <a:cubicBezTo>
                    <a:pt x="43" y="544"/>
                    <a:pt x="51" y="586"/>
                    <a:pt x="51" y="646"/>
                  </a:cubicBezTo>
                  <a:lnTo>
                    <a:pt x="60" y="679"/>
                  </a:lnTo>
                  <a:lnTo>
                    <a:pt x="85" y="696"/>
                  </a:lnTo>
                  <a:cubicBezTo>
                    <a:pt x="170" y="730"/>
                    <a:pt x="170" y="798"/>
                    <a:pt x="170" y="917"/>
                  </a:cubicBezTo>
                  <a:cubicBezTo>
                    <a:pt x="170" y="959"/>
                    <a:pt x="162" y="993"/>
                    <a:pt x="170" y="1036"/>
                  </a:cubicBezTo>
                  <a:cubicBezTo>
                    <a:pt x="179" y="1155"/>
                    <a:pt x="204" y="1222"/>
                    <a:pt x="238" y="1299"/>
                  </a:cubicBezTo>
                  <a:cubicBezTo>
                    <a:pt x="255" y="1333"/>
                    <a:pt x="272" y="1375"/>
                    <a:pt x="289" y="1426"/>
                  </a:cubicBezTo>
                  <a:cubicBezTo>
                    <a:pt x="306" y="1485"/>
                    <a:pt x="306" y="1553"/>
                    <a:pt x="306" y="1621"/>
                  </a:cubicBezTo>
                  <a:cubicBezTo>
                    <a:pt x="314" y="1697"/>
                    <a:pt x="314" y="1774"/>
                    <a:pt x="340" y="1850"/>
                  </a:cubicBezTo>
                  <a:cubicBezTo>
                    <a:pt x="357" y="1901"/>
                    <a:pt x="391" y="1952"/>
                    <a:pt x="416" y="2003"/>
                  </a:cubicBezTo>
                  <a:cubicBezTo>
                    <a:pt x="450" y="2054"/>
                    <a:pt x="484" y="2105"/>
                    <a:pt x="501" y="2156"/>
                  </a:cubicBezTo>
                  <a:cubicBezTo>
                    <a:pt x="509" y="2206"/>
                    <a:pt x="501" y="2274"/>
                    <a:pt x="493" y="2342"/>
                  </a:cubicBezTo>
                  <a:cubicBezTo>
                    <a:pt x="476" y="2427"/>
                    <a:pt x="467" y="2520"/>
                    <a:pt x="501" y="2597"/>
                  </a:cubicBezTo>
                  <a:cubicBezTo>
                    <a:pt x="535" y="2673"/>
                    <a:pt x="620" y="2732"/>
                    <a:pt x="696" y="2783"/>
                  </a:cubicBezTo>
                  <a:cubicBezTo>
                    <a:pt x="739" y="2809"/>
                    <a:pt x="772" y="2834"/>
                    <a:pt x="798" y="2860"/>
                  </a:cubicBezTo>
                  <a:cubicBezTo>
                    <a:pt x="823" y="2885"/>
                    <a:pt x="849" y="2902"/>
                    <a:pt x="874" y="2927"/>
                  </a:cubicBezTo>
                  <a:cubicBezTo>
                    <a:pt x="942" y="2978"/>
                    <a:pt x="1002" y="3021"/>
                    <a:pt x="1035" y="3106"/>
                  </a:cubicBezTo>
                  <a:cubicBezTo>
                    <a:pt x="1044" y="3148"/>
                    <a:pt x="1052" y="3182"/>
                    <a:pt x="1061" y="3224"/>
                  </a:cubicBezTo>
                  <a:cubicBezTo>
                    <a:pt x="1078" y="3301"/>
                    <a:pt x="1095" y="3377"/>
                    <a:pt x="1197" y="3453"/>
                  </a:cubicBezTo>
                  <a:cubicBezTo>
                    <a:pt x="1163" y="3581"/>
                    <a:pt x="1163" y="3784"/>
                    <a:pt x="1163" y="3895"/>
                  </a:cubicBezTo>
                  <a:cubicBezTo>
                    <a:pt x="1163" y="3920"/>
                    <a:pt x="1163" y="3937"/>
                    <a:pt x="1154" y="3954"/>
                  </a:cubicBezTo>
                  <a:cubicBezTo>
                    <a:pt x="1146" y="3988"/>
                    <a:pt x="1137" y="4022"/>
                    <a:pt x="1163" y="4081"/>
                  </a:cubicBezTo>
                  <a:cubicBezTo>
                    <a:pt x="1180" y="4132"/>
                    <a:pt x="1222" y="4158"/>
                    <a:pt x="1256" y="4183"/>
                  </a:cubicBezTo>
                  <a:cubicBezTo>
                    <a:pt x="1290" y="4208"/>
                    <a:pt x="1307" y="4217"/>
                    <a:pt x="1307" y="4251"/>
                  </a:cubicBezTo>
                  <a:lnTo>
                    <a:pt x="1315" y="4276"/>
                  </a:lnTo>
                  <a:lnTo>
                    <a:pt x="1332" y="4285"/>
                  </a:lnTo>
                  <a:cubicBezTo>
                    <a:pt x="1358" y="4310"/>
                    <a:pt x="1400" y="4336"/>
                    <a:pt x="1443" y="4361"/>
                  </a:cubicBezTo>
                  <a:cubicBezTo>
                    <a:pt x="1578" y="4454"/>
                    <a:pt x="1646" y="4505"/>
                    <a:pt x="1638" y="4590"/>
                  </a:cubicBezTo>
                  <a:cubicBezTo>
                    <a:pt x="1607" y="4577"/>
                    <a:pt x="1578" y="4571"/>
                    <a:pt x="1550" y="4571"/>
                  </a:cubicBezTo>
                  <a:cubicBezTo>
                    <a:pt x="1508" y="4571"/>
                    <a:pt x="1470" y="4583"/>
                    <a:pt x="1434" y="4599"/>
                  </a:cubicBezTo>
                  <a:lnTo>
                    <a:pt x="1375" y="4624"/>
                  </a:lnTo>
                  <a:lnTo>
                    <a:pt x="1409" y="4683"/>
                  </a:lnTo>
                  <a:cubicBezTo>
                    <a:pt x="1451" y="4743"/>
                    <a:pt x="1510" y="4777"/>
                    <a:pt x="1553" y="4819"/>
                  </a:cubicBezTo>
                  <a:cubicBezTo>
                    <a:pt x="1655" y="4896"/>
                    <a:pt x="1697" y="4929"/>
                    <a:pt x="1663" y="5031"/>
                  </a:cubicBezTo>
                  <a:lnTo>
                    <a:pt x="1646" y="5082"/>
                  </a:lnTo>
                  <a:lnTo>
                    <a:pt x="1706" y="5099"/>
                  </a:lnTo>
                  <a:cubicBezTo>
                    <a:pt x="1723" y="5108"/>
                    <a:pt x="1740" y="5116"/>
                    <a:pt x="1765" y="5116"/>
                  </a:cubicBezTo>
                  <a:cubicBezTo>
                    <a:pt x="1824" y="5133"/>
                    <a:pt x="1901" y="5150"/>
                    <a:pt x="1926" y="5192"/>
                  </a:cubicBezTo>
                  <a:cubicBezTo>
                    <a:pt x="1926" y="5201"/>
                    <a:pt x="1918" y="5218"/>
                    <a:pt x="1918" y="5226"/>
                  </a:cubicBezTo>
                  <a:cubicBezTo>
                    <a:pt x="1901" y="5286"/>
                    <a:pt x="1875" y="5354"/>
                    <a:pt x="1909" y="5421"/>
                  </a:cubicBezTo>
                  <a:cubicBezTo>
                    <a:pt x="1977" y="5566"/>
                    <a:pt x="2232" y="5608"/>
                    <a:pt x="2418" y="5642"/>
                  </a:cubicBezTo>
                  <a:lnTo>
                    <a:pt x="2435" y="5642"/>
                  </a:lnTo>
                  <a:cubicBezTo>
                    <a:pt x="2444" y="5693"/>
                    <a:pt x="2461" y="5744"/>
                    <a:pt x="2469" y="5778"/>
                  </a:cubicBezTo>
                  <a:cubicBezTo>
                    <a:pt x="2478" y="5812"/>
                    <a:pt x="2495" y="5837"/>
                    <a:pt x="2495" y="5854"/>
                  </a:cubicBezTo>
                  <a:cubicBezTo>
                    <a:pt x="2495" y="5888"/>
                    <a:pt x="2478" y="5922"/>
                    <a:pt x="2469" y="5956"/>
                  </a:cubicBezTo>
                  <a:cubicBezTo>
                    <a:pt x="2452" y="5998"/>
                    <a:pt x="2444" y="6049"/>
                    <a:pt x="2444" y="6117"/>
                  </a:cubicBezTo>
                  <a:lnTo>
                    <a:pt x="2452" y="6151"/>
                  </a:lnTo>
                  <a:lnTo>
                    <a:pt x="2486" y="6168"/>
                  </a:lnTo>
                  <a:cubicBezTo>
                    <a:pt x="2639" y="6219"/>
                    <a:pt x="2825" y="6346"/>
                    <a:pt x="2936" y="6482"/>
                  </a:cubicBezTo>
                  <a:cubicBezTo>
                    <a:pt x="3020" y="6702"/>
                    <a:pt x="3029" y="6923"/>
                    <a:pt x="3037" y="7161"/>
                  </a:cubicBezTo>
                  <a:cubicBezTo>
                    <a:pt x="3046" y="7364"/>
                    <a:pt x="3054" y="7585"/>
                    <a:pt x="3114" y="7822"/>
                  </a:cubicBezTo>
                  <a:cubicBezTo>
                    <a:pt x="3122" y="7856"/>
                    <a:pt x="3131" y="7907"/>
                    <a:pt x="3131" y="7975"/>
                  </a:cubicBezTo>
                  <a:cubicBezTo>
                    <a:pt x="3114" y="8043"/>
                    <a:pt x="3105" y="8119"/>
                    <a:pt x="3105" y="8195"/>
                  </a:cubicBezTo>
                  <a:cubicBezTo>
                    <a:pt x="3114" y="8382"/>
                    <a:pt x="3097" y="8543"/>
                    <a:pt x="3071" y="8721"/>
                  </a:cubicBezTo>
                  <a:cubicBezTo>
                    <a:pt x="3071" y="8772"/>
                    <a:pt x="3063" y="8823"/>
                    <a:pt x="3054" y="8874"/>
                  </a:cubicBezTo>
                  <a:cubicBezTo>
                    <a:pt x="3037" y="9061"/>
                    <a:pt x="3054" y="9375"/>
                    <a:pt x="3105" y="9587"/>
                  </a:cubicBezTo>
                  <a:cubicBezTo>
                    <a:pt x="3122" y="9655"/>
                    <a:pt x="3156" y="9722"/>
                    <a:pt x="3190" y="9790"/>
                  </a:cubicBezTo>
                  <a:cubicBezTo>
                    <a:pt x="3224" y="9867"/>
                    <a:pt x="3266" y="9943"/>
                    <a:pt x="3275" y="10028"/>
                  </a:cubicBezTo>
                  <a:lnTo>
                    <a:pt x="3283" y="10113"/>
                  </a:lnTo>
                  <a:cubicBezTo>
                    <a:pt x="3292" y="10274"/>
                    <a:pt x="3309" y="10426"/>
                    <a:pt x="3377" y="10588"/>
                  </a:cubicBezTo>
                  <a:cubicBezTo>
                    <a:pt x="3411" y="10664"/>
                    <a:pt x="3462" y="10740"/>
                    <a:pt x="3504" y="10817"/>
                  </a:cubicBezTo>
                  <a:cubicBezTo>
                    <a:pt x="3555" y="10893"/>
                    <a:pt x="3606" y="10961"/>
                    <a:pt x="3631" y="11037"/>
                  </a:cubicBezTo>
                  <a:cubicBezTo>
                    <a:pt x="3657" y="11105"/>
                    <a:pt x="3674" y="11173"/>
                    <a:pt x="3699" y="11249"/>
                  </a:cubicBezTo>
                  <a:cubicBezTo>
                    <a:pt x="3716" y="11334"/>
                    <a:pt x="3742" y="11427"/>
                    <a:pt x="3775" y="11512"/>
                  </a:cubicBezTo>
                  <a:cubicBezTo>
                    <a:pt x="3818" y="11597"/>
                    <a:pt x="3843" y="11690"/>
                    <a:pt x="3869" y="11775"/>
                  </a:cubicBezTo>
                  <a:lnTo>
                    <a:pt x="3860" y="11775"/>
                  </a:lnTo>
                  <a:cubicBezTo>
                    <a:pt x="3869" y="11801"/>
                    <a:pt x="3886" y="11996"/>
                    <a:pt x="3894" y="12021"/>
                  </a:cubicBezTo>
                  <a:lnTo>
                    <a:pt x="4055" y="12132"/>
                  </a:lnTo>
                  <a:cubicBezTo>
                    <a:pt x="4047" y="12106"/>
                    <a:pt x="3971" y="11775"/>
                    <a:pt x="3962" y="11750"/>
                  </a:cubicBezTo>
                  <a:cubicBezTo>
                    <a:pt x="3945" y="11657"/>
                    <a:pt x="3920" y="11563"/>
                    <a:pt x="3869" y="11461"/>
                  </a:cubicBezTo>
                  <a:cubicBezTo>
                    <a:pt x="3835" y="11385"/>
                    <a:pt x="3818" y="11300"/>
                    <a:pt x="3792" y="11215"/>
                  </a:cubicBezTo>
                  <a:cubicBezTo>
                    <a:pt x="3775" y="11139"/>
                    <a:pt x="3758" y="11063"/>
                    <a:pt x="3725" y="10986"/>
                  </a:cubicBezTo>
                  <a:cubicBezTo>
                    <a:pt x="3691" y="10910"/>
                    <a:pt x="3640" y="10825"/>
                    <a:pt x="3597" y="10749"/>
                  </a:cubicBezTo>
                  <a:cubicBezTo>
                    <a:pt x="3546" y="10681"/>
                    <a:pt x="3504" y="10613"/>
                    <a:pt x="3470" y="10537"/>
                  </a:cubicBezTo>
                  <a:cubicBezTo>
                    <a:pt x="3411" y="10401"/>
                    <a:pt x="3402" y="10257"/>
                    <a:pt x="3385" y="10104"/>
                  </a:cubicBezTo>
                  <a:lnTo>
                    <a:pt x="3377" y="10011"/>
                  </a:lnTo>
                  <a:cubicBezTo>
                    <a:pt x="3368" y="9909"/>
                    <a:pt x="3326" y="9816"/>
                    <a:pt x="3283" y="9731"/>
                  </a:cubicBezTo>
                  <a:cubicBezTo>
                    <a:pt x="3250" y="9671"/>
                    <a:pt x="3224" y="9612"/>
                    <a:pt x="3207" y="9553"/>
                  </a:cubicBezTo>
                  <a:cubicBezTo>
                    <a:pt x="3165" y="9383"/>
                    <a:pt x="3139" y="9078"/>
                    <a:pt x="3165" y="8883"/>
                  </a:cubicBezTo>
                  <a:cubicBezTo>
                    <a:pt x="3165" y="8832"/>
                    <a:pt x="3173" y="8781"/>
                    <a:pt x="3182" y="8730"/>
                  </a:cubicBezTo>
                  <a:cubicBezTo>
                    <a:pt x="3199" y="8560"/>
                    <a:pt x="3224" y="8382"/>
                    <a:pt x="3207" y="8195"/>
                  </a:cubicBezTo>
                  <a:cubicBezTo>
                    <a:pt x="3207" y="8119"/>
                    <a:pt x="3216" y="8060"/>
                    <a:pt x="3233" y="7992"/>
                  </a:cubicBezTo>
                  <a:lnTo>
                    <a:pt x="3241" y="7983"/>
                  </a:lnTo>
                  <a:lnTo>
                    <a:pt x="3241" y="7975"/>
                  </a:lnTo>
                  <a:cubicBezTo>
                    <a:pt x="3241" y="7890"/>
                    <a:pt x="3233" y="7831"/>
                    <a:pt x="3216" y="7788"/>
                  </a:cubicBezTo>
                  <a:cubicBezTo>
                    <a:pt x="3156" y="7568"/>
                    <a:pt x="3148" y="7356"/>
                    <a:pt x="3148" y="7152"/>
                  </a:cubicBezTo>
                  <a:cubicBezTo>
                    <a:pt x="3139" y="6906"/>
                    <a:pt x="3131" y="6677"/>
                    <a:pt x="3029" y="6431"/>
                  </a:cubicBezTo>
                  <a:lnTo>
                    <a:pt x="3020" y="6422"/>
                  </a:lnTo>
                  <a:cubicBezTo>
                    <a:pt x="2902" y="6278"/>
                    <a:pt x="2724" y="6143"/>
                    <a:pt x="2554" y="6075"/>
                  </a:cubicBezTo>
                  <a:cubicBezTo>
                    <a:pt x="2554" y="6041"/>
                    <a:pt x="2562" y="6015"/>
                    <a:pt x="2571" y="5990"/>
                  </a:cubicBezTo>
                  <a:cubicBezTo>
                    <a:pt x="2579" y="5947"/>
                    <a:pt x="2596" y="5905"/>
                    <a:pt x="2596" y="5854"/>
                  </a:cubicBezTo>
                  <a:cubicBezTo>
                    <a:pt x="2596" y="5820"/>
                    <a:pt x="2588" y="5778"/>
                    <a:pt x="2571" y="5744"/>
                  </a:cubicBezTo>
                  <a:cubicBezTo>
                    <a:pt x="2554" y="5701"/>
                    <a:pt x="2537" y="5651"/>
                    <a:pt x="2545" y="5608"/>
                  </a:cubicBezTo>
                  <a:lnTo>
                    <a:pt x="2554" y="5557"/>
                  </a:lnTo>
                  <a:lnTo>
                    <a:pt x="2503" y="5540"/>
                  </a:lnTo>
                  <a:cubicBezTo>
                    <a:pt x="2478" y="5540"/>
                    <a:pt x="2452" y="5532"/>
                    <a:pt x="2427" y="5532"/>
                  </a:cubicBezTo>
                  <a:cubicBezTo>
                    <a:pt x="2299" y="5506"/>
                    <a:pt x="2045" y="5464"/>
                    <a:pt x="2003" y="5379"/>
                  </a:cubicBezTo>
                  <a:cubicBezTo>
                    <a:pt x="1994" y="5345"/>
                    <a:pt x="2003" y="5303"/>
                    <a:pt x="2019" y="5260"/>
                  </a:cubicBezTo>
                  <a:cubicBezTo>
                    <a:pt x="2028" y="5218"/>
                    <a:pt x="2045" y="5175"/>
                    <a:pt x="2028" y="5142"/>
                  </a:cubicBezTo>
                  <a:cubicBezTo>
                    <a:pt x="1977" y="5065"/>
                    <a:pt x="1875" y="5031"/>
                    <a:pt x="1790" y="5006"/>
                  </a:cubicBezTo>
                  <a:lnTo>
                    <a:pt x="1782" y="5006"/>
                  </a:lnTo>
                  <a:cubicBezTo>
                    <a:pt x="1807" y="4862"/>
                    <a:pt x="1706" y="4794"/>
                    <a:pt x="1621" y="4726"/>
                  </a:cubicBezTo>
                  <a:cubicBezTo>
                    <a:pt x="1604" y="4717"/>
                    <a:pt x="1578" y="4700"/>
                    <a:pt x="1561" y="4683"/>
                  </a:cubicBezTo>
                  <a:cubicBezTo>
                    <a:pt x="1587" y="4683"/>
                    <a:pt x="1604" y="4692"/>
                    <a:pt x="1629" y="4709"/>
                  </a:cubicBezTo>
                  <a:lnTo>
                    <a:pt x="1680" y="4743"/>
                  </a:lnTo>
                  <a:lnTo>
                    <a:pt x="1714" y="4692"/>
                  </a:lnTo>
                  <a:cubicBezTo>
                    <a:pt x="1833" y="4480"/>
                    <a:pt x="1629" y="4353"/>
                    <a:pt x="1502" y="4268"/>
                  </a:cubicBezTo>
                  <a:cubicBezTo>
                    <a:pt x="1468" y="4251"/>
                    <a:pt x="1434" y="4234"/>
                    <a:pt x="1417" y="4208"/>
                  </a:cubicBezTo>
                  <a:cubicBezTo>
                    <a:pt x="1392" y="4141"/>
                    <a:pt x="1349" y="4115"/>
                    <a:pt x="1315" y="4090"/>
                  </a:cubicBezTo>
                  <a:cubicBezTo>
                    <a:pt x="1290" y="4073"/>
                    <a:pt x="1273" y="4064"/>
                    <a:pt x="1264" y="4047"/>
                  </a:cubicBezTo>
                  <a:cubicBezTo>
                    <a:pt x="1256" y="4005"/>
                    <a:pt x="1256" y="4005"/>
                    <a:pt x="1264" y="3979"/>
                  </a:cubicBezTo>
                  <a:cubicBezTo>
                    <a:pt x="1264" y="3962"/>
                    <a:pt x="1273" y="3937"/>
                    <a:pt x="1273" y="3886"/>
                  </a:cubicBezTo>
                  <a:cubicBezTo>
                    <a:pt x="1273" y="3776"/>
                    <a:pt x="1281" y="3547"/>
                    <a:pt x="1315" y="3445"/>
                  </a:cubicBezTo>
                  <a:lnTo>
                    <a:pt x="1332" y="3394"/>
                  </a:lnTo>
                  <a:lnTo>
                    <a:pt x="1290" y="3377"/>
                  </a:lnTo>
                  <a:cubicBezTo>
                    <a:pt x="1197" y="3326"/>
                    <a:pt x="1188" y="3284"/>
                    <a:pt x="1171" y="3199"/>
                  </a:cubicBezTo>
                  <a:cubicBezTo>
                    <a:pt x="1163" y="3165"/>
                    <a:pt x="1154" y="3114"/>
                    <a:pt x="1137" y="3063"/>
                  </a:cubicBezTo>
                  <a:cubicBezTo>
                    <a:pt x="1095" y="2953"/>
                    <a:pt x="1010" y="2894"/>
                    <a:pt x="942" y="2834"/>
                  </a:cubicBezTo>
                  <a:cubicBezTo>
                    <a:pt x="925" y="2817"/>
                    <a:pt x="900" y="2800"/>
                    <a:pt x="874" y="2783"/>
                  </a:cubicBezTo>
                  <a:cubicBezTo>
                    <a:pt x="840" y="2749"/>
                    <a:pt x="798" y="2715"/>
                    <a:pt x="755" y="2690"/>
                  </a:cubicBezTo>
                  <a:cubicBezTo>
                    <a:pt x="696" y="2648"/>
                    <a:pt x="628" y="2597"/>
                    <a:pt x="603" y="2546"/>
                  </a:cubicBezTo>
                  <a:cubicBezTo>
                    <a:pt x="577" y="2503"/>
                    <a:pt x="586" y="2435"/>
                    <a:pt x="603" y="2359"/>
                  </a:cubicBezTo>
                  <a:cubicBezTo>
                    <a:pt x="611" y="2283"/>
                    <a:pt x="620" y="2206"/>
                    <a:pt x="603" y="2139"/>
                  </a:cubicBezTo>
                  <a:cubicBezTo>
                    <a:pt x="586" y="2062"/>
                    <a:pt x="552" y="2003"/>
                    <a:pt x="509" y="1943"/>
                  </a:cubicBezTo>
                  <a:cubicBezTo>
                    <a:pt x="484" y="1901"/>
                    <a:pt x="459" y="1859"/>
                    <a:pt x="442" y="1816"/>
                  </a:cubicBezTo>
                  <a:cubicBezTo>
                    <a:pt x="425" y="1757"/>
                    <a:pt x="425" y="1689"/>
                    <a:pt x="425" y="1621"/>
                  </a:cubicBezTo>
                  <a:cubicBezTo>
                    <a:pt x="416" y="1545"/>
                    <a:pt x="416" y="1468"/>
                    <a:pt x="399" y="1392"/>
                  </a:cubicBezTo>
                  <a:cubicBezTo>
                    <a:pt x="382" y="1333"/>
                    <a:pt x="357" y="1290"/>
                    <a:pt x="340" y="1248"/>
                  </a:cubicBezTo>
                  <a:cubicBezTo>
                    <a:pt x="314" y="1188"/>
                    <a:pt x="289" y="1129"/>
                    <a:pt x="280" y="1027"/>
                  </a:cubicBezTo>
                  <a:cubicBezTo>
                    <a:pt x="280" y="993"/>
                    <a:pt x="280" y="959"/>
                    <a:pt x="280" y="926"/>
                  </a:cubicBezTo>
                  <a:cubicBezTo>
                    <a:pt x="280" y="815"/>
                    <a:pt x="289" y="679"/>
                    <a:pt x="162" y="612"/>
                  </a:cubicBezTo>
                  <a:cubicBezTo>
                    <a:pt x="162" y="569"/>
                    <a:pt x="153" y="527"/>
                    <a:pt x="145" y="484"/>
                  </a:cubicBezTo>
                  <a:cubicBezTo>
                    <a:pt x="221" y="400"/>
                    <a:pt x="187" y="281"/>
                    <a:pt x="128" y="162"/>
                  </a:cubicBezTo>
                  <a:lnTo>
                    <a:pt x="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92"/>
            <p:cNvSpPr/>
            <p:nvPr/>
          </p:nvSpPr>
          <p:spPr>
            <a:xfrm>
              <a:off x="-646176" y="3053262"/>
              <a:ext cx="357871" cy="680888"/>
            </a:xfrm>
            <a:custGeom>
              <a:rect b="b" l="l" r="r" t="t"/>
              <a:pathLst>
                <a:path extrusionOk="0" h="20063" w="10545">
                  <a:moveTo>
                    <a:pt x="9917" y="1"/>
                  </a:moveTo>
                  <a:cubicBezTo>
                    <a:pt x="9959" y="85"/>
                    <a:pt x="9968" y="264"/>
                    <a:pt x="9959" y="391"/>
                  </a:cubicBezTo>
                  <a:cubicBezTo>
                    <a:pt x="9951" y="425"/>
                    <a:pt x="9951" y="459"/>
                    <a:pt x="9951" y="501"/>
                  </a:cubicBezTo>
                  <a:cubicBezTo>
                    <a:pt x="9934" y="713"/>
                    <a:pt x="10002" y="823"/>
                    <a:pt x="10078" y="942"/>
                  </a:cubicBezTo>
                  <a:cubicBezTo>
                    <a:pt x="10112" y="1002"/>
                    <a:pt x="10146" y="1061"/>
                    <a:pt x="10180" y="1137"/>
                  </a:cubicBezTo>
                  <a:cubicBezTo>
                    <a:pt x="10231" y="1281"/>
                    <a:pt x="10188" y="1409"/>
                    <a:pt x="10146" y="1553"/>
                  </a:cubicBezTo>
                  <a:cubicBezTo>
                    <a:pt x="10121" y="1638"/>
                    <a:pt x="10087" y="1723"/>
                    <a:pt x="10087" y="1816"/>
                  </a:cubicBezTo>
                  <a:cubicBezTo>
                    <a:pt x="10070" y="2028"/>
                    <a:pt x="10163" y="2189"/>
                    <a:pt x="10256" y="2342"/>
                  </a:cubicBezTo>
                  <a:cubicBezTo>
                    <a:pt x="10333" y="2469"/>
                    <a:pt x="10400" y="2596"/>
                    <a:pt x="10417" y="2741"/>
                  </a:cubicBezTo>
                  <a:cubicBezTo>
                    <a:pt x="10434" y="2936"/>
                    <a:pt x="10426" y="3267"/>
                    <a:pt x="10400" y="3479"/>
                  </a:cubicBezTo>
                  <a:cubicBezTo>
                    <a:pt x="10384" y="3580"/>
                    <a:pt x="10350" y="3665"/>
                    <a:pt x="10307" y="3759"/>
                  </a:cubicBezTo>
                  <a:cubicBezTo>
                    <a:pt x="10265" y="3860"/>
                    <a:pt x="10214" y="3979"/>
                    <a:pt x="10205" y="4132"/>
                  </a:cubicBezTo>
                  <a:cubicBezTo>
                    <a:pt x="10197" y="4386"/>
                    <a:pt x="10078" y="5353"/>
                    <a:pt x="9781" y="5608"/>
                  </a:cubicBezTo>
                  <a:cubicBezTo>
                    <a:pt x="9747" y="5642"/>
                    <a:pt x="9713" y="5659"/>
                    <a:pt x="9671" y="5659"/>
                  </a:cubicBezTo>
                  <a:cubicBezTo>
                    <a:pt x="9637" y="5608"/>
                    <a:pt x="9603" y="5599"/>
                    <a:pt x="9569" y="5582"/>
                  </a:cubicBezTo>
                  <a:cubicBezTo>
                    <a:pt x="9552" y="5582"/>
                    <a:pt x="9544" y="5574"/>
                    <a:pt x="9535" y="5565"/>
                  </a:cubicBezTo>
                  <a:cubicBezTo>
                    <a:pt x="9527" y="5548"/>
                    <a:pt x="9510" y="5523"/>
                    <a:pt x="9501" y="5489"/>
                  </a:cubicBezTo>
                  <a:cubicBezTo>
                    <a:pt x="9484" y="5455"/>
                    <a:pt x="9467" y="5421"/>
                    <a:pt x="9450" y="5396"/>
                  </a:cubicBezTo>
                  <a:cubicBezTo>
                    <a:pt x="9408" y="5353"/>
                    <a:pt x="9366" y="5311"/>
                    <a:pt x="9315" y="5269"/>
                  </a:cubicBezTo>
                  <a:cubicBezTo>
                    <a:pt x="9264" y="5218"/>
                    <a:pt x="9204" y="5167"/>
                    <a:pt x="9153" y="5107"/>
                  </a:cubicBezTo>
                  <a:cubicBezTo>
                    <a:pt x="9111" y="5065"/>
                    <a:pt x="9094" y="5014"/>
                    <a:pt x="9069" y="4963"/>
                  </a:cubicBezTo>
                  <a:cubicBezTo>
                    <a:pt x="9043" y="4895"/>
                    <a:pt x="9018" y="4836"/>
                    <a:pt x="8967" y="4785"/>
                  </a:cubicBezTo>
                  <a:cubicBezTo>
                    <a:pt x="8874" y="4666"/>
                    <a:pt x="8721" y="4573"/>
                    <a:pt x="8594" y="4522"/>
                  </a:cubicBezTo>
                  <a:lnTo>
                    <a:pt x="8594" y="4471"/>
                  </a:lnTo>
                  <a:lnTo>
                    <a:pt x="8594" y="4395"/>
                  </a:lnTo>
                  <a:lnTo>
                    <a:pt x="8594" y="4352"/>
                  </a:lnTo>
                  <a:lnTo>
                    <a:pt x="8551" y="4344"/>
                  </a:lnTo>
                  <a:cubicBezTo>
                    <a:pt x="8509" y="4335"/>
                    <a:pt x="8441" y="4284"/>
                    <a:pt x="8382" y="4242"/>
                  </a:cubicBezTo>
                  <a:cubicBezTo>
                    <a:pt x="8348" y="4225"/>
                    <a:pt x="8314" y="4200"/>
                    <a:pt x="8288" y="4183"/>
                  </a:cubicBezTo>
                  <a:cubicBezTo>
                    <a:pt x="8220" y="4140"/>
                    <a:pt x="8186" y="4089"/>
                    <a:pt x="8212" y="4022"/>
                  </a:cubicBezTo>
                  <a:lnTo>
                    <a:pt x="8237" y="3903"/>
                  </a:lnTo>
                  <a:lnTo>
                    <a:pt x="8178" y="3894"/>
                  </a:lnTo>
                  <a:cubicBezTo>
                    <a:pt x="8144" y="3894"/>
                    <a:pt x="8102" y="3886"/>
                    <a:pt x="8093" y="3852"/>
                  </a:cubicBezTo>
                  <a:cubicBezTo>
                    <a:pt x="8085" y="3818"/>
                    <a:pt x="8102" y="3767"/>
                    <a:pt x="8152" y="3733"/>
                  </a:cubicBezTo>
                  <a:cubicBezTo>
                    <a:pt x="8152" y="3733"/>
                    <a:pt x="8161" y="3733"/>
                    <a:pt x="8161" y="3725"/>
                  </a:cubicBezTo>
                  <a:lnTo>
                    <a:pt x="8102" y="3631"/>
                  </a:lnTo>
                  <a:cubicBezTo>
                    <a:pt x="8102" y="3631"/>
                    <a:pt x="8093" y="3640"/>
                    <a:pt x="8085" y="3648"/>
                  </a:cubicBezTo>
                  <a:cubicBezTo>
                    <a:pt x="8066" y="3661"/>
                    <a:pt x="8047" y="3669"/>
                    <a:pt x="8022" y="3669"/>
                  </a:cubicBezTo>
                  <a:cubicBezTo>
                    <a:pt x="8013" y="3669"/>
                    <a:pt x="8003" y="3667"/>
                    <a:pt x="7991" y="3665"/>
                  </a:cubicBezTo>
                  <a:cubicBezTo>
                    <a:pt x="7991" y="3665"/>
                    <a:pt x="7991" y="3657"/>
                    <a:pt x="7991" y="3648"/>
                  </a:cubicBezTo>
                  <a:lnTo>
                    <a:pt x="7991" y="3589"/>
                  </a:lnTo>
                  <a:lnTo>
                    <a:pt x="7932" y="3597"/>
                  </a:lnTo>
                  <a:cubicBezTo>
                    <a:pt x="7928" y="3598"/>
                    <a:pt x="7924" y="3598"/>
                    <a:pt x="7919" y="3598"/>
                  </a:cubicBezTo>
                  <a:cubicBezTo>
                    <a:pt x="7810" y="3598"/>
                    <a:pt x="7497" y="3509"/>
                    <a:pt x="7440" y="3419"/>
                  </a:cubicBezTo>
                  <a:cubicBezTo>
                    <a:pt x="7431" y="3402"/>
                    <a:pt x="7431" y="3402"/>
                    <a:pt x="7440" y="3394"/>
                  </a:cubicBezTo>
                  <a:lnTo>
                    <a:pt x="7474" y="3334"/>
                  </a:lnTo>
                  <a:lnTo>
                    <a:pt x="7406" y="3317"/>
                  </a:lnTo>
                  <a:cubicBezTo>
                    <a:pt x="7347" y="3300"/>
                    <a:pt x="7279" y="3283"/>
                    <a:pt x="7219" y="3267"/>
                  </a:cubicBezTo>
                  <a:cubicBezTo>
                    <a:pt x="7092" y="3241"/>
                    <a:pt x="6965" y="3216"/>
                    <a:pt x="6855" y="3165"/>
                  </a:cubicBezTo>
                  <a:lnTo>
                    <a:pt x="6787" y="3131"/>
                  </a:lnTo>
                  <a:lnTo>
                    <a:pt x="6778" y="3207"/>
                  </a:lnTo>
                  <a:cubicBezTo>
                    <a:pt x="6778" y="3241"/>
                    <a:pt x="6770" y="3275"/>
                    <a:pt x="6770" y="3300"/>
                  </a:cubicBezTo>
                  <a:lnTo>
                    <a:pt x="6770" y="3326"/>
                  </a:lnTo>
                  <a:lnTo>
                    <a:pt x="6770" y="3334"/>
                  </a:lnTo>
                  <a:cubicBezTo>
                    <a:pt x="6787" y="3419"/>
                    <a:pt x="6812" y="3504"/>
                    <a:pt x="6829" y="3589"/>
                  </a:cubicBezTo>
                  <a:cubicBezTo>
                    <a:pt x="6838" y="3614"/>
                    <a:pt x="6846" y="3648"/>
                    <a:pt x="6855" y="3674"/>
                  </a:cubicBezTo>
                  <a:lnTo>
                    <a:pt x="6804" y="3631"/>
                  </a:lnTo>
                  <a:lnTo>
                    <a:pt x="6863" y="3750"/>
                  </a:lnTo>
                  <a:cubicBezTo>
                    <a:pt x="6872" y="3767"/>
                    <a:pt x="6872" y="3784"/>
                    <a:pt x="6880" y="3792"/>
                  </a:cubicBezTo>
                  <a:lnTo>
                    <a:pt x="6880" y="3809"/>
                  </a:lnTo>
                  <a:lnTo>
                    <a:pt x="6889" y="3818"/>
                  </a:lnTo>
                  <a:cubicBezTo>
                    <a:pt x="6905" y="3835"/>
                    <a:pt x="6914" y="3843"/>
                    <a:pt x="6922" y="3852"/>
                  </a:cubicBezTo>
                  <a:lnTo>
                    <a:pt x="6973" y="3954"/>
                  </a:lnTo>
                  <a:cubicBezTo>
                    <a:pt x="6982" y="3962"/>
                    <a:pt x="6982" y="3971"/>
                    <a:pt x="6990" y="3979"/>
                  </a:cubicBezTo>
                  <a:cubicBezTo>
                    <a:pt x="7007" y="4047"/>
                    <a:pt x="6990" y="4106"/>
                    <a:pt x="6982" y="4174"/>
                  </a:cubicBezTo>
                  <a:cubicBezTo>
                    <a:pt x="6973" y="4200"/>
                    <a:pt x="6973" y="4225"/>
                    <a:pt x="6965" y="4251"/>
                  </a:cubicBezTo>
                  <a:lnTo>
                    <a:pt x="6965" y="4259"/>
                  </a:lnTo>
                  <a:lnTo>
                    <a:pt x="6965" y="4268"/>
                  </a:lnTo>
                  <a:cubicBezTo>
                    <a:pt x="6973" y="4318"/>
                    <a:pt x="6982" y="4378"/>
                    <a:pt x="6982" y="4437"/>
                  </a:cubicBezTo>
                  <a:lnTo>
                    <a:pt x="6982" y="4446"/>
                  </a:lnTo>
                  <a:cubicBezTo>
                    <a:pt x="6990" y="4471"/>
                    <a:pt x="6999" y="4488"/>
                    <a:pt x="7007" y="4514"/>
                  </a:cubicBezTo>
                  <a:cubicBezTo>
                    <a:pt x="7016" y="4556"/>
                    <a:pt x="7033" y="4590"/>
                    <a:pt x="7041" y="4641"/>
                  </a:cubicBezTo>
                  <a:cubicBezTo>
                    <a:pt x="7050" y="4700"/>
                    <a:pt x="7041" y="4776"/>
                    <a:pt x="7024" y="4853"/>
                  </a:cubicBezTo>
                  <a:cubicBezTo>
                    <a:pt x="7016" y="4921"/>
                    <a:pt x="7007" y="4997"/>
                    <a:pt x="7016" y="5065"/>
                  </a:cubicBezTo>
                  <a:cubicBezTo>
                    <a:pt x="7024" y="5328"/>
                    <a:pt x="6973" y="5481"/>
                    <a:pt x="6795" y="5684"/>
                  </a:cubicBezTo>
                  <a:cubicBezTo>
                    <a:pt x="6761" y="5718"/>
                    <a:pt x="6727" y="5744"/>
                    <a:pt x="6702" y="5777"/>
                  </a:cubicBezTo>
                  <a:cubicBezTo>
                    <a:pt x="6634" y="5837"/>
                    <a:pt x="6566" y="5896"/>
                    <a:pt x="6524" y="6007"/>
                  </a:cubicBezTo>
                  <a:cubicBezTo>
                    <a:pt x="6498" y="6057"/>
                    <a:pt x="6507" y="6108"/>
                    <a:pt x="6507" y="6151"/>
                  </a:cubicBezTo>
                  <a:cubicBezTo>
                    <a:pt x="6507" y="6168"/>
                    <a:pt x="6515" y="6202"/>
                    <a:pt x="6507" y="6210"/>
                  </a:cubicBezTo>
                  <a:lnTo>
                    <a:pt x="6481" y="6210"/>
                  </a:lnTo>
                  <a:cubicBezTo>
                    <a:pt x="6481" y="6202"/>
                    <a:pt x="6473" y="6185"/>
                    <a:pt x="6473" y="6176"/>
                  </a:cubicBezTo>
                  <a:cubicBezTo>
                    <a:pt x="6464" y="6168"/>
                    <a:pt x="6464" y="6159"/>
                    <a:pt x="6456" y="6142"/>
                  </a:cubicBezTo>
                  <a:lnTo>
                    <a:pt x="6456" y="6083"/>
                  </a:lnTo>
                  <a:lnTo>
                    <a:pt x="6397" y="6091"/>
                  </a:lnTo>
                  <a:cubicBezTo>
                    <a:pt x="6388" y="6094"/>
                    <a:pt x="6380" y="6095"/>
                    <a:pt x="6371" y="6095"/>
                  </a:cubicBezTo>
                  <a:cubicBezTo>
                    <a:pt x="6354" y="6095"/>
                    <a:pt x="6337" y="6091"/>
                    <a:pt x="6320" y="6091"/>
                  </a:cubicBezTo>
                  <a:cubicBezTo>
                    <a:pt x="6303" y="6091"/>
                    <a:pt x="6295" y="6083"/>
                    <a:pt x="6278" y="6083"/>
                  </a:cubicBezTo>
                  <a:cubicBezTo>
                    <a:pt x="6269" y="5981"/>
                    <a:pt x="6261" y="5896"/>
                    <a:pt x="6244" y="5828"/>
                  </a:cubicBezTo>
                  <a:lnTo>
                    <a:pt x="6227" y="5769"/>
                  </a:lnTo>
                  <a:lnTo>
                    <a:pt x="6167" y="5786"/>
                  </a:lnTo>
                  <a:cubicBezTo>
                    <a:pt x="6117" y="5811"/>
                    <a:pt x="6049" y="5828"/>
                    <a:pt x="5981" y="5845"/>
                  </a:cubicBezTo>
                  <a:cubicBezTo>
                    <a:pt x="5904" y="5871"/>
                    <a:pt x="5837" y="5888"/>
                    <a:pt x="5794" y="5905"/>
                  </a:cubicBezTo>
                  <a:cubicBezTo>
                    <a:pt x="5752" y="5930"/>
                    <a:pt x="5726" y="5930"/>
                    <a:pt x="5701" y="5939"/>
                  </a:cubicBezTo>
                  <a:cubicBezTo>
                    <a:pt x="5650" y="5947"/>
                    <a:pt x="5608" y="5964"/>
                    <a:pt x="5548" y="6032"/>
                  </a:cubicBezTo>
                  <a:lnTo>
                    <a:pt x="5506" y="6066"/>
                  </a:lnTo>
                  <a:lnTo>
                    <a:pt x="5540" y="6100"/>
                  </a:lnTo>
                  <a:cubicBezTo>
                    <a:pt x="5726" y="6320"/>
                    <a:pt x="5531" y="6872"/>
                    <a:pt x="5421" y="7203"/>
                  </a:cubicBezTo>
                  <a:cubicBezTo>
                    <a:pt x="5379" y="7304"/>
                    <a:pt x="5353" y="7398"/>
                    <a:pt x="5336" y="7457"/>
                  </a:cubicBezTo>
                  <a:cubicBezTo>
                    <a:pt x="5319" y="7517"/>
                    <a:pt x="5311" y="7567"/>
                    <a:pt x="5311" y="7610"/>
                  </a:cubicBezTo>
                  <a:cubicBezTo>
                    <a:pt x="5285" y="7737"/>
                    <a:pt x="5277" y="7788"/>
                    <a:pt x="5158" y="7924"/>
                  </a:cubicBezTo>
                  <a:cubicBezTo>
                    <a:pt x="5124" y="7958"/>
                    <a:pt x="5090" y="8000"/>
                    <a:pt x="5056" y="8042"/>
                  </a:cubicBezTo>
                  <a:cubicBezTo>
                    <a:pt x="4997" y="8127"/>
                    <a:pt x="4920" y="8212"/>
                    <a:pt x="4853" y="8263"/>
                  </a:cubicBezTo>
                  <a:cubicBezTo>
                    <a:pt x="4844" y="8263"/>
                    <a:pt x="4844" y="8255"/>
                    <a:pt x="4844" y="8255"/>
                  </a:cubicBezTo>
                  <a:lnTo>
                    <a:pt x="4827" y="8229"/>
                  </a:lnTo>
                  <a:lnTo>
                    <a:pt x="4802" y="8221"/>
                  </a:lnTo>
                  <a:lnTo>
                    <a:pt x="4785" y="8221"/>
                  </a:lnTo>
                  <a:cubicBezTo>
                    <a:pt x="4768" y="8195"/>
                    <a:pt x="4793" y="8110"/>
                    <a:pt x="4810" y="8051"/>
                  </a:cubicBezTo>
                  <a:cubicBezTo>
                    <a:pt x="4853" y="7915"/>
                    <a:pt x="4912" y="7729"/>
                    <a:pt x="4759" y="7627"/>
                  </a:cubicBezTo>
                  <a:cubicBezTo>
                    <a:pt x="4705" y="7595"/>
                    <a:pt x="4645" y="7585"/>
                    <a:pt x="4582" y="7585"/>
                  </a:cubicBezTo>
                  <a:cubicBezTo>
                    <a:pt x="4525" y="7585"/>
                    <a:pt x="4467" y="7593"/>
                    <a:pt x="4411" y="7601"/>
                  </a:cubicBezTo>
                  <a:lnTo>
                    <a:pt x="4386" y="7601"/>
                  </a:lnTo>
                  <a:lnTo>
                    <a:pt x="4369" y="7627"/>
                  </a:lnTo>
                  <a:cubicBezTo>
                    <a:pt x="4267" y="7813"/>
                    <a:pt x="4208" y="8017"/>
                    <a:pt x="4140" y="8212"/>
                  </a:cubicBezTo>
                  <a:cubicBezTo>
                    <a:pt x="4072" y="8407"/>
                    <a:pt x="4004" y="8619"/>
                    <a:pt x="3894" y="8814"/>
                  </a:cubicBezTo>
                  <a:cubicBezTo>
                    <a:pt x="3818" y="8967"/>
                    <a:pt x="3724" y="9103"/>
                    <a:pt x="3640" y="9239"/>
                  </a:cubicBezTo>
                  <a:cubicBezTo>
                    <a:pt x="3521" y="9425"/>
                    <a:pt x="3394" y="9629"/>
                    <a:pt x="3292" y="9849"/>
                  </a:cubicBezTo>
                  <a:cubicBezTo>
                    <a:pt x="3266" y="9900"/>
                    <a:pt x="3241" y="9960"/>
                    <a:pt x="3224" y="10019"/>
                  </a:cubicBezTo>
                  <a:cubicBezTo>
                    <a:pt x="3164" y="10197"/>
                    <a:pt x="3088" y="10401"/>
                    <a:pt x="2935" y="10452"/>
                  </a:cubicBezTo>
                  <a:cubicBezTo>
                    <a:pt x="2922" y="10455"/>
                    <a:pt x="2907" y="10457"/>
                    <a:pt x="2889" y="10457"/>
                  </a:cubicBezTo>
                  <a:cubicBezTo>
                    <a:pt x="2830" y="10457"/>
                    <a:pt x="2751" y="10437"/>
                    <a:pt x="2672" y="10418"/>
                  </a:cubicBezTo>
                  <a:cubicBezTo>
                    <a:pt x="2576" y="10394"/>
                    <a:pt x="2476" y="10370"/>
                    <a:pt x="2381" y="10370"/>
                  </a:cubicBezTo>
                  <a:cubicBezTo>
                    <a:pt x="2341" y="10370"/>
                    <a:pt x="2303" y="10374"/>
                    <a:pt x="2265" y="10384"/>
                  </a:cubicBezTo>
                  <a:cubicBezTo>
                    <a:pt x="2130" y="10426"/>
                    <a:pt x="1782" y="10613"/>
                    <a:pt x="1680" y="10732"/>
                  </a:cubicBezTo>
                  <a:cubicBezTo>
                    <a:pt x="1553" y="10876"/>
                    <a:pt x="1476" y="11020"/>
                    <a:pt x="1400" y="11156"/>
                  </a:cubicBezTo>
                  <a:cubicBezTo>
                    <a:pt x="1315" y="11317"/>
                    <a:pt x="1222" y="11478"/>
                    <a:pt x="1069" y="11648"/>
                  </a:cubicBezTo>
                  <a:cubicBezTo>
                    <a:pt x="789" y="11936"/>
                    <a:pt x="0" y="13056"/>
                    <a:pt x="204" y="13556"/>
                  </a:cubicBezTo>
                  <a:cubicBezTo>
                    <a:pt x="263" y="13701"/>
                    <a:pt x="391" y="13777"/>
                    <a:pt x="586" y="13785"/>
                  </a:cubicBezTo>
                  <a:cubicBezTo>
                    <a:pt x="713" y="13794"/>
                    <a:pt x="950" y="13989"/>
                    <a:pt x="1154" y="14159"/>
                  </a:cubicBezTo>
                  <a:cubicBezTo>
                    <a:pt x="1264" y="14244"/>
                    <a:pt x="1366" y="14337"/>
                    <a:pt x="1468" y="14405"/>
                  </a:cubicBezTo>
                  <a:lnTo>
                    <a:pt x="1510" y="14422"/>
                  </a:lnTo>
                  <a:cubicBezTo>
                    <a:pt x="1602" y="14441"/>
                    <a:pt x="1699" y="14461"/>
                    <a:pt x="1802" y="14461"/>
                  </a:cubicBezTo>
                  <a:cubicBezTo>
                    <a:pt x="1831" y="14461"/>
                    <a:pt x="1861" y="14459"/>
                    <a:pt x="1892" y="14456"/>
                  </a:cubicBezTo>
                  <a:cubicBezTo>
                    <a:pt x="2028" y="14430"/>
                    <a:pt x="2163" y="14396"/>
                    <a:pt x="2299" y="14362"/>
                  </a:cubicBezTo>
                  <a:cubicBezTo>
                    <a:pt x="2401" y="14337"/>
                    <a:pt x="2503" y="14311"/>
                    <a:pt x="2605" y="14294"/>
                  </a:cubicBezTo>
                  <a:lnTo>
                    <a:pt x="2664" y="14286"/>
                  </a:lnTo>
                  <a:cubicBezTo>
                    <a:pt x="2732" y="14269"/>
                    <a:pt x="2817" y="14252"/>
                    <a:pt x="2885" y="14227"/>
                  </a:cubicBezTo>
                  <a:cubicBezTo>
                    <a:pt x="2918" y="14231"/>
                    <a:pt x="2942" y="14233"/>
                    <a:pt x="2959" y="14233"/>
                  </a:cubicBezTo>
                  <a:cubicBezTo>
                    <a:pt x="2976" y="14233"/>
                    <a:pt x="2986" y="14231"/>
                    <a:pt x="2995" y="14227"/>
                  </a:cubicBezTo>
                  <a:cubicBezTo>
                    <a:pt x="3037" y="14218"/>
                    <a:pt x="3054" y="14184"/>
                    <a:pt x="3063" y="14159"/>
                  </a:cubicBezTo>
                  <a:cubicBezTo>
                    <a:pt x="3071" y="14133"/>
                    <a:pt x="3080" y="14125"/>
                    <a:pt x="3088" y="14125"/>
                  </a:cubicBezTo>
                  <a:cubicBezTo>
                    <a:pt x="3098" y="14122"/>
                    <a:pt x="3109" y="14121"/>
                    <a:pt x="3122" y="14121"/>
                  </a:cubicBezTo>
                  <a:cubicBezTo>
                    <a:pt x="3152" y="14121"/>
                    <a:pt x="3188" y="14127"/>
                    <a:pt x="3224" y="14133"/>
                  </a:cubicBezTo>
                  <a:cubicBezTo>
                    <a:pt x="3266" y="14142"/>
                    <a:pt x="3300" y="14150"/>
                    <a:pt x="3334" y="14150"/>
                  </a:cubicBezTo>
                  <a:cubicBezTo>
                    <a:pt x="3402" y="14142"/>
                    <a:pt x="3461" y="14125"/>
                    <a:pt x="3512" y="14108"/>
                  </a:cubicBezTo>
                  <a:cubicBezTo>
                    <a:pt x="3546" y="14099"/>
                    <a:pt x="3580" y="14082"/>
                    <a:pt x="3623" y="14082"/>
                  </a:cubicBezTo>
                  <a:cubicBezTo>
                    <a:pt x="3764" y="14060"/>
                    <a:pt x="3860" y="14052"/>
                    <a:pt x="3971" y="14052"/>
                  </a:cubicBezTo>
                  <a:cubicBezTo>
                    <a:pt x="4027" y="14052"/>
                    <a:pt x="4086" y="14054"/>
                    <a:pt x="4157" y="14057"/>
                  </a:cubicBezTo>
                  <a:cubicBezTo>
                    <a:pt x="4242" y="14057"/>
                    <a:pt x="4361" y="14065"/>
                    <a:pt x="4437" y="14065"/>
                  </a:cubicBezTo>
                  <a:lnTo>
                    <a:pt x="4505" y="14065"/>
                  </a:lnTo>
                  <a:cubicBezTo>
                    <a:pt x="4526" y="14067"/>
                    <a:pt x="4548" y="14069"/>
                    <a:pt x="4569" y="14069"/>
                  </a:cubicBezTo>
                  <a:cubicBezTo>
                    <a:pt x="4641" y="14069"/>
                    <a:pt x="4718" y="14052"/>
                    <a:pt x="4836" y="13981"/>
                  </a:cubicBezTo>
                  <a:cubicBezTo>
                    <a:pt x="4956" y="13909"/>
                    <a:pt x="5016" y="13875"/>
                    <a:pt x="5084" y="13875"/>
                  </a:cubicBezTo>
                  <a:cubicBezTo>
                    <a:pt x="5146" y="13875"/>
                    <a:pt x="5216" y="13903"/>
                    <a:pt x="5345" y="13955"/>
                  </a:cubicBezTo>
                  <a:cubicBezTo>
                    <a:pt x="5531" y="14031"/>
                    <a:pt x="5667" y="14031"/>
                    <a:pt x="5837" y="14031"/>
                  </a:cubicBezTo>
                  <a:lnTo>
                    <a:pt x="6057" y="14031"/>
                  </a:lnTo>
                  <a:cubicBezTo>
                    <a:pt x="6097" y="14031"/>
                    <a:pt x="6136" y="14028"/>
                    <a:pt x="6176" y="14028"/>
                  </a:cubicBezTo>
                  <a:cubicBezTo>
                    <a:pt x="6196" y="14028"/>
                    <a:pt x="6216" y="14029"/>
                    <a:pt x="6235" y="14031"/>
                  </a:cubicBezTo>
                  <a:lnTo>
                    <a:pt x="6286" y="14031"/>
                  </a:lnTo>
                  <a:cubicBezTo>
                    <a:pt x="6337" y="14031"/>
                    <a:pt x="6363" y="14040"/>
                    <a:pt x="6380" y="14057"/>
                  </a:cubicBezTo>
                  <a:cubicBezTo>
                    <a:pt x="6397" y="14065"/>
                    <a:pt x="6422" y="14091"/>
                    <a:pt x="6456" y="14125"/>
                  </a:cubicBezTo>
                  <a:cubicBezTo>
                    <a:pt x="6592" y="14227"/>
                    <a:pt x="6719" y="14371"/>
                    <a:pt x="6838" y="14574"/>
                  </a:cubicBezTo>
                  <a:lnTo>
                    <a:pt x="6855" y="14591"/>
                  </a:lnTo>
                  <a:cubicBezTo>
                    <a:pt x="6889" y="14617"/>
                    <a:pt x="6922" y="14651"/>
                    <a:pt x="6956" y="14685"/>
                  </a:cubicBezTo>
                  <a:cubicBezTo>
                    <a:pt x="7041" y="14761"/>
                    <a:pt x="7033" y="14812"/>
                    <a:pt x="6999" y="14871"/>
                  </a:cubicBezTo>
                  <a:lnTo>
                    <a:pt x="6982" y="14905"/>
                  </a:lnTo>
                  <a:lnTo>
                    <a:pt x="7007" y="14931"/>
                  </a:lnTo>
                  <a:cubicBezTo>
                    <a:pt x="7041" y="14973"/>
                    <a:pt x="7084" y="14999"/>
                    <a:pt x="7135" y="15015"/>
                  </a:cubicBezTo>
                  <a:cubicBezTo>
                    <a:pt x="7135" y="15066"/>
                    <a:pt x="7118" y="15109"/>
                    <a:pt x="7092" y="15151"/>
                  </a:cubicBezTo>
                  <a:cubicBezTo>
                    <a:pt x="7067" y="15194"/>
                    <a:pt x="7041" y="15236"/>
                    <a:pt x="7033" y="15295"/>
                  </a:cubicBezTo>
                  <a:cubicBezTo>
                    <a:pt x="7024" y="15363"/>
                    <a:pt x="7033" y="15423"/>
                    <a:pt x="7041" y="15474"/>
                  </a:cubicBezTo>
                  <a:cubicBezTo>
                    <a:pt x="7050" y="15507"/>
                    <a:pt x="7058" y="15541"/>
                    <a:pt x="7058" y="15584"/>
                  </a:cubicBezTo>
                  <a:cubicBezTo>
                    <a:pt x="7050" y="15643"/>
                    <a:pt x="7050" y="15694"/>
                    <a:pt x="7050" y="15754"/>
                  </a:cubicBezTo>
                  <a:cubicBezTo>
                    <a:pt x="7033" y="15898"/>
                    <a:pt x="7024" y="16033"/>
                    <a:pt x="7033" y="16178"/>
                  </a:cubicBezTo>
                  <a:cubicBezTo>
                    <a:pt x="7033" y="16220"/>
                    <a:pt x="7033" y="16262"/>
                    <a:pt x="7024" y="16305"/>
                  </a:cubicBezTo>
                  <a:cubicBezTo>
                    <a:pt x="7024" y="16390"/>
                    <a:pt x="7016" y="16475"/>
                    <a:pt x="7033" y="16542"/>
                  </a:cubicBezTo>
                  <a:cubicBezTo>
                    <a:pt x="7050" y="16602"/>
                    <a:pt x="7084" y="16644"/>
                    <a:pt x="7109" y="16678"/>
                  </a:cubicBezTo>
                  <a:cubicBezTo>
                    <a:pt x="7143" y="16729"/>
                    <a:pt x="7168" y="16763"/>
                    <a:pt x="7177" y="16839"/>
                  </a:cubicBezTo>
                  <a:cubicBezTo>
                    <a:pt x="7185" y="16924"/>
                    <a:pt x="7151" y="17017"/>
                    <a:pt x="7126" y="17119"/>
                  </a:cubicBezTo>
                  <a:cubicBezTo>
                    <a:pt x="7075" y="17263"/>
                    <a:pt x="7033" y="17408"/>
                    <a:pt x="7084" y="17569"/>
                  </a:cubicBezTo>
                  <a:cubicBezTo>
                    <a:pt x="7118" y="17662"/>
                    <a:pt x="7168" y="17739"/>
                    <a:pt x="7228" y="17806"/>
                  </a:cubicBezTo>
                  <a:cubicBezTo>
                    <a:pt x="7270" y="17874"/>
                    <a:pt x="7321" y="17942"/>
                    <a:pt x="7355" y="18018"/>
                  </a:cubicBezTo>
                  <a:cubicBezTo>
                    <a:pt x="7431" y="18222"/>
                    <a:pt x="7516" y="18315"/>
                    <a:pt x="7644" y="18477"/>
                  </a:cubicBezTo>
                  <a:cubicBezTo>
                    <a:pt x="7703" y="18553"/>
                    <a:pt x="7703" y="18553"/>
                    <a:pt x="7728" y="18638"/>
                  </a:cubicBezTo>
                  <a:lnTo>
                    <a:pt x="7745" y="18680"/>
                  </a:lnTo>
                  <a:cubicBezTo>
                    <a:pt x="7788" y="18782"/>
                    <a:pt x="7822" y="18884"/>
                    <a:pt x="7873" y="18994"/>
                  </a:cubicBezTo>
                  <a:cubicBezTo>
                    <a:pt x="7983" y="19232"/>
                    <a:pt x="8085" y="19299"/>
                    <a:pt x="8246" y="19401"/>
                  </a:cubicBezTo>
                  <a:cubicBezTo>
                    <a:pt x="8288" y="19427"/>
                    <a:pt x="8331" y="19461"/>
                    <a:pt x="8382" y="19495"/>
                  </a:cubicBezTo>
                  <a:cubicBezTo>
                    <a:pt x="8678" y="19698"/>
                    <a:pt x="8661" y="19961"/>
                    <a:pt x="8628" y="20063"/>
                  </a:cubicBezTo>
                  <a:lnTo>
                    <a:pt x="8797" y="20029"/>
                  </a:lnTo>
                  <a:cubicBezTo>
                    <a:pt x="8780" y="20029"/>
                    <a:pt x="8763" y="19936"/>
                    <a:pt x="8755" y="19936"/>
                  </a:cubicBezTo>
                  <a:cubicBezTo>
                    <a:pt x="8789" y="19749"/>
                    <a:pt x="8687" y="19571"/>
                    <a:pt x="8441" y="19401"/>
                  </a:cubicBezTo>
                  <a:cubicBezTo>
                    <a:pt x="8390" y="19367"/>
                    <a:pt x="8348" y="19333"/>
                    <a:pt x="8305" y="19308"/>
                  </a:cubicBezTo>
                  <a:cubicBezTo>
                    <a:pt x="8144" y="19206"/>
                    <a:pt x="8068" y="19155"/>
                    <a:pt x="7974" y="18943"/>
                  </a:cubicBezTo>
                  <a:cubicBezTo>
                    <a:pt x="7923" y="18841"/>
                    <a:pt x="7890" y="18748"/>
                    <a:pt x="7847" y="18646"/>
                  </a:cubicBezTo>
                  <a:lnTo>
                    <a:pt x="7830" y="18595"/>
                  </a:lnTo>
                  <a:cubicBezTo>
                    <a:pt x="7796" y="18510"/>
                    <a:pt x="7796" y="18494"/>
                    <a:pt x="7728" y="18409"/>
                  </a:cubicBezTo>
                  <a:cubicBezTo>
                    <a:pt x="7601" y="18256"/>
                    <a:pt x="7525" y="18163"/>
                    <a:pt x="7457" y="17976"/>
                  </a:cubicBezTo>
                  <a:cubicBezTo>
                    <a:pt x="7414" y="17883"/>
                    <a:pt x="7364" y="17815"/>
                    <a:pt x="7313" y="17739"/>
                  </a:cubicBezTo>
                  <a:cubicBezTo>
                    <a:pt x="7262" y="17671"/>
                    <a:pt x="7211" y="17611"/>
                    <a:pt x="7185" y="17535"/>
                  </a:cubicBezTo>
                  <a:cubicBezTo>
                    <a:pt x="7143" y="17408"/>
                    <a:pt x="7185" y="17280"/>
                    <a:pt x="7228" y="17153"/>
                  </a:cubicBezTo>
                  <a:cubicBezTo>
                    <a:pt x="7262" y="17043"/>
                    <a:pt x="7296" y="16941"/>
                    <a:pt x="7287" y="16831"/>
                  </a:cubicBezTo>
                  <a:cubicBezTo>
                    <a:pt x="7279" y="16729"/>
                    <a:pt x="7236" y="16670"/>
                    <a:pt x="7202" y="16619"/>
                  </a:cubicBezTo>
                  <a:cubicBezTo>
                    <a:pt x="7177" y="16585"/>
                    <a:pt x="7151" y="16551"/>
                    <a:pt x="7143" y="16508"/>
                  </a:cubicBezTo>
                  <a:cubicBezTo>
                    <a:pt x="7126" y="16458"/>
                    <a:pt x="7135" y="16390"/>
                    <a:pt x="7135" y="16313"/>
                  </a:cubicBezTo>
                  <a:cubicBezTo>
                    <a:pt x="7143" y="16271"/>
                    <a:pt x="7143" y="16220"/>
                    <a:pt x="7143" y="16178"/>
                  </a:cubicBezTo>
                  <a:cubicBezTo>
                    <a:pt x="7135" y="16033"/>
                    <a:pt x="7143" y="15898"/>
                    <a:pt x="7160" y="15762"/>
                  </a:cubicBezTo>
                  <a:cubicBezTo>
                    <a:pt x="7160" y="15703"/>
                    <a:pt x="7168" y="15652"/>
                    <a:pt x="7168" y="15592"/>
                  </a:cubicBezTo>
                  <a:cubicBezTo>
                    <a:pt x="7168" y="15541"/>
                    <a:pt x="7160" y="15491"/>
                    <a:pt x="7151" y="15448"/>
                  </a:cubicBezTo>
                  <a:cubicBezTo>
                    <a:pt x="7143" y="15406"/>
                    <a:pt x="7135" y="15363"/>
                    <a:pt x="7143" y="15312"/>
                  </a:cubicBezTo>
                  <a:cubicBezTo>
                    <a:pt x="7151" y="15270"/>
                    <a:pt x="7168" y="15236"/>
                    <a:pt x="7185" y="15202"/>
                  </a:cubicBezTo>
                  <a:cubicBezTo>
                    <a:pt x="7219" y="15143"/>
                    <a:pt x="7262" y="15075"/>
                    <a:pt x="7236" y="14965"/>
                  </a:cubicBezTo>
                  <a:lnTo>
                    <a:pt x="7228" y="14931"/>
                  </a:lnTo>
                  <a:lnTo>
                    <a:pt x="7194" y="14922"/>
                  </a:lnTo>
                  <a:cubicBezTo>
                    <a:pt x="7160" y="14914"/>
                    <a:pt x="7135" y="14905"/>
                    <a:pt x="7118" y="14888"/>
                  </a:cubicBezTo>
                  <a:cubicBezTo>
                    <a:pt x="7160" y="14786"/>
                    <a:pt x="7135" y="14693"/>
                    <a:pt x="7033" y="14600"/>
                  </a:cubicBezTo>
                  <a:cubicBezTo>
                    <a:pt x="6999" y="14566"/>
                    <a:pt x="6965" y="14540"/>
                    <a:pt x="6931" y="14515"/>
                  </a:cubicBezTo>
                  <a:cubicBezTo>
                    <a:pt x="6804" y="14303"/>
                    <a:pt x="6668" y="14142"/>
                    <a:pt x="6524" y="14031"/>
                  </a:cubicBezTo>
                  <a:cubicBezTo>
                    <a:pt x="6490" y="14006"/>
                    <a:pt x="6464" y="13989"/>
                    <a:pt x="6456" y="13972"/>
                  </a:cubicBezTo>
                  <a:cubicBezTo>
                    <a:pt x="6405" y="13921"/>
                    <a:pt x="6388" y="13921"/>
                    <a:pt x="6286" y="13921"/>
                  </a:cubicBezTo>
                  <a:lnTo>
                    <a:pt x="6235" y="13921"/>
                  </a:lnTo>
                  <a:cubicBezTo>
                    <a:pt x="6216" y="13918"/>
                    <a:pt x="6195" y="13917"/>
                    <a:pt x="6174" y="13917"/>
                  </a:cubicBezTo>
                  <a:cubicBezTo>
                    <a:pt x="6132" y="13917"/>
                    <a:pt x="6088" y="13921"/>
                    <a:pt x="6049" y="13921"/>
                  </a:cubicBezTo>
                  <a:lnTo>
                    <a:pt x="5837" y="13921"/>
                  </a:lnTo>
                  <a:cubicBezTo>
                    <a:pt x="5667" y="13921"/>
                    <a:pt x="5557" y="13921"/>
                    <a:pt x="5379" y="13853"/>
                  </a:cubicBezTo>
                  <a:cubicBezTo>
                    <a:pt x="5239" y="13793"/>
                    <a:pt x="5154" y="13762"/>
                    <a:pt x="5076" y="13762"/>
                  </a:cubicBezTo>
                  <a:cubicBezTo>
                    <a:pt x="4989" y="13762"/>
                    <a:pt x="4911" y="13802"/>
                    <a:pt x="4776" y="13887"/>
                  </a:cubicBezTo>
                  <a:cubicBezTo>
                    <a:pt x="4687" y="13945"/>
                    <a:pt x="4632" y="13959"/>
                    <a:pt x="4570" y="13959"/>
                  </a:cubicBezTo>
                  <a:cubicBezTo>
                    <a:pt x="4549" y="13959"/>
                    <a:pt x="4528" y="13957"/>
                    <a:pt x="4505" y="13955"/>
                  </a:cubicBezTo>
                  <a:lnTo>
                    <a:pt x="4437" y="13955"/>
                  </a:lnTo>
                  <a:cubicBezTo>
                    <a:pt x="4361" y="13955"/>
                    <a:pt x="4242" y="13947"/>
                    <a:pt x="4157" y="13947"/>
                  </a:cubicBezTo>
                  <a:cubicBezTo>
                    <a:pt x="4086" y="13944"/>
                    <a:pt x="4026" y="13942"/>
                    <a:pt x="3968" y="13942"/>
                  </a:cubicBezTo>
                  <a:cubicBezTo>
                    <a:pt x="3853" y="13942"/>
                    <a:pt x="3750" y="13949"/>
                    <a:pt x="3597" y="13972"/>
                  </a:cubicBezTo>
                  <a:cubicBezTo>
                    <a:pt x="3555" y="13972"/>
                    <a:pt x="3512" y="13989"/>
                    <a:pt x="3470" y="13998"/>
                  </a:cubicBezTo>
                  <a:cubicBezTo>
                    <a:pt x="3427" y="14014"/>
                    <a:pt x="3385" y="14031"/>
                    <a:pt x="3326" y="14031"/>
                  </a:cubicBezTo>
                  <a:cubicBezTo>
                    <a:pt x="3321" y="14034"/>
                    <a:pt x="3314" y="14035"/>
                    <a:pt x="3307" y="14035"/>
                  </a:cubicBezTo>
                  <a:cubicBezTo>
                    <a:pt x="3289" y="14035"/>
                    <a:pt x="3265" y="14029"/>
                    <a:pt x="3241" y="14023"/>
                  </a:cubicBezTo>
                  <a:cubicBezTo>
                    <a:pt x="3200" y="14017"/>
                    <a:pt x="3155" y="14007"/>
                    <a:pt x="3109" y="14007"/>
                  </a:cubicBezTo>
                  <a:cubicBezTo>
                    <a:pt x="3088" y="14007"/>
                    <a:pt x="3067" y="14009"/>
                    <a:pt x="3046" y="14014"/>
                  </a:cubicBezTo>
                  <a:cubicBezTo>
                    <a:pt x="2995" y="14031"/>
                    <a:pt x="2969" y="14082"/>
                    <a:pt x="2961" y="14108"/>
                  </a:cubicBezTo>
                  <a:cubicBezTo>
                    <a:pt x="2961" y="14116"/>
                    <a:pt x="2961" y="14116"/>
                    <a:pt x="2952" y="14116"/>
                  </a:cubicBezTo>
                  <a:lnTo>
                    <a:pt x="2859" y="14116"/>
                  </a:lnTo>
                  <a:lnTo>
                    <a:pt x="2851" y="14125"/>
                  </a:lnTo>
                  <a:cubicBezTo>
                    <a:pt x="2791" y="14142"/>
                    <a:pt x="2706" y="14159"/>
                    <a:pt x="2639" y="14176"/>
                  </a:cubicBezTo>
                  <a:lnTo>
                    <a:pt x="2579" y="14184"/>
                  </a:lnTo>
                  <a:cubicBezTo>
                    <a:pt x="2477" y="14201"/>
                    <a:pt x="2376" y="14227"/>
                    <a:pt x="2274" y="14260"/>
                  </a:cubicBezTo>
                  <a:cubicBezTo>
                    <a:pt x="2138" y="14286"/>
                    <a:pt x="2002" y="14320"/>
                    <a:pt x="1875" y="14345"/>
                  </a:cubicBezTo>
                  <a:cubicBezTo>
                    <a:pt x="1848" y="14349"/>
                    <a:pt x="1822" y="14351"/>
                    <a:pt x="1796" y="14351"/>
                  </a:cubicBezTo>
                  <a:cubicBezTo>
                    <a:pt x="1707" y="14351"/>
                    <a:pt x="1621" y="14331"/>
                    <a:pt x="1536" y="14311"/>
                  </a:cubicBezTo>
                  <a:lnTo>
                    <a:pt x="1519" y="14303"/>
                  </a:lnTo>
                  <a:cubicBezTo>
                    <a:pt x="1425" y="14244"/>
                    <a:pt x="1332" y="14159"/>
                    <a:pt x="1222" y="14074"/>
                  </a:cubicBezTo>
                  <a:cubicBezTo>
                    <a:pt x="984" y="13870"/>
                    <a:pt x="755" y="13684"/>
                    <a:pt x="594" y="13675"/>
                  </a:cubicBezTo>
                  <a:cubicBezTo>
                    <a:pt x="441" y="13667"/>
                    <a:pt x="348" y="13616"/>
                    <a:pt x="306" y="13514"/>
                  </a:cubicBezTo>
                  <a:cubicBezTo>
                    <a:pt x="145" y="13115"/>
                    <a:pt x="806" y="12072"/>
                    <a:pt x="1146" y="11724"/>
                  </a:cubicBezTo>
                  <a:cubicBezTo>
                    <a:pt x="1315" y="11546"/>
                    <a:pt x="1400" y="11376"/>
                    <a:pt x="1493" y="11215"/>
                  </a:cubicBezTo>
                  <a:cubicBezTo>
                    <a:pt x="1570" y="11071"/>
                    <a:pt x="1638" y="10944"/>
                    <a:pt x="1756" y="10808"/>
                  </a:cubicBezTo>
                  <a:cubicBezTo>
                    <a:pt x="1841" y="10715"/>
                    <a:pt x="2163" y="10528"/>
                    <a:pt x="2291" y="10494"/>
                  </a:cubicBezTo>
                  <a:cubicBezTo>
                    <a:pt x="2320" y="10487"/>
                    <a:pt x="2350" y="10484"/>
                    <a:pt x="2383" y="10484"/>
                  </a:cubicBezTo>
                  <a:cubicBezTo>
                    <a:pt x="2464" y="10484"/>
                    <a:pt x="2553" y="10504"/>
                    <a:pt x="2639" y="10528"/>
                  </a:cubicBezTo>
                  <a:cubicBezTo>
                    <a:pt x="2730" y="10552"/>
                    <a:pt x="2812" y="10572"/>
                    <a:pt x="2886" y="10572"/>
                  </a:cubicBezTo>
                  <a:cubicBezTo>
                    <a:pt x="2915" y="10572"/>
                    <a:pt x="2943" y="10569"/>
                    <a:pt x="2969" y="10562"/>
                  </a:cubicBezTo>
                  <a:cubicBezTo>
                    <a:pt x="3173" y="10486"/>
                    <a:pt x="3258" y="10248"/>
                    <a:pt x="3326" y="10061"/>
                  </a:cubicBezTo>
                  <a:cubicBezTo>
                    <a:pt x="3343" y="10002"/>
                    <a:pt x="3368" y="9943"/>
                    <a:pt x="3385" y="9900"/>
                  </a:cubicBezTo>
                  <a:cubicBezTo>
                    <a:pt x="3487" y="9680"/>
                    <a:pt x="3606" y="9493"/>
                    <a:pt x="3733" y="9298"/>
                  </a:cubicBezTo>
                  <a:cubicBezTo>
                    <a:pt x="3818" y="9162"/>
                    <a:pt x="3911" y="9018"/>
                    <a:pt x="3987" y="8874"/>
                  </a:cubicBezTo>
                  <a:cubicBezTo>
                    <a:pt x="4106" y="8662"/>
                    <a:pt x="4174" y="8450"/>
                    <a:pt x="4242" y="8246"/>
                  </a:cubicBezTo>
                  <a:cubicBezTo>
                    <a:pt x="4301" y="8051"/>
                    <a:pt x="4361" y="7873"/>
                    <a:pt x="4454" y="7703"/>
                  </a:cubicBezTo>
                  <a:cubicBezTo>
                    <a:pt x="4492" y="7700"/>
                    <a:pt x="4529" y="7696"/>
                    <a:pt x="4563" y="7696"/>
                  </a:cubicBezTo>
                  <a:cubicBezTo>
                    <a:pt x="4614" y="7696"/>
                    <a:pt x="4660" y="7703"/>
                    <a:pt x="4700" y="7729"/>
                  </a:cubicBezTo>
                  <a:cubicBezTo>
                    <a:pt x="4776" y="7771"/>
                    <a:pt x="4751" y="7881"/>
                    <a:pt x="4700" y="8025"/>
                  </a:cubicBezTo>
                  <a:cubicBezTo>
                    <a:pt x="4674" y="8127"/>
                    <a:pt x="4641" y="8212"/>
                    <a:pt x="4683" y="8280"/>
                  </a:cubicBezTo>
                  <a:cubicBezTo>
                    <a:pt x="4700" y="8297"/>
                    <a:pt x="4717" y="8314"/>
                    <a:pt x="4751" y="8331"/>
                  </a:cubicBezTo>
                  <a:cubicBezTo>
                    <a:pt x="4751" y="8348"/>
                    <a:pt x="4759" y="8373"/>
                    <a:pt x="4793" y="8390"/>
                  </a:cubicBezTo>
                  <a:lnTo>
                    <a:pt x="4819" y="8407"/>
                  </a:lnTo>
                  <a:lnTo>
                    <a:pt x="4844" y="8399"/>
                  </a:lnTo>
                  <a:cubicBezTo>
                    <a:pt x="4954" y="8348"/>
                    <a:pt x="5056" y="8221"/>
                    <a:pt x="5141" y="8110"/>
                  </a:cubicBezTo>
                  <a:cubicBezTo>
                    <a:pt x="5175" y="8068"/>
                    <a:pt x="5200" y="8034"/>
                    <a:pt x="5234" y="8000"/>
                  </a:cubicBezTo>
                  <a:cubicBezTo>
                    <a:pt x="5370" y="7839"/>
                    <a:pt x="5387" y="7763"/>
                    <a:pt x="5412" y="7627"/>
                  </a:cubicBezTo>
                  <a:cubicBezTo>
                    <a:pt x="5421" y="7584"/>
                    <a:pt x="5429" y="7542"/>
                    <a:pt x="5438" y="7483"/>
                  </a:cubicBezTo>
                  <a:cubicBezTo>
                    <a:pt x="5455" y="7432"/>
                    <a:pt x="5480" y="7338"/>
                    <a:pt x="5514" y="7237"/>
                  </a:cubicBezTo>
                  <a:cubicBezTo>
                    <a:pt x="5642" y="6889"/>
                    <a:pt x="5828" y="6354"/>
                    <a:pt x="5650" y="6074"/>
                  </a:cubicBezTo>
                  <a:cubicBezTo>
                    <a:pt x="5675" y="6057"/>
                    <a:pt x="5692" y="6057"/>
                    <a:pt x="5718" y="6049"/>
                  </a:cubicBezTo>
                  <a:cubicBezTo>
                    <a:pt x="5752" y="6040"/>
                    <a:pt x="5786" y="6032"/>
                    <a:pt x="5837" y="6007"/>
                  </a:cubicBezTo>
                  <a:cubicBezTo>
                    <a:pt x="5871" y="5990"/>
                    <a:pt x="5938" y="5973"/>
                    <a:pt x="6006" y="5956"/>
                  </a:cubicBezTo>
                  <a:cubicBezTo>
                    <a:pt x="6057" y="5939"/>
                    <a:pt x="6100" y="5930"/>
                    <a:pt x="6142" y="5913"/>
                  </a:cubicBezTo>
                  <a:cubicBezTo>
                    <a:pt x="6151" y="5981"/>
                    <a:pt x="6159" y="6057"/>
                    <a:pt x="6159" y="6142"/>
                  </a:cubicBezTo>
                  <a:lnTo>
                    <a:pt x="6167" y="6210"/>
                  </a:lnTo>
                  <a:lnTo>
                    <a:pt x="6227" y="6202"/>
                  </a:lnTo>
                  <a:cubicBezTo>
                    <a:pt x="6233" y="6199"/>
                    <a:pt x="6239" y="6198"/>
                    <a:pt x="6246" y="6198"/>
                  </a:cubicBezTo>
                  <a:cubicBezTo>
                    <a:pt x="6261" y="6198"/>
                    <a:pt x="6278" y="6202"/>
                    <a:pt x="6295" y="6202"/>
                  </a:cubicBezTo>
                  <a:cubicBezTo>
                    <a:pt x="6320" y="6202"/>
                    <a:pt x="6337" y="6210"/>
                    <a:pt x="6354" y="6210"/>
                  </a:cubicBezTo>
                  <a:cubicBezTo>
                    <a:pt x="6354" y="6210"/>
                    <a:pt x="6363" y="6219"/>
                    <a:pt x="6363" y="6227"/>
                  </a:cubicBezTo>
                  <a:cubicBezTo>
                    <a:pt x="6371" y="6236"/>
                    <a:pt x="6371" y="6253"/>
                    <a:pt x="6371" y="6261"/>
                  </a:cubicBezTo>
                  <a:lnTo>
                    <a:pt x="6380" y="6303"/>
                  </a:lnTo>
                  <a:lnTo>
                    <a:pt x="6422" y="6312"/>
                  </a:lnTo>
                  <a:cubicBezTo>
                    <a:pt x="6442" y="6320"/>
                    <a:pt x="6467" y="6326"/>
                    <a:pt x="6492" y="6326"/>
                  </a:cubicBezTo>
                  <a:cubicBezTo>
                    <a:pt x="6522" y="6326"/>
                    <a:pt x="6552" y="6318"/>
                    <a:pt x="6575" y="6295"/>
                  </a:cubicBezTo>
                  <a:cubicBezTo>
                    <a:pt x="6617" y="6253"/>
                    <a:pt x="6617" y="6193"/>
                    <a:pt x="6617" y="6142"/>
                  </a:cubicBezTo>
                  <a:cubicBezTo>
                    <a:pt x="6609" y="6108"/>
                    <a:pt x="6609" y="6074"/>
                    <a:pt x="6617" y="6049"/>
                  </a:cubicBezTo>
                  <a:cubicBezTo>
                    <a:pt x="6651" y="5964"/>
                    <a:pt x="6702" y="5913"/>
                    <a:pt x="6770" y="5862"/>
                  </a:cubicBezTo>
                  <a:cubicBezTo>
                    <a:pt x="6804" y="5828"/>
                    <a:pt x="6838" y="5794"/>
                    <a:pt x="6872" y="5761"/>
                  </a:cubicBezTo>
                  <a:cubicBezTo>
                    <a:pt x="7075" y="5531"/>
                    <a:pt x="7135" y="5353"/>
                    <a:pt x="7118" y="5056"/>
                  </a:cubicBezTo>
                  <a:cubicBezTo>
                    <a:pt x="7118" y="4997"/>
                    <a:pt x="7126" y="4938"/>
                    <a:pt x="7135" y="4870"/>
                  </a:cubicBezTo>
                  <a:cubicBezTo>
                    <a:pt x="7143" y="4785"/>
                    <a:pt x="7160" y="4700"/>
                    <a:pt x="7143" y="4624"/>
                  </a:cubicBezTo>
                  <a:cubicBezTo>
                    <a:pt x="7135" y="4564"/>
                    <a:pt x="7118" y="4522"/>
                    <a:pt x="7109" y="4480"/>
                  </a:cubicBezTo>
                  <a:cubicBezTo>
                    <a:pt x="7101" y="4463"/>
                    <a:pt x="7092" y="4446"/>
                    <a:pt x="7092" y="4420"/>
                  </a:cubicBezTo>
                  <a:cubicBezTo>
                    <a:pt x="7084" y="4369"/>
                    <a:pt x="7084" y="4318"/>
                    <a:pt x="7075" y="4259"/>
                  </a:cubicBezTo>
                  <a:cubicBezTo>
                    <a:pt x="7075" y="4242"/>
                    <a:pt x="7084" y="4217"/>
                    <a:pt x="7084" y="4191"/>
                  </a:cubicBezTo>
                  <a:cubicBezTo>
                    <a:pt x="7092" y="4166"/>
                    <a:pt x="7101" y="4123"/>
                    <a:pt x="7101" y="4089"/>
                  </a:cubicBezTo>
                  <a:lnTo>
                    <a:pt x="7126" y="4115"/>
                  </a:lnTo>
                  <a:lnTo>
                    <a:pt x="7126" y="4115"/>
                  </a:lnTo>
                  <a:lnTo>
                    <a:pt x="7101" y="4022"/>
                  </a:lnTo>
                  <a:cubicBezTo>
                    <a:pt x="7101" y="4005"/>
                    <a:pt x="7101" y="3979"/>
                    <a:pt x="7092" y="3954"/>
                  </a:cubicBezTo>
                  <a:cubicBezTo>
                    <a:pt x="7084" y="3937"/>
                    <a:pt x="7084" y="3928"/>
                    <a:pt x="7075" y="3911"/>
                  </a:cubicBezTo>
                  <a:cubicBezTo>
                    <a:pt x="7075" y="3903"/>
                    <a:pt x="7067" y="3886"/>
                    <a:pt x="7067" y="3877"/>
                  </a:cubicBezTo>
                  <a:cubicBezTo>
                    <a:pt x="7050" y="3826"/>
                    <a:pt x="7016" y="3792"/>
                    <a:pt x="6982" y="3759"/>
                  </a:cubicBezTo>
                  <a:cubicBezTo>
                    <a:pt x="6965" y="3691"/>
                    <a:pt x="6948" y="3631"/>
                    <a:pt x="6931" y="3563"/>
                  </a:cubicBezTo>
                  <a:cubicBezTo>
                    <a:pt x="6914" y="3479"/>
                    <a:pt x="6897" y="3402"/>
                    <a:pt x="6872" y="3317"/>
                  </a:cubicBezTo>
                  <a:cubicBezTo>
                    <a:pt x="6872" y="3309"/>
                    <a:pt x="6880" y="3300"/>
                    <a:pt x="6880" y="3292"/>
                  </a:cubicBezTo>
                  <a:cubicBezTo>
                    <a:pt x="6982" y="3334"/>
                    <a:pt x="7084" y="3351"/>
                    <a:pt x="7194" y="3377"/>
                  </a:cubicBezTo>
                  <a:cubicBezTo>
                    <a:pt x="7236" y="3385"/>
                    <a:pt x="7279" y="3402"/>
                    <a:pt x="7321" y="3411"/>
                  </a:cubicBezTo>
                  <a:cubicBezTo>
                    <a:pt x="7321" y="3436"/>
                    <a:pt x="7330" y="3453"/>
                    <a:pt x="7347" y="3479"/>
                  </a:cubicBezTo>
                  <a:cubicBezTo>
                    <a:pt x="7423" y="3606"/>
                    <a:pt x="7737" y="3691"/>
                    <a:pt x="7881" y="3708"/>
                  </a:cubicBezTo>
                  <a:lnTo>
                    <a:pt x="7881" y="3716"/>
                  </a:lnTo>
                  <a:lnTo>
                    <a:pt x="7881" y="3759"/>
                  </a:lnTo>
                  <a:lnTo>
                    <a:pt x="7923" y="3776"/>
                  </a:lnTo>
                  <a:cubicBezTo>
                    <a:pt x="7949" y="3776"/>
                    <a:pt x="7966" y="3776"/>
                    <a:pt x="7983" y="3784"/>
                  </a:cubicBezTo>
                  <a:cubicBezTo>
                    <a:pt x="7974" y="3809"/>
                    <a:pt x="7974" y="3843"/>
                    <a:pt x="7983" y="3877"/>
                  </a:cubicBezTo>
                  <a:cubicBezTo>
                    <a:pt x="7983" y="3911"/>
                    <a:pt x="8008" y="3971"/>
                    <a:pt x="8093" y="3996"/>
                  </a:cubicBezTo>
                  <a:cubicBezTo>
                    <a:pt x="8051" y="4166"/>
                    <a:pt x="8059" y="4191"/>
                    <a:pt x="8229" y="4284"/>
                  </a:cubicBezTo>
                  <a:cubicBezTo>
                    <a:pt x="8254" y="4301"/>
                    <a:pt x="8280" y="4318"/>
                    <a:pt x="8314" y="4335"/>
                  </a:cubicBezTo>
                  <a:cubicBezTo>
                    <a:pt x="8373" y="4378"/>
                    <a:pt x="8424" y="4420"/>
                    <a:pt x="8483" y="4437"/>
                  </a:cubicBezTo>
                  <a:lnTo>
                    <a:pt x="8483" y="4471"/>
                  </a:lnTo>
                  <a:cubicBezTo>
                    <a:pt x="8483" y="4505"/>
                    <a:pt x="8483" y="4539"/>
                    <a:pt x="8483" y="4564"/>
                  </a:cubicBezTo>
                  <a:lnTo>
                    <a:pt x="8483" y="4598"/>
                  </a:lnTo>
                  <a:lnTo>
                    <a:pt x="8517" y="4615"/>
                  </a:lnTo>
                  <a:cubicBezTo>
                    <a:pt x="8653" y="4666"/>
                    <a:pt x="8797" y="4760"/>
                    <a:pt x="8882" y="4853"/>
                  </a:cubicBezTo>
                  <a:cubicBezTo>
                    <a:pt x="8916" y="4895"/>
                    <a:pt x="8933" y="4946"/>
                    <a:pt x="8958" y="5006"/>
                  </a:cubicBezTo>
                  <a:cubicBezTo>
                    <a:pt x="8984" y="5065"/>
                    <a:pt x="9009" y="5124"/>
                    <a:pt x="9060" y="5184"/>
                  </a:cubicBezTo>
                  <a:cubicBezTo>
                    <a:pt x="9111" y="5243"/>
                    <a:pt x="9179" y="5302"/>
                    <a:pt x="9238" y="5353"/>
                  </a:cubicBezTo>
                  <a:cubicBezTo>
                    <a:pt x="9281" y="5396"/>
                    <a:pt x="9323" y="5438"/>
                    <a:pt x="9366" y="5472"/>
                  </a:cubicBezTo>
                  <a:cubicBezTo>
                    <a:pt x="9374" y="5481"/>
                    <a:pt x="9383" y="5506"/>
                    <a:pt x="9391" y="5531"/>
                  </a:cubicBezTo>
                  <a:cubicBezTo>
                    <a:pt x="9408" y="5574"/>
                    <a:pt x="9425" y="5616"/>
                    <a:pt x="9450" y="5642"/>
                  </a:cubicBezTo>
                  <a:cubicBezTo>
                    <a:pt x="9484" y="5676"/>
                    <a:pt x="9510" y="5684"/>
                    <a:pt x="9535" y="5693"/>
                  </a:cubicBezTo>
                  <a:cubicBezTo>
                    <a:pt x="9552" y="5701"/>
                    <a:pt x="9569" y="5701"/>
                    <a:pt x="9586" y="5744"/>
                  </a:cubicBezTo>
                  <a:lnTo>
                    <a:pt x="9603" y="5769"/>
                  </a:lnTo>
                  <a:lnTo>
                    <a:pt x="9629" y="5769"/>
                  </a:lnTo>
                  <a:cubicBezTo>
                    <a:pt x="9639" y="5770"/>
                    <a:pt x="9649" y="5771"/>
                    <a:pt x="9660" y="5771"/>
                  </a:cubicBezTo>
                  <a:cubicBezTo>
                    <a:pt x="9730" y="5771"/>
                    <a:pt x="9791" y="5745"/>
                    <a:pt x="9858" y="5693"/>
                  </a:cubicBezTo>
                  <a:cubicBezTo>
                    <a:pt x="10197" y="5396"/>
                    <a:pt x="10307" y="4318"/>
                    <a:pt x="10316" y="4140"/>
                  </a:cubicBezTo>
                  <a:cubicBezTo>
                    <a:pt x="10316" y="4005"/>
                    <a:pt x="10358" y="3903"/>
                    <a:pt x="10409" y="3801"/>
                  </a:cubicBezTo>
                  <a:cubicBezTo>
                    <a:pt x="10443" y="3708"/>
                    <a:pt x="10485" y="3614"/>
                    <a:pt x="10502" y="3496"/>
                  </a:cubicBezTo>
                  <a:cubicBezTo>
                    <a:pt x="10536" y="3275"/>
                    <a:pt x="10545" y="2936"/>
                    <a:pt x="10519" y="2732"/>
                  </a:cubicBezTo>
                  <a:lnTo>
                    <a:pt x="10528" y="2732"/>
                  </a:lnTo>
                  <a:cubicBezTo>
                    <a:pt x="10511" y="2562"/>
                    <a:pt x="10426" y="2418"/>
                    <a:pt x="10350" y="2291"/>
                  </a:cubicBezTo>
                  <a:cubicBezTo>
                    <a:pt x="10265" y="2138"/>
                    <a:pt x="10180" y="2003"/>
                    <a:pt x="10197" y="1824"/>
                  </a:cubicBezTo>
                  <a:cubicBezTo>
                    <a:pt x="10197" y="1740"/>
                    <a:pt x="10222" y="1663"/>
                    <a:pt x="10248" y="1578"/>
                  </a:cubicBezTo>
                  <a:cubicBezTo>
                    <a:pt x="10299" y="1434"/>
                    <a:pt x="10350" y="1281"/>
                    <a:pt x="10282" y="1095"/>
                  </a:cubicBezTo>
                  <a:cubicBezTo>
                    <a:pt x="10248" y="1010"/>
                    <a:pt x="10205" y="942"/>
                    <a:pt x="10171" y="883"/>
                  </a:cubicBezTo>
                  <a:cubicBezTo>
                    <a:pt x="10104" y="773"/>
                    <a:pt x="10053" y="688"/>
                    <a:pt x="10061" y="510"/>
                  </a:cubicBezTo>
                  <a:cubicBezTo>
                    <a:pt x="10061" y="467"/>
                    <a:pt x="10061" y="433"/>
                    <a:pt x="10070" y="399"/>
                  </a:cubicBezTo>
                  <a:cubicBezTo>
                    <a:pt x="10078" y="247"/>
                    <a:pt x="10104" y="170"/>
                    <a:pt x="10036" y="34"/>
                  </a:cubicBezTo>
                  <a:lnTo>
                    <a:pt x="9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92"/>
            <p:cNvSpPr/>
            <p:nvPr/>
          </p:nvSpPr>
          <p:spPr>
            <a:xfrm>
              <a:off x="-726778" y="3310644"/>
              <a:ext cx="540115" cy="427850"/>
            </a:xfrm>
            <a:custGeom>
              <a:rect b="b" l="l" r="r" t="t"/>
              <a:pathLst>
                <a:path extrusionOk="0" h="12607" w="15915">
                  <a:moveTo>
                    <a:pt x="1366" y="0"/>
                  </a:moveTo>
                  <a:cubicBezTo>
                    <a:pt x="560" y="0"/>
                    <a:pt x="0" y="993"/>
                    <a:pt x="119" y="2214"/>
                  </a:cubicBezTo>
                  <a:cubicBezTo>
                    <a:pt x="229" y="3351"/>
                    <a:pt x="882" y="4284"/>
                    <a:pt x="1620" y="4420"/>
                  </a:cubicBezTo>
                  <a:cubicBezTo>
                    <a:pt x="2307" y="8763"/>
                    <a:pt x="5616" y="12089"/>
                    <a:pt x="9951" y="12606"/>
                  </a:cubicBezTo>
                  <a:cubicBezTo>
                    <a:pt x="12190" y="12428"/>
                    <a:pt x="14260" y="11546"/>
                    <a:pt x="15914" y="10180"/>
                  </a:cubicBezTo>
                  <a:lnTo>
                    <a:pt x="15914" y="10180"/>
                  </a:lnTo>
                  <a:cubicBezTo>
                    <a:pt x="14608" y="10799"/>
                    <a:pt x="13191" y="11147"/>
                    <a:pt x="11724" y="11147"/>
                  </a:cubicBezTo>
                  <a:cubicBezTo>
                    <a:pt x="7346" y="11147"/>
                    <a:pt x="3784" y="8153"/>
                    <a:pt x="2545" y="4089"/>
                  </a:cubicBezTo>
                  <a:cubicBezTo>
                    <a:pt x="2910" y="3699"/>
                    <a:pt x="3113" y="3003"/>
                    <a:pt x="3037" y="2214"/>
                  </a:cubicBezTo>
                  <a:cubicBezTo>
                    <a:pt x="2918" y="993"/>
                    <a:pt x="2172" y="0"/>
                    <a:pt x="1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92"/>
            <p:cNvSpPr/>
            <p:nvPr/>
          </p:nvSpPr>
          <p:spPr>
            <a:xfrm>
              <a:off x="-704345" y="3340577"/>
              <a:ext cx="464401" cy="434739"/>
            </a:xfrm>
            <a:custGeom>
              <a:rect b="b" l="l" r="r" t="t"/>
              <a:pathLst>
                <a:path extrusionOk="0" h="12810" w="13684">
                  <a:moveTo>
                    <a:pt x="1" y="1"/>
                  </a:moveTo>
                  <a:cubicBezTo>
                    <a:pt x="1" y="6270"/>
                    <a:pt x="3598" y="12810"/>
                    <a:pt x="8543" y="12810"/>
                  </a:cubicBezTo>
                  <a:cubicBezTo>
                    <a:pt x="10426" y="12810"/>
                    <a:pt x="12208" y="12021"/>
                    <a:pt x="13684" y="10681"/>
                  </a:cubicBezTo>
                  <a:lnTo>
                    <a:pt x="13684" y="10681"/>
                  </a:lnTo>
                  <a:cubicBezTo>
                    <a:pt x="12411" y="11580"/>
                    <a:pt x="10588" y="12428"/>
                    <a:pt x="9069" y="12428"/>
                  </a:cubicBezTo>
                  <a:cubicBezTo>
                    <a:pt x="4471" y="12428"/>
                    <a:pt x="2045" y="7143"/>
                    <a:pt x="1748" y="1265"/>
                  </a:cubicBezTo>
                  <a:cubicBezTo>
                    <a:pt x="1714" y="552"/>
                    <a:pt x="1121" y="1"/>
                    <a:pt x="4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92"/>
            <p:cNvSpPr/>
            <p:nvPr/>
          </p:nvSpPr>
          <p:spPr>
            <a:xfrm>
              <a:off x="-712965" y="3340577"/>
              <a:ext cx="464672" cy="434739"/>
            </a:xfrm>
            <a:custGeom>
              <a:rect b="b" l="l" r="r" t="t"/>
              <a:pathLst>
                <a:path extrusionOk="0" h="12810" w="13692">
                  <a:moveTo>
                    <a:pt x="0" y="1"/>
                  </a:moveTo>
                  <a:cubicBezTo>
                    <a:pt x="0" y="6270"/>
                    <a:pt x="3606" y="12810"/>
                    <a:pt x="8543" y="12810"/>
                  </a:cubicBezTo>
                  <a:cubicBezTo>
                    <a:pt x="10434" y="12810"/>
                    <a:pt x="12207" y="12021"/>
                    <a:pt x="13692" y="10681"/>
                  </a:cubicBezTo>
                  <a:lnTo>
                    <a:pt x="13692" y="10681"/>
                  </a:lnTo>
                  <a:cubicBezTo>
                    <a:pt x="12411" y="11580"/>
                    <a:pt x="10587" y="12428"/>
                    <a:pt x="9069" y="12428"/>
                  </a:cubicBezTo>
                  <a:cubicBezTo>
                    <a:pt x="4148" y="12428"/>
                    <a:pt x="1714" y="6363"/>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92"/>
            <p:cNvSpPr/>
            <p:nvPr/>
          </p:nvSpPr>
          <p:spPr>
            <a:xfrm>
              <a:off x="-712965" y="3340577"/>
              <a:ext cx="72558" cy="138804"/>
            </a:xfrm>
            <a:custGeom>
              <a:rect b="b" l="l" r="r" t="t"/>
              <a:pathLst>
                <a:path extrusionOk="0" h="4090" w="2138">
                  <a:moveTo>
                    <a:pt x="0" y="1"/>
                  </a:moveTo>
                  <a:cubicBezTo>
                    <a:pt x="0" y="1375"/>
                    <a:pt x="170" y="2766"/>
                    <a:pt x="492" y="4089"/>
                  </a:cubicBezTo>
                  <a:cubicBezTo>
                    <a:pt x="569" y="4047"/>
                    <a:pt x="653" y="4005"/>
                    <a:pt x="738" y="3971"/>
                  </a:cubicBezTo>
                  <a:cubicBezTo>
                    <a:pt x="990" y="3858"/>
                    <a:pt x="1306" y="3820"/>
                    <a:pt x="1616" y="3820"/>
                  </a:cubicBezTo>
                  <a:cubicBezTo>
                    <a:pt x="1796" y="3820"/>
                    <a:pt x="1975" y="3833"/>
                    <a:pt x="2138" y="3852"/>
                  </a:cubicBezTo>
                  <a:cubicBezTo>
                    <a:pt x="1934" y="2630"/>
                    <a:pt x="1714" y="1290"/>
                    <a:pt x="1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92"/>
            <p:cNvSpPr/>
            <p:nvPr/>
          </p:nvSpPr>
          <p:spPr>
            <a:xfrm>
              <a:off x="-486704" y="3703029"/>
              <a:ext cx="238411" cy="74900"/>
            </a:xfrm>
            <a:custGeom>
              <a:rect b="b" l="l" r="r" t="t"/>
              <a:pathLst>
                <a:path extrusionOk="0" h="2207" w="7025">
                  <a:moveTo>
                    <a:pt x="7025" y="1"/>
                  </a:moveTo>
                  <a:cubicBezTo>
                    <a:pt x="5744" y="900"/>
                    <a:pt x="3920" y="1748"/>
                    <a:pt x="2402" y="1748"/>
                  </a:cubicBezTo>
                  <a:cubicBezTo>
                    <a:pt x="1579" y="1748"/>
                    <a:pt x="832" y="1579"/>
                    <a:pt x="145" y="1273"/>
                  </a:cubicBezTo>
                  <a:cubicBezTo>
                    <a:pt x="103" y="1460"/>
                    <a:pt x="60" y="1638"/>
                    <a:pt x="1" y="1808"/>
                  </a:cubicBezTo>
                  <a:cubicBezTo>
                    <a:pt x="595" y="2011"/>
                    <a:pt x="1205" y="2206"/>
                    <a:pt x="1859" y="2206"/>
                  </a:cubicBezTo>
                  <a:cubicBezTo>
                    <a:pt x="3742" y="2206"/>
                    <a:pt x="5540" y="1341"/>
                    <a:pt x="7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92"/>
            <p:cNvSpPr/>
            <p:nvPr/>
          </p:nvSpPr>
          <p:spPr>
            <a:xfrm>
              <a:off x="-731699" y="3308607"/>
              <a:ext cx="85556" cy="134494"/>
            </a:xfrm>
            <a:custGeom>
              <a:rect b="b" l="l" r="r" t="t"/>
              <a:pathLst>
                <a:path extrusionOk="0" h="3963" w="2521">
                  <a:moveTo>
                    <a:pt x="1256" y="1"/>
                  </a:moveTo>
                  <a:cubicBezTo>
                    <a:pt x="561" y="1"/>
                    <a:pt x="1" y="892"/>
                    <a:pt x="1" y="1978"/>
                  </a:cubicBezTo>
                  <a:cubicBezTo>
                    <a:pt x="1" y="3072"/>
                    <a:pt x="561" y="3963"/>
                    <a:pt x="1256" y="3963"/>
                  </a:cubicBezTo>
                  <a:cubicBezTo>
                    <a:pt x="1960" y="3963"/>
                    <a:pt x="2520" y="3072"/>
                    <a:pt x="2520" y="1978"/>
                  </a:cubicBezTo>
                  <a:cubicBezTo>
                    <a:pt x="2520" y="892"/>
                    <a:pt x="1960" y="1"/>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92"/>
            <p:cNvSpPr/>
            <p:nvPr/>
          </p:nvSpPr>
          <p:spPr>
            <a:xfrm>
              <a:off x="-632092" y="3815905"/>
              <a:ext cx="248219" cy="113725"/>
            </a:xfrm>
            <a:custGeom>
              <a:rect b="b" l="l" r="r" t="t"/>
              <a:pathLst>
                <a:path extrusionOk="0" h="3351" w="7314">
                  <a:moveTo>
                    <a:pt x="5523" y="0"/>
                  </a:moveTo>
                  <a:cubicBezTo>
                    <a:pt x="5345" y="984"/>
                    <a:pt x="4505" y="1739"/>
                    <a:pt x="3504" y="1739"/>
                  </a:cubicBezTo>
                  <a:cubicBezTo>
                    <a:pt x="3309" y="1739"/>
                    <a:pt x="3114" y="1705"/>
                    <a:pt x="2936" y="1646"/>
                  </a:cubicBezTo>
                  <a:cubicBezTo>
                    <a:pt x="2877" y="1629"/>
                    <a:pt x="2809" y="1620"/>
                    <a:pt x="2741" y="1620"/>
                  </a:cubicBezTo>
                  <a:cubicBezTo>
                    <a:pt x="2402" y="1620"/>
                    <a:pt x="2130" y="1900"/>
                    <a:pt x="2130" y="2257"/>
                  </a:cubicBezTo>
                  <a:cubicBezTo>
                    <a:pt x="2130" y="2333"/>
                    <a:pt x="2147" y="2401"/>
                    <a:pt x="2173" y="2469"/>
                  </a:cubicBezTo>
                  <a:lnTo>
                    <a:pt x="1494" y="2732"/>
                  </a:lnTo>
                  <a:lnTo>
                    <a:pt x="603" y="2732"/>
                  </a:lnTo>
                  <a:cubicBezTo>
                    <a:pt x="272" y="2732"/>
                    <a:pt x="1" y="3003"/>
                    <a:pt x="1" y="3342"/>
                  </a:cubicBezTo>
                  <a:lnTo>
                    <a:pt x="1" y="3351"/>
                  </a:lnTo>
                  <a:lnTo>
                    <a:pt x="6567" y="3351"/>
                  </a:lnTo>
                  <a:cubicBezTo>
                    <a:pt x="6974" y="3012"/>
                    <a:pt x="7220" y="2621"/>
                    <a:pt x="7254" y="2180"/>
                  </a:cubicBezTo>
                  <a:cubicBezTo>
                    <a:pt x="7313" y="1366"/>
                    <a:pt x="6643" y="577"/>
                    <a:pt x="5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92"/>
            <p:cNvSpPr/>
            <p:nvPr/>
          </p:nvSpPr>
          <p:spPr>
            <a:xfrm>
              <a:off x="-734278" y="3308064"/>
              <a:ext cx="74900" cy="122073"/>
            </a:xfrm>
            <a:custGeom>
              <a:rect b="b" l="l" r="r" t="t"/>
              <a:pathLst>
                <a:path extrusionOk="0" h="3597" w="2207">
                  <a:moveTo>
                    <a:pt x="1103" y="0"/>
                  </a:moveTo>
                  <a:cubicBezTo>
                    <a:pt x="493" y="0"/>
                    <a:pt x="1" y="806"/>
                    <a:pt x="1" y="1798"/>
                  </a:cubicBezTo>
                  <a:cubicBezTo>
                    <a:pt x="1" y="2791"/>
                    <a:pt x="493" y="3597"/>
                    <a:pt x="1103" y="3597"/>
                  </a:cubicBezTo>
                  <a:cubicBezTo>
                    <a:pt x="1706" y="3597"/>
                    <a:pt x="2206" y="2791"/>
                    <a:pt x="2206" y="1798"/>
                  </a:cubicBezTo>
                  <a:cubicBezTo>
                    <a:pt x="2206" y="806"/>
                    <a:pt x="1706" y="0"/>
                    <a:pt x="1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92"/>
            <p:cNvSpPr/>
            <p:nvPr/>
          </p:nvSpPr>
          <p:spPr>
            <a:xfrm>
              <a:off x="-355977" y="2939537"/>
              <a:ext cx="45510" cy="49277"/>
            </a:xfrm>
            <a:custGeom>
              <a:rect b="b" l="l" r="r" t="t"/>
              <a:pathLst>
                <a:path extrusionOk="0" h="1452" w="1341">
                  <a:moveTo>
                    <a:pt x="170" y="1"/>
                  </a:moveTo>
                  <a:cubicBezTo>
                    <a:pt x="161" y="35"/>
                    <a:pt x="161" y="60"/>
                    <a:pt x="161" y="86"/>
                  </a:cubicBezTo>
                  <a:cubicBezTo>
                    <a:pt x="144" y="408"/>
                    <a:pt x="204" y="713"/>
                    <a:pt x="331" y="976"/>
                  </a:cubicBezTo>
                  <a:cubicBezTo>
                    <a:pt x="153" y="1078"/>
                    <a:pt x="34" y="1248"/>
                    <a:pt x="0" y="1451"/>
                  </a:cubicBezTo>
                  <a:lnTo>
                    <a:pt x="1341" y="925"/>
                  </a:lnTo>
                  <a:cubicBezTo>
                    <a:pt x="1341" y="925"/>
                    <a:pt x="772" y="713"/>
                    <a:pt x="1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6987"/>
                                        </p:tgtEl>
                                        <p:attrNameLst>
                                          <p:attrName>style.visibility</p:attrName>
                                        </p:attrNameLst>
                                      </p:cBhvr>
                                      <p:to>
                                        <p:strVal val="visible"/>
                                      </p:to>
                                    </p:set>
                                    <p:anim calcmode="lin" valueType="num">
                                      <p:cBhvr additive="base">
                                        <p:cTn dur="500"/>
                                        <p:tgtEl>
                                          <p:spTgt spid="6987"/>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7000"/>
                                        </p:tgtEl>
                                        <p:attrNameLst>
                                          <p:attrName>style.visibility</p:attrName>
                                        </p:attrNameLst>
                                      </p:cBhvr>
                                      <p:to>
                                        <p:strVal val="visible"/>
                                      </p:to>
                                    </p:set>
                                    <p:anim calcmode="lin" valueType="num">
                                      <p:cBhvr additive="base">
                                        <p:cTn dur="200"/>
                                        <p:tgtEl>
                                          <p:spTgt spid="7000"/>
                                        </p:tgtEl>
                                        <p:attrNameLst>
                                          <p:attrName>ppt_w</p:attrName>
                                        </p:attrNameLst>
                                      </p:cBhvr>
                                      <p:tavLst>
                                        <p:tav fmla="" tm="0">
                                          <p:val>
                                            <p:strVal val="0"/>
                                          </p:val>
                                        </p:tav>
                                        <p:tav fmla="" tm="100000">
                                          <p:val>
                                            <p:strVal val="#ppt_w"/>
                                          </p:val>
                                        </p:tav>
                                      </p:tavLst>
                                    </p:anim>
                                    <p:anim calcmode="lin" valueType="num">
                                      <p:cBhvr additive="base">
                                        <p:cTn dur="200"/>
                                        <p:tgtEl>
                                          <p:spTgt spid="7000"/>
                                        </p:tgtEl>
                                        <p:attrNameLst>
                                          <p:attrName>ppt_h</p:attrName>
                                        </p:attrNameLst>
                                      </p:cBhvr>
                                      <p:tavLst>
                                        <p:tav fmla="" tm="0">
                                          <p:val>
                                            <p:strVal val="0"/>
                                          </p:val>
                                        </p:tav>
                                        <p:tav fmla="" tm="100000">
                                          <p:val>
                                            <p:strVal val="#ppt_h"/>
                                          </p:val>
                                        </p:tav>
                                      </p:tavLst>
                                    </p:anim>
                                  </p:childTnLst>
                                </p:cTn>
                              </p:par>
                            </p:childTnLst>
                          </p:cTn>
                        </p:par>
                        <p:par>
                          <p:cTn fill="hold">
                            <p:stCondLst>
                              <p:cond delay="700"/>
                            </p:stCondLst>
                            <p:childTnLst>
                              <p:par>
                                <p:cTn fill="hold" nodeType="afterEffect" presetClass="entr" presetID="10" presetSubtype="0">
                                  <p:stCondLst>
                                    <p:cond delay="0"/>
                                  </p:stCondLst>
                                  <p:childTnLst>
                                    <p:set>
                                      <p:cBhvr>
                                        <p:cTn dur="1" fill="hold">
                                          <p:stCondLst>
                                            <p:cond delay="0"/>
                                          </p:stCondLst>
                                        </p:cTn>
                                        <p:tgtEl>
                                          <p:spTgt spid="7006"/>
                                        </p:tgtEl>
                                        <p:attrNameLst>
                                          <p:attrName>style.visibility</p:attrName>
                                        </p:attrNameLst>
                                      </p:cBhvr>
                                      <p:to>
                                        <p:strVal val="visible"/>
                                      </p:to>
                                    </p:set>
                                    <p:animEffect filter="fade" transition="in">
                                      <p:cBhvr>
                                        <p:cTn dur="200"/>
                                        <p:tgtEl>
                                          <p:spTgt spid="7006"/>
                                        </p:tgtEl>
                                      </p:cBhvr>
                                    </p:animEffect>
                                  </p:childTnLst>
                                </p:cTn>
                              </p:par>
                            </p:childTnLst>
                          </p:cTn>
                        </p:par>
                        <p:par>
                          <p:cTn fill="hold">
                            <p:stCondLst>
                              <p:cond delay="900"/>
                            </p:stCondLst>
                            <p:childTnLst>
                              <p:par>
                                <p:cTn fill="hold" nodeType="afterEffect" presetClass="entr" presetID="1" presetSubtype="0">
                                  <p:stCondLst>
                                    <p:cond delay="0"/>
                                  </p:stCondLst>
                                  <p:childTnLst>
                                    <p:set>
                                      <p:cBhvr>
                                        <p:cTn dur="1" fill="hold">
                                          <p:stCondLst>
                                            <p:cond delay="0"/>
                                          </p:stCondLst>
                                        </p:cTn>
                                        <p:tgtEl>
                                          <p:spTgt spid="6994"/>
                                        </p:tgtEl>
                                        <p:attrNameLst>
                                          <p:attrName>style.visibility</p:attrName>
                                        </p:attrNameLst>
                                      </p:cBhvr>
                                      <p:to>
                                        <p:strVal val="visible"/>
                                      </p:to>
                                    </p:set>
                                  </p:childTnLst>
                                </p:cTn>
                              </p:par>
                            </p:childTnLst>
                          </p:cTn>
                        </p:par>
                        <p:par>
                          <p:cTn fill="hold">
                            <p:stCondLst>
                              <p:cond delay="1200"/>
                            </p:stCondLst>
                            <p:childTnLst>
                              <p:par>
                                <p:cTn fill="hold" nodeType="afterEffect" presetClass="entr" presetID="10" presetSubtype="0">
                                  <p:stCondLst>
                                    <p:cond delay="0"/>
                                  </p:stCondLst>
                                  <p:childTnLst>
                                    <p:set>
                                      <p:cBhvr>
                                        <p:cTn dur="1" fill="hold">
                                          <p:stCondLst>
                                            <p:cond delay="0"/>
                                          </p:stCondLst>
                                        </p:cTn>
                                        <p:tgtEl>
                                          <p:spTgt spid="7007"/>
                                        </p:tgtEl>
                                        <p:attrNameLst>
                                          <p:attrName>style.visibility</p:attrName>
                                        </p:attrNameLst>
                                      </p:cBhvr>
                                      <p:to>
                                        <p:strVal val="visible"/>
                                      </p:to>
                                    </p:set>
                                    <p:animEffect filter="fade" transition="in">
                                      <p:cBhvr>
                                        <p:cTn dur="200"/>
                                        <p:tgtEl>
                                          <p:spTgt spid="7007"/>
                                        </p:tgtEl>
                                      </p:cBhvr>
                                    </p:animEffect>
                                  </p:childTnLst>
                                </p:cTn>
                              </p:par>
                            </p:childTnLst>
                          </p:cTn>
                        </p:par>
                        <p:par>
                          <p:cTn fill="hold">
                            <p:stCondLst>
                              <p:cond delay="1400"/>
                            </p:stCondLst>
                            <p:childTnLst>
                              <p:par>
                                <p:cTn fill="hold" nodeType="afterEffect" presetClass="entr" presetID="1" presetSubtype="0">
                                  <p:stCondLst>
                                    <p:cond delay="0"/>
                                  </p:stCondLst>
                                  <p:childTnLst>
                                    <p:set>
                                      <p:cBhvr>
                                        <p:cTn dur="1" fill="hold">
                                          <p:stCondLst>
                                            <p:cond delay="0"/>
                                          </p:stCondLst>
                                        </p:cTn>
                                        <p:tgtEl>
                                          <p:spTgt spid="6991"/>
                                        </p:tgtEl>
                                        <p:attrNameLst>
                                          <p:attrName>style.visibility</p:attrName>
                                        </p:attrNameLst>
                                      </p:cBhvr>
                                      <p:to>
                                        <p:strVal val="visible"/>
                                      </p:to>
                                    </p:set>
                                  </p:childTnLst>
                                </p:cTn>
                              </p:par>
                            </p:childTnLst>
                          </p:cTn>
                        </p:par>
                        <p:par>
                          <p:cTn fill="hold">
                            <p:stCondLst>
                              <p:cond delay="1700"/>
                            </p:stCondLst>
                            <p:childTnLst>
                              <p:par>
                                <p:cTn fill="hold" nodeType="afterEffect" presetClass="entr" presetID="23" presetSubtype="16">
                                  <p:stCondLst>
                                    <p:cond delay="0"/>
                                  </p:stCondLst>
                                  <p:childTnLst>
                                    <p:set>
                                      <p:cBhvr>
                                        <p:cTn dur="1" fill="hold">
                                          <p:stCondLst>
                                            <p:cond delay="0"/>
                                          </p:stCondLst>
                                        </p:cTn>
                                        <p:tgtEl>
                                          <p:spTgt spid="7003"/>
                                        </p:tgtEl>
                                        <p:attrNameLst>
                                          <p:attrName>style.visibility</p:attrName>
                                        </p:attrNameLst>
                                      </p:cBhvr>
                                      <p:to>
                                        <p:strVal val="visible"/>
                                      </p:to>
                                    </p:set>
                                    <p:anim calcmode="lin" valueType="num">
                                      <p:cBhvr additive="base">
                                        <p:cTn dur="200"/>
                                        <p:tgtEl>
                                          <p:spTgt spid="7003"/>
                                        </p:tgtEl>
                                        <p:attrNameLst>
                                          <p:attrName>ppt_w</p:attrName>
                                        </p:attrNameLst>
                                      </p:cBhvr>
                                      <p:tavLst>
                                        <p:tav fmla="" tm="0">
                                          <p:val>
                                            <p:strVal val="0"/>
                                          </p:val>
                                        </p:tav>
                                        <p:tav fmla="" tm="100000">
                                          <p:val>
                                            <p:strVal val="#ppt_w"/>
                                          </p:val>
                                        </p:tav>
                                      </p:tavLst>
                                    </p:anim>
                                    <p:anim calcmode="lin" valueType="num">
                                      <p:cBhvr additive="base">
                                        <p:cTn dur="200"/>
                                        <p:tgtEl>
                                          <p:spTgt spid="7003"/>
                                        </p:tgtEl>
                                        <p:attrNameLst>
                                          <p:attrName>ppt_h</p:attrName>
                                        </p:attrNameLst>
                                      </p:cBhvr>
                                      <p:tavLst>
                                        <p:tav fmla="" tm="0">
                                          <p:val>
                                            <p:strVal val="0"/>
                                          </p:val>
                                        </p:tav>
                                        <p:tav fmla="" tm="100000">
                                          <p:val>
                                            <p:strVal val="#ppt_h"/>
                                          </p:val>
                                        </p:tav>
                                      </p:tavLst>
                                    </p:anim>
                                  </p:childTnLst>
                                </p:cTn>
                              </p:par>
                            </p:childTnLst>
                          </p:cTn>
                        </p:par>
                        <p:par>
                          <p:cTn fill="hold">
                            <p:stCondLst>
                              <p:cond delay="1900"/>
                            </p:stCondLst>
                            <p:childTnLst>
                              <p:par>
                                <p:cTn fill="hold" nodeType="afterEffect" presetClass="entr" presetID="10" presetSubtype="0">
                                  <p:stCondLst>
                                    <p:cond delay="0"/>
                                  </p:stCondLst>
                                  <p:childTnLst>
                                    <p:set>
                                      <p:cBhvr>
                                        <p:cTn dur="1" fill="hold">
                                          <p:stCondLst>
                                            <p:cond delay="0"/>
                                          </p:stCondLst>
                                        </p:cTn>
                                        <p:tgtEl>
                                          <p:spTgt spid="7008"/>
                                        </p:tgtEl>
                                        <p:attrNameLst>
                                          <p:attrName>style.visibility</p:attrName>
                                        </p:attrNameLst>
                                      </p:cBhvr>
                                      <p:to>
                                        <p:strVal val="visible"/>
                                      </p:to>
                                    </p:set>
                                    <p:animEffect filter="fade" transition="in">
                                      <p:cBhvr>
                                        <p:cTn dur="200"/>
                                        <p:tgtEl>
                                          <p:spTgt spid="7008"/>
                                        </p:tgtEl>
                                      </p:cBhvr>
                                    </p:animEffect>
                                  </p:childTnLst>
                                </p:cTn>
                              </p:par>
                            </p:childTnLst>
                          </p:cTn>
                        </p:par>
                        <p:par>
                          <p:cTn fill="hold">
                            <p:stCondLst>
                              <p:cond delay="2100"/>
                            </p:stCondLst>
                            <p:childTnLst>
                              <p:par>
                                <p:cTn fill="hold" nodeType="afterEffect" presetClass="entr" presetID="1" presetSubtype="0">
                                  <p:stCondLst>
                                    <p:cond delay="0"/>
                                  </p:stCondLst>
                                  <p:childTnLst>
                                    <p:set>
                                      <p:cBhvr>
                                        <p:cTn dur="1" fill="hold">
                                          <p:stCondLst>
                                            <p:cond delay="0"/>
                                          </p:stCondLst>
                                        </p:cTn>
                                        <p:tgtEl>
                                          <p:spTgt spid="6997"/>
                                        </p:tgtEl>
                                        <p:attrNameLst>
                                          <p:attrName>style.visibility</p:attrName>
                                        </p:attrNameLst>
                                      </p:cBhvr>
                                      <p:to>
                                        <p:strVal val="visible"/>
                                      </p:to>
                                    </p:set>
                                  </p:childTnLst>
                                </p:cTn>
                              </p:par>
                            </p:childTnLst>
                          </p:cTn>
                        </p:par>
                        <p:par>
                          <p:cTn fill="hold">
                            <p:stCondLst>
                              <p:cond delay="2300"/>
                            </p:stCondLst>
                            <p:childTnLst>
                              <p:par>
                                <p:cTn fill="hold" nodeType="afterEffect" presetClass="entr" presetID="10" presetSubtype="0">
                                  <p:stCondLst>
                                    <p:cond delay="0"/>
                                  </p:stCondLst>
                                  <p:childTnLst>
                                    <p:set>
                                      <p:cBhvr>
                                        <p:cTn dur="1" fill="hold">
                                          <p:stCondLst>
                                            <p:cond delay="0"/>
                                          </p:stCondLst>
                                        </p:cTn>
                                        <p:tgtEl>
                                          <p:spTgt spid="7009"/>
                                        </p:tgtEl>
                                        <p:attrNameLst>
                                          <p:attrName>style.visibility</p:attrName>
                                        </p:attrNameLst>
                                      </p:cBhvr>
                                      <p:to>
                                        <p:strVal val="visible"/>
                                      </p:to>
                                    </p:set>
                                    <p:animEffect filter="fade" transition="in">
                                      <p:cBhvr>
                                        <p:cTn dur="200"/>
                                        <p:tgtEl>
                                          <p:spTgt spid="7009"/>
                                        </p:tgtEl>
                                      </p:cBhvr>
                                    </p:animEffect>
                                  </p:childTnLst>
                                </p:cTn>
                              </p:par>
                            </p:childTnLst>
                          </p:cTn>
                        </p:par>
                        <p:par>
                          <p:cTn fill="hold">
                            <p:stCondLst>
                              <p:cond delay="2500"/>
                            </p:stCondLst>
                            <p:childTnLst>
                              <p:par>
                                <p:cTn fill="hold" nodeType="afterEffect" presetClass="entr" presetID="1" presetSubtype="0">
                                  <p:stCondLst>
                                    <p:cond delay="0"/>
                                  </p:stCondLst>
                                  <p:childTnLst>
                                    <p:set>
                                      <p:cBhvr>
                                        <p:cTn dur="1" fill="hold">
                                          <p:stCondLst>
                                            <p:cond delay="0"/>
                                          </p:stCondLst>
                                        </p:cTn>
                                        <p:tgtEl>
                                          <p:spTgt spid="698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2" name="Shape 7062"/>
        <p:cNvGrpSpPr/>
        <p:nvPr/>
      </p:nvGrpSpPr>
      <p:grpSpPr>
        <a:xfrm>
          <a:off x="0" y="0"/>
          <a:ext cx="0" cy="0"/>
          <a:chOff x="0" y="0"/>
          <a:chExt cx="0" cy="0"/>
        </a:xfrm>
      </p:grpSpPr>
      <p:sp>
        <p:nvSpPr>
          <p:cNvPr id="7063" name="Google Shape;7063;p93"/>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Literature periods</a:t>
            </a:r>
            <a:endParaRPr/>
          </a:p>
        </p:txBody>
      </p:sp>
      <p:grpSp>
        <p:nvGrpSpPr>
          <p:cNvPr id="7064" name="Google Shape;7064;p93"/>
          <p:cNvGrpSpPr/>
          <p:nvPr/>
        </p:nvGrpSpPr>
        <p:grpSpPr>
          <a:xfrm>
            <a:off x="1014824" y="1900629"/>
            <a:ext cx="1326102" cy="679908"/>
            <a:chOff x="2013388" y="2012176"/>
            <a:chExt cx="677793" cy="347512"/>
          </a:xfrm>
        </p:grpSpPr>
        <p:sp>
          <p:nvSpPr>
            <p:cNvPr id="7065" name="Google Shape;7065;p93"/>
            <p:cNvSpPr/>
            <p:nvPr/>
          </p:nvSpPr>
          <p:spPr>
            <a:xfrm>
              <a:off x="2013388" y="20121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93"/>
            <p:cNvSpPr/>
            <p:nvPr/>
          </p:nvSpPr>
          <p:spPr>
            <a:xfrm>
              <a:off x="2423155" y="21072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93"/>
            <p:cNvSpPr/>
            <p:nvPr/>
          </p:nvSpPr>
          <p:spPr>
            <a:xfrm>
              <a:off x="2318707" y="20121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93"/>
            <p:cNvSpPr/>
            <p:nvPr/>
          </p:nvSpPr>
          <p:spPr>
            <a:xfrm>
              <a:off x="2164487" y="20448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93"/>
            <p:cNvSpPr/>
            <p:nvPr/>
          </p:nvSpPr>
          <p:spPr>
            <a:xfrm>
              <a:off x="2539934" y="20402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93"/>
            <p:cNvSpPr/>
            <p:nvPr/>
          </p:nvSpPr>
          <p:spPr>
            <a:xfrm>
              <a:off x="2013388" y="21476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93"/>
            <p:cNvSpPr/>
            <p:nvPr/>
          </p:nvSpPr>
          <p:spPr>
            <a:xfrm>
              <a:off x="2423155" y="21649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93"/>
            <p:cNvSpPr/>
            <p:nvPr/>
          </p:nvSpPr>
          <p:spPr>
            <a:xfrm>
              <a:off x="2321827" y="21524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93"/>
            <p:cNvSpPr/>
            <p:nvPr/>
          </p:nvSpPr>
          <p:spPr>
            <a:xfrm>
              <a:off x="2164487" y="21476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93"/>
            <p:cNvSpPr/>
            <p:nvPr/>
          </p:nvSpPr>
          <p:spPr>
            <a:xfrm>
              <a:off x="2543054" y="21851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93"/>
            <p:cNvSpPr/>
            <p:nvPr/>
          </p:nvSpPr>
          <p:spPr>
            <a:xfrm>
              <a:off x="2033594" y="23191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93"/>
            <p:cNvSpPr/>
            <p:nvPr/>
          </p:nvSpPr>
          <p:spPr>
            <a:xfrm>
              <a:off x="2035228" y="22816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93"/>
            <p:cNvSpPr/>
            <p:nvPr/>
          </p:nvSpPr>
          <p:spPr>
            <a:xfrm>
              <a:off x="2194054" y="23097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93"/>
            <p:cNvSpPr/>
            <p:nvPr/>
          </p:nvSpPr>
          <p:spPr>
            <a:xfrm>
              <a:off x="2027354" y="20261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93"/>
            <p:cNvSpPr/>
            <p:nvPr/>
          </p:nvSpPr>
          <p:spPr>
            <a:xfrm>
              <a:off x="2356594" y="20323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93"/>
            <p:cNvSpPr/>
            <p:nvPr/>
          </p:nvSpPr>
          <p:spPr>
            <a:xfrm>
              <a:off x="2234020" y="22739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93"/>
            <p:cNvSpPr/>
            <p:nvPr/>
          </p:nvSpPr>
          <p:spPr>
            <a:xfrm>
              <a:off x="2443361" y="23237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93"/>
            <p:cNvSpPr/>
            <p:nvPr/>
          </p:nvSpPr>
          <p:spPr>
            <a:xfrm>
              <a:off x="2342182" y="23035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93"/>
            <p:cNvSpPr/>
            <p:nvPr/>
          </p:nvSpPr>
          <p:spPr>
            <a:xfrm>
              <a:off x="2572620" y="20589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93"/>
            <p:cNvSpPr/>
            <p:nvPr/>
          </p:nvSpPr>
          <p:spPr>
            <a:xfrm>
              <a:off x="2561774" y="23160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93"/>
            <p:cNvSpPr/>
            <p:nvPr/>
          </p:nvSpPr>
          <p:spPr>
            <a:xfrm>
              <a:off x="2365508" y="22598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93"/>
            <p:cNvSpPr/>
            <p:nvPr/>
          </p:nvSpPr>
          <p:spPr>
            <a:xfrm>
              <a:off x="2462081" y="21240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93"/>
          <p:cNvGrpSpPr/>
          <p:nvPr/>
        </p:nvGrpSpPr>
        <p:grpSpPr>
          <a:xfrm>
            <a:off x="5143350" y="1839588"/>
            <a:ext cx="786592" cy="740949"/>
            <a:chOff x="3711588" y="1979489"/>
            <a:chExt cx="402040" cy="378712"/>
          </a:xfrm>
        </p:grpSpPr>
        <p:sp>
          <p:nvSpPr>
            <p:cNvPr id="7088" name="Google Shape;7088;p93"/>
            <p:cNvSpPr/>
            <p:nvPr/>
          </p:nvSpPr>
          <p:spPr>
            <a:xfrm>
              <a:off x="3816035" y="19794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93"/>
            <p:cNvSpPr/>
            <p:nvPr/>
          </p:nvSpPr>
          <p:spPr>
            <a:xfrm>
              <a:off x="3898494" y="19794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93"/>
            <p:cNvSpPr/>
            <p:nvPr/>
          </p:nvSpPr>
          <p:spPr>
            <a:xfrm>
              <a:off x="4015422" y="19794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93"/>
            <p:cNvSpPr/>
            <p:nvPr/>
          </p:nvSpPr>
          <p:spPr>
            <a:xfrm>
              <a:off x="3711588" y="20105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93"/>
            <p:cNvSpPr/>
            <p:nvPr/>
          </p:nvSpPr>
          <p:spPr>
            <a:xfrm>
              <a:off x="3816035" y="19794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93"/>
            <p:cNvSpPr/>
            <p:nvPr/>
          </p:nvSpPr>
          <p:spPr>
            <a:xfrm>
              <a:off x="3898494" y="19794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93"/>
            <p:cNvSpPr/>
            <p:nvPr/>
          </p:nvSpPr>
          <p:spPr>
            <a:xfrm>
              <a:off x="4016907" y="19794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93"/>
            <p:cNvSpPr/>
            <p:nvPr/>
          </p:nvSpPr>
          <p:spPr>
            <a:xfrm>
              <a:off x="3711588" y="20105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93"/>
            <p:cNvSpPr/>
            <p:nvPr/>
          </p:nvSpPr>
          <p:spPr>
            <a:xfrm>
              <a:off x="3724068" y="20292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93"/>
            <p:cNvSpPr/>
            <p:nvPr/>
          </p:nvSpPr>
          <p:spPr>
            <a:xfrm>
              <a:off x="3725554" y="20681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93"/>
            <p:cNvSpPr/>
            <p:nvPr/>
          </p:nvSpPr>
          <p:spPr>
            <a:xfrm>
              <a:off x="3722434" y="23174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93"/>
            <p:cNvSpPr/>
            <p:nvPr/>
          </p:nvSpPr>
          <p:spPr>
            <a:xfrm>
              <a:off x="3845602" y="23143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93"/>
            <p:cNvSpPr/>
            <p:nvPr/>
          </p:nvSpPr>
          <p:spPr>
            <a:xfrm>
              <a:off x="4031022" y="22956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93"/>
            <p:cNvSpPr/>
            <p:nvPr/>
          </p:nvSpPr>
          <p:spPr>
            <a:xfrm>
              <a:off x="3948415" y="23112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93"/>
            <p:cNvSpPr/>
            <p:nvPr/>
          </p:nvSpPr>
          <p:spPr>
            <a:xfrm>
              <a:off x="3939055" y="20511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93"/>
            <p:cNvSpPr/>
            <p:nvPr/>
          </p:nvSpPr>
          <p:spPr>
            <a:xfrm>
              <a:off x="4052862" y="22567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93"/>
            <p:cNvSpPr/>
            <p:nvPr/>
          </p:nvSpPr>
          <p:spPr>
            <a:xfrm>
              <a:off x="3825396" y="19982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93"/>
            <p:cNvSpPr/>
            <p:nvPr/>
          </p:nvSpPr>
          <p:spPr>
            <a:xfrm>
              <a:off x="3907854" y="19965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93"/>
            <p:cNvSpPr/>
            <p:nvPr/>
          </p:nvSpPr>
          <p:spPr>
            <a:xfrm>
              <a:off x="4037262" y="19965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93"/>
          <p:cNvGrpSpPr/>
          <p:nvPr/>
        </p:nvGrpSpPr>
        <p:grpSpPr>
          <a:xfrm>
            <a:off x="6911115" y="1839587"/>
            <a:ext cx="1109832" cy="740950"/>
            <a:chOff x="4132201" y="1979489"/>
            <a:chExt cx="567254" cy="378712"/>
          </a:xfrm>
        </p:grpSpPr>
        <p:sp>
          <p:nvSpPr>
            <p:cNvPr id="7108" name="Google Shape;7108;p93"/>
            <p:cNvSpPr/>
            <p:nvPr/>
          </p:nvSpPr>
          <p:spPr>
            <a:xfrm>
              <a:off x="4132201" y="20837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93"/>
            <p:cNvSpPr/>
            <p:nvPr/>
          </p:nvSpPr>
          <p:spPr>
            <a:xfrm>
              <a:off x="4538848" y="19794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93"/>
            <p:cNvSpPr/>
            <p:nvPr/>
          </p:nvSpPr>
          <p:spPr>
            <a:xfrm>
              <a:off x="4132201" y="20837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93"/>
            <p:cNvSpPr/>
            <p:nvPr/>
          </p:nvSpPr>
          <p:spPr>
            <a:xfrm>
              <a:off x="4541968" y="19794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93"/>
            <p:cNvSpPr/>
            <p:nvPr/>
          </p:nvSpPr>
          <p:spPr>
            <a:xfrm>
              <a:off x="4143195" y="20979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93"/>
            <p:cNvSpPr/>
            <p:nvPr/>
          </p:nvSpPr>
          <p:spPr>
            <a:xfrm>
              <a:off x="4144681" y="23112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4" name="Google Shape;7114;p93"/>
            <p:cNvGrpSpPr/>
            <p:nvPr/>
          </p:nvGrpSpPr>
          <p:grpSpPr>
            <a:xfrm>
              <a:off x="4258489" y="1979489"/>
              <a:ext cx="400554" cy="378712"/>
              <a:chOff x="4258489" y="1979489"/>
              <a:chExt cx="400554" cy="378712"/>
            </a:xfrm>
          </p:grpSpPr>
          <p:sp>
            <p:nvSpPr>
              <p:cNvPr id="7115" name="Google Shape;7115;p93"/>
              <p:cNvSpPr/>
              <p:nvPr/>
            </p:nvSpPr>
            <p:spPr>
              <a:xfrm>
                <a:off x="4414194" y="19794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93"/>
              <p:cNvSpPr/>
              <p:nvPr/>
            </p:nvSpPr>
            <p:spPr>
              <a:xfrm>
                <a:off x="4258489" y="20105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93"/>
              <p:cNvSpPr/>
              <p:nvPr/>
            </p:nvSpPr>
            <p:spPr>
              <a:xfrm>
                <a:off x="4418949" y="19794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93"/>
              <p:cNvSpPr/>
              <p:nvPr/>
            </p:nvSpPr>
            <p:spPr>
              <a:xfrm>
                <a:off x="4263094" y="20105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93"/>
              <p:cNvSpPr/>
              <p:nvPr/>
            </p:nvSpPr>
            <p:spPr>
              <a:xfrm>
                <a:off x="4288055" y="20292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93"/>
              <p:cNvSpPr/>
              <p:nvPr/>
            </p:nvSpPr>
            <p:spPr>
              <a:xfrm>
                <a:off x="4288055" y="20681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93"/>
              <p:cNvSpPr/>
              <p:nvPr/>
            </p:nvSpPr>
            <p:spPr>
              <a:xfrm>
                <a:off x="4272455" y="23174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93"/>
              <p:cNvSpPr/>
              <p:nvPr/>
            </p:nvSpPr>
            <p:spPr>
              <a:xfrm>
                <a:off x="4454755" y="23143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93"/>
              <p:cNvSpPr/>
              <p:nvPr/>
            </p:nvSpPr>
            <p:spPr>
              <a:xfrm>
                <a:off x="4608975" y="23112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93"/>
              <p:cNvSpPr/>
              <p:nvPr/>
            </p:nvSpPr>
            <p:spPr>
              <a:xfrm>
                <a:off x="4604369" y="20511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93"/>
              <p:cNvSpPr/>
              <p:nvPr/>
            </p:nvSpPr>
            <p:spPr>
              <a:xfrm>
                <a:off x="4440789" y="19982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93"/>
              <p:cNvSpPr/>
              <p:nvPr/>
            </p:nvSpPr>
            <p:spPr>
              <a:xfrm>
                <a:off x="4562322" y="19965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7" name="Google Shape;7127;p93"/>
          <p:cNvGrpSpPr/>
          <p:nvPr/>
        </p:nvGrpSpPr>
        <p:grpSpPr>
          <a:xfrm>
            <a:off x="3171223" y="1839588"/>
            <a:ext cx="872052" cy="740949"/>
            <a:chOff x="2962181" y="1979489"/>
            <a:chExt cx="445720" cy="378712"/>
          </a:xfrm>
        </p:grpSpPr>
        <p:sp>
          <p:nvSpPr>
            <p:cNvPr id="7128" name="Google Shape;7128;p93"/>
            <p:cNvSpPr/>
            <p:nvPr/>
          </p:nvSpPr>
          <p:spPr>
            <a:xfrm>
              <a:off x="3118035" y="19794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93"/>
            <p:cNvSpPr/>
            <p:nvPr/>
          </p:nvSpPr>
          <p:spPr>
            <a:xfrm>
              <a:off x="3241054" y="19794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93"/>
            <p:cNvSpPr/>
            <p:nvPr/>
          </p:nvSpPr>
          <p:spPr>
            <a:xfrm>
              <a:off x="2962181" y="20105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93"/>
            <p:cNvSpPr/>
            <p:nvPr/>
          </p:nvSpPr>
          <p:spPr>
            <a:xfrm>
              <a:off x="3118035" y="19794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93"/>
            <p:cNvSpPr/>
            <p:nvPr/>
          </p:nvSpPr>
          <p:spPr>
            <a:xfrm>
              <a:off x="3241054" y="19794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93"/>
            <p:cNvSpPr/>
            <p:nvPr/>
          </p:nvSpPr>
          <p:spPr>
            <a:xfrm>
              <a:off x="2962181" y="20105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93"/>
            <p:cNvSpPr/>
            <p:nvPr/>
          </p:nvSpPr>
          <p:spPr>
            <a:xfrm>
              <a:off x="2982387" y="20292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93"/>
            <p:cNvSpPr/>
            <p:nvPr/>
          </p:nvSpPr>
          <p:spPr>
            <a:xfrm>
              <a:off x="2984021" y="20681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93"/>
            <p:cNvSpPr/>
            <p:nvPr/>
          </p:nvSpPr>
          <p:spPr>
            <a:xfrm>
              <a:off x="3314301" y="23112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93"/>
            <p:cNvSpPr/>
            <p:nvPr/>
          </p:nvSpPr>
          <p:spPr>
            <a:xfrm>
              <a:off x="3298998" y="20542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93"/>
            <p:cNvSpPr/>
            <p:nvPr/>
          </p:nvSpPr>
          <p:spPr>
            <a:xfrm>
              <a:off x="3133635" y="19982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93"/>
            <p:cNvSpPr/>
            <p:nvPr/>
          </p:nvSpPr>
          <p:spPr>
            <a:xfrm>
              <a:off x="3255169" y="19965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0" name="Google Shape;7140;p93"/>
          <p:cNvSpPr txBox="1"/>
          <p:nvPr/>
        </p:nvSpPr>
        <p:spPr>
          <a:xfrm>
            <a:off x="713225" y="3777125"/>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Victorian</a:t>
            </a:r>
            <a:endParaRPr sz="2000">
              <a:solidFill>
                <a:schemeClr val="dk1"/>
              </a:solidFill>
              <a:latin typeface="Abril Fatface"/>
              <a:ea typeface="Abril Fatface"/>
              <a:cs typeface="Abril Fatface"/>
              <a:sym typeface="Abril Fatface"/>
            </a:endParaRPr>
          </a:p>
        </p:txBody>
      </p:sp>
      <p:sp>
        <p:nvSpPr>
          <p:cNvPr id="7141" name="Google Shape;7141;p93"/>
          <p:cNvSpPr txBox="1"/>
          <p:nvPr/>
        </p:nvSpPr>
        <p:spPr>
          <a:xfrm>
            <a:off x="713225" y="4145929"/>
            <a:ext cx="19293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Mercury is a very small planet</a:t>
            </a:r>
            <a:endParaRPr>
              <a:solidFill>
                <a:schemeClr val="dk1"/>
              </a:solidFill>
              <a:latin typeface="Inter"/>
              <a:ea typeface="Inter"/>
              <a:cs typeface="Inter"/>
              <a:sym typeface="Inter"/>
            </a:endParaRPr>
          </a:p>
        </p:txBody>
      </p:sp>
      <p:sp>
        <p:nvSpPr>
          <p:cNvPr id="7142" name="Google Shape;7142;p93"/>
          <p:cNvSpPr txBox="1"/>
          <p:nvPr/>
        </p:nvSpPr>
        <p:spPr>
          <a:xfrm>
            <a:off x="6501381" y="3777125"/>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Postmodern</a:t>
            </a:r>
            <a:endParaRPr sz="2000">
              <a:solidFill>
                <a:schemeClr val="dk1"/>
              </a:solidFill>
              <a:latin typeface="Abril Fatface"/>
              <a:ea typeface="Abril Fatface"/>
              <a:cs typeface="Abril Fatface"/>
              <a:sym typeface="Abril Fatface"/>
            </a:endParaRPr>
          </a:p>
        </p:txBody>
      </p:sp>
      <p:sp>
        <p:nvSpPr>
          <p:cNvPr id="7143" name="Google Shape;7143;p93"/>
          <p:cNvSpPr txBox="1"/>
          <p:nvPr/>
        </p:nvSpPr>
        <p:spPr>
          <a:xfrm>
            <a:off x="6501381" y="4145929"/>
            <a:ext cx="19293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sp>
        <p:nvSpPr>
          <p:cNvPr id="7144" name="Google Shape;7144;p93"/>
          <p:cNvSpPr txBox="1"/>
          <p:nvPr/>
        </p:nvSpPr>
        <p:spPr>
          <a:xfrm>
            <a:off x="2642610" y="3777125"/>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Edwardian</a:t>
            </a:r>
            <a:endParaRPr sz="2000">
              <a:solidFill>
                <a:schemeClr val="dk1"/>
              </a:solidFill>
              <a:latin typeface="Abril Fatface"/>
              <a:ea typeface="Abril Fatface"/>
              <a:cs typeface="Abril Fatface"/>
              <a:sym typeface="Abril Fatface"/>
            </a:endParaRPr>
          </a:p>
        </p:txBody>
      </p:sp>
      <p:sp>
        <p:nvSpPr>
          <p:cNvPr id="7145" name="Google Shape;7145;p93"/>
          <p:cNvSpPr txBox="1"/>
          <p:nvPr/>
        </p:nvSpPr>
        <p:spPr>
          <a:xfrm>
            <a:off x="2642599" y="4145929"/>
            <a:ext cx="19293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sp>
        <p:nvSpPr>
          <p:cNvPr id="7146" name="Google Shape;7146;p93"/>
          <p:cNvSpPr txBox="1"/>
          <p:nvPr/>
        </p:nvSpPr>
        <p:spPr>
          <a:xfrm>
            <a:off x="4571996" y="3777125"/>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Modern</a:t>
            </a:r>
            <a:endParaRPr sz="2000">
              <a:solidFill>
                <a:schemeClr val="dk1"/>
              </a:solidFill>
              <a:latin typeface="Abril Fatface"/>
              <a:ea typeface="Abril Fatface"/>
              <a:cs typeface="Abril Fatface"/>
              <a:sym typeface="Abril Fatface"/>
            </a:endParaRPr>
          </a:p>
        </p:txBody>
      </p:sp>
      <p:sp>
        <p:nvSpPr>
          <p:cNvPr id="7147" name="Google Shape;7147;p93"/>
          <p:cNvSpPr txBox="1"/>
          <p:nvPr/>
        </p:nvSpPr>
        <p:spPr>
          <a:xfrm>
            <a:off x="4571996" y="4145929"/>
            <a:ext cx="19293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Saturn is the only planet with rings</a:t>
            </a:r>
            <a:endParaRPr>
              <a:solidFill>
                <a:schemeClr val="dk1"/>
              </a:solidFill>
              <a:latin typeface="Inter"/>
              <a:ea typeface="Inter"/>
              <a:cs typeface="Inter"/>
              <a:sym typeface="Inter"/>
            </a:endParaRPr>
          </a:p>
        </p:txBody>
      </p:sp>
      <p:sp>
        <p:nvSpPr>
          <p:cNvPr id="7148" name="Google Shape;7148;p93"/>
          <p:cNvSpPr/>
          <p:nvPr/>
        </p:nvSpPr>
        <p:spPr>
          <a:xfrm>
            <a:off x="0" y="2497788"/>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9" name="Google Shape;7149;p93"/>
          <p:cNvCxnSpPr/>
          <p:nvPr/>
        </p:nvCxnSpPr>
        <p:spPr>
          <a:xfrm rot="10800000">
            <a:off x="1677875" y="2412525"/>
            <a:ext cx="0" cy="617400"/>
          </a:xfrm>
          <a:prstGeom prst="straightConnector1">
            <a:avLst/>
          </a:prstGeom>
          <a:noFill/>
          <a:ln cap="flat" cmpd="sng" w="19050">
            <a:solidFill>
              <a:schemeClr val="dk2"/>
            </a:solidFill>
            <a:prstDash val="solid"/>
            <a:round/>
            <a:headEnd len="med" w="med" type="none"/>
            <a:tailEnd len="med" w="med" type="none"/>
          </a:ln>
        </p:spPr>
      </p:cxnSp>
      <p:sp>
        <p:nvSpPr>
          <p:cNvPr id="7150" name="Google Shape;7150;p93"/>
          <p:cNvSpPr/>
          <p:nvPr/>
        </p:nvSpPr>
        <p:spPr>
          <a:xfrm>
            <a:off x="1584125" y="2307475"/>
            <a:ext cx="187500" cy="187500"/>
          </a:xfrm>
          <a:prstGeom prst="ellipse">
            <a:avLst/>
          </a:prstGeom>
          <a:solidFill>
            <a:srgbClr val="FFFCF7">
              <a:alpha val="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51" name="Google Shape;7151;p93"/>
          <p:cNvCxnSpPr/>
          <p:nvPr/>
        </p:nvCxnSpPr>
        <p:spPr>
          <a:xfrm rot="10800000">
            <a:off x="3607258" y="2412525"/>
            <a:ext cx="0" cy="617400"/>
          </a:xfrm>
          <a:prstGeom prst="straightConnector1">
            <a:avLst/>
          </a:prstGeom>
          <a:noFill/>
          <a:ln cap="flat" cmpd="sng" w="19050">
            <a:solidFill>
              <a:schemeClr val="accent2"/>
            </a:solidFill>
            <a:prstDash val="solid"/>
            <a:round/>
            <a:headEnd len="med" w="med" type="none"/>
            <a:tailEnd len="med" w="med" type="none"/>
          </a:ln>
        </p:spPr>
      </p:cxnSp>
      <p:sp>
        <p:nvSpPr>
          <p:cNvPr id="7152" name="Google Shape;7152;p93"/>
          <p:cNvSpPr/>
          <p:nvPr/>
        </p:nvSpPr>
        <p:spPr>
          <a:xfrm>
            <a:off x="3513500" y="2307475"/>
            <a:ext cx="187500" cy="187500"/>
          </a:xfrm>
          <a:prstGeom prst="ellipse">
            <a:avLst/>
          </a:prstGeom>
          <a:solidFill>
            <a:srgbClr val="FFFCF7">
              <a:alpha val="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53" name="Google Shape;7153;p93"/>
          <p:cNvCxnSpPr/>
          <p:nvPr/>
        </p:nvCxnSpPr>
        <p:spPr>
          <a:xfrm rot="10800000">
            <a:off x="5536642" y="2412525"/>
            <a:ext cx="0" cy="617400"/>
          </a:xfrm>
          <a:prstGeom prst="straightConnector1">
            <a:avLst/>
          </a:prstGeom>
          <a:noFill/>
          <a:ln cap="flat" cmpd="sng" w="19050">
            <a:solidFill>
              <a:schemeClr val="accent5"/>
            </a:solidFill>
            <a:prstDash val="solid"/>
            <a:round/>
            <a:headEnd len="med" w="med" type="none"/>
            <a:tailEnd len="med" w="med" type="none"/>
          </a:ln>
        </p:spPr>
      </p:cxnSp>
      <p:sp>
        <p:nvSpPr>
          <p:cNvPr id="7154" name="Google Shape;7154;p93"/>
          <p:cNvSpPr/>
          <p:nvPr/>
        </p:nvSpPr>
        <p:spPr>
          <a:xfrm>
            <a:off x="5442875" y="2307475"/>
            <a:ext cx="187500" cy="187500"/>
          </a:xfrm>
          <a:prstGeom prst="ellipse">
            <a:avLst/>
          </a:prstGeom>
          <a:solidFill>
            <a:srgbClr val="FFFCF7">
              <a:alpha val="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55" name="Google Shape;7155;p93"/>
          <p:cNvCxnSpPr/>
          <p:nvPr/>
        </p:nvCxnSpPr>
        <p:spPr>
          <a:xfrm rot="10800000">
            <a:off x="7466025" y="2412525"/>
            <a:ext cx="0" cy="617400"/>
          </a:xfrm>
          <a:prstGeom prst="straightConnector1">
            <a:avLst/>
          </a:prstGeom>
          <a:noFill/>
          <a:ln cap="flat" cmpd="sng" w="19050">
            <a:solidFill>
              <a:schemeClr val="accent3"/>
            </a:solidFill>
            <a:prstDash val="solid"/>
            <a:round/>
            <a:headEnd len="med" w="med" type="none"/>
            <a:tailEnd len="med" w="med" type="none"/>
          </a:ln>
        </p:spPr>
      </p:cxnSp>
      <p:sp>
        <p:nvSpPr>
          <p:cNvPr id="7156" name="Google Shape;7156;p93"/>
          <p:cNvSpPr/>
          <p:nvPr/>
        </p:nvSpPr>
        <p:spPr>
          <a:xfrm>
            <a:off x="7372300" y="2307475"/>
            <a:ext cx="187500" cy="187500"/>
          </a:xfrm>
          <a:prstGeom prst="ellipse">
            <a:avLst/>
          </a:prstGeom>
          <a:solidFill>
            <a:srgbClr val="FFFCF7">
              <a:alpha val="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7" name="Google Shape;7157;p93"/>
          <p:cNvGrpSpPr/>
          <p:nvPr/>
        </p:nvGrpSpPr>
        <p:grpSpPr>
          <a:xfrm>
            <a:off x="713225" y="456381"/>
            <a:ext cx="648376" cy="880878"/>
            <a:chOff x="638276" y="3526008"/>
            <a:chExt cx="714936" cy="971200"/>
          </a:xfrm>
        </p:grpSpPr>
        <p:sp>
          <p:nvSpPr>
            <p:cNvPr id="7158" name="Google Shape;7158;p93"/>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9" name="Google Shape;7159;p93"/>
            <p:cNvGrpSpPr/>
            <p:nvPr/>
          </p:nvGrpSpPr>
          <p:grpSpPr>
            <a:xfrm>
              <a:off x="638276" y="3526008"/>
              <a:ext cx="714936" cy="971200"/>
              <a:chOff x="9141124" y="2771118"/>
              <a:chExt cx="319239" cy="433649"/>
            </a:xfrm>
          </p:grpSpPr>
          <p:sp>
            <p:nvSpPr>
              <p:cNvPr id="7160" name="Google Shape;7160;p93"/>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93"/>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93"/>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93"/>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93"/>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93"/>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93"/>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93"/>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93"/>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93"/>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93"/>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93"/>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93"/>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93"/>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93"/>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93"/>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93"/>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93"/>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93"/>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93"/>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93"/>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93"/>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93"/>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93"/>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93"/>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93"/>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86" name="Google Shape;7186;p93"/>
          <p:cNvGrpSpPr/>
          <p:nvPr/>
        </p:nvGrpSpPr>
        <p:grpSpPr>
          <a:xfrm>
            <a:off x="7782400" y="456381"/>
            <a:ext cx="648376" cy="880878"/>
            <a:chOff x="638276" y="3526008"/>
            <a:chExt cx="714936" cy="971200"/>
          </a:xfrm>
        </p:grpSpPr>
        <p:sp>
          <p:nvSpPr>
            <p:cNvPr id="7187" name="Google Shape;7187;p93"/>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8" name="Google Shape;7188;p93"/>
            <p:cNvGrpSpPr/>
            <p:nvPr/>
          </p:nvGrpSpPr>
          <p:grpSpPr>
            <a:xfrm>
              <a:off x="638276" y="3526008"/>
              <a:ext cx="714936" cy="971200"/>
              <a:chOff x="9141124" y="2771118"/>
              <a:chExt cx="319239" cy="433649"/>
            </a:xfrm>
          </p:grpSpPr>
          <p:sp>
            <p:nvSpPr>
              <p:cNvPr id="7189" name="Google Shape;7189;p93"/>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93"/>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93"/>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93"/>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93"/>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93"/>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93"/>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93"/>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93"/>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93"/>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93"/>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93"/>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93"/>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93"/>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93"/>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93"/>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93"/>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93"/>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93"/>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93"/>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93"/>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93"/>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93"/>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93"/>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93"/>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93"/>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15" name="Google Shape;7215;p93"/>
          <p:cNvSpPr txBox="1"/>
          <p:nvPr/>
        </p:nvSpPr>
        <p:spPr>
          <a:xfrm>
            <a:off x="713225" y="3029926"/>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1837</a:t>
            </a:r>
            <a:r>
              <a:rPr b="1" lang="en" sz="2000">
                <a:solidFill>
                  <a:schemeClr val="dk1"/>
                </a:solidFill>
                <a:latin typeface="Abril Fatface"/>
                <a:ea typeface="Abril Fatface"/>
                <a:cs typeface="Abril Fatface"/>
                <a:sym typeface="Abril Fatface"/>
              </a:rPr>
              <a:t>-</a:t>
            </a:r>
            <a:r>
              <a:rPr lang="en" sz="2000">
                <a:solidFill>
                  <a:schemeClr val="dk1"/>
                </a:solidFill>
                <a:latin typeface="Abril Fatface"/>
                <a:ea typeface="Abril Fatface"/>
                <a:cs typeface="Abril Fatface"/>
                <a:sym typeface="Abril Fatface"/>
              </a:rPr>
              <a:t>1901</a:t>
            </a:r>
            <a:endParaRPr sz="2000">
              <a:solidFill>
                <a:schemeClr val="dk1"/>
              </a:solidFill>
              <a:latin typeface="Abril Fatface"/>
              <a:ea typeface="Abril Fatface"/>
              <a:cs typeface="Abril Fatface"/>
              <a:sym typeface="Abril Fatface"/>
            </a:endParaRPr>
          </a:p>
        </p:txBody>
      </p:sp>
      <p:sp>
        <p:nvSpPr>
          <p:cNvPr id="7216" name="Google Shape;7216;p93"/>
          <p:cNvSpPr txBox="1"/>
          <p:nvPr/>
        </p:nvSpPr>
        <p:spPr>
          <a:xfrm>
            <a:off x="6501381" y="3029926"/>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1939</a:t>
            </a:r>
            <a:r>
              <a:rPr b="1" lang="en" sz="2000">
                <a:solidFill>
                  <a:schemeClr val="dk1"/>
                </a:solidFill>
                <a:latin typeface="Abril Fatface"/>
                <a:ea typeface="Abril Fatface"/>
                <a:cs typeface="Abril Fatface"/>
                <a:sym typeface="Abril Fatface"/>
              </a:rPr>
              <a:t>-</a:t>
            </a:r>
            <a:r>
              <a:rPr lang="en" sz="2000">
                <a:solidFill>
                  <a:schemeClr val="dk1"/>
                </a:solidFill>
                <a:latin typeface="Abril Fatface"/>
                <a:ea typeface="Abril Fatface"/>
                <a:cs typeface="Abril Fatface"/>
                <a:sym typeface="Abril Fatface"/>
              </a:rPr>
              <a:t>present</a:t>
            </a:r>
            <a:endParaRPr sz="2000">
              <a:solidFill>
                <a:schemeClr val="dk1"/>
              </a:solidFill>
              <a:latin typeface="Abril Fatface"/>
              <a:ea typeface="Abril Fatface"/>
              <a:cs typeface="Abril Fatface"/>
              <a:sym typeface="Abril Fatface"/>
            </a:endParaRPr>
          </a:p>
        </p:txBody>
      </p:sp>
      <p:sp>
        <p:nvSpPr>
          <p:cNvPr id="7217" name="Google Shape;7217;p93"/>
          <p:cNvSpPr txBox="1"/>
          <p:nvPr/>
        </p:nvSpPr>
        <p:spPr>
          <a:xfrm>
            <a:off x="2642610" y="3029926"/>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1901</a:t>
            </a:r>
            <a:r>
              <a:rPr b="1" lang="en" sz="2000">
                <a:solidFill>
                  <a:schemeClr val="dk1"/>
                </a:solidFill>
                <a:latin typeface="Abril Fatface"/>
                <a:ea typeface="Abril Fatface"/>
                <a:cs typeface="Abril Fatface"/>
                <a:sym typeface="Abril Fatface"/>
              </a:rPr>
              <a:t>-</a:t>
            </a:r>
            <a:r>
              <a:rPr lang="en" sz="2000">
                <a:solidFill>
                  <a:schemeClr val="dk1"/>
                </a:solidFill>
                <a:latin typeface="Abril Fatface"/>
                <a:ea typeface="Abril Fatface"/>
                <a:cs typeface="Abril Fatface"/>
                <a:sym typeface="Abril Fatface"/>
              </a:rPr>
              <a:t>1910</a:t>
            </a:r>
            <a:endParaRPr sz="2000">
              <a:solidFill>
                <a:schemeClr val="dk1"/>
              </a:solidFill>
              <a:latin typeface="Abril Fatface"/>
              <a:ea typeface="Abril Fatface"/>
              <a:cs typeface="Abril Fatface"/>
              <a:sym typeface="Abril Fatface"/>
            </a:endParaRPr>
          </a:p>
        </p:txBody>
      </p:sp>
      <p:sp>
        <p:nvSpPr>
          <p:cNvPr id="7218" name="Google Shape;7218;p93"/>
          <p:cNvSpPr txBox="1"/>
          <p:nvPr/>
        </p:nvSpPr>
        <p:spPr>
          <a:xfrm>
            <a:off x="4571996" y="3029926"/>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1914</a:t>
            </a:r>
            <a:r>
              <a:rPr b="1" lang="en" sz="2000">
                <a:solidFill>
                  <a:schemeClr val="dk1"/>
                </a:solidFill>
                <a:latin typeface="Abril Fatface"/>
                <a:ea typeface="Abril Fatface"/>
                <a:cs typeface="Abril Fatface"/>
                <a:sym typeface="Abril Fatface"/>
              </a:rPr>
              <a:t>-</a:t>
            </a:r>
            <a:r>
              <a:rPr lang="en" sz="2000">
                <a:solidFill>
                  <a:schemeClr val="dk1"/>
                </a:solidFill>
                <a:latin typeface="Abril Fatface"/>
                <a:ea typeface="Abril Fatface"/>
                <a:cs typeface="Abril Fatface"/>
                <a:sym typeface="Abril Fatface"/>
              </a:rPr>
              <a:t>1939</a:t>
            </a:r>
            <a:endParaRPr sz="2000">
              <a:solidFill>
                <a:schemeClr val="dk1"/>
              </a:solidFill>
              <a:latin typeface="Abril Fatface"/>
              <a:ea typeface="Abril Fatface"/>
              <a:cs typeface="Abril Fatface"/>
              <a:sym typeface="Abril Fatface"/>
            </a:endParaRPr>
          </a:p>
        </p:txBody>
      </p:sp>
      <p:cxnSp>
        <p:nvCxnSpPr>
          <p:cNvPr id="7219" name="Google Shape;7219;p93"/>
          <p:cNvCxnSpPr>
            <a:stCxn id="7140" idx="0"/>
            <a:endCxn id="7215" idx="2"/>
          </p:cNvCxnSpPr>
          <p:nvPr/>
        </p:nvCxnSpPr>
        <p:spPr>
          <a:xfrm rot="10800000">
            <a:off x="1677875" y="3395825"/>
            <a:ext cx="0" cy="381300"/>
          </a:xfrm>
          <a:prstGeom prst="straightConnector1">
            <a:avLst/>
          </a:prstGeom>
          <a:noFill/>
          <a:ln cap="flat" cmpd="sng" w="19050">
            <a:solidFill>
              <a:schemeClr val="dk2"/>
            </a:solidFill>
            <a:prstDash val="solid"/>
            <a:round/>
            <a:headEnd len="med" w="med" type="oval"/>
            <a:tailEnd len="med" w="med" type="none"/>
          </a:ln>
        </p:spPr>
      </p:cxnSp>
      <p:cxnSp>
        <p:nvCxnSpPr>
          <p:cNvPr id="7220" name="Google Shape;7220;p93"/>
          <p:cNvCxnSpPr>
            <a:stCxn id="7144" idx="0"/>
            <a:endCxn id="7217" idx="2"/>
          </p:cNvCxnSpPr>
          <p:nvPr/>
        </p:nvCxnSpPr>
        <p:spPr>
          <a:xfrm rot="10800000">
            <a:off x="3607260" y="3395825"/>
            <a:ext cx="0" cy="381300"/>
          </a:xfrm>
          <a:prstGeom prst="straightConnector1">
            <a:avLst/>
          </a:prstGeom>
          <a:noFill/>
          <a:ln cap="flat" cmpd="sng" w="19050">
            <a:solidFill>
              <a:schemeClr val="accent2"/>
            </a:solidFill>
            <a:prstDash val="solid"/>
            <a:round/>
            <a:headEnd len="med" w="med" type="oval"/>
            <a:tailEnd len="med" w="med" type="none"/>
          </a:ln>
        </p:spPr>
      </p:cxnSp>
      <p:cxnSp>
        <p:nvCxnSpPr>
          <p:cNvPr id="7221" name="Google Shape;7221;p93"/>
          <p:cNvCxnSpPr>
            <a:stCxn id="7146" idx="0"/>
            <a:endCxn id="7218" idx="2"/>
          </p:cNvCxnSpPr>
          <p:nvPr/>
        </p:nvCxnSpPr>
        <p:spPr>
          <a:xfrm rot="10800000">
            <a:off x="5536646" y="3395825"/>
            <a:ext cx="0" cy="381300"/>
          </a:xfrm>
          <a:prstGeom prst="straightConnector1">
            <a:avLst/>
          </a:prstGeom>
          <a:noFill/>
          <a:ln cap="flat" cmpd="sng" w="19050">
            <a:solidFill>
              <a:schemeClr val="accent5"/>
            </a:solidFill>
            <a:prstDash val="solid"/>
            <a:round/>
            <a:headEnd len="med" w="med" type="oval"/>
            <a:tailEnd len="med" w="med" type="none"/>
          </a:ln>
        </p:spPr>
      </p:cxnSp>
      <p:cxnSp>
        <p:nvCxnSpPr>
          <p:cNvPr id="7222" name="Google Shape;7222;p93"/>
          <p:cNvCxnSpPr>
            <a:stCxn id="7142" idx="0"/>
            <a:endCxn id="7216" idx="2"/>
          </p:cNvCxnSpPr>
          <p:nvPr/>
        </p:nvCxnSpPr>
        <p:spPr>
          <a:xfrm rot="10800000">
            <a:off x="7466031" y="3395825"/>
            <a:ext cx="0" cy="381300"/>
          </a:xfrm>
          <a:prstGeom prst="straightConnector1">
            <a:avLst/>
          </a:prstGeom>
          <a:noFill/>
          <a:ln cap="flat" cmpd="sng" w="19050">
            <a:solidFill>
              <a:schemeClr val="accent3"/>
            </a:solidFill>
            <a:prstDash val="solid"/>
            <a:round/>
            <a:headEnd len="med" w="med" type="oval"/>
            <a:tailEnd len="med" w="med" type="none"/>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6" name="Shape 7226"/>
        <p:cNvGrpSpPr/>
        <p:nvPr/>
      </p:nvGrpSpPr>
      <p:grpSpPr>
        <a:xfrm>
          <a:off x="0" y="0"/>
          <a:ext cx="0" cy="0"/>
          <a:chOff x="0" y="0"/>
          <a:chExt cx="0" cy="0"/>
        </a:xfrm>
      </p:grpSpPr>
      <p:sp>
        <p:nvSpPr>
          <p:cNvPr id="7227" name="Google Shape;7227;p94"/>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Literature periods</a:t>
            </a:r>
            <a:endParaRPr/>
          </a:p>
        </p:txBody>
      </p:sp>
      <p:grpSp>
        <p:nvGrpSpPr>
          <p:cNvPr id="7228" name="Google Shape;7228;p94"/>
          <p:cNvGrpSpPr/>
          <p:nvPr/>
        </p:nvGrpSpPr>
        <p:grpSpPr>
          <a:xfrm>
            <a:off x="713225" y="3341580"/>
            <a:ext cx="1929300" cy="908294"/>
            <a:chOff x="713225" y="3422501"/>
            <a:chExt cx="1929300" cy="908294"/>
          </a:xfrm>
        </p:grpSpPr>
        <p:sp>
          <p:nvSpPr>
            <p:cNvPr id="7229" name="Google Shape;7229;p94"/>
            <p:cNvSpPr txBox="1"/>
            <p:nvPr/>
          </p:nvSpPr>
          <p:spPr>
            <a:xfrm>
              <a:off x="713225" y="3422501"/>
              <a:ext cx="1929300" cy="405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Victorian</a:t>
              </a:r>
              <a:endParaRPr sz="2000">
                <a:solidFill>
                  <a:schemeClr val="dk1"/>
                </a:solidFill>
                <a:latin typeface="Abril Fatface"/>
                <a:ea typeface="Abril Fatface"/>
                <a:cs typeface="Abril Fatface"/>
                <a:sym typeface="Abril Fatface"/>
              </a:endParaRPr>
            </a:p>
          </p:txBody>
        </p:sp>
        <p:sp>
          <p:nvSpPr>
            <p:cNvPr id="7230" name="Google Shape;7230;p94"/>
            <p:cNvSpPr txBox="1"/>
            <p:nvPr/>
          </p:nvSpPr>
          <p:spPr>
            <a:xfrm>
              <a:off x="713225" y="3779095"/>
              <a:ext cx="1929300" cy="55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Mercury is a very small planet</a:t>
              </a:r>
              <a:endParaRPr>
                <a:solidFill>
                  <a:schemeClr val="dk1"/>
                </a:solidFill>
                <a:latin typeface="Inter"/>
                <a:ea typeface="Inter"/>
                <a:cs typeface="Inter"/>
                <a:sym typeface="Inter"/>
              </a:endParaRPr>
            </a:p>
          </p:txBody>
        </p:sp>
      </p:grpSp>
      <p:grpSp>
        <p:nvGrpSpPr>
          <p:cNvPr id="7231" name="Google Shape;7231;p94"/>
          <p:cNvGrpSpPr/>
          <p:nvPr/>
        </p:nvGrpSpPr>
        <p:grpSpPr>
          <a:xfrm>
            <a:off x="6501375" y="3341580"/>
            <a:ext cx="1929301" cy="908294"/>
            <a:chOff x="6501375" y="3422501"/>
            <a:chExt cx="1929301" cy="908294"/>
          </a:xfrm>
        </p:grpSpPr>
        <p:sp>
          <p:nvSpPr>
            <p:cNvPr id="7232" name="Google Shape;7232;p94"/>
            <p:cNvSpPr txBox="1"/>
            <p:nvPr/>
          </p:nvSpPr>
          <p:spPr>
            <a:xfrm>
              <a:off x="6501376" y="3422501"/>
              <a:ext cx="1929300" cy="405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Postmodern</a:t>
              </a:r>
              <a:endParaRPr sz="2000">
                <a:solidFill>
                  <a:schemeClr val="dk1"/>
                </a:solidFill>
                <a:latin typeface="Abril Fatface"/>
                <a:ea typeface="Abril Fatface"/>
                <a:cs typeface="Abril Fatface"/>
                <a:sym typeface="Abril Fatface"/>
              </a:endParaRPr>
            </a:p>
          </p:txBody>
        </p:sp>
        <p:sp>
          <p:nvSpPr>
            <p:cNvPr id="7233" name="Google Shape;7233;p94"/>
            <p:cNvSpPr txBox="1"/>
            <p:nvPr/>
          </p:nvSpPr>
          <p:spPr>
            <a:xfrm>
              <a:off x="6501375" y="3779095"/>
              <a:ext cx="1929300" cy="55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grpSp>
      <p:grpSp>
        <p:nvGrpSpPr>
          <p:cNvPr id="7234" name="Google Shape;7234;p94"/>
          <p:cNvGrpSpPr/>
          <p:nvPr/>
        </p:nvGrpSpPr>
        <p:grpSpPr>
          <a:xfrm>
            <a:off x="2642597" y="3341580"/>
            <a:ext cx="1929312" cy="908294"/>
            <a:chOff x="2642597" y="3422501"/>
            <a:chExt cx="1929312" cy="908294"/>
          </a:xfrm>
        </p:grpSpPr>
        <p:sp>
          <p:nvSpPr>
            <p:cNvPr id="7235" name="Google Shape;7235;p94"/>
            <p:cNvSpPr txBox="1"/>
            <p:nvPr/>
          </p:nvSpPr>
          <p:spPr>
            <a:xfrm>
              <a:off x="2642609" y="3422501"/>
              <a:ext cx="1929300" cy="405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Edwardian</a:t>
              </a:r>
              <a:endParaRPr sz="2000">
                <a:solidFill>
                  <a:schemeClr val="dk1"/>
                </a:solidFill>
                <a:latin typeface="Abril Fatface"/>
                <a:ea typeface="Abril Fatface"/>
                <a:cs typeface="Abril Fatface"/>
                <a:sym typeface="Abril Fatface"/>
              </a:endParaRPr>
            </a:p>
          </p:txBody>
        </p:sp>
        <p:sp>
          <p:nvSpPr>
            <p:cNvPr id="7236" name="Google Shape;7236;p94"/>
            <p:cNvSpPr txBox="1"/>
            <p:nvPr/>
          </p:nvSpPr>
          <p:spPr>
            <a:xfrm>
              <a:off x="2642597" y="3779095"/>
              <a:ext cx="1929300" cy="55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grpSp>
      <p:grpSp>
        <p:nvGrpSpPr>
          <p:cNvPr id="7237" name="Google Shape;7237;p94"/>
          <p:cNvGrpSpPr/>
          <p:nvPr/>
        </p:nvGrpSpPr>
        <p:grpSpPr>
          <a:xfrm>
            <a:off x="4571992" y="3341580"/>
            <a:ext cx="1929300" cy="908294"/>
            <a:chOff x="4571992" y="3422501"/>
            <a:chExt cx="1929300" cy="908294"/>
          </a:xfrm>
        </p:grpSpPr>
        <p:sp>
          <p:nvSpPr>
            <p:cNvPr id="7238" name="Google Shape;7238;p94"/>
            <p:cNvSpPr txBox="1"/>
            <p:nvPr/>
          </p:nvSpPr>
          <p:spPr>
            <a:xfrm>
              <a:off x="4571993" y="3422501"/>
              <a:ext cx="1929300" cy="405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Modern</a:t>
              </a:r>
              <a:endParaRPr sz="2000">
                <a:solidFill>
                  <a:schemeClr val="dk1"/>
                </a:solidFill>
                <a:latin typeface="Abril Fatface"/>
                <a:ea typeface="Abril Fatface"/>
                <a:cs typeface="Abril Fatface"/>
                <a:sym typeface="Abril Fatface"/>
              </a:endParaRPr>
            </a:p>
          </p:txBody>
        </p:sp>
        <p:sp>
          <p:nvSpPr>
            <p:cNvPr id="7239" name="Google Shape;7239;p94"/>
            <p:cNvSpPr txBox="1"/>
            <p:nvPr/>
          </p:nvSpPr>
          <p:spPr>
            <a:xfrm>
              <a:off x="4571992" y="3779095"/>
              <a:ext cx="1929300" cy="55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Saturn is the only planet with rings</a:t>
              </a:r>
              <a:endParaRPr>
                <a:solidFill>
                  <a:schemeClr val="dk1"/>
                </a:solidFill>
                <a:latin typeface="Inter"/>
                <a:ea typeface="Inter"/>
                <a:cs typeface="Inter"/>
                <a:sym typeface="Inter"/>
              </a:endParaRPr>
            </a:p>
          </p:txBody>
        </p:sp>
      </p:grpSp>
      <p:sp>
        <p:nvSpPr>
          <p:cNvPr id="7240" name="Google Shape;7240;p94"/>
          <p:cNvSpPr txBox="1"/>
          <p:nvPr/>
        </p:nvSpPr>
        <p:spPr>
          <a:xfrm>
            <a:off x="713225" y="1530198"/>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1837</a:t>
            </a:r>
            <a:r>
              <a:rPr b="1" lang="en" sz="2000">
                <a:solidFill>
                  <a:schemeClr val="dk1"/>
                </a:solidFill>
                <a:latin typeface="Abril Fatface"/>
                <a:ea typeface="Abril Fatface"/>
                <a:cs typeface="Abril Fatface"/>
                <a:sym typeface="Abril Fatface"/>
              </a:rPr>
              <a:t>-</a:t>
            </a:r>
            <a:r>
              <a:rPr lang="en" sz="2000">
                <a:solidFill>
                  <a:schemeClr val="dk1"/>
                </a:solidFill>
                <a:latin typeface="Abril Fatface"/>
                <a:ea typeface="Abril Fatface"/>
                <a:cs typeface="Abril Fatface"/>
                <a:sym typeface="Abril Fatface"/>
              </a:rPr>
              <a:t>1901</a:t>
            </a:r>
            <a:endParaRPr sz="2000">
              <a:solidFill>
                <a:schemeClr val="dk1"/>
              </a:solidFill>
              <a:latin typeface="Abril Fatface"/>
              <a:ea typeface="Abril Fatface"/>
              <a:cs typeface="Abril Fatface"/>
              <a:sym typeface="Abril Fatface"/>
            </a:endParaRPr>
          </a:p>
        </p:txBody>
      </p:sp>
      <p:sp>
        <p:nvSpPr>
          <p:cNvPr id="7241" name="Google Shape;7241;p94"/>
          <p:cNvSpPr txBox="1"/>
          <p:nvPr/>
        </p:nvSpPr>
        <p:spPr>
          <a:xfrm>
            <a:off x="6501381" y="1530198"/>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1939</a:t>
            </a:r>
            <a:r>
              <a:rPr b="1" lang="en" sz="2000">
                <a:solidFill>
                  <a:schemeClr val="dk1"/>
                </a:solidFill>
                <a:latin typeface="Abril Fatface"/>
                <a:ea typeface="Abril Fatface"/>
                <a:cs typeface="Abril Fatface"/>
                <a:sym typeface="Abril Fatface"/>
              </a:rPr>
              <a:t>-</a:t>
            </a:r>
            <a:r>
              <a:rPr lang="en" sz="2000">
                <a:solidFill>
                  <a:schemeClr val="dk1"/>
                </a:solidFill>
                <a:latin typeface="Abril Fatface"/>
                <a:ea typeface="Abril Fatface"/>
                <a:cs typeface="Abril Fatface"/>
                <a:sym typeface="Abril Fatface"/>
              </a:rPr>
              <a:t>present</a:t>
            </a:r>
            <a:endParaRPr sz="2000">
              <a:solidFill>
                <a:schemeClr val="dk1"/>
              </a:solidFill>
              <a:latin typeface="Abril Fatface"/>
              <a:ea typeface="Abril Fatface"/>
              <a:cs typeface="Abril Fatface"/>
              <a:sym typeface="Abril Fatface"/>
            </a:endParaRPr>
          </a:p>
        </p:txBody>
      </p:sp>
      <p:sp>
        <p:nvSpPr>
          <p:cNvPr id="7242" name="Google Shape;7242;p94"/>
          <p:cNvSpPr txBox="1"/>
          <p:nvPr/>
        </p:nvSpPr>
        <p:spPr>
          <a:xfrm>
            <a:off x="2642610" y="1530198"/>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1901</a:t>
            </a:r>
            <a:r>
              <a:rPr b="1" lang="en" sz="2000">
                <a:solidFill>
                  <a:schemeClr val="dk1"/>
                </a:solidFill>
                <a:latin typeface="Abril Fatface"/>
                <a:ea typeface="Abril Fatface"/>
                <a:cs typeface="Abril Fatface"/>
                <a:sym typeface="Abril Fatface"/>
              </a:rPr>
              <a:t>-</a:t>
            </a:r>
            <a:r>
              <a:rPr lang="en" sz="2000">
                <a:solidFill>
                  <a:schemeClr val="dk1"/>
                </a:solidFill>
                <a:latin typeface="Abril Fatface"/>
                <a:ea typeface="Abril Fatface"/>
                <a:cs typeface="Abril Fatface"/>
                <a:sym typeface="Abril Fatface"/>
              </a:rPr>
              <a:t>1910</a:t>
            </a:r>
            <a:endParaRPr sz="2000">
              <a:solidFill>
                <a:schemeClr val="dk1"/>
              </a:solidFill>
              <a:latin typeface="Abril Fatface"/>
              <a:ea typeface="Abril Fatface"/>
              <a:cs typeface="Abril Fatface"/>
              <a:sym typeface="Abril Fatface"/>
            </a:endParaRPr>
          </a:p>
        </p:txBody>
      </p:sp>
      <p:sp>
        <p:nvSpPr>
          <p:cNvPr id="7243" name="Google Shape;7243;p94"/>
          <p:cNvSpPr txBox="1"/>
          <p:nvPr/>
        </p:nvSpPr>
        <p:spPr>
          <a:xfrm>
            <a:off x="4571996" y="1530198"/>
            <a:ext cx="19293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1914</a:t>
            </a:r>
            <a:r>
              <a:rPr b="1" lang="en" sz="2000">
                <a:solidFill>
                  <a:schemeClr val="dk1"/>
                </a:solidFill>
                <a:latin typeface="Abril Fatface"/>
                <a:ea typeface="Abril Fatface"/>
                <a:cs typeface="Abril Fatface"/>
                <a:sym typeface="Abril Fatface"/>
              </a:rPr>
              <a:t>-</a:t>
            </a:r>
            <a:r>
              <a:rPr lang="en" sz="2000">
                <a:solidFill>
                  <a:schemeClr val="dk1"/>
                </a:solidFill>
                <a:latin typeface="Abril Fatface"/>
                <a:ea typeface="Abril Fatface"/>
                <a:cs typeface="Abril Fatface"/>
                <a:sym typeface="Abril Fatface"/>
              </a:rPr>
              <a:t>1939</a:t>
            </a:r>
            <a:endParaRPr sz="2000">
              <a:solidFill>
                <a:schemeClr val="dk1"/>
              </a:solidFill>
              <a:latin typeface="Abril Fatface"/>
              <a:ea typeface="Abril Fatface"/>
              <a:cs typeface="Abril Fatface"/>
              <a:sym typeface="Abril Fatface"/>
            </a:endParaRPr>
          </a:p>
        </p:txBody>
      </p:sp>
      <p:cxnSp>
        <p:nvCxnSpPr>
          <p:cNvPr id="7244" name="Google Shape;7244;p94"/>
          <p:cNvCxnSpPr>
            <a:stCxn id="7240" idx="2"/>
            <a:endCxn id="7229" idx="0"/>
          </p:cNvCxnSpPr>
          <p:nvPr/>
        </p:nvCxnSpPr>
        <p:spPr>
          <a:xfrm>
            <a:off x="1677875" y="1896198"/>
            <a:ext cx="0" cy="1445400"/>
          </a:xfrm>
          <a:prstGeom prst="straightConnector1">
            <a:avLst/>
          </a:prstGeom>
          <a:noFill/>
          <a:ln cap="flat" cmpd="sng" w="19050">
            <a:solidFill>
              <a:schemeClr val="dk2"/>
            </a:solidFill>
            <a:prstDash val="solid"/>
            <a:round/>
            <a:headEnd len="med" w="med" type="none"/>
            <a:tailEnd len="med" w="med" type="none"/>
          </a:ln>
        </p:spPr>
      </p:cxnSp>
      <p:cxnSp>
        <p:nvCxnSpPr>
          <p:cNvPr id="7245" name="Google Shape;7245;p94"/>
          <p:cNvCxnSpPr>
            <a:stCxn id="7242" idx="2"/>
            <a:endCxn id="7235" idx="0"/>
          </p:cNvCxnSpPr>
          <p:nvPr/>
        </p:nvCxnSpPr>
        <p:spPr>
          <a:xfrm>
            <a:off x="3607260" y="1896198"/>
            <a:ext cx="0" cy="1445400"/>
          </a:xfrm>
          <a:prstGeom prst="straightConnector1">
            <a:avLst/>
          </a:prstGeom>
          <a:noFill/>
          <a:ln cap="flat" cmpd="sng" w="19050">
            <a:solidFill>
              <a:schemeClr val="accent5"/>
            </a:solidFill>
            <a:prstDash val="solid"/>
            <a:round/>
            <a:headEnd len="med" w="med" type="none"/>
            <a:tailEnd len="med" w="med" type="none"/>
          </a:ln>
        </p:spPr>
      </p:cxnSp>
      <p:cxnSp>
        <p:nvCxnSpPr>
          <p:cNvPr id="7246" name="Google Shape;7246;p94"/>
          <p:cNvCxnSpPr>
            <a:stCxn id="7243" idx="2"/>
            <a:endCxn id="7238" idx="0"/>
          </p:cNvCxnSpPr>
          <p:nvPr/>
        </p:nvCxnSpPr>
        <p:spPr>
          <a:xfrm>
            <a:off x="5536646" y="1896198"/>
            <a:ext cx="0" cy="1445400"/>
          </a:xfrm>
          <a:prstGeom prst="straightConnector1">
            <a:avLst/>
          </a:prstGeom>
          <a:noFill/>
          <a:ln cap="flat" cmpd="sng" w="19050">
            <a:solidFill>
              <a:schemeClr val="accent2"/>
            </a:solidFill>
            <a:prstDash val="solid"/>
            <a:round/>
            <a:headEnd len="med" w="med" type="none"/>
            <a:tailEnd len="med" w="med" type="none"/>
          </a:ln>
        </p:spPr>
      </p:cxnSp>
      <p:cxnSp>
        <p:nvCxnSpPr>
          <p:cNvPr id="7247" name="Google Shape;7247;p94"/>
          <p:cNvCxnSpPr>
            <a:stCxn id="7241" idx="2"/>
            <a:endCxn id="7232" idx="0"/>
          </p:cNvCxnSpPr>
          <p:nvPr/>
        </p:nvCxnSpPr>
        <p:spPr>
          <a:xfrm>
            <a:off x="7466031" y="1896198"/>
            <a:ext cx="0" cy="1445400"/>
          </a:xfrm>
          <a:prstGeom prst="straightConnector1">
            <a:avLst/>
          </a:prstGeom>
          <a:noFill/>
          <a:ln cap="flat" cmpd="sng" w="19050">
            <a:solidFill>
              <a:schemeClr val="accent4"/>
            </a:solidFill>
            <a:prstDash val="solid"/>
            <a:round/>
            <a:headEnd len="med" w="med" type="none"/>
            <a:tailEnd len="med" w="med" type="none"/>
          </a:ln>
        </p:spPr>
      </p:cxnSp>
      <p:grpSp>
        <p:nvGrpSpPr>
          <p:cNvPr id="7248" name="Google Shape;7248;p94"/>
          <p:cNvGrpSpPr/>
          <p:nvPr/>
        </p:nvGrpSpPr>
        <p:grpSpPr>
          <a:xfrm>
            <a:off x="3147236" y="2274626"/>
            <a:ext cx="931038" cy="697349"/>
            <a:chOff x="3147236" y="1647441"/>
            <a:chExt cx="931038" cy="697349"/>
          </a:xfrm>
        </p:grpSpPr>
        <p:sp>
          <p:nvSpPr>
            <p:cNvPr id="7249" name="Google Shape;7249;p94"/>
            <p:cNvSpPr/>
            <p:nvPr/>
          </p:nvSpPr>
          <p:spPr>
            <a:xfrm rot="-1321500">
              <a:off x="3291077" y="1877235"/>
              <a:ext cx="220518" cy="140681"/>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94"/>
            <p:cNvSpPr/>
            <p:nvPr/>
          </p:nvSpPr>
          <p:spPr>
            <a:xfrm rot="-1321500">
              <a:off x="3178267" y="1777138"/>
              <a:ext cx="752395" cy="311915"/>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94"/>
            <p:cNvSpPr/>
            <p:nvPr/>
          </p:nvSpPr>
          <p:spPr>
            <a:xfrm rot="-1321500">
              <a:off x="3190819" y="1960925"/>
              <a:ext cx="94880" cy="7114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94"/>
            <p:cNvSpPr/>
            <p:nvPr/>
          </p:nvSpPr>
          <p:spPr>
            <a:xfrm rot="-1321500">
              <a:off x="3245502" y="1940312"/>
              <a:ext cx="115395" cy="28798"/>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94"/>
            <p:cNvSpPr/>
            <p:nvPr/>
          </p:nvSpPr>
          <p:spPr>
            <a:xfrm rot="-1321500">
              <a:off x="3412005" y="1805145"/>
              <a:ext cx="189701" cy="109103"/>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94"/>
            <p:cNvSpPr/>
            <p:nvPr/>
          </p:nvSpPr>
          <p:spPr>
            <a:xfrm rot="-1321500">
              <a:off x="3505191" y="1780068"/>
              <a:ext cx="177848" cy="2792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94"/>
            <p:cNvSpPr/>
            <p:nvPr/>
          </p:nvSpPr>
          <p:spPr>
            <a:xfrm rot="-1321500">
              <a:off x="3395020" y="1938852"/>
              <a:ext cx="47440" cy="29822"/>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94"/>
            <p:cNvSpPr/>
            <p:nvPr/>
          </p:nvSpPr>
          <p:spPr>
            <a:xfrm rot="-1321500">
              <a:off x="3195703" y="1796472"/>
              <a:ext cx="836944" cy="406209"/>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94"/>
            <p:cNvSpPr/>
            <p:nvPr/>
          </p:nvSpPr>
          <p:spPr>
            <a:xfrm rot="-1321500">
              <a:off x="3492689" y="1775034"/>
              <a:ext cx="477355" cy="373022"/>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94"/>
            <p:cNvSpPr/>
            <p:nvPr/>
          </p:nvSpPr>
          <p:spPr>
            <a:xfrm rot="-1321500">
              <a:off x="3255145" y="1975391"/>
              <a:ext cx="405449" cy="270299"/>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94"/>
          <p:cNvGrpSpPr/>
          <p:nvPr/>
        </p:nvGrpSpPr>
        <p:grpSpPr>
          <a:xfrm flipH="1">
            <a:off x="1212361" y="2274626"/>
            <a:ext cx="931038" cy="697349"/>
            <a:chOff x="3147236" y="1647441"/>
            <a:chExt cx="931038" cy="697349"/>
          </a:xfrm>
        </p:grpSpPr>
        <p:sp>
          <p:nvSpPr>
            <p:cNvPr id="7260" name="Google Shape;7260;p94"/>
            <p:cNvSpPr/>
            <p:nvPr/>
          </p:nvSpPr>
          <p:spPr>
            <a:xfrm rot="-1321500">
              <a:off x="3291077" y="1877235"/>
              <a:ext cx="220518" cy="140681"/>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94"/>
            <p:cNvSpPr/>
            <p:nvPr/>
          </p:nvSpPr>
          <p:spPr>
            <a:xfrm rot="-1321500">
              <a:off x="3178267" y="1777138"/>
              <a:ext cx="752395" cy="311915"/>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94"/>
            <p:cNvSpPr/>
            <p:nvPr/>
          </p:nvSpPr>
          <p:spPr>
            <a:xfrm rot="-1321500">
              <a:off x="3190819" y="1960925"/>
              <a:ext cx="94880" cy="7114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94"/>
            <p:cNvSpPr/>
            <p:nvPr/>
          </p:nvSpPr>
          <p:spPr>
            <a:xfrm rot="-1321500">
              <a:off x="3245502" y="1940312"/>
              <a:ext cx="115395" cy="28798"/>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94"/>
            <p:cNvSpPr/>
            <p:nvPr/>
          </p:nvSpPr>
          <p:spPr>
            <a:xfrm rot="-1321500">
              <a:off x="3412005" y="1805145"/>
              <a:ext cx="189701" cy="109103"/>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94"/>
            <p:cNvSpPr/>
            <p:nvPr/>
          </p:nvSpPr>
          <p:spPr>
            <a:xfrm rot="-1321500">
              <a:off x="3505191" y="1780068"/>
              <a:ext cx="177848" cy="2792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94"/>
            <p:cNvSpPr/>
            <p:nvPr/>
          </p:nvSpPr>
          <p:spPr>
            <a:xfrm rot="-1321500">
              <a:off x="3395020" y="1938852"/>
              <a:ext cx="47440" cy="29822"/>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94"/>
            <p:cNvSpPr/>
            <p:nvPr/>
          </p:nvSpPr>
          <p:spPr>
            <a:xfrm rot="-1321500">
              <a:off x="3195703" y="1796472"/>
              <a:ext cx="836944" cy="406209"/>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94"/>
            <p:cNvSpPr/>
            <p:nvPr/>
          </p:nvSpPr>
          <p:spPr>
            <a:xfrm rot="-1321500">
              <a:off x="3492689" y="1775034"/>
              <a:ext cx="477355" cy="373022"/>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94"/>
            <p:cNvSpPr/>
            <p:nvPr/>
          </p:nvSpPr>
          <p:spPr>
            <a:xfrm rot="-1321500">
              <a:off x="3255145" y="1975391"/>
              <a:ext cx="405449" cy="270299"/>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94"/>
          <p:cNvGrpSpPr/>
          <p:nvPr/>
        </p:nvGrpSpPr>
        <p:grpSpPr>
          <a:xfrm rot="10800000">
            <a:off x="5082111" y="2274626"/>
            <a:ext cx="931038" cy="697349"/>
            <a:chOff x="3147236" y="1647441"/>
            <a:chExt cx="931038" cy="697349"/>
          </a:xfrm>
        </p:grpSpPr>
        <p:sp>
          <p:nvSpPr>
            <p:cNvPr id="7271" name="Google Shape;7271;p94"/>
            <p:cNvSpPr/>
            <p:nvPr/>
          </p:nvSpPr>
          <p:spPr>
            <a:xfrm rot="-1321500">
              <a:off x="3291077" y="1877235"/>
              <a:ext cx="220518" cy="140681"/>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94"/>
            <p:cNvSpPr/>
            <p:nvPr/>
          </p:nvSpPr>
          <p:spPr>
            <a:xfrm rot="-1321500">
              <a:off x="3178267" y="1777138"/>
              <a:ext cx="752395" cy="311915"/>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94"/>
            <p:cNvSpPr/>
            <p:nvPr/>
          </p:nvSpPr>
          <p:spPr>
            <a:xfrm rot="-1321500">
              <a:off x="3190819" y="1960925"/>
              <a:ext cx="94880" cy="7114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94"/>
            <p:cNvSpPr/>
            <p:nvPr/>
          </p:nvSpPr>
          <p:spPr>
            <a:xfrm rot="-1321500">
              <a:off x="3245502" y="1940312"/>
              <a:ext cx="115395" cy="28798"/>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94"/>
            <p:cNvSpPr/>
            <p:nvPr/>
          </p:nvSpPr>
          <p:spPr>
            <a:xfrm rot="-1321500">
              <a:off x="3412005" y="1805145"/>
              <a:ext cx="189701" cy="109103"/>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94"/>
            <p:cNvSpPr/>
            <p:nvPr/>
          </p:nvSpPr>
          <p:spPr>
            <a:xfrm rot="-1321500">
              <a:off x="3505191" y="1780068"/>
              <a:ext cx="177848" cy="2792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94"/>
            <p:cNvSpPr/>
            <p:nvPr/>
          </p:nvSpPr>
          <p:spPr>
            <a:xfrm rot="-1321500">
              <a:off x="3395020" y="1938852"/>
              <a:ext cx="47440" cy="29822"/>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94"/>
            <p:cNvSpPr/>
            <p:nvPr/>
          </p:nvSpPr>
          <p:spPr>
            <a:xfrm rot="-1321500">
              <a:off x="3195703" y="1796472"/>
              <a:ext cx="836944" cy="406209"/>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94"/>
            <p:cNvSpPr/>
            <p:nvPr/>
          </p:nvSpPr>
          <p:spPr>
            <a:xfrm rot="-1321500">
              <a:off x="3492689" y="1775034"/>
              <a:ext cx="477355" cy="373022"/>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94"/>
            <p:cNvSpPr/>
            <p:nvPr/>
          </p:nvSpPr>
          <p:spPr>
            <a:xfrm rot="-1321500">
              <a:off x="3255145" y="1975391"/>
              <a:ext cx="405449" cy="270299"/>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94"/>
          <p:cNvGrpSpPr/>
          <p:nvPr/>
        </p:nvGrpSpPr>
        <p:grpSpPr>
          <a:xfrm flipH="1" rot="10800000">
            <a:off x="7000511" y="2274626"/>
            <a:ext cx="931038" cy="697349"/>
            <a:chOff x="3147236" y="1647441"/>
            <a:chExt cx="931038" cy="697349"/>
          </a:xfrm>
        </p:grpSpPr>
        <p:sp>
          <p:nvSpPr>
            <p:cNvPr id="7282" name="Google Shape;7282;p94"/>
            <p:cNvSpPr/>
            <p:nvPr/>
          </p:nvSpPr>
          <p:spPr>
            <a:xfrm rot="-1321500">
              <a:off x="3291077" y="1877235"/>
              <a:ext cx="220518" cy="140681"/>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94"/>
            <p:cNvSpPr/>
            <p:nvPr/>
          </p:nvSpPr>
          <p:spPr>
            <a:xfrm rot="-1321500">
              <a:off x="3178267" y="1777138"/>
              <a:ext cx="752395" cy="311915"/>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94"/>
            <p:cNvSpPr/>
            <p:nvPr/>
          </p:nvSpPr>
          <p:spPr>
            <a:xfrm rot="-1321500">
              <a:off x="3190819" y="1960925"/>
              <a:ext cx="94880" cy="7114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94"/>
            <p:cNvSpPr/>
            <p:nvPr/>
          </p:nvSpPr>
          <p:spPr>
            <a:xfrm rot="-1321500">
              <a:off x="3245502" y="1940312"/>
              <a:ext cx="115395" cy="28798"/>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94"/>
            <p:cNvSpPr/>
            <p:nvPr/>
          </p:nvSpPr>
          <p:spPr>
            <a:xfrm rot="-1321500">
              <a:off x="3412005" y="1805145"/>
              <a:ext cx="189701" cy="109103"/>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94"/>
            <p:cNvSpPr/>
            <p:nvPr/>
          </p:nvSpPr>
          <p:spPr>
            <a:xfrm rot="-1321500">
              <a:off x="3505191" y="1780068"/>
              <a:ext cx="177848" cy="2792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94"/>
            <p:cNvSpPr/>
            <p:nvPr/>
          </p:nvSpPr>
          <p:spPr>
            <a:xfrm rot="-1321500">
              <a:off x="3395020" y="1938852"/>
              <a:ext cx="47440" cy="29822"/>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94"/>
            <p:cNvSpPr/>
            <p:nvPr/>
          </p:nvSpPr>
          <p:spPr>
            <a:xfrm rot="-1321500">
              <a:off x="3195703" y="1796472"/>
              <a:ext cx="836944" cy="406209"/>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94"/>
            <p:cNvSpPr/>
            <p:nvPr/>
          </p:nvSpPr>
          <p:spPr>
            <a:xfrm rot="-1321500">
              <a:off x="3492689" y="1775034"/>
              <a:ext cx="477355" cy="373022"/>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94"/>
            <p:cNvSpPr/>
            <p:nvPr/>
          </p:nvSpPr>
          <p:spPr>
            <a:xfrm rot="-1321500">
              <a:off x="3255145" y="1975391"/>
              <a:ext cx="405449" cy="270299"/>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94"/>
          <p:cNvGrpSpPr/>
          <p:nvPr/>
        </p:nvGrpSpPr>
        <p:grpSpPr>
          <a:xfrm>
            <a:off x="-395969" y="2972086"/>
            <a:ext cx="1261954" cy="1882066"/>
            <a:chOff x="-769675" y="2880248"/>
            <a:chExt cx="703626" cy="1049381"/>
          </a:xfrm>
        </p:grpSpPr>
        <p:sp>
          <p:nvSpPr>
            <p:cNvPr id="7293" name="Google Shape;7293;p94"/>
            <p:cNvSpPr/>
            <p:nvPr/>
          </p:nvSpPr>
          <p:spPr>
            <a:xfrm>
              <a:off x="-374405" y="2880248"/>
              <a:ext cx="272382" cy="884140"/>
            </a:xfrm>
            <a:custGeom>
              <a:rect b="b" l="l" r="r" t="t"/>
              <a:pathLst>
                <a:path extrusionOk="0" h="26052" w="8026">
                  <a:moveTo>
                    <a:pt x="2520" y="0"/>
                  </a:moveTo>
                  <a:cubicBezTo>
                    <a:pt x="1561" y="0"/>
                    <a:pt x="755" y="823"/>
                    <a:pt x="704" y="1841"/>
                  </a:cubicBezTo>
                  <a:cubicBezTo>
                    <a:pt x="687" y="2155"/>
                    <a:pt x="747" y="2460"/>
                    <a:pt x="874" y="2723"/>
                  </a:cubicBezTo>
                  <a:cubicBezTo>
                    <a:pt x="670" y="2842"/>
                    <a:pt x="543" y="3054"/>
                    <a:pt x="543" y="3300"/>
                  </a:cubicBezTo>
                  <a:cubicBezTo>
                    <a:pt x="543" y="3665"/>
                    <a:pt x="823" y="3953"/>
                    <a:pt x="1188" y="3970"/>
                  </a:cubicBezTo>
                  <a:lnTo>
                    <a:pt x="1188" y="3987"/>
                  </a:lnTo>
                  <a:cubicBezTo>
                    <a:pt x="4819" y="5480"/>
                    <a:pt x="7355" y="10053"/>
                    <a:pt x="7194" y="15473"/>
                  </a:cubicBezTo>
                  <a:cubicBezTo>
                    <a:pt x="7092" y="18739"/>
                    <a:pt x="3631" y="25398"/>
                    <a:pt x="0" y="26052"/>
                  </a:cubicBezTo>
                  <a:cubicBezTo>
                    <a:pt x="1900" y="25941"/>
                    <a:pt x="3351" y="24567"/>
                    <a:pt x="3529" y="24414"/>
                  </a:cubicBezTo>
                  <a:cubicBezTo>
                    <a:pt x="5574" y="22616"/>
                    <a:pt x="7745" y="18994"/>
                    <a:pt x="7873" y="14829"/>
                  </a:cubicBezTo>
                  <a:cubicBezTo>
                    <a:pt x="8025" y="9730"/>
                    <a:pt x="5777" y="4513"/>
                    <a:pt x="2486" y="2613"/>
                  </a:cubicBezTo>
                  <a:cubicBezTo>
                    <a:pt x="2231" y="2299"/>
                    <a:pt x="2070" y="1900"/>
                    <a:pt x="2053" y="1459"/>
                  </a:cubicBezTo>
                  <a:cubicBezTo>
                    <a:pt x="2028" y="866"/>
                    <a:pt x="2274" y="340"/>
                    <a:pt x="2672" y="9"/>
                  </a:cubicBezTo>
                  <a:cubicBezTo>
                    <a:pt x="2622" y="0"/>
                    <a:pt x="2571" y="0"/>
                    <a:pt x="25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94"/>
            <p:cNvSpPr/>
            <p:nvPr/>
          </p:nvSpPr>
          <p:spPr>
            <a:xfrm>
              <a:off x="-292649" y="3037413"/>
              <a:ext cx="187437" cy="420655"/>
            </a:xfrm>
            <a:custGeom>
              <a:rect b="b" l="l" r="r" t="t"/>
              <a:pathLst>
                <a:path extrusionOk="0" h="12395" w="5523">
                  <a:moveTo>
                    <a:pt x="0" y="1"/>
                  </a:moveTo>
                  <a:cubicBezTo>
                    <a:pt x="2961" y="1935"/>
                    <a:pt x="4929" y="6058"/>
                    <a:pt x="4785" y="10834"/>
                  </a:cubicBezTo>
                  <a:cubicBezTo>
                    <a:pt x="4768" y="11300"/>
                    <a:pt x="4692" y="11826"/>
                    <a:pt x="4547" y="12395"/>
                  </a:cubicBezTo>
                  <a:cubicBezTo>
                    <a:pt x="4946" y="11979"/>
                    <a:pt x="5243" y="11411"/>
                    <a:pt x="5430" y="10749"/>
                  </a:cubicBezTo>
                  <a:cubicBezTo>
                    <a:pt x="5447" y="10562"/>
                    <a:pt x="5455" y="10384"/>
                    <a:pt x="5464" y="10198"/>
                  </a:cubicBezTo>
                  <a:cubicBezTo>
                    <a:pt x="5523" y="8187"/>
                    <a:pt x="5209" y="6168"/>
                    <a:pt x="4607" y="4327"/>
                  </a:cubicBezTo>
                  <a:cubicBezTo>
                    <a:pt x="3470" y="1876"/>
                    <a:pt x="1655" y="20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94"/>
            <p:cNvSpPr/>
            <p:nvPr/>
          </p:nvSpPr>
          <p:spPr>
            <a:xfrm>
              <a:off x="-356282" y="2880248"/>
              <a:ext cx="72592" cy="121530"/>
            </a:xfrm>
            <a:custGeom>
              <a:rect b="b" l="l" r="r" t="t"/>
              <a:pathLst>
                <a:path extrusionOk="0" h="3581" w="2139">
                  <a:moveTo>
                    <a:pt x="1986" y="0"/>
                  </a:moveTo>
                  <a:cubicBezTo>
                    <a:pt x="1027" y="0"/>
                    <a:pt x="221" y="823"/>
                    <a:pt x="170" y="1841"/>
                  </a:cubicBezTo>
                  <a:cubicBezTo>
                    <a:pt x="153" y="2155"/>
                    <a:pt x="213" y="2460"/>
                    <a:pt x="332" y="2723"/>
                  </a:cubicBezTo>
                  <a:cubicBezTo>
                    <a:pt x="136" y="2842"/>
                    <a:pt x="1" y="3054"/>
                    <a:pt x="1" y="3300"/>
                  </a:cubicBezTo>
                  <a:cubicBezTo>
                    <a:pt x="1" y="3385"/>
                    <a:pt x="18" y="3461"/>
                    <a:pt x="43" y="3529"/>
                  </a:cubicBezTo>
                  <a:cubicBezTo>
                    <a:pt x="179" y="3563"/>
                    <a:pt x="323" y="3580"/>
                    <a:pt x="459" y="3580"/>
                  </a:cubicBezTo>
                  <a:cubicBezTo>
                    <a:pt x="1078" y="3580"/>
                    <a:pt x="1638" y="3232"/>
                    <a:pt x="2037" y="2664"/>
                  </a:cubicBezTo>
                  <a:cubicBezTo>
                    <a:pt x="2011" y="2647"/>
                    <a:pt x="1986" y="2630"/>
                    <a:pt x="1952" y="2613"/>
                  </a:cubicBezTo>
                  <a:cubicBezTo>
                    <a:pt x="1697" y="2299"/>
                    <a:pt x="1536" y="1900"/>
                    <a:pt x="1519" y="1459"/>
                  </a:cubicBezTo>
                  <a:cubicBezTo>
                    <a:pt x="1494" y="866"/>
                    <a:pt x="1740" y="340"/>
                    <a:pt x="2138" y="9"/>
                  </a:cubicBezTo>
                  <a:cubicBezTo>
                    <a:pt x="2088" y="0"/>
                    <a:pt x="2037" y="0"/>
                    <a:pt x="1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94"/>
            <p:cNvSpPr/>
            <p:nvPr/>
          </p:nvSpPr>
          <p:spPr>
            <a:xfrm>
              <a:off x="-632092" y="3763200"/>
              <a:ext cx="428732" cy="166429"/>
            </a:xfrm>
            <a:custGeom>
              <a:rect b="b" l="l" r="r" t="t"/>
              <a:pathLst>
                <a:path extrusionOk="0" h="4904" w="12633">
                  <a:moveTo>
                    <a:pt x="5303" y="1"/>
                  </a:moveTo>
                  <a:cubicBezTo>
                    <a:pt x="5303" y="9"/>
                    <a:pt x="5303" y="26"/>
                    <a:pt x="5303" y="35"/>
                  </a:cubicBezTo>
                  <a:cubicBezTo>
                    <a:pt x="5303" y="179"/>
                    <a:pt x="5354" y="315"/>
                    <a:pt x="5430" y="425"/>
                  </a:cubicBezTo>
                  <a:cubicBezTo>
                    <a:pt x="5515" y="654"/>
                    <a:pt x="5557" y="900"/>
                    <a:pt x="5557" y="1154"/>
                  </a:cubicBezTo>
                  <a:cubicBezTo>
                    <a:pt x="5557" y="2333"/>
                    <a:pt x="4641" y="3292"/>
                    <a:pt x="3504" y="3292"/>
                  </a:cubicBezTo>
                  <a:cubicBezTo>
                    <a:pt x="3309" y="3292"/>
                    <a:pt x="3114" y="3258"/>
                    <a:pt x="2936" y="3207"/>
                  </a:cubicBezTo>
                  <a:cubicBezTo>
                    <a:pt x="2877" y="3182"/>
                    <a:pt x="2809" y="3173"/>
                    <a:pt x="2741" y="3173"/>
                  </a:cubicBezTo>
                  <a:cubicBezTo>
                    <a:pt x="2410" y="3173"/>
                    <a:pt x="2130" y="3462"/>
                    <a:pt x="2130" y="3810"/>
                  </a:cubicBezTo>
                  <a:cubicBezTo>
                    <a:pt x="2130" y="3886"/>
                    <a:pt x="2147" y="3962"/>
                    <a:pt x="2173" y="4030"/>
                  </a:cubicBezTo>
                  <a:lnTo>
                    <a:pt x="1494" y="4285"/>
                  </a:lnTo>
                  <a:lnTo>
                    <a:pt x="612" y="4285"/>
                  </a:lnTo>
                  <a:cubicBezTo>
                    <a:pt x="272" y="4285"/>
                    <a:pt x="1" y="4556"/>
                    <a:pt x="1" y="4895"/>
                  </a:cubicBezTo>
                  <a:lnTo>
                    <a:pt x="1" y="4904"/>
                  </a:lnTo>
                  <a:lnTo>
                    <a:pt x="12632" y="4904"/>
                  </a:lnTo>
                  <a:lnTo>
                    <a:pt x="12632" y="4895"/>
                  </a:lnTo>
                  <a:cubicBezTo>
                    <a:pt x="12632" y="4556"/>
                    <a:pt x="12361" y="4285"/>
                    <a:pt x="12021" y="4285"/>
                  </a:cubicBezTo>
                  <a:lnTo>
                    <a:pt x="11139" y="4285"/>
                  </a:lnTo>
                  <a:lnTo>
                    <a:pt x="10461" y="4022"/>
                  </a:lnTo>
                  <a:cubicBezTo>
                    <a:pt x="10486" y="3954"/>
                    <a:pt x="10503" y="3886"/>
                    <a:pt x="10503" y="3810"/>
                  </a:cubicBezTo>
                  <a:cubicBezTo>
                    <a:pt x="10503" y="3453"/>
                    <a:pt x="10223" y="3173"/>
                    <a:pt x="9884" y="3173"/>
                  </a:cubicBezTo>
                  <a:cubicBezTo>
                    <a:pt x="9824" y="3173"/>
                    <a:pt x="9756" y="3182"/>
                    <a:pt x="9697" y="3207"/>
                  </a:cubicBezTo>
                  <a:cubicBezTo>
                    <a:pt x="9519" y="3258"/>
                    <a:pt x="9324" y="3292"/>
                    <a:pt x="9129" y="3292"/>
                  </a:cubicBezTo>
                  <a:cubicBezTo>
                    <a:pt x="7992" y="3292"/>
                    <a:pt x="7076" y="2333"/>
                    <a:pt x="7076" y="1154"/>
                  </a:cubicBezTo>
                  <a:cubicBezTo>
                    <a:pt x="7076" y="900"/>
                    <a:pt x="7118" y="654"/>
                    <a:pt x="7203" y="425"/>
                  </a:cubicBezTo>
                  <a:cubicBezTo>
                    <a:pt x="7245" y="365"/>
                    <a:pt x="7279" y="289"/>
                    <a:pt x="7305" y="213"/>
                  </a:cubicBezTo>
                  <a:lnTo>
                    <a:pt x="7305" y="213"/>
                  </a:lnTo>
                  <a:cubicBezTo>
                    <a:pt x="7144" y="230"/>
                    <a:pt x="6991" y="238"/>
                    <a:pt x="6821" y="238"/>
                  </a:cubicBezTo>
                  <a:cubicBezTo>
                    <a:pt x="6270" y="238"/>
                    <a:pt x="5752" y="153"/>
                    <a:pt x="5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94"/>
            <p:cNvSpPr/>
            <p:nvPr/>
          </p:nvSpPr>
          <p:spPr>
            <a:xfrm>
              <a:off x="-452155" y="3763200"/>
              <a:ext cx="67977" cy="53010"/>
            </a:xfrm>
            <a:custGeom>
              <a:rect b="b" l="l" r="r" t="t"/>
              <a:pathLst>
                <a:path extrusionOk="0" h="1562" w="2003">
                  <a:moveTo>
                    <a:pt x="1" y="1"/>
                  </a:moveTo>
                  <a:cubicBezTo>
                    <a:pt x="1" y="9"/>
                    <a:pt x="1" y="18"/>
                    <a:pt x="1" y="35"/>
                  </a:cubicBezTo>
                  <a:cubicBezTo>
                    <a:pt x="1" y="179"/>
                    <a:pt x="52" y="315"/>
                    <a:pt x="128" y="425"/>
                  </a:cubicBezTo>
                  <a:cubicBezTo>
                    <a:pt x="196" y="611"/>
                    <a:pt x="238" y="807"/>
                    <a:pt x="247" y="1010"/>
                  </a:cubicBezTo>
                  <a:cubicBezTo>
                    <a:pt x="612" y="1180"/>
                    <a:pt x="1002" y="1324"/>
                    <a:pt x="1426" y="1460"/>
                  </a:cubicBezTo>
                  <a:cubicBezTo>
                    <a:pt x="1553" y="1494"/>
                    <a:pt x="1681" y="1536"/>
                    <a:pt x="1808" y="1562"/>
                  </a:cubicBezTo>
                  <a:cubicBezTo>
                    <a:pt x="1782" y="1434"/>
                    <a:pt x="1774" y="1290"/>
                    <a:pt x="1774" y="1154"/>
                  </a:cubicBezTo>
                  <a:cubicBezTo>
                    <a:pt x="1774" y="900"/>
                    <a:pt x="1816" y="654"/>
                    <a:pt x="1893" y="425"/>
                  </a:cubicBezTo>
                  <a:cubicBezTo>
                    <a:pt x="1943" y="365"/>
                    <a:pt x="1977" y="289"/>
                    <a:pt x="2003" y="213"/>
                  </a:cubicBezTo>
                  <a:lnTo>
                    <a:pt x="2003" y="213"/>
                  </a:lnTo>
                  <a:cubicBezTo>
                    <a:pt x="1842" y="230"/>
                    <a:pt x="1681" y="238"/>
                    <a:pt x="1519" y="238"/>
                  </a:cubicBezTo>
                  <a:cubicBezTo>
                    <a:pt x="968" y="238"/>
                    <a:pt x="450" y="15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94"/>
            <p:cNvSpPr/>
            <p:nvPr/>
          </p:nvSpPr>
          <p:spPr>
            <a:xfrm>
              <a:off x="-769675" y="3036293"/>
              <a:ext cx="703626" cy="703626"/>
            </a:xfrm>
            <a:custGeom>
              <a:rect b="b" l="l" r="r" t="t"/>
              <a:pathLst>
                <a:path extrusionOk="0" h="20733" w="20733">
                  <a:moveTo>
                    <a:pt x="10366" y="0"/>
                  </a:moveTo>
                  <a:cubicBezTo>
                    <a:pt x="4640" y="0"/>
                    <a:pt x="0" y="4640"/>
                    <a:pt x="0" y="10366"/>
                  </a:cubicBezTo>
                  <a:cubicBezTo>
                    <a:pt x="0" y="16084"/>
                    <a:pt x="4640" y="20733"/>
                    <a:pt x="10366" y="20733"/>
                  </a:cubicBezTo>
                  <a:cubicBezTo>
                    <a:pt x="16092" y="20733"/>
                    <a:pt x="20733" y="16084"/>
                    <a:pt x="20733" y="10366"/>
                  </a:cubicBezTo>
                  <a:cubicBezTo>
                    <a:pt x="20733" y="4640"/>
                    <a:pt x="16092" y="0"/>
                    <a:pt x="10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94"/>
            <p:cNvSpPr/>
            <p:nvPr/>
          </p:nvSpPr>
          <p:spPr>
            <a:xfrm>
              <a:off x="-769675" y="3036293"/>
              <a:ext cx="589630" cy="585592"/>
            </a:xfrm>
            <a:custGeom>
              <a:rect b="b" l="l" r="r" t="t"/>
              <a:pathLst>
                <a:path extrusionOk="0" h="17255" w="17374">
                  <a:moveTo>
                    <a:pt x="10366" y="0"/>
                  </a:moveTo>
                  <a:cubicBezTo>
                    <a:pt x="4649" y="0"/>
                    <a:pt x="0" y="4640"/>
                    <a:pt x="0" y="10366"/>
                  </a:cubicBezTo>
                  <a:cubicBezTo>
                    <a:pt x="0" y="11520"/>
                    <a:pt x="195" y="12631"/>
                    <a:pt x="543" y="13675"/>
                  </a:cubicBezTo>
                  <a:cubicBezTo>
                    <a:pt x="2274" y="15855"/>
                    <a:pt x="4946" y="17255"/>
                    <a:pt x="7940" y="17255"/>
                  </a:cubicBezTo>
                  <a:cubicBezTo>
                    <a:pt x="13149" y="17255"/>
                    <a:pt x="17373" y="13030"/>
                    <a:pt x="17373" y="7821"/>
                  </a:cubicBezTo>
                  <a:cubicBezTo>
                    <a:pt x="17373" y="4971"/>
                    <a:pt x="16118" y="2426"/>
                    <a:pt x="14124" y="696"/>
                  </a:cubicBezTo>
                  <a:cubicBezTo>
                    <a:pt x="12962" y="246"/>
                    <a:pt x="11690" y="0"/>
                    <a:pt x="103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94"/>
            <p:cNvSpPr/>
            <p:nvPr/>
          </p:nvSpPr>
          <p:spPr>
            <a:xfrm>
              <a:off x="-187002" y="3190573"/>
              <a:ext cx="118646" cy="259215"/>
            </a:xfrm>
            <a:custGeom>
              <a:rect b="b" l="l" r="r" t="t"/>
              <a:pathLst>
                <a:path extrusionOk="0" h="7638" w="3496">
                  <a:moveTo>
                    <a:pt x="1782" y="1"/>
                  </a:moveTo>
                  <a:lnTo>
                    <a:pt x="1782" y="1"/>
                  </a:lnTo>
                  <a:cubicBezTo>
                    <a:pt x="1833" y="247"/>
                    <a:pt x="1892" y="476"/>
                    <a:pt x="1816" y="756"/>
                  </a:cubicBezTo>
                  <a:lnTo>
                    <a:pt x="1825" y="756"/>
                  </a:lnTo>
                  <a:cubicBezTo>
                    <a:pt x="1791" y="875"/>
                    <a:pt x="1646" y="1027"/>
                    <a:pt x="1663" y="1146"/>
                  </a:cubicBezTo>
                  <a:cubicBezTo>
                    <a:pt x="1689" y="1290"/>
                    <a:pt x="1850" y="1299"/>
                    <a:pt x="1935" y="1418"/>
                  </a:cubicBezTo>
                  <a:cubicBezTo>
                    <a:pt x="2206" y="1791"/>
                    <a:pt x="1926" y="1893"/>
                    <a:pt x="1808" y="2300"/>
                  </a:cubicBezTo>
                  <a:cubicBezTo>
                    <a:pt x="1706" y="2682"/>
                    <a:pt x="1689" y="2877"/>
                    <a:pt x="1205" y="2928"/>
                  </a:cubicBezTo>
                  <a:cubicBezTo>
                    <a:pt x="1231" y="3080"/>
                    <a:pt x="1273" y="3191"/>
                    <a:pt x="1273" y="3343"/>
                  </a:cubicBezTo>
                  <a:cubicBezTo>
                    <a:pt x="1190" y="3313"/>
                    <a:pt x="1131" y="3300"/>
                    <a:pt x="1080" y="3300"/>
                  </a:cubicBezTo>
                  <a:cubicBezTo>
                    <a:pt x="975" y="3300"/>
                    <a:pt x="907" y="3357"/>
                    <a:pt x="747" y="3437"/>
                  </a:cubicBezTo>
                  <a:cubicBezTo>
                    <a:pt x="586" y="3521"/>
                    <a:pt x="315" y="3640"/>
                    <a:pt x="230" y="3733"/>
                  </a:cubicBezTo>
                  <a:cubicBezTo>
                    <a:pt x="1" y="3996"/>
                    <a:pt x="196" y="4819"/>
                    <a:pt x="340" y="5091"/>
                  </a:cubicBezTo>
                  <a:cubicBezTo>
                    <a:pt x="501" y="5388"/>
                    <a:pt x="637" y="5523"/>
                    <a:pt x="739" y="5863"/>
                  </a:cubicBezTo>
                  <a:cubicBezTo>
                    <a:pt x="807" y="6109"/>
                    <a:pt x="756" y="6363"/>
                    <a:pt x="815" y="6601"/>
                  </a:cubicBezTo>
                  <a:cubicBezTo>
                    <a:pt x="856" y="6775"/>
                    <a:pt x="939" y="6841"/>
                    <a:pt x="1040" y="6841"/>
                  </a:cubicBezTo>
                  <a:cubicBezTo>
                    <a:pt x="1151" y="6841"/>
                    <a:pt x="1285" y="6762"/>
                    <a:pt x="1409" y="6660"/>
                  </a:cubicBezTo>
                  <a:lnTo>
                    <a:pt x="1409" y="6660"/>
                  </a:lnTo>
                  <a:lnTo>
                    <a:pt x="1316" y="6753"/>
                  </a:lnTo>
                  <a:cubicBezTo>
                    <a:pt x="1519" y="6932"/>
                    <a:pt x="1417" y="7585"/>
                    <a:pt x="1858" y="7636"/>
                  </a:cubicBezTo>
                  <a:cubicBezTo>
                    <a:pt x="1871" y="7637"/>
                    <a:pt x="1883" y="7638"/>
                    <a:pt x="1895" y="7638"/>
                  </a:cubicBezTo>
                  <a:cubicBezTo>
                    <a:pt x="2042" y="7638"/>
                    <a:pt x="2126" y="7540"/>
                    <a:pt x="2181" y="7407"/>
                  </a:cubicBezTo>
                  <a:cubicBezTo>
                    <a:pt x="2317" y="7245"/>
                    <a:pt x="2435" y="6999"/>
                    <a:pt x="2461" y="6906"/>
                  </a:cubicBezTo>
                  <a:cubicBezTo>
                    <a:pt x="2503" y="6762"/>
                    <a:pt x="2529" y="6643"/>
                    <a:pt x="2588" y="6499"/>
                  </a:cubicBezTo>
                  <a:cubicBezTo>
                    <a:pt x="2656" y="6346"/>
                    <a:pt x="2724" y="6219"/>
                    <a:pt x="2800" y="6075"/>
                  </a:cubicBezTo>
                  <a:cubicBezTo>
                    <a:pt x="2910" y="5880"/>
                    <a:pt x="2843" y="5854"/>
                    <a:pt x="2868" y="5651"/>
                  </a:cubicBezTo>
                  <a:cubicBezTo>
                    <a:pt x="2876" y="5523"/>
                    <a:pt x="2936" y="5320"/>
                    <a:pt x="2995" y="5201"/>
                  </a:cubicBezTo>
                  <a:cubicBezTo>
                    <a:pt x="3063" y="5048"/>
                    <a:pt x="3267" y="4921"/>
                    <a:pt x="3368" y="4777"/>
                  </a:cubicBezTo>
                  <a:cubicBezTo>
                    <a:pt x="3411" y="4718"/>
                    <a:pt x="3453" y="4667"/>
                    <a:pt x="3496" y="4616"/>
                  </a:cubicBezTo>
                  <a:cubicBezTo>
                    <a:pt x="3301" y="2919"/>
                    <a:pt x="2698" y="1350"/>
                    <a:pt x="17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94"/>
            <p:cNvSpPr/>
            <p:nvPr/>
          </p:nvSpPr>
          <p:spPr>
            <a:xfrm>
              <a:off x="-125371" y="3422332"/>
              <a:ext cx="57592" cy="156079"/>
            </a:xfrm>
            <a:custGeom>
              <a:rect b="b" l="l" r="r" t="t"/>
              <a:pathLst>
                <a:path extrusionOk="0" h="4599" w="1697">
                  <a:moveTo>
                    <a:pt x="1697" y="1"/>
                  </a:moveTo>
                  <a:cubicBezTo>
                    <a:pt x="1400" y="272"/>
                    <a:pt x="1154" y="875"/>
                    <a:pt x="933" y="1197"/>
                  </a:cubicBezTo>
                  <a:cubicBezTo>
                    <a:pt x="730" y="1485"/>
                    <a:pt x="93" y="1867"/>
                    <a:pt x="26" y="2240"/>
                  </a:cubicBezTo>
                  <a:cubicBezTo>
                    <a:pt x="0" y="2376"/>
                    <a:pt x="161" y="2588"/>
                    <a:pt x="170" y="2724"/>
                  </a:cubicBezTo>
                  <a:cubicBezTo>
                    <a:pt x="178" y="2919"/>
                    <a:pt x="110" y="3131"/>
                    <a:pt x="136" y="3360"/>
                  </a:cubicBezTo>
                  <a:cubicBezTo>
                    <a:pt x="178" y="3598"/>
                    <a:pt x="178" y="3827"/>
                    <a:pt x="170" y="4064"/>
                  </a:cubicBezTo>
                  <a:cubicBezTo>
                    <a:pt x="110" y="4217"/>
                    <a:pt x="119" y="4412"/>
                    <a:pt x="102" y="4599"/>
                  </a:cubicBezTo>
                  <a:cubicBezTo>
                    <a:pt x="976" y="3250"/>
                    <a:pt x="1536" y="1680"/>
                    <a:pt x="16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94"/>
            <p:cNvSpPr/>
            <p:nvPr/>
          </p:nvSpPr>
          <p:spPr>
            <a:xfrm>
              <a:off x="-749821" y="3035987"/>
              <a:ext cx="459514" cy="703660"/>
            </a:xfrm>
            <a:custGeom>
              <a:rect b="b" l="l" r="r" t="t"/>
              <a:pathLst>
                <a:path extrusionOk="0" h="20734" w="13540">
                  <a:moveTo>
                    <a:pt x="9781" y="1"/>
                  </a:moveTo>
                  <a:cubicBezTo>
                    <a:pt x="6074" y="1"/>
                    <a:pt x="2825" y="1943"/>
                    <a:pt x="993" y="4870"/>
                  </a:cubicBezTo>
                  <a:cubicBezTo>
                    <a:pt x="993" y="4938"/>
                    <a:pt x="993" y="4997"/>
                    <a:pt x="959" y="5056"/>
                  </a:cubicBezTo>
                  <a:cubicBezTo>
                    <a:pt x="908" y="5141"/>
                    <a:pt x="857" y="5150"/>
                    <a:pt x="806" y="5184"/>
                  </a:cubicBezTo>
                  <a:cubicBezTo>
                    <a:pt x="764" y="5260"/>
                    <a:pt x="721" y="5328"/>
                    <a:pt x="679" y="5404"/>
                  </a:cubicBezTo>
                  <a:cubicBezTo>
                    <a:pt x="679" y="5404"/>
                    <a:pt x="679" y="5413"/>
                    <a:pt x="679" y="5421"/>
                  </a:cubicBezTo>
                  <a:cubicBezTo>
                    <a:pt x="637" y="5540"/>
                    <a:pt x="603" y="5684"/>
                    <a:pt x="526" y="5803"/>
                  </a:cubicBezTo>
                  <a:cubicBezTo>
                    <a:pt x="501" y="5820"/>
                    <a:pt x="475" y="5837"/>
                    <a:pt x="450" y="5854"/>
                  </a:cubicBezTo>
                  <a:cubicBezTo>
                    <a:pt x="365" y="6024"/>
                    <a:pt x="289" y="6202"/>
                    <a:pt x="213" y="6380"/>
                  </a:cubicBezTo>
                  <a:cubicBezTo>
                    <a:pt x="221" y="6405"/>
                    <a:pt x="213" y="6431"/>
                    <a:pt x="213" y="6456"/>
                  </a:cubicBezTo>
                  <a:cubicBezTo>
                    <a:pt x="196" y="6566"/>
                    <a:pt x="111" y="6558"/>
                    <a:pt x="111" y="6694"/>
                  </a:cubicBezTo>
                  <a:cubicBezTo>
                    <a:pt x="111" y="6685"/>
                    <a:pt x="102" y="6685"/>
                    <a:pt x="94" y="6685"/>
                  </a:cubicBezTo>
                  <a:cubicBezTo>
                    <a:pt x="60" y="6770"/>
                    <a:pt x="26" y="6855"/>
                    <a:pt x="0" y="6940"/>
                  </a:cubicBezTo>
                  <a:cubicBezTo>
                    <a:pt x="68" y="7084"/>
                    <a:pt x="153" y="7228"/>
                    <a:pt x="51" y="7313"/>
                  </a:cubicBezTo>
                  <a:cubicBezTo>
                    <a:pt x="68" y="7381"/>
                    <a:pt x="68" y="7432"/>
                    <a:pt x="77" y="7491"/>
                  </a:cubicBezTo>
                  <a:cubicBezTo>
                    <a:pt x="238" y="7559"/>
                    <a:pt x="179" y="7729"/>
                    <a:pt x="187" y="7873"/>
                  </a:cubicBezTo>
                  <a:cubicBezTo>
                    <a:pt x="204" y="8051"/>
                    <a:pt x="263" y="8110"/>
                    <a:pt x="306" y="8255"/>
                  </a:cubicBezTo>
                  <a:cubicBezTo>
                    <a:pt x="348" y="8390"/>
                    <a:pt x="314" y="8551"/>
                    <a:pt x="357" y="8679"/>
                  </a:cubicBezTo>
                  <a:cubicBezTo>
                    <a:pt x="382" y="8789"/>
                    <a:pt x="492" y="8882"/>
                    <a:pt x="518" y="8993"/>
                  </a:cubicBezTo>
                  <a:cubicBezTo>
                    <a:pt x="543" y="9128"/>
                    <a:pt x="459" y="9306"/>
                    <a:pt x="518" y="9417"/>
                  </a:cubicBezTo>
                  <a:cubicBezTo>
                    <a:pt x="560" y="9527"/>
                    <a:pt x="721" y="9586"/>
                    <a:pt x="806" y="9671"/>
                  </a:cubicBezTo>
                  <a:cubicBezTo>
                    <a:pt x="883" y="9748"/>
                    <a:pt x="993" y="9807"/>
                    <a:pt x="1044" y="9934"/>
                  </a:cubicBezTo>
                  <a:cubicBezTo>
                    <a:pt x="1103" y="10087"/>
                    <a:pt x="1052" y="10180"/>
                    <a:pt x="1222" y="10274"/>
                  </a:cubicBezTo>
                  <a:cubicBezTo>
                    <a:pt x="1188" y="10392"/>
                    <a:pt x="1180" y="10613"/>
                    <a:pt x="1180" y="10740"/>
                  </a:cubicBezTo>
                  <a:cubicBezTo>
                    <a:pt x="1188" y="10833"/>
                    <a:pt x="1146" y="10825"/>
                    <a:pt x="1180" y="10910"/>
                  </a:cubicBezTo>
                  <a:cubicBezTo>
                    <a:pt x="1205" y="10995"/>
                    <a:pt x="1307" y="10978"/>
                    <a:pt x="1324" y="11088"/>
                  </a:cubicBezTo>
                  <a:cubicBezTo>
                    <a:pt x="1460" y="11198"/>
                    <a:pt x="1748" y="11300"/>
                    <a:pt x="1629" y="11512"/>
                  </a:cubicBezTo>
                  <a:cubicBezTo>
                    <a:pt x="1589" y="11485"/>
                    <a:pt x="1553" y="11475"/>
                    <a:pt x="1517" y="11475"/>
                  </a:cubicBezTo>
                  <a:cubicBezTo>
                    <a:pt x="1485" y="11475"/>
                    <a:pt x="1453" y="11483"/>
                    <a:pt x="1417" y="11495"/>
                  </a:cubicBezTo>
                  <a:cubicBezTo>
                    <a:pt x="1519" y="11648"/>
                    <a:pt x="1756" y="11682"/>
                    <a:pt x="1680" y="11894"/>
                  </a:cubicBezTo>
                  <a:cubicBezTo>
                    <a:pt x="1765" y="11919"/>
                    <a:pt x="1901" y="11936"/>
                    <a:pt x="1943" y="12021"/>
                  </a:cubicBezTo>
                  <a:cubicBezTo>
                    <a:pt x="1960" y="12055"/>
                    <a:pt x="1884" y="12165"/>
                    <a:pt x="1918" y="12250"/>
                  </a:cubicBezTo>
                  <a:cubicBezTo>
                    <a:pt x="1985" y="12386"/>
                    <a:pt x="2316" y="12420"/>
                    <a:pt x="2452" y="12445"/>
                  </a:cubicBezTo>
                  <a:cubicBezTo>
                    <a:pt x="2435" y="12547"/>
                    <a:pt x="2511" y="12632"/>
                    <a:pt x="2511" y="12708"/>
                  </a:cubicBezTo>
                  <a:cubicBezTo>
                    <a:pt x="2511" y="12801"/>
                    <a:pt x="2452" y="12852"/>
                    <a:pt x="2461" y="12963"/>
                  </a:cubicBezTo>
                  <a:cubicBezTo>
                    <a:pt x="2622" y="13014"/>
                    <a:pt x="2825" y="13149"/>
                    <a:pt x="2944" y="13302"/>
                  </a:cubicBezTo>
                  <a:cubicBezTo>
                    <a:pt x="3122" y="13735"/>
                    <a:pt x="2995" y="14150"/>
                    <a:pt x="3131" y="14659"/>
                  </a:cubicBezTo>
                  <a:cubicBezTo>
                    <a:pt x="3139" y="14693"/>
                    <a:pt x="3148" y="14761"/>
                    <a:pt x="3148" y="14829"/>
                  </a:cubicBezTo>
                  <a:cubicBezTo>
                    <a:pt x="3131" y="14897"/>
                    <a:pt x="3122" y="14965"/>
                    <a:pt x="3122" y="15049"/>
                  </a:cubicBezTo>
                  <a:cubicBezTo>
                    <a:pt x="3131" y="15287"/>
                    <a:pt x="3097" y="15499"/>
                    <a:pt x="3071" y="15728"/>
                  </a:cubicBezTo>
                  <a:cubicBezTo>
                    <a:pt x="3054" y="15923"/>
                    <a:pt x="3071" y="16229"/>
                    <a:pt x="3122" y="16424"/>
                  </a:cubicBezTo>
                  <a:cubicBezTo>
                    <a:pt x="3165" y="16576"/>
                    <a:pt x="3275" y="16704"/>
                    <a:pt x="3292" y="16865"/>
                  </a:cubicBezTo>
                  <a:cubicBezTo>
                    <a:pt x="3309" y="17060"/>
                    <a:pt x="3317" y="17238"/>
                    <a:pt x="3385" y="17408"/>
                  </a:cubicBezTo>
                  <a:cubicBezTo>
                    <a:pt x="3453" y="17569"/>
                    <a:pt x="3580" y="17705"/>
                    <a:pt x="3648" y="17866"/>
                  </a:cubicBezTo>
                  <a:cubicBezTo>
                    <a:pt x="3708" y="18010"/>
                    <a:pt x="3724" y="18180"/>
                    <a:pt x="3792" y="18332"/>
                  </a:cubicBezTo>
                  <a:cubicBezTo>
                    <a:pt x="3869" y="18511"/>
                    <a:pt x="3886" y="18680"/>
                    <a:pt x="3954" y="18850"/>
                  </a:cubicBezTo>
                  <a:cubicBezTo>
                    <a:pt x="3999" y="18822"/>
                    <a:pt x="4029" y="18812"/>
                    <a:pt x="4051" y="18812"/>
                  </a:cubicBezTo>
                  <a:cubicBezTo>
                    <a:pt x="4104" y="18812"/>
                    <a:pt x="4112" y="18871"/>
                    <a:pt x="4166" y="18901"/>
                  </a:cubicBezTo>
                  <a:cubicBezTo>
                    <a:pt x="4191" y="18918"/>
                    <a:pt x="4259" y="19019"/>
                    <a:pt x="4284" y="19036"/>
                  </a:cubicBezTo>
                  <a:cubicBezTo>
                    <a:pt x="4310" y="19062"/>
                    <a:pt x="4378" y="19045"/>
                    <a:pt x="4420" y="19070"/>
                  </a:cubicBezTo>
                  <a:cubicBezTo>
                    <a:pt x="4463" y="19113"/>
                    <a:pt x="4564" y="19240"/>
                    <a:pt x="4607" y="19291"/>
                  </a:cubicBezTo>
                  <a:cubicBezTo>
                    <a:pt x="4649" y="19333"/>
                    <a:pt x="4692" y="19367"/>
                    <a:pt x="4725" y="19410"/>
                  </a:cubicBezTo>
                  <a:cubicBezTo>
                    <a:pt x="6218" y="20250"/>
                    <a:pt x="7949" y="20733"/>
                    <a:pt x="9781" y="20733"/>
                  </a:cubicBezTo>
                  <a:cubicBezTo>
                    <a:pt x="10519" y="20733"/>
                    <a:pt x="11232" y="20657"/>
                    <a:pt x="11919" y="20512"/>
                  </a:cubicBezTo>
                  <a:cubicBezTo>
                    <a:pt x="11843" y="20504"/>
                    <a:pt x="11783" y="20487"/>
                    <a:pt x="11749" y="20470"/>
                  </a:cubicBezTo>
                  <a:cubicBezTo>
                    <a:pt x="11809" y="20300"/>
                    <a:pt x="11732" y="20131"/>
                    <a:pt x="11478" y="19953"/>
                  </a:cubicBezTo>
                  <a:cubicBezTo>
                    <a:pt x="11215" y="19774"/>
                    <a:pt x="11113" y="19749"/>
                    <a:pt x="10986" y="19478"/>
                  </a:cubicBezTo>
                  <a:cubicBezTo>
                    <a:pt x="10935" y="19376"/>
                    <a:pt x="10901" y="19274"/>
                    <a:pt x="10859" y="19172"/>
                  </a:cubicBezTo>
                  <a:cubicBezTo>
                    <a:pt x="10808" y="19036"/>
                    <a:pt x="10816" y="19045"/>
                    <a:pt x="10748" y="18952"/>
                  </a:cubicBezTo>
                  <a:cubicBezTo>
                    <a:pt x="10613" y="18790"/>
                    <a:pt x="10545" y="18697"/>
                    <a:pt x="10460" y="18502"/>
                  </a:cubicBezTo>
                  <a:cubicBezTo>
                    <a:pt x="10392" y="18324"/>
                    <a:pt x="10256" y="18222"/>
                    <a:pt x="10197" y="18052"/>
                  </a:cubicBezTo>
                  <a:cubicBezTo>
                    <a:pt x="10112" y="17815"/>
                    <a:pt x="10307" y="17569"/>
                    <a:pt x="10290" y="17340"/>
                  </a:cubicBezTo>
                  <a:cubicBezTo>
                    <a:pt x="10282" y="17187"/>
                    <a:pt x="10189" y="17153"/>
                    <a:pt x="10146" y="17034"/>
                  </a:cubicBezTo>
                  <a:cubicBezTo>
                    <a:pt x="10121" y="16933"/>
                    <a:pt x="10155" y="16788"/>
                    <a:pt x="10146" y="16687"/>
                  </a:cubicBezTo>
                  <a:cubicBezTo>
                    <a:pt x="10138" y="16483"/>
                    <a:pt x="10163" y="16296"/>
                    <a:pt x="10172" y="16093"/>
                  </a:cubicBezTo>
                  <a:cubicBezTo>
                    <a:pt x="10180" y="15991"/>
                    <a:pt x="10129" y="15915"/>
                    <a:pt x="10146" y="15813"/>
                  </a:cubicBezTo>
                  <a:cubicBezTo>
                    <a:pt x="10172" y="15686"/>
                    <a:pt x="10273" y="15635"/>
                    <a:pt x="10239" y="15482"/>
                  </a:cubicBezTo>
                  <a:cubicBezTo>
                    <a:pt x="10180" y="15465"/>
                    <a:pt x="10138" y="15440"/>
                    <a:pt x="10104" y="15406"/>
                  </a:cubicBezTo>
                  <a:cubicBezTo>
                    <a:pt x="10155" y="15321"/>
                    <a:pt x="10155" y="15245"/>
                    <a:pt x="10053" y="15143"/>
                  </a:cubicBezTo>
                  <a:cubicBezTo>
                    <a:pt x="10019" y="15109"/>
                    <a:pt x="9976" y="15083"/>
                    <a:pt x="9943" y="15058"/>
                  </a:cubicBezTo>
                  <a:cubicBezTo>
                    <a:pt x="9943" y="15049"/>
                    <a:pt x="9943" y="15049"/>
                    <a:pt x="9943" y="15049"/>
                  </a:cubicBezTo>
                  <a:cubicBezTo>
                    <a:pt x="9832" y="14871"/>
                    <a:pt x="9705" y="14702"/>
                    <a:pt x="9552" y="14583"/>
                  </a:cubicBezTo>
                  <a:cubicBezTo>
                    <a:pt x="9408" y="14473"/>
                    <a:pt x="9493" y="14490"/>
                    <a:pt x="9298" y="14481"/>
                  </a:cubicBezTo>
                  <a:cubicBezTo>
                    <a:pt x="9275" y="14479"/>
                    <a:pt x="9251" y="14479"/>
                    <a:pt x="9228" y="14479"/>
                  </a:cubicBezTo>
                  <a:cubicBezTo>
                    <a:pt x="9164" y="14479"/>
                    <a:pt x="9101" y="14484"/>
                    <a:pt x="9037" y="14484"/>
                  </a:cubicBezTo>
                  <a:cubicBezTo>
                    <a:pt x="9014" y="14484"/>
                    <a:pt x="8990" y="14483"/>
                    <a:pt x="8967" y="14481"/>
                  </a:cubicBezTo>
                  <a:cubicBezTo>
                    <a:pt x="8932" y="14481"/>
                    <a:pt x="8899" y="14481"/>
                    <a:pt x="8867" y="14481"/>
                  </a:cubicBezTo>
                  <a:cubicBezTo>
                    <a:pt x="8710" y="14481"/>
                    <a:pt x="8594" y="14475"/>
                    <a:pt x="8424" y="14405"/>
                  </a:cubicBezTo>
                  <a:cubicBezTo>
                    <a:pt x="8293" y="14349"/>
                    <a:pt x="8216" y="14319"/>
                    <a:pt x="8145" y="14319"/>
                  </a:cubicBezTo>
                  <a:cubicBezTo>
                    <a:pt x="8066" y="14319"/>
                    <a:pt x="7995" y="14358"/>
                    <a:pt x="7864" y="14439"/>
                  </a:cubicBezTo>
                  <a:cubicBezTo>
                    <a:pt x="7757" y="14507"/>
                    <a:pt x="7687" y="14518"/>
                    <a:pt x="7612" y="14518"/>
                  </a:cubicBezTo>
                  <a:cubicBezTo>
                    <a:pt x="7575" y="14518"/>
                    <a:pt x="7536" y="14515"/>
                    <a:pt x="7491" y="14515"/>
                  </a:cubicBezTo>
                  <a:cubicBezTo>
                    <a:pt x="7423" y="14515"/>
                    <a:pt x="7304" y="14515"/>
                    <a:pt x="7211" y="14507"/>
                  </a:cubicBezTo>
                  <a:cubicBezTo>
                    <a:pt x="7143" y="14504"/>
                    <a:pt x="7085" y="14502"/>
                    <a:pt x="7029" y="14502"/>
                  </a:cubicBezTo>
                  <a:cubicBezTo>
                    <a:pt x="6917" y="14502"/>
                    <a:pt x="6815" y="14509"/>
                    <a:pt x="6668" y="14532"/>
                  </a:cubicBezTo>
                  <a:cubicBezTo>
                    <a:pt x="6566" y="14540"/>
                    <a:pt x="6498" y="14591"/>
                    <a:pt x="6388" y="14591"/>
                  </a:cubicBezTo>
                  <a:cubicBezTo>
                    <a:pt x="6383" y="14592"/>
                    <a:pt x="6377" y="14592"/>
                    <a:pt x="6371" y="14592"/>
                  </a:cubicBezTo>
                  <a:cubicBezTo>
                    <a:pt x="6318" y="14592"/>
                    <a:pt x="6246" y="14567"/>
                    <a:pt x="6180" y="14567"/>
                  </a:cubicBezTo>
                  <a:cubicBezTo>
                    <a:pt x="6161" y="14567"/>
                    <a:pt x="6142" y="14569"/>
                    <a:pt x="6125" y="14574"/>
                  </a:cubicBezTo>
                  <a:cubicBezTo>
                    <a:pt x="6066" y="14591"/>
                    <a:pt x="6074" y="14668"/>
                    <a:pt x="6040" y="14676"/>
                  </a:cubicBezTo>
                  <a:cubicBezTo>
                    <a:pt x="6032" y="14679"/>
                    <a:pt x="6017" y="14680"/>
                    <a:pt x="6000" y="14680"/>
                  </a:cubicBezTo>
                  <a:cubicBezTo>
                    <a:pt x="5968" y="14680"/>
                    <a:pt x="5930" y="14676"/>
                    <a:pt x="5930" y="14676"/>
                  </a:cubicBezTo>
                  <a:cubicBezTo>
                    <a:pt x="5854" y="14710"/>
                    <a:pt x="5735" y="14727"/>
                    <a:pt x="5650" y="14744"/>
                  </a:cubicBezTo>
                  <a:cubicBezTo>
                    <a:pt x="5413" y="14786"/>
                    <a:pt x="5175" y="14863"/>
                    <a:pt x="4946" y="14905"/>
                  </a:cubicBezTo>
                  <a:cubicBezTo>
                    <a:pt x="4919" y="14908"/>
                    <a:pt x="4893" y="14910"/>
                    <a:pt x="4867" y="14910"/>
                  </a:cubicBezTo>
                  <a:cubicBezTo>
                    <a:pt x="4755" y="14910"/>
                    <a:pt x="4652" y="14883"/>
                    <a:pt x="4556" y="14863"/>
                  </a:cubicBezTo>
                  <a:cubicBezTo>
                    <a:pt x="4259" y="14651"/>
                    <a:pt x="3860" y="14244"/>
                    <a:pt x="3648" y="14235"/>
                  </a:cubicBezTo>
                  <a:cubicBezTo>
                    <a:pt x="2732" y="14193"/>
                    <a:pt x="3784" y="12581"/>
                    <a:pt x="4166" y="12182"/>
                  </a:cubicBezTo>
                  <a:cubicBezTo>
                    <a:pt x="4471" y="11868"/>
                    <a:pt x="4513" y="11571"/>
                    <a:pt x="4776" y="11274"/>
                  </a:cubicBezTo>
                  <a:cubicBezTo>
                    <a:pt x="4870" y="11164"/>
                    <a:pt x="5201" y="10978"/>
                    <a:pt x="5336" y="10944"/>
                  </a:cubicBezTo>
                  <a:cubicBezTo>
                    <a:pt x="5367" y="10935"/>
                    <a:pt x="5400" y="10931"/>
                    <a:pt x="5434" y="10931"/>
                  </a:cubicBezTo>
                  <a:cubicBezTo>
                    <a:pt x="5604" y="10931"/>
                    <a:pt x="5805" y="11021"/>
                    <a:pt x="5941" y="11021"/>
                  </a:cubicBezTo>
                  <a:cubicBezTo>
                    <a:pt x="5965" y="11021"/>
                    <a:pt x="5987" y="11018"/>
                    <a:pt x="6006" y="11012"/>
                  </a:cubicBezTo>
                  <a:cubicBezTo>
                    <a:pt x="6252" y="10927"/>
                    <a:pt x="6303" y="10570"/>
                    <a:pt x="6397" y="10375"/>
                  </a:cubicBezTo>
                  <a:cubicBezTo>
                    <a:pt x="6566" y="10002"/>
                    <a:pt x="6804" y="9705"/>
                    <a:pt x="6999" y="9349"/>
                  </a:cubicBezTo>
                  <a:cubicBezTo>
                    <a:pt x="7219" y="8950"/>
                    <a:pt x="7270" y="8526"/>
                    <a:pt x="7474" y="8153"/>
                  </a:cubicBezTo>
                  <a:cubicBezTo>
                    <a:pt x="7525" y="8149"/>
                    <a:pt x="7578" y="8143"/>
                    <a:pt x="7628" y="8143"/>
                  </a:cubicBezTo>
                  <a:cubicBezTo>
                    <a:pt x="7687" y="8143"/>
                    <a:pt x="7742" y="8151"/>
                    <a:pt x="7788" y="8178"/>
                  </a:cubicBezTo>
                  <a:cubicBezTo>
                    <a:pt x="8017" y="8331"/>
                    <a:pt x="7627" y="8755"/>
                    <a:pt x="7847" y="8780"/>
                  </a:cubicBezTo>
                  <a:cubicBezTo>
                    <a:pt x="7864" y="8806"/>
                    <a:pt x="7856" y="8831"/>
                    <a:pt x="7881" y="8848"/>
                  </a:cubicBezTo>
                  <a:cubicBezTo>
                    <a:pt x="8017" y="8789"/>
                    <a:pt x="8144" y="8577"/>
                    <a:pt x="8246" y="8467"/>
                  </a:cubicBezTo>
                  <a:cubicBezTo>
                    <a:pt x="8424" y="8272"/>
                    <a:pt x="8390" y="8212"/>
                    <a:pt x="8441" y="7975"/>
                  </a:cubicBezTo>
                  <a:cubicBezTo>
                    <a:pt x="8509" y="7712"/>
                    <a:pt x="8908" y="6889"/>
                    <a:pt x="8636" y="6575"/>
                  </a:cubicBezTo>
                  <a:cubicBezTo>
                    <a:pt x="8729" y="6473"/>
                    <a:pt x="8755" y="6516"/>
                    <a:pt x="8874" y="6465"/>
                  </a:cubicBezTo>
                  <a:cubicBezTo>
                    <a:pt x="8942" y="6431"/>
                    <a:pt x="9128" y="6388"/>
                    <a:pt x="9238" y="6346"/>
                  </a:cubicBezTo>
                  <a:cubicBezTo>
                    <a:pt x="9264" y="6431"/>
                    <a:pt x="9272" y="6524"/>
                    <a:pt x="9281" y="6651"/>
                  </a:cubicBezTo>
                  <a:cubicBezTo>
                    <a:pt x="9292" y="6648"/>
                    <a:pt x="9303" y="6646"/>
                    <a:pt x="9316" y="6646"/>
                  </a:cubicBezTo>
                  <a:cubicBezTo>
                    <a:pt x="9350" y="6646"/>
                    <a:pt x="9390" y="6656"/>
                    <a:pt x="9424" y="6656"/>
                  </a:cubicBezTo>
                  <a:cubicBezTo>
                    <a:pt x="9436" y="6656"/>
                    <a:pt x="9448" y="6655"/>
                    <a:pt x="9459" y="6651"/>
                  </a:cubicBezTo>
                  <a:cubicBezTo>
                    <a:pt x="9459" y="6694"/>
                    <a:pt x="9484" y="6719"/>
                    <a:pt x="9493" y="6762"/>
                  </a:cubicBezTo>
                  <a:cubicBezTo>
                    <a:pt x="9516" y="6766"/>
                    <a:pt x="9535" y="6768"/>
                    <a:pt x="9550" y="6768"/>
                  </a:cubicBezTo>
                  <a:cubicBezTo>
                    <a:pt x="9674" y="6768"/>
                    <a:pt x="9591" y="6630"/>
                    <a:pt x="9629" y="6533"/>
                  </a:cubicBezTo>
                  <a:cubicBezTo>
                    <a:pt x="9680" y="6388"/>
                    <a:pt x="9790" y="6337"/>
                    <a:pt x="9892" y="6227"/>
                  </a:cubicBezTo>
                  <a:cubicBezTo>
                    <a:pt x="10078" y="6007"/>
                    <a:pt x="10138" y="5845"/>
                    <a:pt x="10121" y="5565"/>
                  </a:cubicBezTo>
                  <a:cubicBezTo>
                    <a:pt x="10112" y="5430"/>
                    <a:pt x="10172" y="5260"/>
                    <a:pt x="10146" y="5133"/>
                  </a:cubicBezTo>
                  <a:cubicBezTo>
                    <a:pt x="10138" y="5056"/>
                    <a:pt x="10112" y="5006"/>
                    <a:pt x="10095" y="4938"/>
                  </a:cubicBezTo>
                  <a:cubicBezTo>
                    <a:pt x="10087" y="4878"/>
                    <a:pt x="10087" y="4819"/>
                    <a:pt x="10078" y="4768"/>
                  </a:cubicBezTo>
                  <a:cubicBezTo>
                    <a:pt x="10087" y="4675"/>
                    <a:pt x="10129" y="4573"/>
                    <a:pt x="10095" y="4471"/>
                  </a:cubicBezTo>
                  <a:cubicBezTo>
                    <a:pt x="10095" y="4463"/>
                    <a:pt x="10087" y="4446"/>
                    <a:pt x="10078" y="4437"/>
                  </a:cubicBezTo>
                  <a:cubicBezTo>
                    <a:pt x="10078" y="4429"/>
                    <a:pt x="10070" y="4412"/>
                    <a:pt x="10070" y="4403"/>
                  </a:cubicBezTo>
                  <a:cubicBezTo>
                    <a:pt x="10053" y="4361"/>
                    <a:pt x="10019" y="4327"/>
                    <a:pt x="9985" y="4285"/>
                  </a:cubicBezTo>
                  <a:cubicBezTo>
                    <a:pt x="9951" y="4132"/>
                    <a:pt x="9909" y="3979"/>
                    <a:pt x="9875" y="3826"/>
                  </a:cubicBezTo>
                  <a:cubicBezTo>
                    <a:pt x="9883" y="3792"/>
                    <a:pt x="9883" y="3759"/>
                    <a:pt x="9883" y="3716"/>
                  </a:cubicBezTo>
                  <a:cubicBezTo>
                    <a:pt x="10061" y="3792"/>
                    <a:pt x="10256" y="3826"/>
                    <a:pt x="10443" y="3869"/>
                  </a:cubicBezTo>
                  <a:cubicBezTo>
                    <a:pt x="10358" y="4030"/>
                    <a:pt x="10867" y="4157"/>
                    <a:pt x="10994" y="4157"/>
                  </a:cubicBezTo>
                  <a:cubicBezTo>
                    <a:pt x="10994" y="4174"/>
                    <a:pt x="10994" y="4200"/>
                    <a:pt x="10994" y="4217"/>
                  </a:cubicBezTo>
                  <a:cubicBezTo>
                    <a:pt x="11016" y="4222"/>
                    <a:pt x="11037" y="4225"/>
                    <a:pt x="11058" y="4225"/>
                  </a:cubicBezTo>
                  <a:cubicBezTo>
                    <a:pt x="11095" y="4225"/>
                    <a:pt x="11131" y="4216"/>
                    <a:pt x="11161" y="4197"/>
                  </a:cubicBezTo>
                  <a:lnTo>
                    <a:pt x="11161" y="4197"/>
                  </a:lnTo>
                  <a:cubicBezTo>
                    <a:pt x="11060" y="4279"/>
                    <a:pt x="11048" y="4438"/>
                    <a:pt x="11223" y="4454"/>
                  </a:cubicBezTo>
                  <a:cubicBezTo>
                    <a:pt x="11173" y="4658"/>
                    <a:pt x="11156" y="4641"/>
                    <a:pt x="11317" y="4734"/>
                  </a:cubicBezTo>
                  <a:cubicBezTo>
                    <a:pt x="11393" y="4785"/>
                    <a:pt x="11512" y="4878"/>
                    <a:pt x="11597" y="4895"/>
                  </a:cubicBezTo>
                  <a:cubicBezTo>
                    <a:pt x="11597" y="4955"/>
                    <a:pt x="11588" y="5006"/>
                    <a:pt x="11597" y="5065"/>
                  </a:cubicBezTo>
                  <a:cubicBezTo>
                    <a:pt x="11724" y="5107"/>
                    <a:pt x="11885" y="5209"/>
                    <a:pt x="11978" y="5319"/>
                  </a:cubicBezTo>
                  <a:cubicBezTo>
                    <a:pt x="12063" y="5413"/>
                    <a:pt x="12072" y="5548"/>
                    <a:pt x="12157" y="5650"/>
                  </a:cubicBezTo>
                  <a:cubicBezTo>
                    <a:pt x="12250" y="5761"/>
                    <a:pt x="12377" y="5845"/>
                    <a:pt x="12462" y="5939"/>
                  </a:cubicBezTo>
                  <a:cubicBezTo>
                    <a:pt x="12487" y="5973"/>
                    <a:pt x="12513" y="6066"/>
                    <a:pt x="12547" y="6108"/>
                  </a:cubicBezTo>
                  <a:cubicBezTo>
                    <a:pt x="12598" y="6159"/>
                    <a:pt x="12640" y="6117"/>
                    <a:pt x="12691" y="6219"/>
                  </a:cubicBezTo>
                  <a:cubicBezTo>
                    <a:pt x="12698" y="6219"/>
                    <a:pt x="12705" y="6220"/>
                    <a:pt x="12712" y="6220"/>
                  </a:cubicBezTo>
                  <a:cubicBezTo>
                    <a:pt x="13137" y="6220"/>
                    <a:pt x="13302" y="4941"/>
                    <a:pt x="13319" y="4632"/>
                  </a:cubicBezTo>
                  <a:cubicBezTo>
                    <a:pt x="13327" y="4369"/>
                    <a:pt x="13471" y="4234"/>
                    <a:pt x="13505" y="3988"/>
                  </a:cubicBezTo>
                  <a:cubicBezTo>
                    <a:pt x="13531" y="3784"/>
                    <a:pt x="13539" y="3445"/>
                    <a:pt x="13522" y="3241"/>
                  </a:cubicBezTo>
                  <a:cubicBezTo>
                    <a:pt x="13488" y="2893"/>
                    <a:pt x="13166" y="2690"/>
                    <a:pt x="13192" y="2325"/>
                  </a:cubicBezTo>
                  <a:cubicBezTo>
                    <a:pt x="13208" y="2087"/>
                    <a:pt x="13378" y="1875"/>
                    <a:pt x="13285" y="1621"/>
                  </a:cubicBezTo>
                  <a:cubicBezTo>
                    <a:pt x="13192" y="1383"/>
                    <a:pt x="13039" y="1315"/>
                    <a:pt x="13056" y="1010"/>
                  </a:cubicBezTo>
                  <a:cubicBezTo>
                    <a:pt x="13073" y="773"/>
                    <a:pt x="13098" y="679"/>
                    <a:pt x="13005" y="510"/>
                  </a:cubicBezTo>
                  <a:cubicBezTo>
                    <a:pt x="11995" y="179"/>
                    <a:pt x="10910" y="1"/>
                    <a:pt x="97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94"/>
            <p:cNvSpPr/>
            <p:nvPr/>
          </p:nvSpPr>
          <p:spPr>
            <a:xfrm>
              <a:off x="-189004" y="3189453"/>
              <a:ext cx="121225" cy="262303"/>
            </a:xfrm>
            <a:custGeom>
              <a:rect b="b" l="l" r="r" t="t"/>
              <a:pathLst>
                <a:path extrusionOk="0" h="7729" w="3572">
                  <a:moveTo>
                    <a:pt x="1816" y="0"/>
                  </a:moveTo>
                  <a:lnTo>
                    <a:pt x="1799" y="76"/>
                  </a:lnTo>
                  <a:cubicBezTo>
                    <a:pt x="1850" y="305"/>
                    <a:pt x="1901" y="526"/>
                    <a:pt x="1833" y="780"/>
                  </a:cubicBezTo>
                  <a:cubicBezTo>
                    <a:pt x="1816" y="814"/>
                    <a:pt x="1790" y="865"/>
                    <a:pt x="1765" y="916"/>
                  </a:cubicBezTo>
                  <a:cubicBezTo>
                    <a:pt x="1714" y="1001"/>
                    <a:pt x="1655" y="1094"/>
                    <a:pt x="1671" y="1188"/>
                  </a:cubicBezTo>
                  <a:cubicBezTo>
                    <a:pt x="1688" y="1298"/>
                    <a:pt x="1765" y="1349"/>
                    <a:pt x="1841" y="1391"/>
                  </a:cubicBezTo>
                  <a:cubicBezTo>
                    <a:pt x="1884" y="1417"/>
                    <a:pt x="1926" y="1442"/>
                    <a:pt x="1951" y="1485"/>
                  </a:cubicBezTo>
                  <a:cubicBezTo>
                    <a:pt x="2121" y="1714"/>
                    <a:pt x="2062" y="1807"/>
                    <a:pt x="1968" y="1985"/>
                  </a:cubicBezTo>
                  <a:cubicBezTo>
                    <a:pt x="1917" y="2078"/>
                    <a:pt x="1858" y="2180"/>
                    <a:pt x="1816" y="2316"/>
                  </a:cubicBezTo>
                  <a:lnTo>
                    <a:pt x="1799" y="2409"/>
                  </a:lnTo>
                  <a:cubicBezTo>
                    <a:pt x="1705" y="2732"/>
                    <a:pt x="1671" y="2867"/>
                    <a:pt x="1264" y="2910"/>
                  </a:cubicBezTo>
                  <a:lnTo>
                    <a:pt x="1205" y="2918"/>
                  </a:lnTo>
                  <a:lnTo>
                    <a:pt x="1213" y="2978"/>
                  </a:lnTo>
                  <a:cubicBezTo>
                    <a:pt x="1222" y="3028"/>
                    <a:pt x="1230" y="3088"/>
                    <a:pt x="1247" y="3139"/>
                  </a:cubicBezTo>
                  <a:cubicBezTo>
                    <a:pt x="1256" y="3190"/>
                    <a:pt x="1264" y="3241"/>
                    <a:pt x="1273" y="3300"/>
                  </a:cubicBezTo>
                  <a:cubicBezTo>
                    <a:pt x="1219" y="3285"/>
                    <a:pt x="1175" y="3278"/>
                    <a:pt x="1135" y="3278"/>
                  </a:cubicBezTo>
                  <a:cubicBezTo>
                    <a:pt x="1043" y="3278"/>
                    <a:pt x="977" y="3314"/>
                    <a:pt x="883" y="3368"/>
                  </a:cubicBezTo>
                  <a:cubicBezTo>
                    <a:pt x="857" y="3385"/>
                    <a:pt x="823" y="3402"/>
                    <a:pt x="781" y="3419"/>
                  </a:cubicBezTo>
                  <a:cubicBezTo>
                    <a:pt x="747" y="3444"/>
                    <a:pt x="704" y="3461"/>
                    <a:pt x="662" y="3487"/>
                  </a:cubicBezTo>
                  <a:cubicBezTo>
                    <a:pt x="501" y="3563"/>
                    <a:pt x="323" y="3648"/>
                    <a:pt x="246" y="3733"/>
                  </a:cubicBezTo>
                  <a:cubicBezTo>
                    <a:pt x="0" y="4012"/>
                    <a:pt x="204" y="4869"/>
                    <a:pt x="357" y="5149"/>
                  </a:cubicBezTo>
                  <a:cubicBezTo>
                    <a:pt x="408" y="5243"/>
                    <a:pt x="458" y="5319"/>
                    <a:pt x="501" y="5395"/>
                  </a:cubicBezTo>
                  <a:cubicBezTo>
                    <a:pt x="603" y="5556"/>
                    <a:pt x="679" y="5684"/>
                    <a:pt x="747" y="5913"/>
                  </a:cubicBezTo>
                  <a:cubicBezTo>
                    <a:pt x="781" y="6040"/>
                    <a:pt x="789" y="6167"/>
                    <a:pt x="789" y="6294"/>
                  </a:cubicBezTo>
                  <a:cubicBezTo>
                    <a:pt x="789" y="6413"/>
                    <a:pt x="798" y="6532"/>
                    <a:pt x="823" y="6642"/>
                  </a:cubicBezTo>
                  <a:cubicBezTo>
                    <a:pt x="857" y="6795"/>
                    <a:pt x="925" y="6880"/>
                    <a:pt x="1018" y="6914"/>
                  </a:cubicBezTo>
                  <a:cubicBezTo>
                    <a:pt x="1045" y="6923"/>
                    <a:pt x="1074" y="6928"/>
                    <a:pt x="1104" y="6928"/>
                  </a:cubicBezTo>
                  <a:cubicBezTo>
                    <a:pt x="1180" y="6928"/>
                    <a:pt x="1267" y="6898"/>
                    <a:pt x="1358" y="6837"/>
                  </a:cubicBezTo>
                  <a:cubicBezTo>
                    <a:pt x="1409" y="6905"/>
                    <a:pt x="1442" y="7024"/>
                    <a:pt x="1468" y="7151"/>
                  </a:cubicBezTo>
                  <a:cubicBezTo>
                    <a:pt x="1527" y="7389"/>
                    <a:pt x="1604" y="7694"/>
                    <a:pt x="1917" y="7720"/>
                  </a:cubicBezTo>
                  <a:cubicBezTo>
                    <a:pt x="1926" y="7728"/>
                    <a:pt x="1943" y="7728"/>
                    <a:pt x="1960" y="7728"/>
                  </a:cubicBezTo>
                  <a:cubicBezTo>
                    <a:pt x="2113" y="7728"/>
                    <a:pt x="2223" y="7643"/>
                    <a:pt x="2291" y="7474"/>
                  </a:cubicBezTo>
                  <a:cubicBezTo>
                    <a:pt x="2435" y="7295"/>
                    <a:pt x="2545" y="7049"/>
                    <a:pt x="2571" y="6956"/>
                  </a:cubicBezTo>
                  <a:lnTo>
                    <a:pt x="2596" y="6880"/>
                  </a:lnTo>
                  <a:cubicBezTo>
                    <a:pt x="2630" y="6769"/>
                    <a:pt x="2656" y="6668"/>
                    <a:pt x="2698" y="6557"/>
                  </a:cubicBezTo>
                  <a:cubicBezTo>
                    <a:pt x="2766" y="6405"/>
                    <a:pt x="2834" y="6277"/>
                    <a:pt x="2910" y="6133"/>
                  </a:cubicBezTo>
                  <a:cubicBezTo>
                    <a:pt x="2986" y="5998"/>
                    <a:pt x="2986" y="5930"/>
                    <a:pt x="2978" y="5845"/>
                  </a:cubicBezTo>
                  <a:cubicBezTo>
                    <a:pt x="2978" y="5802"/>
                    <a:pt x="2969" y="5760"/>
                    <a:pt x="2978" y="5692"/>
                  </a:cubicBezTo>
                  <a:cubicBezTo>
                    <a:pt x="2995" y="5573"/>
                    <a:pt x="3054" y="5378"/>
                    <a:pt x="3105" y="5259"/>
                  </a:cubicBezTo>
                  <a:cubicBezTo>
                    <a:pt x="3139" y="5183"/>
                    <a:pt x="3215" y="5115"/>
                    <a:pt x="3292" y="5039"/>
                  </a:cubicBezTo>
                  <a:cubicBezTo>
                    <a:pt x="3360" y="4980"/>
                    <a:pt x="3427" y="4912"/>
                    <a:pt x="3478" y="4835"/>
                  </a:cubicBezTo>
                  <a:cubicBezTo>
                    <a:pt x="3504" y="4810"/>
                    <a:pt x="3546" y="4784"/>
                    <a:pt x="3572" y="4751"/>
                  </a:cubicBezTo>
                  <a:lnTo>
                    <a:pt x="3555" y="4589"/>
                  </a:lnTo>
                  <a:lnTo>
                    <a:pt x="3555" y="4598"/>
                  </a:lnTo>
                  <a:cubicBezTo>
                    <a:pt x="3521" y="4632"/>
                    <a:pt x="3419" y="4725"/>
                    <a:pt x="3385" y="4776"/>
                  </a:cubicBezTo>
                  <a:cubicBezTo>
                    <a:pt x="3343" y="4844"/>
                    <a:pt x="3283" y="4903"/>
                    <a:pt x="3215" y="4963"/>
                  </a:cubicBezTo>
                  <a:cubicBezTo>
                    <a:pt x="3139" y="5039"/>
                    <a:pt x="3054" y="5124"/>
                    <a:pt x="3003" y="5217"/>
                  </a:cubicBezTo>
                  <a:cubicBezTo>
                    <a:pt x="2944" y="5336"/>
                    <a:pt x="2885" y="5548"/>
                    <a:pt x="2868" y="5675"/>
                  </a:cubicBezTo>
                  <a:cubicBezTo>
                    <a:pt x="2859" y="5760"/>
                    <a:pt x="2868" y="5811"/>
                    <a:pt x="2868" y="5853"/>
                  </a:cubicBezTo>
                  <a:cubicBezTo>
                    <a:pt x="2876" y="5930"/>
                    <a:pt x="2876" y="5972"/>
                    <a:pt x="2817" y="6082"/>
                  </a:cubicBezTo>
                  <a:cubicBezTo>
                    <a:pt x="2740" y="6218"/>
                    <a:pt x="2664" y="6354"/>
                    <a:pt x="2596" y="6515"/>
                  </a:cubicBezTo>
                  <a:cubicBezTo>
                    <a:pt x="2554" y="6634"/>
                    <a:pt x="2520" y="6736"/>
                    <a:pt x="2486" y="6846"/>
                  </a:cubicBezTo>
                  <a:lnTo>
                    <a:pt x="2469" y="6922"/>
                  </a:lnTo>
                  <a:cubicBezTo>
                    <a:pt x="2443" y="7015"/>
                    <a:pt x="2333" y="7253"/>
                    <a:pt x="2206" y="7406"/>
                  </a:cubicBezTo>
                  <a:lnTo>
                    <a:pt x="2197" y="7423"/>
                  </a:lnTo>
                  <a:cubicBezTo>
                    <a:pt x="2145" y="7551"/>
                    <a:pt x="2072" y="7612"/>
                    <a:pt x="1967" y="7612"/>
                  </a:cubicBezTo>
                  <a:cubicBezTo>
                    <a:pt x="1954" y="7612"/>
                    <a:pt x="1940" y="7611"/>
                    <a:pt x="1926" y="7609"/>
                  </a:cubicBezTo>
                  <a:cubicBezTo>
                    <a:pt x="1688" y="7584"/>
                    <a:pt x="1629" y="7346"/>
                    <a:pt x="1578" y="7117"/>
                  </a:cubicBezTo>
                  <a:cubicBezTo>
                    <a:pt x="1544" y="6990"/>
                    <a:pt x="1519" y="6871"/>
                    <a:pt x="1451" y="6786"/>
                  </a:cubicBezTo>
                  <a:lnTo>
                    <a:pt x="1510" y="6727"/>
                  </a:lnTo>
                  <a:lnTo>
                    <a:pt x="1434" y="6651"/>
                  </a:lnTo>
                  <a:cubicBezTo>
                    <a:pt x="1297" y="6759"/>
                    <a:pt x="1179" y="6818"/>
                    <a:pt x="1094" y="6818"/>
                  </a:cubicBezTo>
                  <a:cubicBezTo>
                    <a:pt x="1079" y="6818"/>
                    <a:pt x="1065" y="6816"/>
                    <a:pt x="1052" y="6812"/>
                  </a:cubicBezTo>
                  <a:cubicBezTo>
                    <a:pt x="993" y="6795"/>
                    <a:pt x="950" y="6727"/>
                    <a:pt x="925" y="6617"/>
                  </a:cubicBezTo>
                  <a:cubicBezTo>
                    <a:pt x="908" y="6515"/>
                    <a:pt x="900" y="6405"/>
                    <a:pt x="900" y="6294"/>
                  </a:cubicBezTo>
                  <a:cubicBezTo>
                    <a:pt x="900" y="6159"/>
                    <a:pt x="891" y="6014"/>
                    <a:pt x="857" y="5879"/>
                  </a:cubicBezTo>
                  <a:cubicBezTo>
                    <a:pt x="781" y="5641"/>
                    <a:pt x="696" y="5497"/>
                    <a:pt x="594" y="5336"/>
                  </a:cubicBezTo>
                  <a:cubicBezTo>
                    <a:pt x="552" y="5259"/>
                    <a:pt x="501" y="5192"/>
                    <a:pt x="450" y="5098"/>
                  </a:cubicBezTo>
                  <a:cubicBezTo>
                    <a:pt x="306" y="4835"/>
                    <a:pt x="128" y="4038"/>
                    <a:pt x="331" y="3809"/>
                  </a:cubicBezTo>
                  <a:cubicBezTo>
                    <a:pt x="391" y="3741"/>
                    <a:pt x="569" y="3648"/>
                    <a:pt x="713" y="3580"/>
                  </a:cubicBezTo>
                  <a:cubicBezTo>
                    <a:pt x="755" y="3563"/>
                    <a:pt x="798" y="3537"/>
                    <a:pt x="832" y="3520"/>
                  </a:cubicBezTo>
                  <a:cubicBezTo>
                    <a:pt x="874" y="3495"/>
                    <a:pt x="908" y="3478"/>
                    <a:pt x="942" y="3461"/>
                  </a:cubicBezTo>
                  <a:cubicBezTo>
                    <a:pt x="1028" y="3415"/>
                    <a:pt x="1078" y="3388"/>
                    <a:pt x="1145" y="3388"/>
                  </a:cubicBezTo>
                  <a:cubicBezTo>
                    <a:pt x="1189" y="3388"/>
                    <a:pt x="1241" y="3400"/>
                    <a:pt x="1315" y="3427"/>
                  </a:cubicBezTo>
                  <a:lnTo>
                    <a:pt x="1392" y="3461"/>
                  </a:lnTo>
                  <a:lnTo>
                    <a:pt x="1392" y="3376"/>
                  </a:lnTo>
                  <a:cubicBezTo>
                    <a:pt x="1392" y="3274"/>
                    <a:pt x="1375" y="3190"/>
                    <a:pt x="1349" y="3113"/>
                  </a:cubicBezTo>
                  <a:cubicBezTo>
                    <a:pt x="1349" y="3079"/>
                    <a:pt x="1341" y="3045"/>
                    <a:pt x="1332" y="3011"/>
                  </a:cubicBezTo>
                  <a:cubicBezTo>
                    <a:pt x="1756" y="2952"/>
                    <a:pt x="1816" y="2749"/>
                    <a:pt x="1901" y="2435"/>
                  </a:cubicBezTo>
                  <a:lnTo>
                    <a:pt x="1926" y="2341"/>
                  </a:lnTo>
                  <a:cubicBezTo>
                    <a:pt x="1960" y="2223"/>
                    <a:pt x="2011" y="2121"/>
                    <a:pt x="2062" y="2036"/>
                  </a:cubicBezTo>
                  <a:cubicBezTo>
                    <a:pt x="2164" y="1858"/>
                    <a:pt x="2248" y="1697"/>
                    <a:pt x="2045" y="1417"/>
                  </a:cubicBezTo>
                  <a:cubicBezTo>
                    <a:pt x="2002" y="1357"/>
                    <a:pt x="1943" y="1323"/>
                    <a:pt x="1892" y="1289"/>
                  </a:cubicBezTo>
                  <a:cubicBezTo>
                    <a:pt x="1824" y="1256"/>
                    <a:pt x="1790" y="1230"/>
                    <a:pt x="1782" y="1171"/>
                  </a:cubicBezTo>
                  <a:cubicBezTo>
                    <a:pt x="1773" y="1120"/>
                    <a:pt x="1816" y="1043"/>
                    <a:pt x="1858" y="967"/>
                  </a:cubicBezTo>
                  <a:cubicBezTo>
                    <a:pt x="1892" y="916"/>
                    <a:pt x="1917" y="857"/>
                    <a:pt x="1934" y="806"/>
                  </a:cubicBezTo>
                  <a:cubicBezTo>
                    <a:pt x="1985" y="636"/>
                    <a:pt x="2002" y="382"/>
                    <a:pt x="1977" y="229"/>
                  </a:cubicBezTo>
                  <a:lnTo>
                    <a:pt x="1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94"/>
            <p:cNvSpPr/>
            <p:nvPr/>
          </p:nvSpPr>
          <p:spPr>
            <a:xfrm>
              <a:off x="-127102" y="3418599"/>
              <a:ext cx="59900" cy="162391"/>
            </a:xfrm>
            <a:custGeom>
              <a:rect b="b" l="l" r="r" t="t"/>
              <a:pathLst>
                <a:path extrusionOk="0" h="4785" w="1765">
                  <a:moveTo>
                    <a:pt x="1765" y="0"/>
                  </a:moveTo>
                  <a:lnTo>
                    <a:pt x="1714" y="68"/>
                  </a:lnTo>
                  <a:cubicBezTo>
                    <a:pt x="1510" y="247"/>
                    <a:pt x="1332" y="569"/>
                    <a:pt x="1179" y="857"/>
                  </a:cubicBezTo>
                  <a:cubicBezTo>
                    <a:pt x="1094" y="1010"/>
                    <a:pt x="1010" y="1163"/>
                    <a:pt x="933" y="1273"/>
                  </a:cubicBezTo>
                  <a:cubicBezTo>
                    <a:pt x="865" y="1375"/>
                    <a:pt x="730" y="1494"/>
                    <a:pt x="586" y="1621"/>
                  </a:cubicBezTo>
                  <a:cubicBezTo>
                    <a:pt x="331" y="1850"/>
                    <a:pt x="68" y="2087"/>
                    <a:pt x="17" y="2333"/>
                  </a:cubicBezTo>
                  <a:cubicBezTo>
                    <a:pt x="0" y="2427"/>
                    <a:pt x="51" y="2537"/>
                    <a:pt x="93" y="2639"/>
                  </a:cubicBezTo>
                  <a:cubicBezTo>
                    <a:pt x="127" y="2715"/>
                    <a:pt x="161" y="2783"/>
                    <a:pt x="161" y="2834"/>
                  </a:cubicBezTo>
                  <a:cubicBezTo>
                    <a:pt x="170" y="2910"/>
                    <a:pt x="161" y="2995"/>
                    <a:pt x="144" y="3088"/>
                  </a:cubicBezTo>
                  <a:cubicBezTo>
                    <a:pt x="127" y="3207"/>
                    <a:pt x="119" y="3334"/>
                    <a:pt x="136" y="3470"/>
                  </a:cubicBezTo>
                  <a:cubicBezTo>
                    <a:pt x="170" y="3674"/>
                    <a:pt x="178" y="3894"/>
                    <a:pt x="161" y="4157"/>
                  </a:cubicBezTo>
                  <a:cubicBezTo>
                    <a:pt x="119" y="4276"/>
                    <a:pt x="119" y="4412"/>
                    <a:pt x="110" y="4547"/>
                  </a:cubicBezTo>
                  <a:cubicBezTo>
                    <a:pt x="102" y="4598"/>
                    <a:pt x="102" y="4649"/>
                    <a:pt x="102" y="4700"/>
                  </a:cubicBezTo>
                  <a:lnTo>
                    <a:pt x="102" y="4785"/>
                  </a:lnTo>
                  <a:lnTo>
                    <a:pt x="238" y="4573"/>
                  </a:lnTo>
                  <a:cubicBezTo>
                    <a:pt x="246" y="4471"/>
                    <a:pt x="238" y="4267"/>
                    <a:pt x="272" y="4191"/>
                  </a:cubicBezTo>
                  <a:lnTo>
                    <a:pt x="272" y="4174"/>
                  </a:lnTo>
                  <a:cubicBezTo>
                    <a:pt x="289" y="3903"/>
                    <a:pt x="280" y="3674"/>
                    <a:pt x="246" y="3462"/>
                  </a:cubicBezTo>
                  <a:cubicBezTo>
                    <a:pt x="229" y="3334"/>
                    <a:pt x="246" y="3216"/>
                    <a:pt x="255" y="3097"/>
                  </a:cubicBezTo>
                  <a:cubicBezTo>
                    <a:pt x="263" y="3003"/>
                    <a:pt x="280" y="2919"/>
                    <a:pt x="272" y="2825"/>
                  </a:cubicBezTo>
                  <a:cubicBezTo>
                    <a:pt x="272" y="2757"/>
                    <a:pt x="238" y="2681"/>
                    <a:pt x="195" y="2596"/>
                  </a:cubicBezTo>
                  <a:cubicBezTo>
                    <a:pt x="161" y="2511"/>
                    <a:pt x="119" y="2418"/>
                    <a:pt x="127" y="2359"/>
                  </a:cubicBezTo>
                  <a:cubicBezTo>
                    <a:pt x="170" y="2147"/>
                    <a:pt x="424" y="1918"/>
                    <a:pt x="653" y="1706"/>
                  </a:cubicBezTo>
                  <a:cubicBezTo>
                    <a:pt x="806" y="1578"/>
                    <a:pt x="942" y="1451"/>
                    <a:pt x="1027" y="1332"/>
                  </a:cubicBezTo>
                  <a:cubicBezTo>
                    <a:pt x="1103" y="1222"/>
                    <a:pt x="1188" y="1069"/>
                    <a:pt x="1273" y="908"/>
                  </a:cubicBezTo>
                  <a:cubicBezTo>
                    <a:pt x="1400" y="688"/>
                    <a:pt x="1536" y="442"/>
                    <a:pt x="1680" y="263"/>
                  </a:cubicBezTo>
                  <a:cubicBezTo>
                    <a:pt x="1680" y="264"/>
                    <a:pt x="1680" y="265"/>
                    <a:pt x="1681" y="265"/>
                  </a:cubicBezTo>
                  <a:cubicBezTo>
                    <a:pt x="1689" y="265"/>
                    <a:pt x="1730" y="237"/>
                    <a:pt x="1738" y="237"/>
                  </a:cubicBezTo>
                  <a:cubicBezTo>
                    <a:pt x="1739" y="237"/>
                    <a:pt x="1739" y="237"/>
                    <a:pt x="1739" y="238"/>
                  </a:cubicBezTo>
                  <a:lnTo>
                    <a:pt x="17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94"/>
            <p:cNvSpPr/>
            <p:nvPr/>
          </p:nvSpPr>
          <p:spPr>
            <a:xfrm>
              <a:off x="-750975" y="3268595"/>
              <a:ext cx="137651" cy="411730"/>
            </a:xfrm>
            <a:custGeom>
              <a:rect b="b" l="l" r="r" t="t"/>
              <a:pathLst>
                <a:path extrusionOk="0" h="12132" w="4056">
                  <a:moveTo>
                    <a:pt x="68" y="1"/>
                  </a:moveTo>
                  <a:lnTo>
                    <a:pt x="1" y="171"/>
                  </a:lnTo>
                  <a:cubicBezTo>
                    <a:pt x="1" y="171"/>
                    <a:pt x="111" y="374"/>
                    <a:pt x="51" y="425"/>
                  </a:cubicBezTo>
                  <a:lnTo>
                    <a:pt x="26" y="442"/>
                  </a:lnTo>
                  <a:lnTo>
                    <a:pt x="34" y="476"/>
                  </a:lnTo>
                  <a:cubicBezTo>
                    <a:pt x="43" y="544"/>
                    <a:pt x="51" y="586"/>
                    <a:pt x="51" y="646"/>
                  </a:cubicBezTo>
                  <a:lnTo>
                    <a:pt x="60" y="679"/>
                  </a:lnTo>
                  <a:lnTo>
                    <a:pt x="85" y="696"/>
                  </a:lnTo>
                  <a:cubicBezTo>
                    <a:pt x="170" y="730"/>
                    <a:pt x="170" y="798"/>
                    <a:pt x="170" y="917"/>
                  </a:cubicBezTo>
                  <a:cubicBezTo>
                    <a:pt x="170" y="959"/>
                    <a:pt x="162" y="993"/>
                    <a:pt x="170" y="1036"/>
                  </a:cubicBezTo>
                  <a:cubicBezTo>
                    <a:pt x="179" y="1155"/>
                    <a:pt x="204" y="1222"/>
                    <a:pt x="238" y="1299"/>
                  </a:cubicBezTo>
                  <a:cubicBezTo>
                    <a:pt x="255" y="1333"/>
                    <a:pt x="272" y="1375"/>
                    <a:pt x="289" y="1426"/>
                  </a:cubicBezTo>
                  <a:cubicBezTo>
                    <a:pt x="306" y="1485"/>
                    <a:pt x="306" y="1553"/>
                    <a:pt x="306" y="1621"/>
                  </a:cubicBezTo>
                  <a:cubicBezTo>
                    <a:pt x="314" y="1697"/>
                    <a:pt x="314" y="1774"/>
                    <a:pt x="340" y="1850"/>
                  </a:cubicBezTo>
                  <a:cubicBezTo>
                    <a:pt x="357" y="1901"/>
                    <a:pt x="391" y="1952"/>
                    <a:pt x="416" y="2003"/>
                  </a:cubicBezTo>
                  <a:cubicBezTo>
                    <a:pt x="450" y="2054"/>
                    <a:pt x="484" y="2105"/>
                    <a:pt x="501" y="2156"/>
                  </a:cubicBezTo>
                  <a:cubicBezTo>
                    <a:pt x="509" y="2206"/>
                    <a:pt x="501" y="2274"/>
                    <a:pt x="493" y="2342"/>
                  </a:cubicBezTo>
                  <a:cubicBezTo>
                    <a:pt x="476" y="2427"/>
                    <a:pt x="467" y="2520"/>
                    <a:pt x="501" y="2597"/>
                  </a:cubicBezTo>
                  <a:cubicBezTo>
                    <a:pt x="535" y="2673"/>
                    <a:pt x="620" y="2732"/>
                    <a:pt x="696" y="2783"/>
                  </a:cubicBezTo>
                  <a:cubicBezTo>
                    <a:pt x="739" y="2809"/>
                    <a:pt x="772" y="2834"/>
                    <a:pt x="798" y="2860"/>
                  </a:cubicBezTo>
                  <a:cubicBezTo>
                    <a:pt x="823" y="2885"/>
                    <a:pt x="849" y="2902"/>
                    <a:pt x="874" y="2927"/>
                  </a:cubicBezTo>
                  <a:cubicBezTo>
                    <a:pt x="942" y="2978"/>
                    <a:pt x="1002" y="3021"/>
                    <a:pt x="1035" y="3106"/>
                  </a:cubicBezTo>
                  <a:cubicBezTo>
                    <a:pt x="1044" y="3148"/>
                    <a:pt x="1052" y="3182"/>
                    <a:pt x="1061" y="3224"/>
                  </a:cubicBezTo>
                  <a:cubicBezTo>
                    <a:pt x="1078" y="3301"/>
                    <a:pt x="1095" y="3377"/>
                    <a:pt x="1197" y="3453"/>
                  </a:cubicBezTo>
                  <a:cubicBezTo>
                    <a:pt x="1163" y="3581"/>
                    <a:pt x="1163" y="3784"/>
                    <a:pt x="1163" y="3895"/>
                  </a:cubicBezTo>
                  <a:cubicBezTo>
                    <a:pt x="1163" y="3920"/>
                    <a:pt x="1163" y="3937"/>
                    <a:pt x="1154" y="3954"/>
                  </a:cubicBezTo>
                  <a:cubicBezTo>
                    <a:pt x="1146" y="3988"/>
                    <a:pt x="1137" y="4022"/>
                    <a:pt x="1163" y="4081"/>
                  </a:cubicBezTo>
                  <a:cubicBezTo>
                    <a:pt x="1180" y="4132"/>
                    <a:pt x="1222" y="4158"/>
                    <a:pt x="1256" y="4183"/>
                  </a:cubicBezTo>
                  <a:cubicBezTo>
                    <a:pt x="1290" y="4208"/>
                    <a:pt x="1307" y="4217"/>
                    <a:pt x="1307" y="4251"/>
                  </a:cubicBezTo>
                  <a:lnTo>
                    <a:pt x="1315" y="4276"/>
                  </a:lnTo>
                  <a:lnTo>
                    <a:pt x="1332" y="4285"/>
                  </a:lnTo>
                  <a:cubicBezTo>
                    <a:pt x="1358" y="4310"/>
                    <a:pt x="1400" y="4336"/>
                    <a:pt x="1443" y="4361"/>
                  </a:cubicBezTo>
                  <a:cubicBezTo>
                    <a:pt x="1578" y="4454"/>
                    <a:pt x="1646" y="4505"/>
                    <a:pt x="1638" y="4590"/>
                  </a:cubicBezTo>
                  <a:cubicBezTo>
                    <a:pt x="1607" y="4577"/>
                    <a:pt x="1578" y="4571"/>
                    <a:pt x="1550" y="4571"/>
                  </a:cubicBezTo>
                  <a:cubicBezTo>
                    <a:pt x="1508" y="4571"/>
                    <a:pt x="1470" y="4583"/>
                    <a:pt x="1434" y="4599"/>
                  </a:cubicBezTo>
                  <a:lnTo>
                    <a:pt x="1375" y="4624"/>
                  </a:lnTo>
                  <a:lnTo>
                    <a:pt x="1409" y="4683"/>
                  </a:lnTo>
                  <a:cubicBezTo>
                    <a:pt x="1451" y="4743"/>
                    <a:pt x="1510" y="4777"/>
                    <a:pt x="1553" y="4819"/>
                  </a:cubicBezTo>
                  <a:cubicBezTo>
                    <a:pt x="1655" y="4896"/>
                    <a:pt x="1697" y="4929"/>
                    <a:pt x="1663" y="5031"/>
                  </a:cubicBezTo>
                  <a:lnTo>
                    <a:pt x="1646" y="5082"/>
                  </a:lnTo>
                  <a:lnTo>
                    <a:pt x="1706" y="5099"/>
                  </a:lnTo>
                  <a:cubicBezTo>
                    <a:pt x="1723" y="5108"/>
                    <a:pt x="1740" y="5116"/>
                    <a:pt x="1765" y="5116"/>
                  </a:cubicBezTo>
                  <a:cubicBezTo>
                    <a:pt x="1824" y="5133"/>
                    <a:pt x="1901" y="5150"/>
                    <a:pt x="1926" y="5192"/>
                  </a:cubicBezTo>
                  <a:cubicBezTo>
                    <a:pt x="1926" y="5201"/>
                    <a:pt x="1918" y="5218"/>
                    <a:pt x="1918" y="5226"/>
                  </a:cubicBezTo>
                  <a:cubicBezTo>
                    <a:pt x="1901" y="5286"/>
                    <a:pt x="1875" y="5354"/>
                    <a:pt x="1909" y="5421"/>
                  </a:cubicBezTo>
                  <a:cubicBezTo>
                    <a:pt x="1977" y="5566"/>
                    <a:pt x="2232" y="5608"/>
                    <a:pt x="2418" y="5642"/>
                  </a:cubicBezTo>
                  <a:lnTo>
                    <a:pt x="2435" y="5642"/>
                  </a:lnTo>
                  <a:cubicBezTo>
                    <a:pt x="2444" y="5693"/>
                    <a:pt x="2461" y="5744"/>
                    <a:pt x="2469" y="5778"/>
                  </a:cubicBezTo>
                  <a:cubicBezTo>
                    <a:pt x="2478" y="5812"/>
                    <a:pt x="2495" y="5837"/>
                    <a:pt x="2495" y="5854"/>
                  </a:cubicBezTo>
                  <a:cubicBezTo>
                    <a:pt x="2495" y="5888"/>
                    <a:pt x="2478" y="5922"/>
                    <a:pt x="2469" y="5956"/>
                  </a:cubicBezTo>
                  <a:cubicBezTo>
                    <a:pt x="2452" y="5998"/>
                    <a:pt x="2444" y="6049"/>
                    <a:pt x="2444" y="6117"/>
                  </a:cubicBezTo>
                  <a:lnTo>
                    <a:pt x="2452" y="6151"/>
                  </a:lnTo>
                  <a:lnTo>
                    <a:pt x="2486" y="6168"/>
                  </a:lnTo>
                  <a:cubicBezTo>
                    <a:pt x="2639" y="6219"/>
                    <a:pt x="2825" y="6346"/>
                    <a:pt x="2936" y="6482"/>
                  </a:cubicBezTo>
                  <a:cubicBezTo>
                    <a:pt x="3020" y="6702"/>
                    <a:pt x="3029" y="6923"/>
                    <a:pt x="3037" y="7161"/>
                  </a:cubicBezTo>
                  <a:cubicBezTo>
                    <a:pt x="3046" y="7364"/>
                    <a:pt x="3054" y="7585"/>
                    <a:pt x="3114" y="7822"/>
                  </a:cubicBezTo>
                  <a:cubicBezTo>
                    <a:pt x="3122" y="7856"/>
                    <a:pt x="3131" y="7907"/>
                    <a:pt x="3131" y="7975"/>
                  </a:cubicBezTo>
                  <a:cubicBezTo>
                    <a:pt x="3114" y="8043"/>
                    <a:pt x="3105" y="8119"/>
                    <a:pt x="3105" y="8195"/>
                  </a:cubicBezTo>
                  <a:cubicBezTo>
                    <a:pt x="3114" y="8382"/>
                    <a:pt x="3097" y="8543"/>
                    <a:pt x="3071" y="8721"/>
                  </a:cubicBezTo>
                  <a:cubicBezTo>
                    <a:pt x="3071" y="8772"/>
                    <a:pt x="3063" y="8823"/>
                    <a:pt x="3054" y="8874"/>
                  </a:cubicBezTo>
                  <a:cubicBezTo>
                    <a:pt x="3037" y="9061"/>
                    <a:pt x="3054" y="9375"/>
                    <a:pt x="3105" y="9587"/>
                  </a:cubicBezTo>
                  <a:cubicBezTo>
                    <a:pt x="3122" y="9655"/>
                    <a:pt x="3156" y="9722"/>
                    <a:pt x="3190" y="9790"/>
                  </a:cubicBezTo>
                  <a:cubicBezTo>
                    <a:pt x="3224" y="9867"/>
                    <a:pt x="3266" y="9943"/>
                    <a:pt x="3275" y="10028"/>
                  </a:cubicBezTo>
                  <a:lnTo>
                    <a:pt x="3283" y="10113"/>
                  </a:lnTo>
                  <a:cubicBezTo>
                    <a:pt x="3292" y="10274"/>
                    <a:pt x="3309" y="10426"/>
                    <a:pt x="3377" y="10588"/>
                  </a:cubicBezTo>
                  <a:cubicBezTo>
                    <a:pt x="3411" y="10664"/>
                    <a:pt x="3462" y="10740"/>
                    <a:pt x="3504" y="10817"/>
                  </a:cubicBezTo>
                  <a:cubicBezTo>
                    <a:pt x="3555" y="10893"/>
                    <a:pt x="3606" y="10961"/>
                    <a:pt x="3631" y="11037"/>
                  </a:cubicBezTo>
                  <a:cubicBezTo>
                    <a:pt x="3657" y="11105"/>
                    <a:pt x="3674" y="11173"/>
                    <a:pt x="3699" y="11249"/>
                  </a:cubicBezTo>
                  <a:cubicBezTo>
                    <a:pt x="3716" y="11334"/>
                    <a:pt x="3742" y="11427"/>
                    <a:pt x="3775" y="11512"/>
                  </a:cubicBezTo>
                  <a:cubicBezTo>
                    <a:pt x="3818" y="11597"/>
                    <a:pt x="3843" y="11690"/>
                    <a:pt x="3869" y="11775"/>
                  </a:cubicBezTo>
                  <a:lnTo>
                    <a:pt x="3860" y="11775"/>
                  </a:lnTo>
                  <a:cubicBezTo>
                    <a:pt x="3869" y="11801"/>
                    <a:pt x="3886" y="11996"/>
                    <a:pt x="3894" y="12021"/>
                  </a:cubicBezTo>
                  <a:lnTo>
                    <a:pt x="4055" y="12132"/>
                  </a:lnTo>
                  <a:cubicBezTo>
                    <a:pt x="4047" y="12106"/>
                    <a:pt x="3971" y="11775"/>
                    <a:pt x="3962" y="11750"/>
                  </a:cubicBezTo>
                  <a:cubicBezTo>
                    <a:pt x="3945" y="11657"/>
                    <a:pt x="3920" y="11563"/>
                    <a:pt x="3869" y="11461"/>
                  </a:cubicBezTo>
                  <a:cubicBezTo>
                    <a:pt x="3835" y="11385"/>
                    <a:pt x="3818" y="11300"/>
                    <a:pt x="3792" y="11215"/>
                  </a:cubicBezTo>
                  <a:cubicBezTo>
                    <a:pt x="3775" y="11139"/>
                    <a:pt x="3758" y="11063"/>
                    <a:pt x="3725" y="10986"/>
                  </a:cubicBezTo>
                  <a:cubicBezTo>
                    <a:pt x="3691" y="10910"/>
                    <a:pt x="3640" y="10825"/>
                    <a:pt x="3597" y="10749"/>
                  </a:cubicBezTo>
                  <a:cubicBezTo>
                    <a:pt x="3546" y="10681"/>
                    <a:pt x="3504" y="10613"/>
                    <a:pt x="3470" y="10537"/>
                  </a:cubicBezTo>
                  <a:cubicBezTo>
                    <a:pt x="3411" y="10401"/>
                    <a:pt x="3402" y="10257"/>
                    <a:pt x="3385" y="10104"/>
                  </a:cubicBezTo>
                  <a:lnTo>
                    <a:pt x="3377" y="10011"/>
                  </a:lnTo>
                  <a:cubicBezTo>
                    <a:pt x="3368" y="9909"/>
                    <a:pt x="3326" y="9816"/>
                    <a:pt x="3283" y="9731"/>
                  </a:cubicBezTo>
                  <a:cubicBezTo>
                    <a:pt x="3250" y="9671"/>
                    <a:pt x="3224" y="9612"/>
                    <a:pt x="3207" y="9553"/>
                  </a:cubicBezTo>
                  <a:cubicBezTo>
                    <a:pt x="3165" y="9383"/>
                    <a:pt x="3139" y="9078"/>
                    <a:pt x="3165" y="8883"/>
                  </a:cubicBezTo>
                  <a:cubicBezTo>
                    <a:pt x="3165" y="8832"/>
                    <a:pt x="3173" y="8781"/>
                    <a:pt x="3182" y="8730"/>
                  </a:cubicBezTo>
                  <a:cubicBezTo>
                    <a:pt x="3199" y="8560"/>
                    <a:pt x="3224" y="8382"/>
                    <a:pt x="3207" y="8195"/>
                  </a:cubicBezTo>
                  <a:cubicBezTo>
                    <a:pt x="3207" y="8119"/>
                    <a:pt x="3216" y="8060"/>
                    <a:pt x="3233" y="7992"/>
                  </a:cubicBezTo>
                  <a:lnTo>
                    <a:pt x="3241" y="7983"/>
                  </a:lnTo>
                  <a:lnTo>
                    <a:pt x="3241" y="7975"/>
                  </a:lnTo>
                  <a:cubicBezTo>
                    <a:pt x="3241" y="7890"/>
                    <a:pt x="3233" y="7831"/>
                    <a:pt x="3216" y="7788"/>
                  </a:cubicBezTo>
                  <a:cubicBezTo>
                    <a:pt x="3156" y="7568"/>
                    <a:pt x="3148" y="7356"/>
                    <a:pt x="3148" y="7152"/>
                  </a:cubicBezTo>
                  <a:cubicBezTo>
                    <a:pt x="3139" y="6906"/>
                    <a:pt x="3131" y="6677"/>
                    <a:pt x="3029" y="6431"/>
                  </a:cubicBezTo>
                  <a:lnTo>
                    <a:pt x="3020" y="6422"/>
                  </a:lnTo>
                  <a:cubicBezTo>
                    <a:pt x="2902" y="6278"/>
                    <a:pt x="2724" y="6143"/>
                    <a:pt x="2554" y="6075"/>
                  </a:cubicBezTo>
                  <a:cubicBezTo>
                    <a:pt x="2554" y="6041"/>
                    <a:pt x="2562" y="6015"/>
                    <a:pt x="2571" y="5990"/>
                  </a:cubicBezTo>
                  <a:cubicBezTo>
                    <a:pt x="2579" y="5947"/>
                    <a:pt x="2596" y="5905"/>
                    <a:pt x="2596" y="5854"/>
                  </a:cubicBezTo>
                  <a:cubicBezTo>
                    <a:pt x="2596" y="5820"/>
                    <a:pt x="2588" y="5778"/>
                    <a:pt x="2571" y="5744"/>
                  </a:cubicBezTo>
                  <a:cubicBezTo>
                    <a:pt x="2554" y="5701"/>
                    <a:pt x="2537" y="5651"/>
                    <a:pt x="2545" y="5608"/>
                  </a:cubicBezTo>
                  <a:lnTo>
                    <a:pt x="2554" y="5557"/>
                  </a:lnTo>
                  <a:lnTo>
                    <a:pt x="2503" y="5540"/>
                  </a:lnTo>
                  <a:cubicBezTo>
                    <a:pt x="2478" y="5540"/>
                    <a:pt x="2452" y="5532"/>
                    <a:pt x="2427" y="5532"/>
                  </a:cubicBezTo>
                  <a:cubicBezTo>
                    <a:pt x="2299" y="5506"/>
                    <a:pt x="2045" y="5464"/>
                    <a:pt x="2003" y="5379"/>
                  </a:cubicBezTo>
                  <a:cubicBezTo>
                    <a:pt x="1994" y="5345"/>
                    <a:pt x="2003" y="5303"/>
                    <a:pt x="2019" y="5260"/>
                  </a:cubicBezTo>
                  <a:cubicBezTo>
                    <a:pt x="2028" y="5218"/>
                    <a:pt x="2045" y="5175"/>
                    <a:pt x="2028" y="5142"/>
                  </a:cubicBezTo>
                  <a:cubicBezTo>
                    <a:pt x="1977" y="5065"/>
                    <a:pt x="1875" y="5031"/>
                    <a:pt x="1790" y="5006"/>
                  </a:cubicBezTo>
                  <a:lnTo>
                    <a:pt x="1782" y="5006"/>
                  </a:lnTo>
                  <a:cubicBezTo>
                    <a:pt x="1807" y="4862"/>
                    <a:pt x="1706" y="4794"/>
                    <a:pt x="1621" y="4726"/>
                  </a:cubicBezTo>
                  <a:cubicBezTo>
                    <a:pt x="1604" y="4717"/>
                    <a:pt x="1578" y="4700"/>
                    <a:pt x="1561" y="4683"/>
                  </a:cubicBezTo>
                  <a:cubicBezTo>
                    <a:pt x="1587" y="4683"/>
                    <a:pt x="1604" y="4692"/>
                    <a:pt x="1629" y="4709"/>
                  </a:cubicBezTo>
                  <a:lnTo>
                    <a:pt x="1680" y="4743"/>
                  </a:lnTo>
                  <a:lnTo>
                    <a:pt x="1714" y="4692"/>
                  </a:lnTo>
                  <a:cubicBezTo>
                    <a:pt x="1833" y="4480"/>
                    <a:pt x="1629" y="4353"/>
                    <a:pt x="1502" y="4268"/>
                  </a:cubicBezTo>
                  <a:cubicBezTo>
                    <a:pt x="1468" y="4251"/>
                    <a:pt x="1434" y="4234"/>
                    <a:pt x="1417" y="4208"/>
                  </a:cubicBezTo>
                  <a:cubicBezTo>
                    <a:pt x="1392" y="4141"/>
                    <a:pt x="1349" y="4115"/>
                    <a:pt x="1315" y="4090"/>
                  </a:cubicBezTo>
                  <a:cubicBezTo>
                    <a:pt x="1290" y="4073"/>
                    <a:pt x="1273" y="4064"/>
                    <a:pt x="1264" y="4047"/>
                  </a:cubicBezTo>
                  <a:cubicBezTo>
                    <a:pt x="1256" y="4005"/>
                    <a:pt x="1256" y="4005"/>
                    <a:pt x="1264" y="3979"/>
                  </a:cubicBezTo>
                  <a:cubicBezTo>
                    <a:pt x="1264" y="3962"/>
                    <a:pt x="1273" y="3937"/>
                    <a:pt x="1273" y="3886"/>
                  </a:cubicBezTo>
                  <a:cubicBezTo>
                    <a:pt x="1273" y="3776"/>
                    <a:pt x="1281" y="3547"/>
                    <a:pt x="1315" y="3445"/>
                  </a:cubicBezTo>
                  <a:lnTo>
                    <a:pt x="1332" y="3394"/>
                  </a:lnTo>
                  <a:lnTo>
                    <a:pt x="1290" y="3377"/>
                  </a:lnTo>
                  <a:cubicBezTo>
                    <a:pt x="1197" y="3326"/>
                    <a:pt x="1188" y="3284"/>
                    <a:pt x="1171" y="3199"/>
                  </a:cubicBezTo>
                  <a:cubicBezTo>
                    <a:pt x="1163" y="3165"/>
                    <a:pt x="1154" y="3114"/>
                    <a:pt x="1137" y="3063"/>
                  </a:cubicBezTo>
                  <a:cubicBezTo>
                    <a:pt x="1095" y="2953"/>
                    <a:pt x="1010" y="2894"/>
                    <a:pt x="942" y="2834"/>
                  </a:cubicBezTo>
                  <a:cubicBezTo>
                    <a:pt x="925" y="2817"/>
                    <a:pt x="900" y="2800"/>
                    <a:pt x="874" y="2783"/>
                  </a:cubicBezTo>
                  <a:cubicBezTo>
                    <a:pt x="840" y="2749"/>
                    <a:pt x="798" y="2715"/>
                    <a:pt x="755" y="2690"/>
                  </a:cubicBezTo>
                  <a:cubicBezTo>
                    <a:pt x="696" y="2648"/>
                    <a:pt x="628" y="2597"/>
                    <a:pt x="603" y="2546"/>
                  </a:cubicBezTo>
                  <a:cubicBezTo>
                    <a:pt x="577" y="2503"/>
                    <a:pt x="586" y="2435"/>
                    <a:pt x="603" y="2359"/>
                  </a:cubicBezTo>
                  <a:cubicBezTo>
                    <a:pt x="611" y="2283"/>
                    <a:pt x="620" y="2206"/>
                    <a:pt x="603" y="2139"/>
                  </a:cubicBezTo>
                  <a:cubicBezTo>
                    <a:pt x="586" y="2062"/>
                    <a:pt x="552" y="2003"/>
                    <a:pt x="509" y="1943"/>
                  </a:cubicBezTo>
                  <a:cubicBezTo>
                    <a:pt x="484" y="1901"/>
                    <a:pt x="459" y="1859"/>
                    <a:pt x="442" y="1816"/>
                  </a:cubicBezTo>
                  <a:cubicBezTo>
                    <a:pt x="425" y="1757"/>
                    <a:pt x="425" y="1689"/>
                    <a:pt x="425" y="1621"/>
                  </a:cubicBezTo>
                  <a:cubicBezTo>
                    <a:pt x="416" y="1545"/>
                    <a:pt x="416" y="1468"/>
                    <a:pt x="399" y="1392"/>
                  </a:cubicBezTo>
                  <a:cubicBezTo>
                    <a:pt x="382" y="1333"/>
                    <a:pt x="357" y="1290"/>
                    <a:pt x="340" y="1248"/>
                  </a:cubicBezTo>
                  <a:cubicBezTo>
                    <a:pt x="314" y="1188"/>
                    <a:pt x="289" y="1129"/>
                    <a:pt x="280" y="1027"/>
                  </a:cubicBezTo>
                  <a:cubicBezTo>
                    <a:pt x="280" y="993"/>
                    <a:pt x="280" y="959"/>
                    <a:pt x="280" y="926"/>
                  </a:cubicBezTo>
                  <a:cubicBezTo>
                    <a:pt x="280" y="815"/>
                    <a:pt x="289" y="679"/>
                    <a:pt x="162" y="612"/>
                  </a:cubicBezTo>
                  <a:cubicBezTo>
                    <a:pt x="162" y="569"/>
                    <a:pt x="153" y="527"/>
                    <a:pt x="145" y="484"/>
                  </a:cubicBezTo>
                  <a:cubicBezTo>
                    <a:pt x="221" y="400"/>
                    <a:pt x="187" y="281"/>
                    <a:pt x="128" y="162"/>
                  </a:cubicBezTo>
                  <a:lnTo>
                    <a:pt x="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94"/>
            <p:cNvSpPr/>
            <p:nvPr/>
          </p:nvSpPr>
          <p:spPr>
            <a:xfrm>
              <a:off x="-646176" y="3053262"/>
              <a:ext cx="357871" cy="680888"/>
            </a:xfrm>
            <a:custGeom>
              <a:rect b="b" l="l" r="r" t="t"/>
              <a:pathLst>
                <a:path extrusionOk="0" h="20063" w="10545">
                  <a:moveTo>
                    <a:pt x="9917" y="1"/>
                  </a:moveTo>
                  <a:cubicBezTo>
                    <a:pt x="9959" y="85"/>
                    <a:pt x="9968" y="264"/>
                    <a:pt x="9959" y="391"/>
                  </a:cubicBezTo>
                  <a:cubicBezTo>
                    <a:pt x="9951" y="425"/>
                    <a:pt x="9951" y="459"/>
                    <a:pt x="9951" y="501"/>
                  </a:cubicBezTo>
                  <a:cubicBezTo>
                    <a:pt x="9934" y="713"/>
                    <a:pt x="10002" y="823"/>
                    <a:pt x="10078" y="942"/>
                  </a:cubicBezTo>
                  <a:cubicBezTo>
                    <a:pt x="10112" y="1002"/>
                    <a:pt x="10146" y="1061"/>
                    <a:pt x="10180" y="1137"/>
                  </a:cubicBezTo>
                  <a:cubicBezTo>
                    <a:pt x="10231" y="1281"/>
                    <a:pt x="10188" y="1409"/>
                    <a:pt x="10146" y="1553"/>
                  </a:cubicBezTo>
                  <a:cubicBezTo>
                    <a:pt x="10121" y="1638"/>
                    <a:pt x="10087" y="1723"/>
                    <a:pt x="10087" y="1816"/>
                  </a:cubicBezTo>
                  <a:cubicBezTo>
                    <a:pt x="10070" y="2028"/>
                    <a:pt x="10163" y="2189"/>
                    <a:pt x="10256" y="2342"/>
                  </a:cubicBezTo>
                  <a:cubicBezTo>
                    <a:pt x="10333" y="2469"/>
                    <a:pt x="10400" y="2596"/>
                    <a:pt x="10417" y="2741"/>
                  </a:cubicBezTo>
                  <a:cubicBezTo>
                    <a:pt x="10434" y="2936"/>
                    <a:pt x="10426" y="3267"/>
                    <a:pt x="10400" y="3479"/>
                  </a:cubicBezTo>
                  <a:cubicBezTo>
                    <a:pt x="10384" y="3580"/>
                    <a:pt x="10350" y="3665"/>
                    <a:pt x="10307" y="3759"/>
                  </a:cubicBezTo>
                  <a:cubicBezTo>
                    <a:pt x="10265" y="3860"/>
                    <a:pt x="10214" y="3979"/>
                    <a:pt x="10205" y="4132"/>
                  </a:cubicBezTo>
                  <a:cubicBezTo>
                    <a:pt x="10197" y="4386"/>
                    <a:pt x="10078" y="5353"/>
                    <a:pt x="9781" y="5608"/>
                  </a:cubicBezTo>
                  <a:cubicBezTo>
                    <a:pt x="9747" y="5642"/>
                    <a:pt x="9713" y="5659"/>
                    <a:pt x="9671" y="5659"/>
                  </a:cubicBezTo>
                  <a:cubicBezTo>
                    <a:pt x="9637" y="5608"/>
                    <a:pt x="9603" y="5599"/>
                    <a:pt x="9569" y="5582"/>
                  </a:cubicBezTo>
                  <a:cubicBezTo>
                    <a:pt x="9552" y="5582"/>
                    <a:pt x="9544" y="5574"/>
                    <a:pt x="9535" y="5565"/>
                  </a:cubicBezTo>
                  <a:cubicBezTo>
                    <a:pt x="9527" y="5548"/>
                    <a:pt x="9510" y="5523"/>
                    <a:pt x="9501" y="5489"/>
                  </a:cubicBezTo>
                  <a:cubicBezTo>
                    <a:pt x="9484" y="5455"/>
                    <a:pt x="9467" y="5421"/>
                    <a:pt x="9450" y="5396"/>
                  </a:cubicBezTo>
                  <a:cubicBezTo>
                    <a:pt x="9408" y="5353"/>
                    <a:pt x="9366" y="5311"/>
                    <a:pt x="9315" y="5269"/>
                  </a:cubicBezTo>
                  <a:cubicBezTo>
                    <a:pt x="9264" y="5218"/>
                    <a:pt x="9204" y="5167"/>
                    <a:pt x="9153" y="5107"/>
                  </a:cubicBezTo>
                  <a:cubicBezTo>
                    <a:pt x="9111" y="5065"/>
                    <a:pt x="9094" y="5014"/>
                    <a:pt x="9069" y="4963"/>
                  </a:cubicBezTo>
                  <a:cubicBezTo>
                    <a:pt x="9043" y="4895"/>
                    <a:pt x="9018" y="4836"/>
                    <a:pt x="8967" y="4785"/>
                  </a:cubicBezTo>
                  <a:cubicBezTo>
                    <a:pt x="8874" y="4666"/>
                    <a:pt x="8721" y="4573"/>
                    <a:pt x="8594" y="4522"/>
                  </a:cubicBezTo>
                  <a:lnTo>
                    <a:pt x="8594" y="4471"/>
                  </a:lnTo>
                  <a:lnTo>
                    <a:pt x="8594" y="4395"/>
                  </a:lnTo>
                  <a:lnTo>
                    <a:pt x="8594" y="4352"/>
                  </a:lnTo>
                  <a:lnTo>
                    <a:pt x="8551" y="4344"/>
                  </a:lnTo>
                  <a:cubicBezTo>
                    <a:pt x="8509" y="4335"/>
                    <a:pt x="8441" y="4284"/>
                    <a:pt x="8382" y="4242"/>
                  </a:cubicBezTo>
                  <a:cubicBezTo>
                    <a:pt x="8348" y="4225"/>
                    <a:pt x="8314" y="4200"/>
                    <a:pt x="8288" y="4183"/>
                  </a:cubicBezTo>
                  <a:cubicBezTo>
                    <a:pt x="8220" y="4140"/>
                    <a:pt x="8186" y="4089"/>
                    <a:pt x="8212" y="4022"/>
                  </a:cubicBezTo>
                  <a:lnTo>
                    <a:pt x="8237" y="3903"/>
                  </a:lnTo>
                  <a:lnTo>
                    <a:pt x="8178" y="3894"/>
                  </a:lnTo>
                  <a:cubicBezTo>
                    <a:pt x="8144" y="3894"/>
                    <a:pt x="8102" y="3886"/>
                    <a:pt x="8093" y="3852"/>
                  </a:cubicBezTo>
                  <a:cubicBezTo>
                    <a:pt x="8085" y="3818"/>
                    <a:pt x="8102" y="3767"/>
                    <a:pt x="8152" y="3733"/>
                  </a:cubicBezTo>
                  <a:cubicBezTo>
                    <a:pt x="8152" y="3733"/>
                    <a:pt x="8161" y="3733"/>
                    <a:pt x="8161" y="3725"/>
                  </a:cubicBezTo>
                  <a:lnTo>
                    <a:pt x="8102" y="3631"/>
                  </a:lnTo>
                  <a:cubicBezTo>
                    <a:pt x="8102" y="3631"/>
                    <a:pt x="8093" y="3640"/>
                    <a:pt x="8085" y="3648"/>
                  </a:cubicBezTo>
                  <a:cubicBezTo>
                    <a:pt x="8066" y="3661"/>
                    <a:pt x="8047" y="3669"/>
                    <a:pt x="8022" y="3669"/>
                  </a:cubicBezTo>
                  <a:cubicBezTo>
                    <a:pt x="8013" y="3669"/>
                    <a:pt x="8003" y="3667"/>
                    <a:pt x="7991" y="3665"/>
                  </a:cubicBezTo>
                  <a:cubicBezTo>
                    <a:pt x="7991" y="3665"/>
                    <a:pt x="7991" y="3657"/>
                    <a:pt x="7991" y="3648"/>
                  </a:cubicBezTo>
                  <a:lnTo>
                    <a:pt x="7991" y="3589"/>
                  </a:lnTo>
                  <a:lnTo>
                    <a:pt x="7932" y="3597"/>
                  </a:lnTo>
                  <a:cubicBezTo>
                    <a:pt x="7928" y="3598"/>
                    <a:pt x="7924" y="3598"/>
                    <a:pt x="7919" y="3598"/>
                  </a:cubicBezTo>
                  <a:cubicBezTo>
                    <a:pt x="7810" y="3598"/>
                    <a:pt x="7497" y="3509"/>
                    <a:pt x="7440" y="3419"/>
                  </a:cubicBezTo>
                  <a:cubicBezTo>
                    <a:pt x="7431" y="3402"/>
                    <a:pt x="7431" y="3402"/>
                    <a:pt x="7440" y="3394"/>
                  </a:cubicBezTo>
                  <a:lnTo>
                    <a:pt x="7474" y="3334"/>
                  </a:lnTo>
                  <a:lnTo>
                    <a:pt x="7406" y="3317"/>
                  </a:lnTo>
                  <a:cubicBezTo>
                    <a:pt x="7347" y="3300"/>
                    <a:pt x="7279" y="3283"/>
                    <a:pt x="7219" y="3267"/>
                  </a:cubicBezTo>
                  <a:cubicBezTo>
                    <a:pt x="7092" y="3241"/>
                    <a:pt x="6965" y="3216"/>
                    <a:pt x="6855" y="3165"/>
                  </a:cubicBezTo>
                  <a:lnTo>
                    <a:pt x="6787" y="3131"/>
                  </a:lnTo>
                  <a:lnTo>
                    <a:pt x="6778" y="3207"/>
                  </a:lnTo>
                  <a:cubicBezTo>
                    <a:pt x="6778" y="3241"/>
                    <a:pt x="6770" y="3275"/>
                    <a:pt x="6770" y="3300"/>
                  </a:cubicBezTo>
                  <a:lnTo>
                    <a:pt x="6770" y="3326"/>
                  </a:lnTo>
                  <a:lnTo>
                    <a:pt x="6770" y="3334"/>
                  </a:lnTo>
                  <a:cubicBezTo>
                    <a:pt x="6787" y="3419"/>
                    <a:pt x="6812" y="3504"/>
                    <a:pt x="6829" y="3589"/>
                  </a:cubicBezTo>
                  <a:cubicBezTo>
                    <a:pt x="6838" y="3614"/>
                    <a:pt x="6846" y="3648"/>
                    <a:pt x="6855" y="3674"/>
                  </a:cubicBezTo>
                  <a:lnTo>
                    <a:pt x="6804" y="3631"/>
                  </a:lnTo>
                  <a:lnTo>
                    <a:pt x="6863" y="3750"/>
                  </a:lnTo>
                  <a:cubicBezTo>
                    <a:pt x="6872" y="3767"/>
                    <a:pt x="6872" y="3784"/>
                    <a:pt x="6880" y="3792"/>
                  </a:cubicBezTo>
                  <a:lnTo>
                    <a:pt x="6880" y="3809"/>
                  </a:lnTo>
                  <a:lnTo>
                    <a:pt x="6889" y="3818"/>
                  </a:lnTo>
                  <a:cubicBezTo>
                    <a:pt x="6905" y="3835"/>
                    <a:pt x="6914" y="3843"/>
                    <a:pt x="6922" y="3852"/>
                  </a:cubicBezTo>
                  <a:lnTo>
                    <a:pt x="6973" y="3954"/>
                  </a:lnTo>
                  <a:cubicBezTo>
                    <a:pt x="6982" y="3962"/>
                    <a:pt x="6982" y="3971"/>
                    <a:pt x="6990" y="3979"/>
                  </a:cubicBezTo>
                  <a:cubicBezTo>
                    <a:pt x="7007" y="4047"/>
                    <a:pt x="6990" y="4106"/>
                    <a:pt x="6982" y="4174"/>
                  </a:cubicBezTo>
                  <a:cubicBezTo>
                    <a:pt x="6973" y="4200"/>
                    <a:pt x="6973" y="4225"/>
                    <a:pt x="6965" y="4251"/>
                  </a:cubicBezTo>
                  <a:lnTo>
                    <a:pt x="6965" y="4259"/>
                  </a:lnTo>
                  <a:lnTo>
                    <a:pt x="6965" y="4268"/>
                  </a:lnTo>
                  <a:cubicBezTo>
                    <a:pt x="6973" y="4318"/>
                    <a:pt x="6982" y="4378"/>
                    <a:pt x="6982" y="4437"/>
                  </a:cubicBezTo>
                  <a:lnTo>
                    <a:pt x="6982" y="4446"/>
                  </a:lnTo>
                  <a:cubicBezTo>
                    <a:pt x="6990" y="4471"/>
                    <a:pt x="6999" y="4488"/>
                    <a:pt x="7007" y="4514"/>
                  </a:cubicBezTo>
                  <a:cubicBezTo>
                    <a:pt x="7016" y="4556"/>
                    <a:pt x="7033" y="4590"/>
                    <a:pt x="7041" y="4641"/>
                  </a:cubicBezTo>
                  <a:cubicBezTo>
                    <a:pt x="7050" y="4700"/>
                    <a:pt x="7041" y="4776"/>
                    <a:pt x="7024" y="4853"/>
                  </a:cubicBezTo>
                  <a:cubicBezTo>
                    <a:pt x="7016" y="4921"/>
                    <a:pt x="7007" y="4997"/>
                    <a:pt x="7016" y="5065"/>
                  </a:cubicBezTo>
                  <a:cubicBezTo>
                    <a:pt x="7024" y="5328"/>
                    <a:pt x="6973" y="5481"/>
                    <a:pt x="6795" y="5684"/>
                  </a:cubicBezTo>
                  <a:cubicBezTo>
                    <a:pt x="6761" y="5718"/>
                    <a:pt x="6727" y="5744"/>
                    <a:pt x="6702" y="5777"/>
                  </a:cubicBezTo>
                  <a:cubicBezTo>
                    <a:pt x="6634" y="5837"/>
                    <a:pt x="6566" y="5896"/>
                    <a:pt x="6524" y="6007"/>
                  </a:cubicBezTo>
                  <a:cubicBezTo>
                    <a:pt x="6498" y="6057"/>
                    <a:pt x="6507" y="6108"/>
                    <a:pt x="6507" y="6151"/>
                  </a:cubicBezTo>
                  <a:cubicBezTo>
                    <a:pt x="6507" y="6168"/>
                    <a:pt x="6515" y="6202"/>
                    <a:pt x="6507" y="6210"/>
                  </a:cubicBezTo>
                  <a:lnTo>
                    <a:pt x="6481" y="6210"/>
                  </a:lnTo>
                  <a:cubicBezTo>
                    <a:pt x="6481" y="6202"/>
                    <a:pt x="6473" y="6185"/>
                    <a:pt x="6473" y="6176"/>
                  </a:cubicBezTo>
                  <a:cubicBezTo>
                    <a:pt x="6464" y="6168"/>
                    <a:pt x="6464" y="6159"/>
                    <a:pt x="6456" y="6142"/>
                  </a:cubicBezTo>
                  <a:lnTo>
                    <a:pt x="6456" y="6083"/>
                  </a:lnTo>
                  <a:lnTo>
                    <a:pt x="6397" y="6091"/>
                  </a:lnTo>
                  <a:cubicBezTo>
                    <a:pt x="6388" y="6094"/>
                    <a:pt x="6380" y="6095"/>
                    <a:pt x="6371" y="6095"/>
                  </a:cubicBezTo>
                  <a:cubicBezTo>
                    <a:pt x="6354" y="6095"/>
                    <a:pt x="6337" y="6091"/>
                    <a:pt x="6320" y="6091"/>
                  </a:cubicBezTo>
                  <a:cubicBezTo>
                    <a:pt x="6303" y="6091"/>
                    <a:pt x="6295" y="6083"/>
                    <a:pt x="6278" y="6083"/>
                  </a:cubicBezTo>
                  <a:cubicBezTo>
                    <a:pt x="6269" y="5981"/>
                    <a:pt x="6261" y="5896"/>
                    <a:pt x="6244" y="5828"/>
                  </a:cubicBezTo>
                  <a:lnTo>
                    <a:pt x="6227" y="5769"/>
                  </a:lnTo>
                  <a:lnTo>
                    <a:pt x="6167" y="5786"/>
                  </a:lnTo>
                  <a:cubicBezTo>
                    <a:pt x="6117" y="5811"/>
                    <a:pt x="6049" y="5828"/>
                    <a:pt x="5981" y="5845"/>
                  </a:cubicBezTo>
                  <a:cubicBezTo>
                    <a:pt x="5904" y="5871"/>
                    <a:pt x="5837" y="5888"/>
                    <a:pt x="5794" y="5905"/>
                  </a:cubicBezTo>
                  <a:cubicBezTo>
                    <a:pt x="5752" y="5930"/>
                    <a:pt x="5726" y="5930"/>
                    <a:pt x="5701" y="5939"/>
                  </a:cubicBezTo>
                  <a:cubicBezTo>
                    <a:pt x="5650" y="5947"/>
                    <a:pt x="5608" y="5964"/>
                    <a:pt x="5548" y="6032"/>
                  </a:cubicBezTo>
                  <a:lnTo>
                    <a:pt x="5506" y="6066"/>
                  </a:lnTo>
                  <a:lnTo>
                    <a:pt x="5540" y="6100"/>
                  </a:lnTo>
                  <a:cubicBezTo>
                    <a:pt x="5726" y="6320"/>
                    <a:pt x="5531" y="6872"/>
                    <a:pt x="5421" y="7203"/>
                  </a:cubicBezTo>
                  <a:cubicBezTo>
                    <a:pt x="5379" y="7304"/>
                    <a:pt x="5353" y="7398"/>
                    <a:pt x="5336" y="7457"/>
                  </a:cubicBezTo>
                  <a:cubicBezTo>
                    <a:pt x="5319" y="7517"/>
                    <a:pt x="5311" y="7567"/>
                    <a:pt x="5311" y="7610"/>
                  </a:cubicBezTo>
                  <a:cubicBezTo>
                    <a:pt x="5285" y="7737"/>
                    <a:pt x="5277" y="7788"/>
                    <a:pt x="5158" y="7924"/>
                  </a:cubicBezTo>
                  <a:cubicBezTo>
                    <a:pt x="5124" y="7958"/>
                    <a:pt x="5090" y="8000"/>
                    <a:pt x="5056" y="8042"/>
                  </a:cubicBezTo>
                  <a:cubicBezTo>
                    <a:pt x="4997" y="8127"/>
                    <a:pt x="4920" y="8212"/>
                    <a:pt x="4853" y="8263"/>
                  </a:cubicBezTo>
                  <a:cubicBezTo>
                    <a:pt x="4844" y="8263"/>
                    <a:pt x="4844" y="8255"/>
                    <a:pt x="4844" y="8255"/>
                  </a:cubicBezTo>
                  <a:lnTo>
                    <a:pt x="4827" y="8229"/>
                  </a:lnTo>
                  <a:lnTo>
                    <a:pt x="4802" y="8221"/>
                  </a:lnTo>
                  <a:lnTo>
                    <a:pt x="4785" y="8221"/>
                  </a:lnTo>
                  <a:cubicBezTo>
                    <a:pt x="4768" y="8195"/>
                    <a:pt x="4793" y="8110"/>
                    <a:pt x="4810" y="8051"/>
                  </a:cubicBezTo>
                  <a:cubicBezTo>
                    <a:pt x="4853" y="7915"/>
                    <a:pt x="4912" y="7729"/>
                    <a:pt x="4759" y="7627"/>
                  </a:cubicBezTo>
                  <a:cubicBezTo>
                    <a:pt x="4705" y="7595"/>
                    <a:pt x="4645" y="7585"/>
                    <a:pt x="4582" y="7585"/>
                  </a:cubicBezTo>
                  <a:cubicBezTo>
                    <a:pt x="4525" y="7585"/>
                    <a:pt x="4467" y="7593"/>
                    <a:pt x="4411" y="7601"/>
                  </a:cubicBezTo>
                  <a:lnTo>
                    <a:pt x="4386" y="7601"/>
                  </a:lnTo>
                  <a:lnTo>
                    <a:pt x="4369" y="7627"/>
                  </a:lnTo>
                  <a:cubicBezTo>
                    <a:pt x="4267" y="7813"/>
                    <a:pt x="4208" y="8017"/>
                    <a:pt x="4140" y="8212"/>
                  </a:cubicBezTo>
                  <a:cubicBezTo>
                    <a:pt x="4072" y="8407"/>
                    <a:pt x="4004" y="8619"/>
                    <a:pt x="3894" y="8814"/>
                  </a:cubicBezTo>
                  <a:cubicBezTo>
                    <a:pt x="3818" y="8967"/>
                    <a:pt x="3724" y="9103"/>
                    <a:pt x="3640" y="9239"/>
                  </a:cubicBezTo>
                  <a:cubicBezTo>
                    <a:pt x="3521" y="9425"/>
                    <a:pt x="3394" y="9629"/>
                    <a:pt x="3292" y="9849"/>
                  </a:cubicBezTo>
                  <a:cubicBezTo>
                    <a:pt x="3266" y="9900"/>
                    <a:pt x="3241" y="9960"/>
                    <a:pt x="3224" y="10019"/>
                  </a:cubicBezTo>
                  <a:cubicBezTo>
                    <a:pt x="3164" y="10197"/>
                    <a:pt x="3088" y="10401"/>
                    <a:pt x="2935" y="10452"/>
                  </a:cubicBezTo>
                  <a:cubicBezTo>
                    <a:pt x="2922" y="10455"/>
                    <a:pt x="2907" y="10457"/>
                    <a:pt x="2889" y="10457"/>
                  </a:cubicBezTo>
                  <a:cubicBezTo>
                    <a:pt x="2830" y="10457"/>
                    <a:pt x="2751" y="10437"/>
                    <a:pt x="2672" y="10418"/>
                  </a:cubicBezTo>
                  <a:cubicBezTo>
                    <a:pt x="2576" y="10394"/>
                    <a:pt x="2476" y="10370"/>
                    <a:pt x="2381" y="10370"/>
                  </a:cubicBezTo>
                  <a:cubicBezTo>
                    <a:pt x="2341" y="10370"/>
                    <a:pt x="2303" y="10374"/>
                    <a:pt x="2265" y="10384"/>
                  </a:cubicBezTo>
                  <a:cubicBezTo>
                    <a:pt x="2130" y="10426"/>
                    <a:pt x="1782" y="10613"/>
                    <a:pt x="1680" y="10732"/>
                  </a:cubicBezTo>
                  <a:cubicBezTo>
                    <a:pt x="1553" y="10876"/>
                    <a:pt x="1476" y="11020"/>
                    <a:pt x="1400" y="11156"/>
                  </a:cubicBezTo>
                  <a:cubicBezTo>
                    <a:pt x="1315" y="11317"/>
                    <a:pt x="1222" y="11478"/>
                    <a:pt x="1069" y="11648"/>
                  </a:cubicBezTo>
                  <a:cubicBezTo>
                    <a:pt x="789" y="11936"/>
                    <a:pt x="0" y="13056"/>
                    <a:pt x="204" y="13556"/>
                  </a:cubicBezTo>
                  <a:cubicBezTo>
                    <a:pt x="263" y="13701"/>
                    <a:pt x="391" y="13777"/>
                    <a:pt x="586" y="13785"/>
                  </a:cubicBezTo>
                  <a:cubicBezTo>
                    <a:pt x="713" y="13794"/>
                    <a:pt x="950" y="13989"/>
                    <a:pt x="1154" y="14159"/>
                  </a:cubicBezTo>
                  <a:cubicBezTo>
                    <a:pt x="1264" y="14244"/>
                    <a:pt x="1366" y="14337"/>
                    <a:pt x="1468" y="14405"/>
                  </a:cubicBezTo>
                  <a:lnTo>
                    <a:pt x="1510" y="14422"/>
                  </a:lnTo>
                  <a:cubicBezTo>
                    <a:pt x="1602" y="14441"/>
                    <a:pt x="1699" y="14461"/>
                    <a:pt x="1802" y="14461"/>
                  </a:cubicBezTo>
                  <a:cubicBezTo>
                    <a:pt x="1831" y="14461"/>
                    <a:pt x="1861" y="14459"/>
                    <a:pt x="1892" y="14456"/>
                  </a:cubicBezTo>
                  <a:cubicBezTo>
                    <a:pt x="2028" y="14430"/>
                    <a:pt x="2163" y="14396"/>
                    <a:pt x="2299" y="14362"/>
                  </a:cubicBezTo>
                  <a:cubicBezTo>
                    <a:pt x="2401" y="14337"/>
                    <a:pt x="2503" y="14311"/>
                    <a:pt x="2605" y="14294"/>
                  </a:cubicBezTo>
                  <a:lnTo>
                    <a:pt x="2664" y="14286"/>
                  </a:lnTo>
                  <a:cubicBezTo>
                    <a:pt x="2732" y="14269"/>
                    <a:pt x="2817" y="14252"/>
                    <a:pt x="2885" y="14227"/>
                  </a:cubicBezTo>
                  <a:cubicBezTo>
                    <a:pt x="2918" y="14231"/>
                    <a:pt x="2942" y="14233"/>
                    <a:pt x="2959" y="14233"/>
                  </a:cubicBezTo>
                  <a:cubicBezTo>
                    <a:pt x="2976" y="14233"/>
                    <a:pt x="2986" y="14231"/>
                    <a:pt x="2995" y="14227"/>
                  </a:cubicBezTo>
                  <a:cubicBezTo>
                    <a:pt x="3037" y="14218"/>
                    <a:pt x="3054" y="14184"/>
                    <a:pt x="3063" y="14159"/>
                  </a:cubicBezTo>
                  <a:cubicBezTo>
                    <a:pt x="3071" y="14133"/>
                    <a:pt x="3080" y="14125"/>
                    <a:pt x="3088" y="14125"/>
                  </a:cubicBezTo>
                  <a:cubicBezTo>
                    <a:pt x="3098" y="14122"/>
                    <a:pt x="3109" y="14121"/>
                    <a:pt x="3122" y="14121"/>
                  </a:cubicBezTo>
                  <a:cubicBezTo>
                    <a:pt x="3152" y="14121"/>
                    <a:pt x="3188" y="14127"/>
                    <a:pt x="3224" y="14133"/>
                  </a:cubicBezTo>
                  <a:cubicBezTo>
                    <a:pt x="3266" y="14142"/>
                    <a:pt x="3300" y="14150"/>
                    <a:pt x="3334" y="14150"/>
                  </a:cubicBezTo>
                  <a:cubicBezTo>
                    <a:pt x="3402" y="14142"/>
                    <a:pt x="3461" y="14125"/>
                    <a:pt x="3512" y="14108"/>
                  </a:cubicBezTo>
                  <a:cubicBezTo>
                    <a:pt x="3546" y="14099"/>
                    <a:pt x="3580" y="14082"/>
                    <a:pt x="3623" y="14082"/>
                  </a:cubicBezTo>
                  <a:cubicBezTo>
                    <a:pt x="3764" y="14060"/>
                    <a:pt x="3860" y="14052"/>
                    <a:pt x="3971" y="14052"/>
                  </a:cubicBezTo>
                  <a:cubicBezTo>
                    <a:pt x="4027" y="14052"/>
                    <a:pt x="4086" y="14054"/>
                    <a:pt x="4157" y="14057"/>
                  </a:cubicBezTo>
                  <a:cubicBezTo>
                    <a:pt x="4242" y="14057"/>
                    <a:pt x="4361" y="14065"/>
                    <a:pt x="4437" y="14065"/>
                  </a:cubicBezTo>
                  <a:lnTo>
                    <a:pt x="4505" y="14065"/>
                  </a:lnTo>
                  <a:cubicBezTo>
                    <a:pt x="4526" y="14067"/>
                    <a:pt x="4548" y="14069"/>
                    <a:pt x="4569" y="14069"/>
                  </a:cubicBezTo>
                  <a:cubicBezTo>
                    <a:pt x="4641" y="14069"/>
                    <a:pt x="4718" y="14052"/>
                    <a:pt x="4836" y="13981"/>
                  </a:cubicBezTo>
                  <a:cubicBezTo>
                    <a:pt x="4956" y="13909"/>
                    <a:pt x="5016" y="13875"/>
                    <a:pt x="5084" y="13875"/>
                  </a:cubicBezTo>
                  <a:cubicBezTo>
                    <a:pt x="5146" y="13875"/>
                    <a:pt x="5216" y="13903"/>
                    <a:pt x="5345" y="13955"/>
                  </a:cubicBezTo>
                  <a:cubicBezTo>
                    <a:pt x="5531" y="14031"/>
                    <a:pt x="5667" y="14031"/>
                    <a:pt x="5837" y="14031"/>
                  </a:cubicBezTo>
                  <a:lnTo>
                    <a:pt x="6057" y="14031"/>
                  </a:lnTo>
                  <a:cubicBezTo>
                    <a:pt x="6097" y="14031"/>
                    <a:pt x="6136" y="14028"/>
                    <a:pt x="6176" y="14028"/>
                  </a:cubicBezTo>
                  <a:cubicBezTo>
                    <a:pt x="6196" y="14028"/>
                    <a:pt x="6216" y="14029"/>
                    <a:pt x="6235" y="14031"/>
                  </a:cubicBezTo>
                  <a:lnTo>
                    <a:pt x="6286" y="14031"/>
                  </a:lnTo>
                  <a:cubicBezTo>
                    <a:pt x="6337" y="14031"/>
                    <a:pt x="6363" y="14040"/>
                    <a:pt x="6380" y="14057"/>
                  </a:cubicBezTo>
                  <a:cubicBezTo>
                    <a:pt x="6397" y="14065"/>
                    <a:pt x="6422" y="14091"/>
                    <a:pt x="6456" y="14125"/>
                  </a:cubicBezTo>
                  <a:cubicBezTo>
                    <a:pt x="6592" y="14227"/>
                    <a:pt x="6719" y="14371"/>
                    <a:pt x="6838" y="14574"/>
                  </a:cubicBezTo>
                  <a:lnTo>
                    <a:pt x="6855" y="14591"/>
                  </a:lnTo>
                  <a:cubicBezTo>
                    <a:pt x="6889" y="14617"/>
                    <a:pt x="6922" y="14651"/>
                    <a:pt x="6956" y="14685"/>
                  </a:cubicBezTo>
                  <a:cubicBezTo>
                    <a:pt x="7041" y="14761"/>
                    <a:pt x="7033" y="14812"/>
                    <a:pt x="6999" y="14871"/>
                  </a:cubicBezTo>
                  <a:lnTo>
                    <a:pt x="6982" y="14905"/>
                  </a:lnTo>
                  <a:lnTo>
                    <a:pt x="7007" y="14931"/>
                  </a:lnTo>
                  <a:cubicBezTo>
                    <a:pt x="7041" y="14973"/>
                    <a:pt x="7084" y="14999"/>
                    <a:pt x="7135" y="15015"/>
                  </a:cubicBezTo>
                  <a:cubicBezTo>
                    <a:pt x="7135" y="15066"/>
                    <a:pt x="7118" y="15109"/>
                    <a:pt x="7092" y="15151"/>
                  </a:cubicBezTo>
                  <a:cubicBezTo>
                    <a:pt x="7067" y="15194"/>
                    <a:pt x="7041" y="15236"/>
                    <a:pt x="7033" y="15295"/>
                  </a:cubicBezTo>
                  <a:cubicBezTo>
                    <a:pt x="7024" y="15363"/>
                    <a:pt x="7033" y="15423"/>
                    <a:pt x="7041" y="15474"/>
                  </a:cubicBezTo>
                  <a:cubicBezTo>
                    <a:pt x="7050" y="15507"/>
                    <a:pt x="7058" y="15541"/>
                    <a:pt x="7058" y="15584"/>
                  </a:cubicBezTo>
                  <a:cubicBezTo>
                    <a:pt x="7050" y="15643"/>
                    <a:pt x="7050" y="15694"/>
                    <a:pt x="7050" y="15754"/>
                  </a:cubicBezTo>
                  <a:cubicBezTo>
                    <a:pt x="7033" y="15898"/>
                    <a:pt x="7024" y="16033"/>
                    <a:pt x="7033" y="16178"/>
                  </a:cubicBezTo>
                  <a:cubicBezTo>
                    <a:pt x="7033" y="16220"/>
                    <a:pt x="7033" y="16262"/>
                    <a:pt x="7024" y="16305"/>
                  </a:cubicBezTo>
                  <a:cubicBezTo>
                    <a:pt x="7024" y="16390"/>
                    <a:pt x="7016" y="16475"/>
                    <a:pt x="7033" y="16542"/>
                  </a:cubicBezTo>
                  <a:cubicBezTo>
                    <a:pt x="7050" y="16602"/>
                    <a:pt x="7084" y="16644"/>
                    <a:pt x="7109" y="16678"/>
                  </a:cubicBezTo>
                  <a:cubicBezTo>
                    <a:pt x="7143" y="16729"/>
                    <a:pt x="7168" y="16763"/>
                    <a:pt x="7177" y="16839"/>
                  </a:cubicBezTo>
                  <a:cubicBezTo>
                    <a:pt x="7185" y="16924"/>
                    <a:pt x="7151" y="17017"/>
                    <a:pt x="7126" y="17119"/>
                  </a:cubicBezTo>
                  <a:cubicBezTo>
                    <a:pt x="7075" y="17263"/>
                    <a:pt x="7033" y="17408"/>
                    <a:pt x="7084" y="17569"/>
                  </a:cubicBezTo>
                  <a:cubicBezTo>
                    <a:pt x="7118" y="17662"/>
                    <a:pt x="7168" y="17739"/>
                    <a:pt x="7228" y="17806"/>
                  </a:cubicBezTo>
                  <a:cubicBezTo>
                    <a:pt x="7270" y="17874"/>
                    <a:pt x="7321" y="17942"/>
                    <a:pt x="7355" y="18018"/>
                  </a:cubicBezTo>
                  <a:cubicBezTo>
                    <a:pt x="7431" y="18222"/>
                    <a:pt x="7516" y="18315"/>
                    <a:pt x="7644" y="18477"/>
                  </a:cubicBezTo>
                  <a:cubicBezTo>
                    <a:pt x="7703" y="18553"/>
                    <a:pt x="7703" y="18553"/>
                    <a:pt x="7728" y="18638"/>
                  </a:cubicBezTo>
                  <a:lnTo>
                    <a:pt x="7745" y="18680"/>
                  </a:lnTo>
                  <a:cubicBezTo>
                    <a:pt x="7788" y="18782"/>
                    <a:pt x="7822" y="18884"/>
                    <a:pt x="7873" y="18994"/>
                  </a:cubicBezTo>
                  <a:cubicBezTo>
                    <a:pt x="7983" y="19232"/>
                    <a:pt x="8085" y="19299"/>
                    <a:pt x="8246" y="19401"/>
                  </a:cubicBezTo>
                  <a:cubicBezTo>
                    <a:pt x="8288" y="19427"/>
                    <a:pt x="8331" y="19461"/>
                    <a:pt x="8382" y="19495"/>
                  </a:cubicBezTo>
                  <a:cubicBezTo>
                    <a:pt x="8678" y="19698"/>
                    <a:pt x="8661" y="19961"/>
                    <a:pt x="8628" y="20063"/>
                  </a:cubicBezTo>
                  <a:lnTo>
                    <a:pt x="8797" y="20029"/>
                  </a:lnTo>
                  <a:cubicBezTo>
                    <a:pt x="8780" y="20029"/>
                    <a:pt x="8763" y="19936"/>
                    <a:pt x="8755" y="19936"/>
                  </a:cubicBezTo>
                  <a:cubicBezTo>
                    <a:pt x="8789" y="19749"/>
                    <a:pt x="8687" y="19571"/>
                    <a:pt x="8441" y="19401"/>
                  </a:cubicBezTo>
                  <a:cubicBezTo>
                    <a:pt x="8390" y="19367"/>
                    <a:pt x="8348" y="19333"/>
                    <a:pt x="8305" y="19308"/>
                  </a:cubicBezTo>
                  <a:cubicBezTo>
                    <a:pt x="8144" y="19206"/>
                    <a:pt x="8068" y="19155"/>
                    <a:pt x="7974" y="18943"/>
                  </a:cubicBezTo>
                  <a:cubicBezTo>
                    <a:pt x="7923" y="18841"/>
                    <a:pt x="7890" y="18748"/>
                    <a:pt x="7847" y="18646"/>
                  </a:cubicBezTo>
                  <a:lnTo>
                    <a:pt x="7830" y="18595"/>
                  </a:lnTo>
                  <a:cubicBezTo>
                    <a:pt x="7796" y="18510"/>
                    <a:pt x="7796" y="18494"/>
                    <a:pt x="7728" y="18409"/>
                  </a:cubicBezTo>
                  <a:cubicBezTo>
                    <a:pt x="7601" y="18256"/>
                    <a:pt x="7525" y="18163"/>
                    <a:pt x="7457" y="17976"/>
                  </a:cubicBezTo>
                  <a:cubicBezTo>
                    <a:pt x="7414" y="17883"/>
                    <a:pt x="7364" y="17815"/>
                    <a:pt x="7313" y="17739"/>
                  </a:cubicBezTo>
                  <a:cubicBezTo>
                    <a:pt x="7262" y="17671"/>
                    <a:pt x="7211" y="17611"/>
                    <a:pt x="7185" y="17535"/>
                  </a:cubicBezTo>
                  <a:cubicBezTo>
                    <a:pt x="7143" y="17408"/>
                    <a:pt x="7185" y="17280"/>
                    <a:pt x="7228" y="17153"/>
                  </a:cubicBezTo>
                  <a:cubicBezTo>
                    <a:pt x="7262" y="17043"/>
                    <a:pt x="7296" y="16941"/>
                    <a:pt x="7287" y="16831"/>
                  </a:cubicBezTo>
                  <a:cubicBezTo>
                    <a:pt x="7279" y="16729"/>
                    <a:pt x="7236" y="16670"/>
                    <a:pt x="7202" y="16619"/>
                  </a:cubicBezTo>
                  <a:cubicBezTo>
                    <a:pt x="7177" y="16585"/>
                    <a:pt x="7151" y="16551"/>
                    <a:pt x="7143" y="16508"/>
                  </a:cubicBezTo>
                  <a:cubicBezTo>
                    <a:pt x="7126" y="16458"/>
                    <a:pt x="7135" y="16390"/>
                    <a:pt x="7135" y="16313"/>
                  </a:cubicBezTo>
                  <a:cubicBezTo>
                    <a:pt x="7143" y="16271"/>
                    <a:pt x="7143" y="16220"/>
                    <a:pt x="7143" y="16178"/>
                  </a:cubicBezTo>
                  <a:cubicBezTo>
                    <a:pt x="7135" y="16033"/>
                    <a:pt x="7143" y="15898"/>
                    <a:pt x="7160" y="15762"/>
                  </a:cubicBezTo>
                  <a:cubicBezTo>
                    <a:pt x="7160" y="15703"/>
                    <a:pt x="7168" y="15652"/>
                    <a:pt x="7168" y="15592"/>
                  </a:cubicBezTo>
                  <a:cubicBezTo>
                    <a:pt x="7168" y="15541"/>
                    <a:pt x="7160" y="15491"/>
                    <a:pt x="7151" y="15448"/>
                  </a:cubicBezTo>
                  <a:cubicBezTo>
                    <a:pt x="7143" y="15406"/>
                    <a:pt x="7135" y="15363"/>
                    <a:pt x="7143" y="15312"/>
                  </a:cubicBezTo>
                  <a:cubicBezTo>
                    <a:pt x="7151" y="15270"/>
                    <a:pt x="7168" y="15236"/>
                    <a:pt x="7185" y="15202"/>
                  </a:cubicBezTo>
                  <a:cubicBezTo>
                    <a:pt x="7219" y="15143"/>
                    <a:pt x="7262" y="15075"/>
                    <a:pt x="7236" y="14965"/>
                  </a:cubicBezTo>
                  <a:lnTo>
                    <a:pt x="7228" y="14931"/>
                  </a:lnTo>
                  <a:lnTo>
                    <a:pt x="7194" y="14922"/>
                  </a:lnTo>
                  <a:cubicBezTo>
                    <a:pt x="7160" y="14914"/>
                    <a:pt x="7135" y="14905"/>
                    <a:pt x="7118" y="14888"/>
                  </a:cubicBezTo>
                  <a:cubicBezTo>
                    <a:pt x="7160" y="14786"/>
                    <a:pt x="7135" y="14693"/>
                    <a:pt x="7033" y="14600"/>
                  </a:cubicBezTo>
                  <a:cubicBezTo>
                    <a:pt x="6999" y="14566"/>
                    <a:pt x="6965" y="14540"/>
                    <a:pt x="6931" y="14515"/>
                  </a:cubicBezTo>
                  <a:cubicBezTo>
                    <a:pt x="6804" y="14303"/>
                    <a:pt x="6668" y="14142"/>
                    <a:pt x="6524" y="14031"/>
                  </a:cubicBezTo>
                  <a:cubicBezTo>
                    <a:pt x="6490" y="14006"/>
                    <a:pt x="6464" y="13989"/>
                    <a:pt x="6456" y="13972"/>
                  </a:cubicBezTo>
                  <a:cubicBezTo>
                    <a:pt x="6405" y="13921"/>
                    <a:pt x="6388" y="13921"/>
                    <a:pt x="6286" y="13921"/>
                  </a:cubicBezTo>
                  <a:lnTo>
                    <a:pt x="6235" y="13921"/>
                  </a:lnTo>
                  <a:cubicBezTo>
                    <a:pt x="6216" y="13918"/>
                    <a:pt x="6195" y="13917"/>
                    <a:pt x="6174" y="13917"/>
                  </a:cubicBezTo>
                  <a:cubicBezTo>
                    <a:pt x="6132" y="13917"/>
                    <a:pt x="6088" y="13921"/>
                    <a:pt x="6049" y="13921"/>
                  </a:cubicBezTo>
                  <a:lnTo>
                    <a:pt x="5837" y="13921"/>
                  </a:lnTo>
                  <a:cubicBezTo>
                    <a:pt x="5667" y="13921"/>
                    <a:pt x="5557" y="13921"/>
                    <a:pt x="5379" y="13853"/>
                  </a:cubicBezTo>
                  <a:cubicBezTo>
                    <a:pt x="5239" y="13793"/>
                    <a:pt x="5154" y="13762"/>
                    <a:pt x="5076" y="13762"/>
                  </a:cubicBezTo>
                  <a:cubicBezTo>
                    <a:pt x="4989" y="13762"/>
                    <a:pt x="4911" y="13802"/>
                    <a:pt x="4776" y="13887"/>
                  </a:cubicBezTo>
                  <a:cubicBezTo>
                    <a:pt x="4687" y="13945"/>
                    <a:pt x="4632" y="13959"/>
                    <a:pt x="4570" y="13959"/>
                  </a:cubicBezTo>
                  <a:cubicBezTo>
                    <a:pt x="4549" y="13959"/>
                    <a:pt x="4528" y="13957"/>
                    <a:pt x="4505" y="13955"/>
                  </a:cubicBezTo>
                  <a:lnTo>
                    <a:pt x="4437" y="13955"/>
                  </a:lnTo>
                  <a:cubicBezTo>
                    <a:pt x="4361" y="13955"/>
                    <a:pt x="4242" y="13947"/>
                    <a:pt x="4157" y="13947"/>
                  </a:cubicBezTo>
                  <a:cubicBezTo>
                    <a:pt x="4086" y="13944"/>
                    <a:pt x="4026" y="13942"/>
                    <a:pt x="3968" y="13942"/>
                  </a:cubicBezTo>
                  <a:cubicBezTo>
                    <a:pt x="3853" y="13942"/>
                    <a:pt x="3750" y="13949"/>
                    <a:pt x="3597" y="13972"/>
                  </a:cubicBezTo>
                  <a:cubicBezTo>
                    <a:pt x="3555" y="13972"/>
                    <a:pt x="3512" y="13989"/>
                    <a:pt x="3470" y="13998"/>
                  </a:cubicBezTo>
                  <a:cubicBezTo>
                    <a:pt x="3427" y="14014"/>
                    <a:pt x="3385" y="14031"/>
                    <a:pt x="3326" y="14031"/>
                  </a:cubicBezTo>
                  <a:cubicBezTo>
                    <a:pt x="3321" y="14034"/>
                    <a:pt x="3314" y="14035"/>
                    <a:pt x="3307" y="14035"/>
                  </a:cubicBezTo>
                  <a:cubicBezTo>
                    <a:pt x="3289" y="14035"/>
                    <a:pt x="3265" y="14029"/>
                    <a:pt x="3241" y="14023"/>
                  </a:cubicBezTo>
                  <a:cubicBezTo>
                    <a:pt x="3200" y="14017"/>
                    <a:pt x="3155" y="14007"/>
                    <a:pt x="3109" y="14007"/>
                  </a:cubicBezTo>
                  <a:cubicBezTo>
                    <a:pt x="3088" y="14007"/>
                    <a:pt x="3067" y="14009"/>
                    <a:pt x="3046" y="14014"/>
                  </a:cubicBezTo>
                  <a:cubicBezTo>
                    <a:pt x="2995" y="14031"/>
                    <a:pt x="2969" y="14082"/>
                    <a:pt x="2961" y="14108"/>
                  </a:cubicBezTo>
                  <a:cubicBezTo>
                    <a:pt x="2961" y="14116"/>
                    <a:pt x="2961" y="14116"/>
                    <a:pt x="2952" y="14116"/>
                  </a:cubicBezTo>
                  <a:lnTo>
                    <a:pt x="2859" y="14116"/>
                  </a:lnTo>
                  <a:lnTo>
                    <a:pt x="2851" y="14125"/>
                  </a:lnTo>
                  <a:cubicBezTo>
                    <a:pt x="2791" y="14142"/>
                    <a:pt x="2706" y="14159"/>
                    <a:pt x="2639" y="14176"/>
                  </a:cubicBezTo>
                  <a:lnTo>
                    <a:pt x="2579" y="14184"/>
                  </a:lnTo>
                  <a:cubicBezTo>
                    <a:pt x="2477" y="14201"/>
                    <a:pt x="2376" y="14227"/>
                    <a:pt x="2274" y="14260"/>
                  </a:cubicBezTo>
                  <a:cubicBezTo>
                    <a:pt x="2138" y="14286"/>
                    <a:pt x="2002" y="14320"/>
                    <a:pt x="1875" y="14345"/>
                  </a:cubicBezTo>
                  <a:cubicBezTo>
                    <a:pt x="1848" y="14349"/>
                    <a:pt x="1822" y="14351"/>
                    <a:pt x="1796" y="14351"/>
                  </a:cubicBezTo>
                  <a:cubicBezTo>
                    <a:pt x="1707" y="14351"/>
                    <a:pt x="1621" y="14331"/>
                    <a:pt x="1536" y="14311"/>
                  </a:cubicBezTo>
                  <a:lnTo>
                    <a:pt x="1519" y="14303"/>
                  </a:lnTo>
                  <a:cubicBezTo>
                    <a:pt x="1425" y="14244"/>
                    <a:pt x="1332" y="14159"/>
                    <a:pt x="1222" y="14074"/>
                  </a:cubicBezTo>
                  <a:cubicBezTo>
                    <a:pt x="984" y="13870"/>
                    <a:pt x="755" y="13684"/>
                    <a:pt x="594" y="13675"/>
                  </a:cubicBezTo>
                  <a:cubicBezTo>
                    <a:pt x="441" y="13667"/>
                    <a:pt x="348" y="13616"/>
                    <a:pt x="306" y="13514"/>
                  </a:cubicBezTo>
                  <a:cubicBezTo>
                    <a:pt x="145" y="13115"/>
                    <a:pt x="806" y="12072"/>
                    <a:pt x="1146" y="11724"/>
                  </a:cubicBezTo>
                  <a:cubicBezTo>
                    <a:pt x="1315" y="11546"/>
                    <a:pt x="1400" y="11376"/>
                    <a:pt x="1493" y="11215"/>
                  </a:cubicBezTo>
                  <a:cubicBezTo>
                    <a:pt x="1570" y="11071"/>
                    <a:pt x="1638" y="10944"/>
                    <a:pt x="1756" y="10808"/>
                  </a:cubicBezTo>
                  <a:cubicBezTo>
                    <a:pt x="1841" y="10715"/>
                    <a:pt x="2163" y="10528"/>
                    <a:pt x="2291" y="10494"/>
                  </a:cubicBezTo>
                  <a:cubicBezTo>
                    <a:pt x="2320" y="10487"/>
                    <a:pt x="2350" y="10484"/>
                    <a:pt x="2383" y="10484"/>
                  </a:cubicBezTo>
                  <a:cubicBezTo>
                    <a:pt x="2464" y="10484"/>
                    <a:pt x="2553" y="10504"/>
                    <a:pt x="2639" y="10528"/>
                  </a:cubicBezTo>
                  <a:cubicBezTo>
                    <a:pt x="2730" y="10552"/>
                    <a:pt x="2812" y="10572"/>
                    <a:pt x="2886" y="10572"/>
                  </a:cubicBezTo>
                  <a:cubicBezTo>
                    <a:pt x="2915" y="10572"/>
                    <a:pt x="2943" y="10569"/>
                    <a:pt x="2969" y="10562"/>
                  </a:cubicBezTo>
                  <a:cubicBezTo>
                    <a:pt x="3173" y="10486"/>
                    <a:pt x="3258" y="10248"/>
                    <a:pt x="3326" y="10061"/>
                  </a:cubicBezTo>
                  <a:cubicBezTo>
                    <a:pt x="3343" y="10002"/>
                    <a:pt x="3368" y="9943"/>
                    <a:pt x="3385" y="9900"/>
                  </a:cubicBezTo>
                  <a:cubicBezTo>
                    <a:pt x="3487" y="9680"/>
                    <a:pt x="3606" y="9493"/>
                    <a:pt x="3733" y="9298"/>
                  </a:cubicBezTo>
                  <a:cubicBezTo>
                    <a:pt x="3818" y="9162"/>
                    <a:pt x="3911" y="9018"/>
                    <a:pt x="3987" y="8874"/>
                  </a:cubicBezTo>
                  <a:cubicBezTo>
                    <a:pt x="4106" y="8662"/>
                    <a:pt x="4174" y="8450"/>
                    <a:pt x="4242" y="8246"/>
                  </a:cubicBezTo>
                  <a:cubicBezTo>
                    <a:pt x="4301" y="8051"/>
                    <a:pt x="4361" y="7873"/>
                    <a:pt x="4454" y="7703"/>
                  </a:cubicBezTo>
                  <a:cubicBezTo>
                    <a:pt x="4492" y="7700"/>
                    <a:pt x="4529" y="7696"/>
                    <a:pt x="4563" y="7696"/>
                  </a:cubicBezTo>
                  <a:cubicBezTo>
                    <a:pt x="4614" y="7696"/>
                    <a:pt x="4660" y="7703"/>
                    <a:pt x="4700" y="7729"/>
                  </a:cubicBezTo>
                  <a:cubicBezTo>
                    <a:pt x="4776" y="7771"/>
                    <a:pt x="4751" y="7881"/>
                    <a:pt x="4700" y="8025"/>
                  </a:cubicBezTo>
                  <a:cubicBezTo>
                    <a:pt x="4674" y="8127"/>
                    <a:pt x="4641" y="8212"/>
                    <a:pt x="4683" y="8280"/>
                  </a:cubicBezTo>
                  <a:cubicBezTo>
                    <a:pt x="4700" y="8297"/>
                    <a:pt x="4717" y="8314"/>
                    <a:pt x="4751" y="8331"/>
                  </a:cubicBezTo>
                  <a:cubicBezTo>
                    <a:pt x="4751" y="8348"/>
                    <a:pt x="4759" y="8373"/>
                    <a:pt x="4793" y="8390"/>
                  </a:cubicBezTo>
                  <a:lnTo>
                    <a:pt x="4819" y="8407"/>
                  </a:lnTo>
                  <a:lnTo>
                    <a:pt x="4844" y="8399"/>
                  </a:lnTo>
                  <a:cubicBezTo>
                    <a:pt x="4954" y="8348"/>
                    <a:pt x="5056" y="8221"/>
                    <a:pt x="5141" y="8110"/>
                  </a:cubicBezTo>
                  <a:cubicBezTo>
                    <a:pt x="5175" y="8068"/>
                    <a:pt x="5200" y="8034"/>
                    <a:pt x="5234" y="8000"/>
                  </a:cubicBezTo>
                  <a:cubicBezTo>
                    <a:pt x="5370" y="7839"/>
                    <a:pt x="5387" y="7763"/>
                    <a:pt x="5412" y="7627"/>
                  </a:cubicBezTo>
                  <a:cubicBezTo>
                    <a:pt x="5421" y="7584"/>
                    <a:pt x="5429" y="7542"/>
                    <a:pt x="5438" y="7483"/>
                  </a:cubicBezTo>
                  <a:cubicBezTo>
                    <a:pt x="5455" y="7432"/>
                    <a:pt x="5480" y="7338"/>
                    <a:pt x="5514" y="7237"/>
                  </a:cubicBezTo>
                  <a:cubicBezTo>
                    <a:pt x="5642" y="6889"/>
                    <a:pt x="5828" y="6354"/>
                    <a:pt x="5650" y="6074"/>
                  </a:cubicBezTo>
                  <a:cubicBezTo>
                    <a:pt x="5675" y="6057"/>
                    <a:pt x="5692" y="6057"/>
                    <a:pt x="5718" y="6049"/>
                  </a:cubicBezTo>
                  <a:cubicBezTo>
                    <a:pt x="5752" y="6040"/>
                    <a:pt x="5786" y="6032"/>
                    <a:pt x="5837" y="6007"/>
                  </a:cubicBezTo>
                  <a:cubicBezTo>
                    <a:pt x="5871" y="5990"/>
                    <a:pt x="5938" y="5973"/>
                    <a:pt x="6006" y="5956"/>
                  </a:cubicBezTo>
                  <a:cubicBezTo>
                    <a:pt x="6057" y="5939"/>
                    <a:pt x="6100" y="5930"/>
                    <a:pt x="6142" y="5913"/>
                  </a:cubicBezTo>
                  <a:cubicBezTo>
                    <a:pt x="6151" y="5981"/>
                    <a:pt x="6159" y="6057"/>
                    <a:pt x="6159" y="6142"/>
                  </a:cubicBezTo>
                  <a:lnTo>
                    <a:pt x="6167" y="6210"/>
                  </a:lnTo>
                  <a:lnTo>
                    <a:pt x="6227" y="6202"/>
                  </a:lnTo>
                  <a:cubicBezTo>
                    <a:pt x="6233" y="6199"/>
                    <a:pt x="6239" y="6198"/>
                    <a:pt x="6246" y="6198"/>
                  </a:cubicBezTo>
                  <a:cubicBezTo>
                    <a:pt x="6261" y="6198"/>
                    <a:pt x="6278" y="6202"/>
                    <a:pt x="6295" y="6202"/>
                  </a:cubicBezTo>
                  <a:cubicBezTo>
                    <a:pt x="6320" y="6202"/>
                    <a:pt x="6337" y="6210"/>
                    <a:pt x="6354" y="6210"/>
                  </a:cubicBezTo>
                  <a:cubicBezTo>
                    <a:pt x="6354" y="6210"/>
                    <a:pt x="6363" y="6219"/>
                    <a:pt x="6363" y="6227"/>
                  </a:cubicBezTo>
                  <a:cubicBezTo>
                    <a:pt x="6371" y="6236"/>
                    <a:pt x="6371" y="6253"/>
                    <a:pt x="6371" y="6261"/>
                  </a:cubicBezTo>
                  <a:lnTo>
                    <a:pt x="6380" y="6303"/>
                  </a:lnTo>
                  <a:lnTo>
                    <a:pt x="6422" y="6312"/>
                  </a:lnTo>
                  <a:cubicBezTo>
                    <a:pt x="6442" y="6320"/>
                    <a:pt x="6467" y="6326"/>
                    <a:pt x="6492" y="6326"/>
                  </a:cubicBezTo>
                  <a:cubicBezTo>
                    <a:pt x="6522" y="6326"/>
                    <a:pt x="6552" y="6318"/>
                    <a:pt x="6575" y="6295"/>
                  </a:cubicBezTo>
                  <a:cubicBezTo>
                    <a:pt x="6617" y="6253"/>
                    <a:pt x="6617" y="6193"/>
                    <a:pt x="6617" y="6142"/>
                  </a:cubicBezTo>
                  <a:cubicBezTo>
                    <a:pt x="6609" y="6108"/>
                    <a:pt x="6609" y="6074"/>
                    <a:pt x="6617" y="6049"/>
                  </a:cubicBezTo>
                  <a:cubicBezTo>
                    <a:pt x="6651" y="5964"/>
                    <a:pt x="6702" y="5913"/>
                    <a:pt x="6770" y="5862"/>
                  </a:cubicBezTo>
                  <a:cubicBezTo>
                    <a:pt x="6804" y="5828"/>
                    <a:pt x="6838" y="5794"/>
                    <a:pt x="6872" y="5761"/>
                  </a:cubicBezTo>
                  <a:cubicBezTo>
                    <a:pt x="7075" y="5531"/>
                    <a:pt x="7135" y="5353"/>
                    <a:pt x="7118" y="5056"/>
                  </a:cubicBezTo>
                  <a:cubicBezTo>
                    <a:pt x="7118" y="4997"/>
                    <a:pt x="7126" y="4938"/>
                    <a:pt x="7135" y="4870"/>
                  </a:cubicBezTo>
                  <a:cubicBezTo>
                    <a:pt x="7143" y="4785"/>
                    <a:pt x="7160" y="4700"/>
                    <a:pt x="7143" y="4624"/>
                  </a:cubicBezTo>
                  <a:cubicBezTo>
                    <a:pt x="7135" y="4564"/>
                    <a:pt x="7118" y="4522"/>
                    <a:pt x="7109" y="4480"/>
                  </a:cubicBezTo>
                  <a:cubicBezTo>
                    <a:pt x="7101" y="4463"/>
                    <a:pt x="7092" y="4446"/>
                    <a:pt x="7092" y="4420"/>
                  </a:cubicBezTo>
                  <a:cubicBezTo>
                    <a:pt x="7084" y="4369"/>
                    <a:pt x="7084" y="4318"/>
                    <a:pt x="7075" y="4259"/>
                  </a:cubicBezTo>
                  <a:cubicBezTo>
                    <a:pt x="7075" y="4242"/>
                    <a:pt x="7084" y="4217"/>
                    <a:pt x="7084" y="4191"/>
                  </a:cubicBezTo>
                  <a:cubicBezTo>
                    <a:pt x="7092" y="4166"/>
                    <a:pt x="7101" y="4123"/>
                    <a:pt x="7101" y="4089"/>
                  </a:cubicBezTo>
                  <a:lnTo>
                    <a:pt x="7126" y="4115"/>
                  </a:lnTo>
                  <a:lnTo>
                    <a:pt x="7126" y="4115"/>
                  </a:lnTo>
                  <a:lnTo>
                    <a:pt x="7101" y="4022"/>
                  </a:lnTo>
                  <a:cubicBezTo>
                    <a:pt x="7101" y="4005"/>
                    <a:pt x="7101" y="3979"/>
                    <a:pt x="7092" y="3954"/>
                  </a:cubicBezTo>
                  <a:cubicBezTo>
                    <a:pt x="7084" y="3937"/>
                    <a:pt x="7084" y="3928"/>
                    <a:pt x="7075" y="3911"/>
                  </a:cubicBezTo>
                  <a:cubicBezTo>
                    <a:pt x="7075" y="3903"/>
                    <a:pt x="7067" y="3886"/>
                    <a:pt x="7067" y="3877"/>
                  </a:cubicBezTo>
                  <a:cubicBezTo>
                    <a:pt x="7050" y="3826"/>
                    <a:pt x="7016" y="3792"/>
                    <a:pt x="6982" y="3759"/>
                  </a:cubicBezTo>
                  <a:cubicBezTo>
                    <a:pt x="6965" y="3691"/>
                    <a:pt x="6948" y="3631"/>
                    <a:pt x="6931" y="3563"/>
                  </a:cubicBezTo>
                  <a:cubicBezTo>
                    <a:pt x="6914" y="3479"/>
                    <a:pt x="6897" y="3402"/>
                    <a:pt x="6872" y="3317"/>
                  </a:cubicBezTo>
                  <a:cubicBezTo>
                    <a:pt x="6872" y="3309"/>
                    <a:pt x="6880" y="3300"/>
                    <a:pt x="6880" y="3292"/>
                  </a:cubicBezTo>
                  <a:cubicBezTo>
                    <a:pt x="6982" y="3334"/>
                    <a:pt x="7084" y="3351"/>
                    <a:pt x="7194" y="3377"/>
                  </a:cubicBezTo>
                  <a:cubicBezTo>
                    <a:pt x="7236" y="3385"/>
                    <a:pt x="7279" y="3402"/>
                    <a:pt x="7321" y="3411"/>
                  </a:cubicBezTo>
                  <a:cubicBezTo>
                    <a:pt x="7321" y="3436"/>
                    <a:pt x="7330" y="3453"/>
                    <a:pt x="7347" y="3479"/>
                  </a:cubicBezTo>
                  <a:cubicBezTo>
                    <a:pt x="7423" y="3606"/>
                    <a:pt x="7737" y="3691"/>
                    <a:pt x="7881" y="3708"/>
                  </a:cubicBezTo>
                  <a:lnTo>
                    <a:pt x="7881" y="3716"/>
                  </a:lnTo>
                  <a:lnTo>
                    <a:pt x="7881" y="3759"/>
                  </a:lnTo>
                  <a:lnTo>
                    <a:pt x="7923" y="3776"/>
                  </a:lnTo>
                  <a:cubicBezTo>
                    <a:pt x="7949" y="3776"/>
                    <a:pt x="7966" y="3776"/>
                    <a:pt x="7983" y="3784"/>
                  </a:cubicBezTo>
                  <a:cubicBezTo>
                    <a:pt x="7974" y="3809"/>
                    <a:pt x="7974" y="3843"/>
                    <a:pt x="7983" y="3877"/>
                  </a:cubicBezTo>
                  <a:cubicBezTo>
                    <a:pt x="7983" y="3911"/>
                    <a:pt x="8008" y="3971"/>
                    <a:pt x="8093" y="3996"/>
                  </a:cubicBezTo>
                  <a:cubicBezTo>
                    <a:pt x="8051" y="4166"/>
                    <a:pt x="8059" y="4191"/>
                    <a:pt x="8229" y="4284"/>
                  </a:cubicBezTo>
                  <a:cubicBezTo>
                    <a:pt x="8254" y="4301"/>
                    <a:pt x="8280" y="4318"/>
                    <a:pt x="8314" y="4335"/>
                  </a:cubicBezTo>
                  <a:cubicBezTo>
                    <a:pt x="8373" y="4378"/>
                    <a:pt x="8424" y="4420"/>
                    <a:pt x="8483" y="4437"/>
                  </a:cubicBezTo>
                  <a:lnTo>
                    <a:pt x="8483" y="4471"/>
                  </a:lnTo>
                  <a:cubicBezTo>
                    <a:pt x="8483" y="4505"/>
                    <a:pt x="8483" y="4539"/>
                    <a:pt x="8483" y="4564"/>
                  </a:cubicBezTo>
                  <a:lnTo>
                    <a:pt x="8483" y="4598"/>
                  </a:lnTo>
                  <a:lnTo>
                    <a:pt x="8517" y="4615"/>
                  </a:lnTo>
                  <a:cubicBezTo>
                    <a:pt x="8653" y="4666"/>
                    <a:pt x="8797" y="4760"/>
                    <a:pt x="8882" y="4853"/>
                  </a:cubicBezTo>
                  <a:cubicBezTo>
                    <a:pt x="8916" y="4895"/>
                    <a:pt x="8933" y="4946"/>
                    <a:pt x="8958" y="5006"/>
                  </a:cubicBezTo>
                  <a:cubicBezTo>
                    <a:pt x="8984" y="5065"/>
                    <a:pt x="9009" y="5124"/>
                    <a:pt x="9060" y="5184"/>
                  </a:cubicBezTo>
                  <a:cubicBezTo>
                    <a:pt x="9111" y="5243"/>
                    <a:pt x="9179" y="5302"/>
                    <a:pt x="9238" y="5353"/>
                  </a:cubicBezTo>
                  <a:cubicBezTo>
                    <a:pt x="9281" y="5396"/>
                    <a:pt x="9323" y="5438"/>
                    <a:pt x="9366" y="5472"/>
                  </a:cubicBezTo>
                  <a:cubicBezTo>
                    <a:pt x="9374" y="5481"/>
                    <a:pt x="9383" y="5506"/>
                    <a:pt x="9391" y="5531"/>
                  </a:cubicBezTo>
                  <a:cubicBezTo>
                    <a:pt x="9408" y="5574"/>
                    <a:pt x="9425" y="5616"/>
                    <a:pt x="9450" y="5642"/>
                  </a:cubicBezTo>
                  <a:cubicBezTo>
                    <a:pt x="9484" y="5676"/>
                    <a:pt x="9510" y="5684"/>
                    <a:pt x="9535" y="5693"/>
                  </a:cubicBezTo>
                  <a:cubicBezTo>
                    <a:pt x="9552" y="5701"/>
                    <a:pt x="9569" y="5701"/>
                    <a:pt x="9586" y="5744"/>
                  </a:cubicBezTo>
                  <a:lnTo>
                    <a:pt x="9603" y="5769"/>
                  </a:lnTo>
                  <a:lnTo>
                    <a:pt x="9629" y="5769"/>
                  </a:lnTo>
                  <a:cubicBezTo>
                    <a:pt x="9639" y="5770"/>
                    <a:pt x="9649" y="5771"/>
                    <a:pt x="9660" y="5771"/>
                  </a:cubicBezTo>
                  <a:cubicBezTo>
                    <a:pt x="9730" y="5771"/>
                    <a:pt x="9791" y="5745"/>
                    <a:pt x="9858" y="5693"/>
                  </a:cubicBezTo>
                  <a:cubicBezTo>
                    <a:pt x="10197" y="5396"/>
                    <a:pt x="10307" y="4318"/>
                    <a:pt x="10316" y="4140"/>
                  </a:cubicBezTo>
                  <a:cubicBezTo>
                    <a:pt x="10316" y="4005"/>
                    <a:pt x="10358" y="3903"/>
                    <a:pt x="10409" y="3801"/>
                  </a:cubicBezTo>
                  <a:cubicBezTo>
                    <a:pt x="10443" y="3708"/>
                    <a:pt x="10485" y="3614"/>
                    <a:pt x="10502" y="3496"/>
                  </a:cubicBezTo>
                  <a:cubicBezTo>
                    <a:pt x="10536" y="3275"/>
                    <a:pt x="10545" y="2936"/>
                    <a:pt x="10519" y="2732"/>
                  </a:cubicBezTo>
                  <a:lnTo>
                    <a:pt x="10528" y="2732"/>
                  </a:lnTo>
                  <a:cubicBezTo>
                    <a:pt x="10511" y="2562"/>
                    <a:pt x="10426" y="2418"/>
                    <a:pt x="10350" y="2291"/>
                  </a:cubicBezTo>
                  <a:cubicBezTo>
                    <a:pt x="10265" y="2138"/>
                    <a:pt x="10180" y="2003"/>
                    <a:pt x="10197" y="1824"/>
                  </a:cubicBezTo>
                  <a:cubicBezTo>
                    <a:pt x="10197" y="1740"/>
                    <a:pt x="10222" y="1663"/>
                    <a:pt x="10248" y="1578"/>
                  </a:cubicBezTo>
                  <a:cubicBezTo>
                    <a:pt x="10299" y="1434"/>
                    <a:pt x="10350" y="1281"/>
                    <a:pt x="10282" y="1095"/>
                  </a:cubicBezTo>
                  <a:cubicBezTo>
                    <a:pt x="10248" y="1010"/>
                    <a:pt x="10205" y="942"/>
                    <a:pt x="10171" y="883"/>
                  </a:cubicBezTo>
                  <a:cubicBezTo>
                    <a:pt x="10104" y="773"/>
                    <a:pt x="10053" y="688"/>
                    <a:pt x="10061" y="510"/>
                  </a:cubicBezTo>
                  <a:cubicBezTo>
                    <a:pt x="10061" y="467"/>
                    <a:pt x="10061" y="433"/>
                    <a:pt x="10070" y="399"/>
                  </a:cubicBezTo>
                  <a:cubicBezTo>
                    <a:pt x="10078" y="247"/>
                    <a:pt x="10104" y="170"/>
                    <a:pt x="10036" y="34"/>
                  </a:cubicBezTo>
                  <a:lnTo>
                    <a:pt x="9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94"/>
            <p:cNvSpPr/>
            <p:nvPr/>
          </p:nvSpPr>
          <p:spPr>
            <a:xfrm>
              <a:off x="-726778" y="3310644"/>
              <a:ext cx="540115" cy="427850"/>
            </a:xfrm>
            <a:custGeom>
              <a:rect b="b" l="l" r="r" t="t"/>
              <a:pathLst>
                <a:path extrusionOk="0" h="12607" w="15915">
                  <a:moveTo>
                    <a:pt x="1366" y="0"/>
                  </a:moveTo>
                  <a:cubicBezTo>
                    <a:pt x="560" y="0"/>
                    <a:pt x="0" y="993"/>
                    <a:pt x="119" y="2214"/>
                  </a:cubicBezTo>
                  <a:cubicBezTo>
                    <a:pt x="229" y="3351"/>
                    <a:pt x="882" y="4284"/>
                    <a:pt x="1620" y="4420"/>
                  </a:cubicBezTo>
                  <a:cubicBezTo>
                    <a:pt x="2307" y="8763"/>
                    <a:pt x="5616" y="12089"/>
                    <a:pt x="9951" y="12606"/>
                  </a:cubicBezTo>
                  <a:cubicBezTo>
                    <a:pt x="12190" y="12428"/>
                    <a:pt x="14260" y="11546"/>
                    <a:pt x="15914" y="10180"/>
                  </a:cubicBezTo>
                  <a:lnTo>
                    <a:pt x="15914" y="10180"/>
                  </a:lnTo>
                  <a:cubicBezTo>
                    <a:pt x="14608" y="10799"/>
                    <a:pt x="13191" y="11147"/>
                    <a:pt x="11724" y="11147"/>
                  </a:cubicBezTo>
                  <a:cubicBezTo>
                    <a:pt x="7346" y="11147"/>
                    <a:pt x="3784" y="8153"/>
                    <a:pt x="2545" y="4089"/>
                  </a:cubicBezTo>
                  <a:cubicBezTo>
                    <a:pt x="2910" y="3699"/>
                    <a:pt x="3113" y="3003"/>
                    <a:pt x="3037" y="2214"/>
                  </a:cubicBezTo>
                  <a:cubicBezTo>
                    <a:pt x="2918" y="993"/>
                    <a:pt x="2172" y="0"/>
                    <a:pt x="1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94"/>
            <p:cNvSpPr/>
            <p:nvPr/>
          </p:nvSpPr>
          <p:spPr>
            <a:xfrm>
              <a:off x="-704345" y="3340577"/>
              <a:ext cx="464401" cy="434739"/>
            </a:xfrm>
            <a:custGeom>
              <a:rect b="b" l="l" r="r" t="t"/>
              <a:pathLst>
                <a:path extrusionOk="0" h="12810" w="13684">
                  <a:moveTo>
                    <a:pt x="1" y="1"/>
                  </a:moveTo>
                  <a:cubicBezTo>
                    <a:pt x="1" y="6270"/>
                    <a:pt x="3598" y="12810"/>
                    <a:pt x="8543" y="12810"/>
                  </a:cubicBezTo>
                  <a:cubicBezTo>
                    <a:pt x="10426" y="12810"/>
                    <a:pt x="12208" y="12021"/>
                    <a:pt x="13684" y="10681"/>
                  </a:cubicBezTo>
                  <a:lnTo>
                    <a:pt x="13684" y="10681"/>
                  </a:lnTo>
                  <a:cubicBezTo>
                    <a:pt x="12411" y="11580"/>
                    <a:pt x="10588" y="12428"/>
                    <a:pt x="9069" y="12428"/>
                  </a:cubicBezTo>
                  <a:cubicBezTo>
                    <a:pt x="4471" y="12428"/>
                    <a:pt x="2045" y="7143"/>
                    <a:pt x="1748" y="1265"/>
                  </a:cubicBezTo>
                  <a:cubicBezTo>
                    <a:pt x="1714" y="552"/>
                    <a:pt x="1121" y="1"/>
                    <a:pt x="4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94"/>
            <p:cNvSpPr/>
            <p:nvPr/>
          </p:nvSpPr>
          <p:spPr>
            <a:xfrm>
              <a:off x="-712965" y="3340577"/>
              <a:ext cx="464672" cy="434739"/>
            </a:xfrm>
            <a:custGeom>
              <a:rect b="b" l="l" r="r" t="t"/>
              <a:pathLst>
                <a:path extrusionOk="0" h="12810" w="13692">
                  <a:moveTo>
                    <a:pt x="0" y="1"/>
                  </a:moveTo>
                  <a:cubicBezTo>
                    <a:pt x="0" y="6270"/>
                    <a:pt x="3606" y="12810"/>
                    <a:pt x="8543" y="12810"/>
                  </a:cubicBezTo>
                  <a:cubicBezTo>
                    <a:pt x="10434" y="12810"/>
                    <a:pt x="12207" y="12021"/>
                    <a:pt x="13692" y="10681"/>
                  </a:cubicBezTo>
                  <a:lnTo>
                    <a:pt x="13692" y="10681"/>
                  </a:lnTo>
                  <a:cubicBezTo>
                    <a:pt x="12411" y="11580"/>
                    <a:pt x="10587" y="12428"/>
                    <a:pt x="9069" y="12428"/>
                  </a:cubicBezTo>
                  <a:cubicBezTo>
                    <a:pt x="4148" y="12428"/>
                    <a:pt x="1714" y="6363"/>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94"/>
            <p:cNvSpPr/>
            <p:nvPr/>
          </p:nvSpPr>
          <p:spPr>
            <a:xfrm>
              <a:off x="-712965" y="3340577"/>
              <a:ext cx="72558" cy="138804"/>
            </a:xfrm>
            <a:custGeom>
              <a:rect b="b" l="l" r="r" t="t"/>
              <a:pathLst>
                <a:path extrusionOk="0" h="4090" w="2138">
                  <a:moveTo>
                    <a:pt x="0" y="1"/>
                  </a:moveTo>
                  <a:cubicBezTo>
                    <a:pt x="0" y="1375"/>
                    <a:pt x="170" y="2766"/>
                    <a:pt x="492" y="4089"/>
                  </a:cubicBezTo>
                  <a:cubicBezTo>
                    <a:pt x="569" y="4047"/>
                    <a:pt x="653" y="4005"/>
                    <a:pt x="738" y="3971"/>
                  </a:cubicBezTo>
                  <a:cubicBezTo>
                    <a:pt x="990" y="3858"/>
                    <a:pt x="1306" y="3820"/>
                    <a:pt x="1616" y="3820"/>
                  </a:cubicBezTo>
                  <a:cubicBezTo>
                    <a:pt x="1796" y="3820"/>
                    <a:pt x="1975" y="3833"/>
                    <a:pt x="2138" y="3852"/>
                  </a:cubicBezTo>
                  <a:cubicBezTo>
                    <a:pt x="1934" y="2630"/>
                    <a:pt x="1714" y="1290"/>
                    <a:pt x="1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94"/>
            <p:cNvSpPr/>
            <p:nvPr/>
          </p:nvSpPr>
          <p:spPr>
            <a:xfrm>
              <a:off x="-486704" y="3703029"/>
              <a:ext cx="238411" cy="74900"/>
            </a:xfrm>
            <a:custGeom>
              <a:rect b="b" l="l" r="r" t="t"/>
              <a:pathLst>
                <a:path extrusionOk="0" h="2207" w="7025">
                  <a:moveTo>
                    <a:pt x="7025" y="1"/>
                  </a:moveTo>
                  <a:cubicBezTo>
                    <a:pt x="5744" y="900"/>
                    <a:pt x="3920" y="1748"/>
                    <a:pt x="2402" y="1748"/>
                  </a:cubicBezTo>
                  <a:cubicBezTo>
                    <a:pt x="1579" y="1748"/>
                    <a:pt x="832" y="1579"/>
                    <a:pt x="145" y="1273"/>
                  </a:cubicBezTo>
                  <a:cubicBezTo>
                    <a:pt x="103" y="1460"/>
                    <a:pt x="60" y="1638"/>
                    <a:pt x="1" y="1808"/>
                  </a:cubicBezTo>
                  <a:cubicBezTo>
                    <a:pt x="595" y="2011"/>
                    <a:pt x="1205" y="2206"/>
                    <a:pt x="1859" y="2206"/>
                  </a:cubicBezTo>
                  <a:cubicBezTo>
                    <a:pt x="3742" y="2206"/>
                    <a:pt x="5540" y="1341"/>
                    <a:pt x="7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94"/>
            <p:cNvSpPr/>
            <p:nvPr/>
          </p:nvSpPr>
          <p:spPr>
            <a:xfrm>
              <a:off x="-731699" y="3308607"/>
              <a:ext cx="85556" cy="134494"/>
            </a:xfrm>
            <a:custGeom>
              <a:rect b="b" l="l" r="r" t="t"/>
              <a:pathLst>
                <a:path extrusionOk="0" h="3963" w="2521">
                  <a:moveTo>
                    <a:pt x="1256" y="1"/>
                  </a:moveTo>
                  <a:cubicBezTo>
                    <a:pt x="561" y="1"/>
                    <a:pt x="1" y="892"/>
                    <a:pt x="1" y="1978"/>
                  </a:cubicBezTo>
                  <a:cubicBezTo>
                    <a:pt x="1" y="3072"/>
                    <a:pt x="561" y="3963"/>
                    <a:pt x="1256" y="3963"/>
                  </a:cubicBezTo>
                  <a:cubicBezTo>
                    <a:pt x="1960" y="3963"/>
                    <a:pt x="2520" y="3072"/>
                    <a:pt x="2520" y="1978"/>
                  </a:cubicBezTo>
                  <a:cubicBezTo>
                    <a:pt x="2520" y="892"/>
                    <a:pt x="1960" y="1"/>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94"/>
            <p:cNvSpPr/>
            <p:nvPr/>
          </p:nvSpPr>
          <p:spPr>
            <a:xfrm>
              <a:off x="-632092" y="3815905"/>
              <a:ext cx="248219" cy="113725"/>
            </a:xfrm>
            <a:custGeom>
              <a:rect b="b" l="l" r="r" t="t"/>
              <a:pathLst>
                <a:path extrusionOk="0" h="3351" w="7314">
                  <a:moveTo>
                    <a:pt x="5523" y="0"/>
                  </a:moveTo>
                  <a:cubicBezTo>
                    <a:pt x="5345" y="984"/>
                    <a:pt x="4505" y="1739"/>
                    <a:pt x="3504" y="1739"/>
                  </a:cubicBezTo>
                  <a:cubicBezTo>
                    <a:pt x="3309" y="1739"/>
                    <a:pt x="3114" y="1705"/>
                    <a:pt x="2936" y="1646"/>
                  </a:cubicBezTo>
                  <a:cubicBezTo>
                    <a:pt x="2877" y="1629"/>
                    <a:pt x="2809" y="1620"/>
                    <a:pt x="2741" y="1620"/>
                  </a:cubicBezTo>
                  <a:cubicBezTo>
                    <a:pt x="2402" y="1620"/>
                    <a:pt x="2130" y="1900"/>
                    <a:pt x="2130" y="2257"/>
                  </a:cubicBezTo>
                  <a:cubicBezTo>
                    <a:pt x="2130" y="2333"/>
                    <a:pt x="2147" y="2401"/>
                    <a:pt x="2173" y="2469"/>
                  </a:cubicBezTo>
                  <a:lnTo>
                    <a:pt x="1494" y="2732"/>
                  </a:lnTo>
                  <a:lnTo>
                    <a:pt x="603" y="2732"/>
                  </a:lnTo>
                  <a:cubicBezTo>
                    <a:pt x="272" y="2732"/>
                    <a:pt x="1" y="3003"/>
                    <a:pt x="1" y="3342"/>
                  </a:cubicBezTo>
                  <a:lnTo>
                    <a:pt x="1" y="3351"/>
                  </a:lnTo>
                  <a:lnTo>
                    <a:pt x="6567" y="3351"/>
                  </a:lnTo>
                  <a:cubicBezTo>
                    <a:pt x="6974" y="3012"/>
                    <a:pt x="7220" y="2621"/>
                    <a:pt x="7254" y="2180"/>
                  </a:cubicBezTo>
                  <a:cubicBezTo>
                    <a:pt x="7313" y="1366"/>
                    <a:pt x="6643" y="577"/>
                    <a:pt x="5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94"/>
            <p:cNvSpPr/>
            <p:nvPr/>
          </p:nvSpPr>
          <p:spPr>
            <a:xfrm>
              <a:off x="-734278" y="3308064"/>
              <a:ext cx="74900" cy="122073"/>
            </a:xfrm>
            <a:custGeom>
              <a:rect b="b" l="l" r="r" t="t"/>
              <a:pathLst>
                <a:path extrusionOk="0" h="3597" w="2207">
                  <a:moveTo>
                    <a:pt x="1103" y="0"/>
                  </a:moveTo>
                  <a:cubicBezTo>
                    <a:pt x="493" y="0"/>
                    <a:pt x="1" y="806"/>
                    <a:pt x="1" y="1798"/>
                  </a:cubicBezTo>
                  <a:cubicBezTo>
                    <a:pt x="1" y="2791"/>
                    <a:pt x="493" y="3597"/>
                    <a:pt x="1103" y="3597"/>
                  </a:cubicBezTo>
                  <a:cubicBezTo>
                    <a:pt x="1706" y="3597"/>
                    <a:pt x="2206" y="2791"/>
                    <a:pt x="2206" y="1798"/>
                  </a:cubicBezTo>
                  <a:cubicBezTo>
                    <a:pt x="2206" y="806"/>
                    <a:pt x="1706" y="0"/>
                    <a:pt x="1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94"/>
            <p:cNvSpPr/>
            <p:nvPr/>
          </p:nvSpPr>
          <p:spPr>
            <a:xfrm>
              <a:off x="-355977" y="2939537"/>
              <a:ext cx="45510" cy="49277"/>
            </a:xfrm>
            <a:custGeom>
              <a:rect b="b" l="l" r="r" t="t"/>
              <a:pathLst>
                <a:path extrusionOk="0" h="1452" w="1341">
                  <a:moveTo>
                    <a:pt x="170" y="1"/>
                  </a:moveTo>
                  <a:cubicBezTo>
                    <a:pt x="161" y="35"/>
                    <a:pt x="161" y="60"/>
                    <a:pt x="161" y="86"/>
                  </a:cubicBezTo>
                  <a:cubicBezTo>
                    <a:pt x="144" y="408"/>
                    <a:pt x="204" y="713"/>
                    <a:pt x="331" y="976"/>
                  </a:cubicBezTo>
                  <a:cubicBezTo>
                    <a:pt x="153" y="1078"/>
                    <a:pt x="34" y="1248"/>
                    <a:pt x="0" y="1451"/>
                  </a:cubicBezTo>
                  <a:lnTo>
                    <a:pt x="1341" y="925"/>
                  </a:lnTo>
                  <a:cubicBezTo>
                    <a:pt x="1341" y="925"/>
                    <a:pt x="772" y="713"/>
                    <a:pt x="1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7227"/>
                                        </p:tgtEl>
                                        <p:attrNameLst>
                                          <p:attrName>style.visibility</p:attrName>
                                        </p:attrNameLst>
                                      </p:cBhvr>
                                      <p:to>
                                        <p:strVal val="visible"/>
                                      </p:to>
                                    </p:set>
                                    <p:anim calcmode="lin" valueType="num">
                                      <p:cBhvr additive="base">
                                        <p:cTn dur="500"/>
                                        <p:tgtEl>
                                          <p:spTgt spid="7227"/>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7240"/>
                                        </p:tgtEl>
                                        <p:attrNameLst>
                                          <p:attrName>style.visibility</p:attrName>
                                        </p:attrNameLst>
                                      </p:cBhvr>
                                      <p:to>
                                        <p:strVal val="visible"/>
                                      </p:to>
                                    </p:set>
                                    <p:animEffect filter="fade" transition="in">
                                      <p:cBhvr>
                                        <p:cTn dur="300"/>
                                        <p:tgtEl>
                                          <p:spTgt spid="7240"/>
                                        </p:tgtEl>
                                      </p:cBhvr>
                                    </p:animEffect>
                                  </p:childTnLst>
                                </p:cTn>
                              </p:par>
                            </p:childTnLst>
                          </p:cTn>
                        </p:par>
                        <p:par>
                          <p:cTn fill="hold">
                            <p:stCondLst>
                              <p:cond delay="800"/>
                            </p:stCondLst>
                            <p:childTnLst>
                              <p:par>
                                <p:cTn fill="hold" nodeType="afterEffect" presetClass="entr" presetID="1" presetSubtype="0">
                                  <p:stCondLst>
                                    <p:cond delay="0"/>
                                  </p:stCondLst>
                                  <p:childTnLst>
                                    <p:set>
                                      <p:cBhvr>
                                        <p:cTn dur="1" fill="hold">
                                          <p:stCondLst>
                                            <p:cond delay="0"/>
                                          </p:stCondLst>
                                        </p:cTn>
                                        <p:tgtEl>
                                          <p:spTgt spid="7244"/>
                                        </p:tgtEl>
                                        <p:attrNameLst>
                                          <p:attrName>style.visibility</p:attrName>
                                        </p:attrNameLst>
                                      </p:cBhvr>
                                      <p:to>
                                        <p:strVal val="visible"/>
                                      </p:to>
                                    </p:set>
                                  </p:childTnLst>
                                </p:cTn>
                              </p:par>
                            </p:childTnLst>
                          </p:cTn>
                        </p:par>
                        <p:par>
                          <p:cTn fill="hold">
                            <p:stCondLst>
                              <p:cond delay="1100"/>
                            </p:stCondLst>
                            <p:childTnLst>
                              <p:par>
                                <p:cTn fill="hold" nodeType="afterEffect" presetClass="entr" presetID="1" presetSubtype="0">
                                  <p:stCondLst>
                                    <p:cond delay="0"/>
                                  </p:stCondLst>
                                  <p:childTnLst>
                                    <p:set>
                                      <p:cBhvr>
                                        <p:cTn dur="1" fill="hold">
                                          <p:stCondLst>
                                            <p:cond delay="0"/>
                                          </p:stCondLst>
                                        </p:cTn>
                                        <p:tgtEl>
                                          <p:spTgt spid="7259"/>
                                        </p:tgtEl>
                                        <p:attrNameLst>
                                          <p:attrName>style.visibility</p:attrName>
                                        </p:attrNameLst>
                                      </p:cBhvr>
                                      <p:to>
                                        <p:strVal val="visible"/>
                                      </p:to>
                                    </p:set>
                                  </p:childTnLst>
                                </p:cTn>
                              </p:par>
                            </p:childTnLst>
                          </p:cTn>
                        </p:par>
                        <p:par>
                          <p:cTn fill="hold">
                            <p:stCondLst>
                              <p:cond delay="1400"/>
                            </p:stCondLst>
                            <p:childTnLst>
                              <p:par>
                                <p:cTn fill="hold" nodeType="afterEffect" presetClass="entr" presetID="1" presetSubtype="0">
                                  <p:stCondLst>
                                    <p:cond delay="0"/>
                                  </p:stCondLst>
                                  <p:childTnLst>
                                    <p:set>
                                      <p:cBhvr>
                                        <p:cTn dur="1" fill="hold">
                                          <p:stCondLst>
                                            <p:cond delay="0"/>
                                          </p:stCondLst>
                                        </p:cTn>
                                        <p:tgtEl>
                                          <p:spTgt spid="7228"/>
                                        </p:tgtEl>
                                        <p:attrNameLst>
                                          <p:attrName>style.visibility</p:attrName>
                                        </p:attrNameLst>
                                      </p:cBhvr>
                                      <p:to>
                                        <p:strVal val="visible"/>
                                      </p:to>
                                    </p:set>
                                  </p:childTnLst>
                                </p:cTn>
                              </p:par>
                            </p:childTnLst>
                          </p:cTn>
                        </p:par>
                        <p:par>
                          <p:cTn fill="hold">
                            <p:stCondLst>
                              <p:cond delay="1700"/>
                            </p:stCondLst>
                            <p:childTnLst>
                              <p:par>
                                <p:cTn fill="hold" nodeType="afterEffect" presetClass="entr" presetID="10" presetSubtype="0">
                                  <p:stCondLst>
                                    <p:cond delay="0"/>
                                  </p:stCondLst>
                                  <p:childTnLst>
                                    <p:set>
                                      <p:cBhvr>
                                        <p:cTn dur="1" fill="hold">
                                          <p:stCondLst>
                                            <p:cond delay="0"/>
                                          </p:stCondLst>
                                        </p:cTn>
                                        <p:tgtEl>
                                          <p:spTgt spid="7242"/>
                                        </p:tgtEl>
                                        <p:attrNameLst>
                                          <p:attrName>style.visibility</p:attrName>
                                        </p:attrNameLst>
                                      </p:cBhvr>
                                      <p:to>
                                        <p:strVal val="visible"/>
                                      </p:to>
                                    </p:set>
                                    <p:animEffect filter="fade" transition="in">
                                      <p:cBhvr>
                                        <p:cTn dur="300"/>
                                        <p:tgtEl>
                                          <p:spTgt spid="7242"/>
                                        </p:tgtEl>
                                      </p:cBhvr>
                                    </p:animEffect>
                                  </p:childTnLst>
                                </p:cTn>
                              </p:par>
                            </p:childTnLst>
                          </p:cTn>
                        </p:par>
                        <p:par>
                          <p:cTn fill="hold">
                            <p:stCondLst>
                              <p:cond delay="2000"/>
                            </p:stCondLst>
                            <p:childTnLst>
                              <p:par>
                                <p:cTn fill="hold" nodeType="afterEffect" presetClass="entr" presetID="1" presetSubtype="0">
                                  <p:stCondLst>
                                    <p:cond delay="0"/>
                                  </p:stCondLst>
                                  <p:childTnLst>
                                    <p:set>
                                      <p:cBhvr>
                                        <p:cTn dur="1" fill="hold">
                                          <p:stCondLst>
                                            <p:cond delay="0"/>
                                          </p:stCondLst>
                                        </p:cTn>
                                        <p:tgtEl>
                                          <p:spTgt spid="7245"/>
                                        </p:tgtEl>
                                        <p:attrNameLst>
                                          <p:attrName>style.visibility</p:attrName>
                                        </p:attrNameLst>
                                      </p:cBhvr>
                                      <p:to>
                                        <p:strVal val="visible"/>
                                      </p:to>
                                    </p:set>
                                  </p:childTnLst>
                                </p:cTn>
                              </p:par>
                            </p:childTnLst>
                          </p:cTn>
                        </p:par>
                        <p:par>
                          <p:cTn fill="hold">
                            <p:stCondLst>
                              <p:cond delay="2300"/>
                            </p:stCondLst>
                            <p:childTnLst>
                              <p:par>
                                <p:cTn fill="hold" nodeType="afterEffect" presetClass="entr" presetID="1" presetSubtype="0">
                                  <p:stCondLst>
                                    <p:cond delay="0"/>
                                  </p:stCondLst>
                                  <p:childTnLst>
                                    <p:set>
                                      <p:cBhvr>
                                        <p:cTn dur="1" fill="hold">
                                          <p:stCondLst>
                                            <p:cond delay="0"/>
                                          </p:stCondLst>
                                        </p:cTn>
                                        <p:tgtEl>
                                          <p:spTgt spid="7248"/>
                                        </p:tgtEl>
                                        <p:attrNameLst>
                                          <p:attrName>style.visibility</p:attrName>
                                        </p:attrNameLst>
                                      </p:cBhvr>
                                      <p:to>
                                        <p:strVal val="visible"/>
                                      </p:to>
                                    </p:set>
                                  </p:childTnLst>
                                </p:cTn>
                              </p:par>
                            </p:childTnLst>
                          </p:cTn>
                        </p:par>
                        <p:par>
                          <p:cTn fill="hold">
                            <p:stCondLst>
                              <p:cond delay="2600"/>
                            </p:stCondLst>
                            <p:childTnLst>
                              <p:par>
                                <p:cTn fill="hold" nodeType="afterEffect" presetClass="entr" presetID="1" presetSubtype="0">
                                  <p:stCondLst>
                                    <p:cond delay="0"/>
                                  </p:stCondLst>
                                  <p:childTnLst>
                                    <p:set>
                                      <p:cBhvr>
                                        <p:cTn dur="1" fill="hold">
                                          <p:stCondLst>
                                            <p:cond delay="0"/>
                                          </p:stCondLst>
                                        </p:cTn>
                                        <p:tgtEl>
                                          <p:spTgt spid="7234"/>
                                        </p:tgtEl>
                                        <p:attrNameLst>
                                          <p:attrName>style.visibility</p:attrName>
                                        </p:attrNameLst>
                                      </p:cBhvr>
                                      <p:to>
                                        <p:strVal val="visible"/>
                                      </p:to>
                                    </p:set>
                                  </p:childTnLst>
                                </p:cTn>
                              </p:par>
                            </p:childTnLst>
                          </p:cTn>
                        </p:par>
                        <p:par>
                          <p:cTn fill="hold">
                            <p:stCondLst>
                              <p:cond delay="2900"/>
                            </p:stCondLst>
                            <p:childTnLst>
                              <p:par>
                                <p:cTn fill="hold" nodeType="afterEffect" presetClass="entr" presetID="10" presetSubtype="0">
                                  <p:stCondLst>
                                    <p:cond delay="0"/>
                                  </p:stCondLst>
                                  <p:childTnLst>
                                    <p:set>
                                      <p:cBhvr>
                                        <p:cTn dur="1" fill="hold">
                                          <p:stCondLst>
                                            <p:cond delay="0"/>
                                          </p:stCondLst>
                                        </p:cTn>
                                        <p:tgtEl>
                                          <p:spTgt spid="7243"/>
                                        </p:tgtEl>
                                        <p:attrNameLst>
                                          <p:attrName>style.visibility</p:attrName>
                                        </p:attrNameLst>
                                      </p:cBhvr>
                                      <p:to>
                                        <p:strVal val="visible"/>
                                      </p:to>
                                    </p:set>
                                    <p:animEffect filter="fade" transition="in">
                                      <p:cBhvr>
                                        <p:cTn dur="300"/>
                                        <p:tgtEl>
                                          <p:spTgt spid="7243"/>
                                        </p:tgtEl>
                                      </p:cBhvr>
                                    </p:animEffect>
                                  </p:childTnLst>
                                </p:cTn>
                              </p:par>
                            </p:childTnLst>
                          </p:cTn>
                        </p:par>
                        <p:par>
                          <p:cTn fill="hold">
                            <p:stCondLst>
                              <p:cond delay="3200"/>
                            </p:stCondLst>
                            <p:childTnLst>
                              <p:par>
                                <p:cTn fill="hold" nodeType="afterEffect" presetClass="entr" presetID="1" presetSubtype="0">
                                  <p:stCondLst>
                                    <p:cond delay="0"/>
                                  </p:stCondLst>
                                  <p:childTnLst>
                                    <p:set>
                                      <p:cBhvr>
                                        <p:cTn dur="1" fill="hold">
                                          <p:stCondLst>
                                            <p:cond delay="0"/>
                                          </p:stCondLst>
                                        </p:cTn>
                                        <p:tgtEl>
                                          <p:spTgt spid="7246"/>
                                        </p:tgtEl>
                                        <p:attrNameLst>
                                          <p:attrName>style.visibility</p:attrName>
                                        </p:attrNameLst>
                                      </p:cBhvr>
                                      <p:to>
                                        <p:strVal val="visible"/>
                                      </p:to>
                                    </p:set>
                                  </p:childTnLst>
                                </p:cTn>
                              </p:par>
                            </p:childTnLst>
                          </p:cTn>
                        </p:par>
                        <p:par>
                          <p:cTn fill="hold">
                            <p:stCondLst>
                              <p:cond delay="3500"/>
                            </p:stCondLst>
                            <p:childTnLst>
                              <p:par>
                                <p:cTn fill="hold" nodeType="afterEffect" presetClass="entr" presetID="1" presetSubtype="0">
                                  <p:stCondLst>
                                    <p:cond delay="0"/>
                                  </p:stCondLst>
                                  <p:childTnLst>
                                    <p:set>
                                      <p:cBhvr>
                                        <p:cTn dur="1" fill="hold">
                                          <p:stCondLst>
                                            <p:cond delay="0"/>
                                          </p:stCondLst>
                                        </p:cTn>
                                        <p:tgtEl>
                                          <p:spTgt spid="7270"/>
                                        </p:tgtEl>
                                        <p:attrNameLst>
                                          <p:attrName>style.visibility</p:attrName>
                                        </p:attrNameLst>
                                      </p:cBhvr>
                                      <p:to>
                                        <p:strVal val="visible"/>
                                      </p:to>
                                    </p:set>
                                  </p:childTnLst>
                                </p:cTn>
                              </p:par>
                            </p:childTnLst>
                          </p:cTn>
                        </p:par>
                        <p:par>
                          <p:cTn fill="hold">
                            <p:stCondLst>
                              <p:cond delay="3800"/>
                            </p:stCondLst>
                            <p:childTnLst>
                              <p:par>
                                <p:cTn fill="hold" nodeType="afterEffect" presetClass="entr" presetID="1" presetSubtype="0">
                                  <p:stCondLst>
                                    <p:cond delay="0"/>
                                  </p:stCondLst>
                                  <p:childTnLst>
                                    <p:set>
                                      <p:cBhvr>
                                        <p:cTn dur="1" fill="hold">
                                          <p:stCondLst>
                                            <p:cond delay="0"/>
                                          </p:stCondLst>
                                        </p:cTn>
                                        <p:tgtEl>
                                          <p:spTgt spid="7237"/>
                                        </p:tgtEl>
                                        <p:attrNameLst>
                                          <p:attrName>style.visibility</p:attrName>
                                        </p:attrNameLst>
                                      </p:cBhvr>
                                      <p:to>
                                        <p:strVal val="visible"/>
                                      </p:to>
                                    </p:set>
                                  </p:childTnLst>
                                </p:cTn>
                              </p:par>
                            </p:childTnLst>
                          </p:cTn>
                        </p:par>
                        <p:par>
                          <p:cTn fill="hold">
                            <p:stCondLst>
                              <p:cond delay="4100"/>
                            </p:stCondLst>
                            <p:childTnLst>
                              <p:par>
                                <p:cTn fill="hold" nodeType="afterEffect" presetClass="entr" presetID="10" presetSubtype="0">
                                  <p:stCondLst>
                                    <p:cond delay="0"/>
                                  </p:stCondLst>
                                  <p:childTnLst>
                                    <p:set>
                                      <p:cBhvr>
                                        <p:cTn dur="1" fill="hold">
                                          <p:stCondLst>
                                            <p:cond delay="0"/>
                                          </p:stCondLst>
                                        </p:cTn>
                                        <p:tgtEl>
                                          <p:spTgt spid="7241"/>
                                        </p:tgtEl>
                                        <p:attrNameLst>
                                          <p:attrName>style.visibility</p:attrName>
                                        </p:attrNameLst>
                                      </p:cBhvr>
                                      <p:to>
                                        <p:strVal val="visible"/>
                                      </p:to>
                                    </p:set>
                                    <p:animEffect filter="fade" transition="in">
                                      <p:cBhvr>
                                        <p:cTn dur="300"/>
                                        <p:tgtEl>
                                          <p:spTgt spid="7241"/>
                                        </p:tgtEl>
                                      </p:cBhvr>
                                    </p:animEffect>
                                  </p:childTnLst>
                                </p:cTn>
                              </p:par>
                            </p:childTnLst>
                          </p:cTn>
                        </p:par>
                        <p:par>
                          <p:cTn fill="hold">
                            <p:stCondLst>
                              <p:cond delay="4400"/>
                            </p:stCondLst>
                            <p:childTnLst>
                              <p:par>
                                <p:cTn fill="hold" nodeType="afterEffect" presetClass="entr" presetID="1" presetSubtype="0">
                                  <p:stCondLst>
                                    <p:cond delay="0"/>
                                  </p:stCondLst>
                                  <p:childTnLst>
                                    <p:set>
                                      <p:cBhvr>
                                        <p:cTn dur="1" fill="hold">
                                          <p:stCondLst>
                                            <p:cond delay="0"/>
                                          </p:stCondLst>
                                        </p:cTn>
                                        <p:tgtEl>
                                          <p:spTgt spid="7247"/>
                                        </p:tgtEl>
                                        <p:attrNameLst>
                                          <p:attrName>style.visibility</p:attrName>
                                        </p:attrNameLst>
                                      </p:cBhvr>
                                      <p:to>
                                        <p:strVal val="visible"/>
                                      </p:to>
                                    </p:set>
                                  </p:childTnLst>
                                </p:cTn>
                              </p:par>
                            </p:childTnLst>
                          </p:cTn>
                        </p:par>
                        <p:par>
                          <p:cTn fill="hold">
                            <p:stCondLst>
                              <p:cond delay="4700"/>
                            </p:stCondLst>
                            <p:childTnLst>
                              <p:par>
                                <p:cTn fill="hold" nodeType="afterEffect" presetClass="entr" presetID="1" presetSubtype="0">
                                  <p:stCondLst>
                                    <p:cond delay="0"/>
                                  </p:stCondLst>
                                  <p:childTnLst>
                                    <p:set>
                                      <p:cBhvr>
                                        <p:cTn dur="1" fill="hold">
                                          <p:stCondLst>
                                            <p:cond delay="0"/>
                                          </p:stCondLst>
                                        </p:cTn>
                                        <p:tgtEl>
                                          <p:spTgt spid="7281"/>
                                        </p:tgtEl>
                                        <p:attrNameLst>
                                          <p:attrName>style.visibility</p:attrName>
                                        </p:attrNameLst>
                                      </p:cBhvr>
                                      <p:to>
                                        <p:strVal val="visible"/>
                                      </p:to>
                                    </p:set>
                                  </p:childTnLst>
                                </p:cTn>
                              </p:par>
                            </p:childTnLst>
                          </p:cTn>
                        </p:par>
                        <p:par>
                          <p:cTn fill="hold">
                            <p:stCondLst>
                              <p:cond delay="5000"/>
                            </p:stCondLst>
                            <p:childTnLst>
                              <p:par>
                                <p:cTn fill="hold" nodeType="afterEffect" presetClass="entr" presetID="1" presetSubtype="0">
                                  <p:stCondLst>
                                    <p:cond delay="0"/>
                                  </p:stCondLst>
                                  <p:childTnLst>
                                    <p:set>
                                      <p:cBhvr>
                                        <p:cTn dur="1" fill="hold">
                                          <p:stCondLst>
                                            <p:cond delay="0"/>
                                          </p:stCondLst>
                                        </p:cTn>
                                        <p:tgtEl>
                                          <p:spTgt spid="723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9" name="Shape 7319"/>
        <p:cNvGrpSpPr/>
        <p:nvPr/>
      </p:nvGrpSpPr>
      <p:grpSpPr>
        <a:xfrm>
          <a:off x="0" y="0"/>
          <a:ext cx="0" cy="0"/>
          <a:chOff x="0" y="0"/>
          <a:chExt cx="0" cy="0"/>
        </a:xfrm>
      </p:grpSpPr>
      <p:sp>
        <p:nvSpPr>
          <p:cNvPr id="7320" name="Google Shape;7320;p95"/>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Literature periods</a:t>
            </a:r>
            <a:endParaRPr/>
          </a:p>
        </p:txBody>
      </p:sp>
      <p:graphicFrame>
        <p:nvGraphicFramePr>
          <p:cNvPr id="7321" name="Google Shape;7321;p95"/>
          <p:cNvGraphicFramePr/>
          <p:nvPr/>
        </p:nvGraphicFramePr>
        <p:xfrm>
          <a:off x="713213" y="1183978"/>
          <a:ext cx="3000000" cy="3000000"/>
        </p:xfrm>
        <a:graphic>
          <a:graphicData uri="http://schemas.openxmlformats.org/drawingml/2006/table">
            <a:tbl>
              <a:tblPr>
                <a:noFill/>
                <a:tableStyleId>{1D5665FB-3F67-4618-846B-EAC83B2D7FE6}</a:tableStyleId>
              </a:tblPr>
              <a:tblGrid>
                <a:gridCol w="2463075"/>
                <a:gridCol w="2627225"/>
                <a:gridCol w="2627225"/>
              </a:tblGrid>
              <a:tr h="837500">
                <a:tc>
                  <a:txBody>
                    <a:bodyPr/>
                    <a:lstStyle/>
                    <a:p>
                      <a:pPr indent="0" lvl="0" marL="91440" rtl="0" algn="ctr">
                        <a:spcBef>
                          <a:spcPts val="0"/>
                        </a:spcBef>
                        <a:spcAft>
                          <a:spcPts val="0"/>
                        </a:spcAft>
                        <a:buNone/>
                      </a:pPr>
                      <a:r>
                        <a:rPr lang="en" sz="2000">
                          <a:solidFill>
                            <a:schemeClr val="lt1"/>
                          </a:solidFill>
                          <a:latin typeface="Abril Fatface"/>
                          <a:ea typeface="Abril Fatface"/>
                          <a:cs typeface="Abril Fatface"/>
                          <a:sym typeface="Abril Fatface"/>
                        </a:rPr>
                        <a:t>1837</a:t>
                      </a:r>
                      <a:r>
                        <a:rPr b="1" lang="en" sz="2000">
                          <a:solidFill>
                            <a:schemeClr val="lt1"/>
                          </a:solidFill>
                          <a:latin typeface="Abril Fatface"/>
                          <a:ea typeface="Abril Fatface"/>
                          <a:cs typeface="Abril Fatface"/>
                          <a:sym typeface="Abril Fatface"/>
                        </a:rPr>
                        <a:t>-</a:t>
                      </a:r>
                      <a:r>
                        <a:rPr lang="en" sz="2000">
                          <a:solidFill>
                            <a:schemeClr val="lt1"/>
                          </a:solidFill>
                          <a:latin typeface="Abril Fatface"/>
                          <a:ea typeface="Abril Fatface"/>
                          <a:cs typeface="Abril Fatface"/>
                          <a:sym typeface="Abril Fatface"/>
                        </a:rPr>
                        <a:t>1901</a:t>
                      </a:r>
                      <a:endParaRPr sz="1800">
                        <a:solidFill>
                          <a:schemeClr val="lt1"/>
                        </a:solidFill>
                        <a:latin typeface="Abril Fatface"/>
                        <a:ea typeface="Abril Fatface"/>
                        <a:cs typeface="Abril Fatface"/>
                        <a:sym typeface="Abril Fatface"/>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2000">
                          <a:solidFill>
                            <a:schemeClr val="lt1"/>
                          </a:solidFill>
                          <a:latin typeface="Abril Fatface"/>
                          <a:ea typeface="Abril Fatface"/>
                          <a:cs typeface="Abril Fatface"/>
                          <a:sym typeface="Abril Fatface"/>
                        </a:rPr>
                        <a:t>Victorian</a:t>
                      </a:r>
                      <a:endParaRPr sz="1800">
                        <a:solidFill>
                          <a:schemeClr val="lt1"/>
                        </a:solidFill>
                        <a:latin typeface="Abril Fatface"/>
                        <a:ea typeface="Abril Fatface"/>
                        <a:cs typeface="Abril Fatface"/>
                        <a:sym typeface="Abril Fatface"/>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Mercury is the closest planet to the Sun</a:t>
                      </a:r>
                      <a:endParaRPr>
                        <a:solidFill>
                          <a:schemeClr val="lt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5"/>
                    </a:solidFill>
                  </a:tcPr>
                </a:tc>
              </a:tr>
              <a:tr h="837500">
                <a:tc>
                  <a:txBody>
                    <a:bodyPr/>
                    <a:lstStyle/>
                    <a:p>
                      <a:pPr indent="0" lvl="0" marL="91440" rtl="0" algn="ctr">
                        <a:spcBef>
                          <a:spcPts val="0"/>
                        </a:spcBef>
                        <a:spcAft>
                          <a:spcPts val="0"/>
                        </a:spcAft>
                        <a:buNone/>
                      </a:pPr>
                      <a:r>
                        <a:rPr lang="en" sz="2000">
                          <a:solidFill>
                            <a:schemeClr val="lt1"/>
                          </a:solidFill>
                          <a:latin typeface="Abril Fatface"/>
                          <a:ea typeface="Abril Fatface"/>
                          <a:cs typeface="Abril Fatface"/>
                          <a:sym typeface="Abril Fatface"/>
                        </a:rPr>
                        <a:t>1901</a:t>
                      </a:r>
                      <a:r>
                        <a:rPr b="1" lang="en" sz="2000">
                          <a:solidFill>
                            <a:schemeClr val="lt1"/>
                          </a:solidFill>
                          <a:latin typeface="Abril Fatface"/>
                          <a:ea typeface="Abril Fatface"/>
                          <a:cs typeface="Abril Fatface"/>
                          <a:sym typeface="Abril Fatface"/>
                        </a:rPr>
                        <a:t>-</a:t>
                      </a:r>
                      <a:r>
                        <a:rPr lang="en" sz="2000">
                          <a:solidFill>
                            <a:schemeClr val="lt1"/>
                          </a:solidFill>
                          <a:latin typeface="Abril Fatface"/>
                          <a:ea typeface="Abril Fatface"/>
                          <a:cs typeface="Abril Fatface"/>
                          <a:sym typeface="Abril Fatface"/>
                        </a:rPr>
                        <a:t>1910</a:t>
                      </a:r>
                      <a:endParaRPr sz="1800">
                        <a:solidFill>
                          <a:schemeClr val="lt1"/>
                        </a:solidFill>
                        <a:latin typeface="Abril Fatface"/>
                        <a:ea typeface="Abril Fatface"/>
                        <a:cs typeface="Abril Fatface"/>
                        <a:sym typeface="Abril Fatface"/>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000">
                          <a:solidFill>
                            <a:schemeClr val="lt1"/>
                          </a:solidFill>
                          <a:latin typeface="Abril Fatface"/>
                          <a:ea typeface="Abril Fatface"/>
                          <a:cs typeface="Abril Fatface"/>
                          <a:sym typeface="Abril Fatface"/>
                        </a:rPr>
                        <a:t>Edwardian</a:t>
                      </a:r>
                      <a:endParaRPr>
                        <a:solidFill>
                          <a:schemeClr val="lt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Venus has extremely high temperatures</a:t>
                      </a:r>
                      <a:endParaRPr>
                        <a:solidFill>
                          <a:schemeClr val="lt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dk2"/>
                    </a:solidFill>
                  </a:tcPr>
                </a:tc>
              </a:tr>
              <a:tr h="851375">
                <a:tc>
                  <a:txBody>
                    <a:bodyPr/>
                    <a:lstStyle/>
                    <a:p>
                      <a:pPr indent="0" lvl="0" marL="91440" rtl="0" algn="ctr">
                        <a:spcBef>
                          <a:spcPts val="0"/>
                        </a:spcBef>
                        <a:spcAft>
                          <a:spcPts val="0"/>
                        </a:spcAft>
                        <a:buNone/>
                      </a:pPr>
                      <a:r>
                        <a:rPr lang="en" sz="2000">
                          <a:solidFill>
                            <a:schemeClr val="lt1"/>
                          </a:solidFill>
                          <a:latin typeface="Abril Fatface"/>
                          <a:ea typeface="Abril Fatface"/>
                          <a:cs typeface="Abril Fatface"/>
                          <a:sym typeface="Abril Fatface"/>
                        </a:rPr>
                        <a:t>1914</a:t>
                      </a:r>
                      <a:r>
                        <a:rPr b="1" lang="en" sz="2000">
                          <a:solidFill>
                            <a:schemeClr val="lt1"/>
                          </a:solidFill>
                          <a:latin typeface="Abril Fatface"/>
                          <a:ea typeface="Abril Fatface"/>
                          <a:cs typeface="Abril Fatface"/>
                          <a:sym typeface="Abril Fatface"/>
                        </a:rPr>
                        <a:t>-</a:t>
                      </a:r>
                      <a:r>
                        <a:rPr lang="en" sz="2000">
                          <a:solidFill>
                            <a:schemeClr val="lt1"/>
                          </a:solidFill>
                          <a:latin typeface="Abril Fatface"/>
                          <a:ea typeface="Abril Fatface"/>
                          <a:cs typeface="Abril Fatface"/>
                          <a:sym typeface="Abril Fatface"/>
                        </a:rPr>
                        <a:t>1939</a:t>
                      </a:r>
                      <a:endParaRPr sz="1800">
                        <a:solidFill>
                          <a:schemeClr val="lt1"/>
                        </a:solidFill>
                        <a:latin typeface="Abril Fatface"/>
                        <a:ea typeface="Abril Fatface"/>
                        <a:cs typeface="Abril Fatface"/>
                        <a:sym typeface="Abril Fatface"/>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2000">
                          <a:solidFill>
                            <a:schemeClr val="lt1"/>
                          </a:solidFill>
                          <a:latin typeface="Abril Fatface"/>
                          <a:ea typeface="Abril Fatface"/>
                          <a:cs typeface="Abril Fatface"/>
                          <a:sym typeface="Abril Fatface"/>
                        </a:rPr>
                        <a:t>Modern</a:t>
                      </a:r>
                      <a:endParaRPr>
                        <a:solidFill>
                          <a:schemeClr val="lt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Saturn is the only planet with rings</a:t>
                      </a:r>
                      <a:endParaRPr>
                        <a:solidFill>
                          <a:schemeClr val="lt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2"/>
                    </a:solidFill>
                  </a:tcPr>
                </a:tc>
              </a:tr>
              <a:tr h="699925">
                <a:tc>
                  <a:txBody>
                    <a:bodyPr/>
                    <a:lstStyle/>
                    <a:p>
                      <a:pPr indent="0" lvl="0" marL="91440" rtl="0" algn="ctr">
                        <a:spcBef>
                          <a:spcPts val="0"/>
                        </a:spcBef>
                        <a:spcAft>
                          <a:spcPts val="0"/>
                        </a:spcAft>
                        <a:buNone/>
                      </a:pPr>
                      <a:r>
                        <a:rPr lang="en" sz="2000">
                          <a:solidFill>
                            <a:schemeClr val="lt1"/>
                          </a:solidFill>
                          <a:latin typeface="Abril Fatface"/>
                          <a:ea typeface="Abril Fatface"/>
                          <a:cs typeface="Abril Fatface"/>
                          <a:sym typeface="Abril Fatface"/>
                        </a:rPr>
                        <a:t>1939</a:t>
                      </a:r>
                      <a:r>
                        <a:rPr b="1" lang="en" sz="2000">
                          <a:solidFill>
                            <a:schemeClr val="lt1"/>
                          </a:solidFill>
                          <a:latin typeface="Abril Fatface"/>
                          <a:ea typeface="Abril Fatface"/>
                          <a:cs typeface="Abril Fatface"/>
                          <a:sym typeface="Abril Fatface"/>
                        </a:rPr>
                        <a:t>-</a:t>
                      </a:r>
                      <a:r>
                        <a:rPr lang="en" sz="2000">
                          <a:solidFill>
                            <a:schemeClr val="lt1"/>
                          </a:solidFill>
                          <a:latin typeface="Abril Fatface"/>
                          <a:ea typeface="Abril Fatface"/>
                          <a:cs typeface="Abril Fatface"/>
                          <a:sym typeface="Abril Fatface"/>
                        </a:rPr>
                        <a:t>present</a:t>
                      </a:r>
                      <a:endParaRPr sz="1800">
                        <a:solidFill>
                          <a:schemeClr val="lt1"/>
                        </a:solidFill>
                        <a:latin typeface="Abril Fatface"/>
                        <a:ea typeface="Abril Fatface"/>
                        <a:cs typeface="Abril Fatface"/>
                        <a:sym typeface="Abril Fatface"/>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2000">
                          <a:solidFill>
                            <a:schemeClr val="lt1"/>
                          </a:solidFill>
                          <a:latin typeface="Abril Fatface"/>
                          <a:ea typeface="Abril Fatface"/>
                          <a:cs typeface="Abril Fatface"/>
                          <a:sym typeface="Abril Fatface"/>
                        </a:rPr>
                        <a:t>Postmodern</a:t>
                      </a:r>
                      <a:endParaRPr>
                        <a:solidFill>
                          <a:schemeClr val="lt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Venus has extremely high temperatures</a:t>
                      </a:r>
                      <a:endParaRPr>
                        <a:solidFill>
                          <a:schemeClr val="lt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3"/>
                    </a:solidFill>
                  </a:tcPr>
                </a:tc>
              </a:tr>
            </a:tbl>
          </a:graphicData>
        </a:graphic>
      </p:graphicFrame>
      <p:grpSp>
        <p:nvGrpSpPr>
          <p:cNvPr id="7322" name="Google Shape;7322;p95"/>
          <p:cNvGrpSpPr/>
          <p:nvPr/>
        </p:nvGrpSpPr>
        <p:grpSpPr>
          <a:xfrm>
            <a:off x="8245797" y="3632218"/>
            <a:ext cx="794183" cy="1184332"/>
            <a:chOff x="-769675" y="2880248"/>
            <a:chExt cx="703626" cy="1049381"/>
          </a:xfrm>
        </p:grpSpPr>
        <p:sp>
          <p:nvSpPr>
            <p:cNvPr id="7323" name="Google Shape;7323;p95"/>
            <p:cNvSpPr/>
            <p:nvPr/>
          </p:nvSpPr>
          <p:spPr>
            <a:xfrm>
              <a:off x="-374405" y="2880248"/>
              <a:ext cx="272382" cy="884140"/>
            </a:xfrm>
            <a:custGeom>
              <a:rect b="b" l="l" r="r" t="t"/>
              <a:pathLst>
                <a:path extrusionOk="0" h="26052" w="8026">
                  <a:moveTo>
                    <a:pt x="2520" y="0"/>
                  </a:moveTo>
                  <a:cubicBezTo>
                    <a:pt x="1561" y="0"/>
                    <a:pt x="755" y="823"/>
                    <a:pt x="704" y="1841"/>
                  </a:cubicBezTo>
                  <a:cubicBezTo>
                    <a:pt x="687" y="2155"/>
                    <a:pt x="747" y="2460"/>
                    <a:pt x="874" y="2723"/>
                  </a:cubicBezTo>
                  <a:cubicBezTo>
                    <a:pt x="670" y="2842"/>
                    <a:pt x="543" y="3054"/>
                    <a:pt x="543" y="3300"/>
                  </a:cubicBezTo>
                  <a:cubicBezTo>
                    <a:pt x="543" y="3665"/>
                    <a:pt x="823" y="3953"/>
                    <a:pt x="1188" y="3970"/>
                  </a:cubicBezTo>
                  <a:lnTo>
                    <a:pt x="1188" y="3987"/>
                  </a:lnTo>
                  <a:cubicBezTo>
                    <a:pt x="4819" y="5480"/>
                    <a:pt x="7355" y="10053"/>
                    <a:pt x="7194" y="15473"/>
                  </a:cubicBezTo>
                  <a:cubicBezTo>
                    <a:pt x="7092" y="18739"/>
                    <a:pt x="3631" y="25398"/>
                    <a:pt x="0" y="26052"/>
                  </a:cubicBezTo>
                  <a:cubicBezTo>
                    <a:pt x="1900" y="25941"/>
                    <a:pt x="3351" y="24567"/>
                    <a:pt x="3529" y="24414"/>
                  </a:cubicBezTo>
                  <a:cubicBezTo>
                    <a:pt x="5574" y="22616"/>
                    <a:pt x="7745" y="18994"/>
                    <a:pt x="7873" y="14829"/>
                  </a:cubicBezTo>
                  <a:cubicBezTo>
                    <a:pt x="8025" y="9730"/>
                    <a:pt x="5777" y="4513"/>
                    <a:pt x="2486" y="2613"/>
                  </a:cubicBezTo>
                  <a:cubicBezTo>
                    <a:pt x="2231" y="2299"/>
                    <a:pt x="2070" y="1900"/>
                    <a:pt x="2053" y="1459"/>
                  </a:cubicBezTo>
                  <a:cubicBezTo>
                    <a:pt x="2028" y="866"/>
                    <a:pt x="2274" y="340"/>
                    <a:pt x="2672" y="9"/>
                  </a:cubicBezTo>
                  <a:cubicBezTo>
                    <a:pt x="2622" y="0"/>
                    <a:pt x="2571" y="0"/>
                    <a:pt x="25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95"/>
            <p:cNvSpPr/>
            <p:nvPr/>
          </p:nvSpPr>
          <p:spPr>
            <a:xfrm>
              <a:off x="-292649" y="3037413"/>
              <a:ext cx="187437" cy="420655"/>
            </a:xfrm>
            <a:custGeom>
              <a:rect b="b" l="l" r="r" t="t"/>
              <a:pathLst>
                <a:path extrusionOk="0" h="12395" w="5523">
                  <a:moveTo>
                    <a:pt x="0" y="1"/>
                  </a:moveTo>
                  <a:cubicBezTo>
                    <a:pt x="2961" y="1935"/>
                    <a:pt x="4929" y="6058"/>
                    <a:pt x="4785" y="10834"/>
                  </a:cubicBezTo>
                  <a:cubicBezTo>
                    <a:pt x="4768" y="11300"/>
                    <a:pt x="4692" y="11826"/>
                    <a:pt x="4547" y="12395"/>
                  </a:cubicBezTo>
                  <a:cubicBezTo>
                    <a:pt x="4946" y="11979"/>
                    <a:pt x="5243" y="11411"/>
                    <a:pt x="5430" y="10749"/>
                  </a:cubicBezTo>
                  <a:cubicBezTo>
                    <a:pt x="5447" y="10562"/>
                    <a:pt x="5455" y="10384"/>
                    <a:pt x="5464" y="10198"/>
                  </a:cubicBezTo>
                  <a:cubicBezTo>
                    <a:pt x="5523" y="8187"/>
                    <a:pt x="5209" y="6168"/>
                    <a:pt x="4607" y="4327"/>
                  </a:cubicBezTo>
                  <a:cubicBezTo>
                    <a:pt x="3470" y="1876"/>
                    <a:pt x="1655" y="20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95"/>
            <p:cNvSpPr/>
            <p:nvPr/>
          </p:nvSpPr>
          <p:spPr>
            <a:xfrm>
              <a:off x="-356282" y="2880248"/>
              <a:ext cx="72592" cy="121530"/>
            </a:xfrm>
            <a:custGeom>
              <a:rect b="b" l="l" r="r" t="t"/>
              <a:pathLst>
                <a:path extrusionOk="0" h="3581" w="2139">
                  <a:moveTo>
                    <a:pt x="1986" y="0"/>
                  </a:moveTo>
                  <a:cubicBezTo>
                    <a:pt x="1027" y="0"/>
                    <a:pt x="221" y="823"/>
                    <a:pt x="170" y="1841"/>
                  </a:cubicBezTo>
                  <a:cubicBezTo>
                    <a:pt x="153" y="2155"/>
                    <a:pt x="213" y="2460"/>
                    <a:pt x="332" y="2723"/>
                  </a:cubicBezTo>
                  <a:cubicBezTo>
                    <a:pt x="136" y="2842"/>
                    <a:pt x="1" y="3054"/>
                    <a:pt x="1" y="3300"/>
                  </a:cubicBezTo>
                  <a:cubicBezTo>
                    <a:pt x="1" y="3385"/>
                    <a:pt x="18" y="3461"/>
                    <a:pt x="43" y="3529"/>
                  </a:cubicBezTo>
                  <a:cubicBezTo>
                    <a:pt x="179" y="3563"/>
                    <a:pt x="323" y="3580"/>
                    <a:pt x="459" y="3580"/>
                  </a:cubicBezTo>
                  <a:cubicBezTo>
                    <a:pt x="1078" y="3580"/>
                    <a:pt x="1638" y="3232"/>
                    <a:pt x="2037" y="2664"/>
                  </a:cubicBezTo>
                  <a:cubicBezTo>
                    <a:pt x="2011" y="2647"/>
                    <a:pt x="1986" y="2630"/>
                    <a:pt x="1952" y="2613"/>
                  </a:cubicBezTo>
                  <a:cubicBezTo>
                    <a:pt x="1697" y="2299"/>
                    <a:pt x="1536" y="1900"/>
                    <a:pt x="1519" y="1459"/>
                  </a:cubicBezTo>
                  <a:cubicBezTo>
                    <a:pt x="1494" y="866"/>
                    <a:pt x="1740" y="340"/>
                    <a:pt x="2138" y="9"/>
                  </a:cubicBezTo>
                  <a:cubicBezTo>
                    <a:pt x="2088" y="0"/>
                    <a:pt x="2037" y="0"/>
                    <a:pt x="1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95"/>
            <p:cNvSpPr/>
            <p:nvPr/>
          </p:nvSpPr>
          <p:spPr>
            <a:xfrm>
              <a:off x="-632092" y="3763200"/>
              <a:ext cx="428732" cy="166429"/>
            </a:xfrm>
            <a:custGeom>
              <a:rect b="b" l="l" r="r" t="t"/>
              <a:pathLst>
                <a:path extrusionOk="0" h="4904" w="12633">
                  <a:moveTo>
                    <a:pt x="5303" y="1"/>
                  </a:moveTo>
                  <a:cubicBezTo>
                    <a:pt x="5303" y="9"/>
                    <a:pt x="5303" y="26"/>
                    <a:pt x="5303" y="35"/>
                  </a:cubicBezTo>
                  <a:cubicBezTo>
                    <a:pt x="5303" y="179"/>
                    <a:pt x="5354" y="315"/>
                    <a:pt x="5430" y="425"/>
                  </a:cubicBezTo>
                  <a:cubicBezTo>
                    <a:pt x="5515" y="654"/>
                    <a:pt x="5557" y="900"/>
                    <a:pt x="5557" y="1154"/>
                  </a:cubicBezTo>
                  <a:cubicBezTo>
                    <a:pt x="5557" y="2333"/>
                    <a:pt x="4641" y="3292"/>
                    <a:pt x="3504" y="3292"/>
                  </a:cubicBezTo>
                  <a:cubicBezTo>
                    <a:pt x="3309" y="3292"/>
                    <a:pt x="3114" y="3258"/>
                    <a:pt x="2936" y="3207"/>
                  </a:cubicBezTo>
                  <a:cubicBezTo>
                    <a:pt x="2877" y="3182"/>
                    <a:pt x="2809" y="3173"/>
                    <a:pt x="2741" y="3173"/>
                  </a:cubicBezTo>
                  <a:cubicBezTo>
                    <a:pt x="2410" y="3173"/>
                    <a:pt x="2130" y="3462"/>
                    <a:pt x="2130" y="3810"/>
                  </a:cubicBezTo>
                  <a:cubicBezTo>
                    <a:pt x="2130" y="3886"/>
                    <a:pt x="2147" y="3962"/>
                    <a:pt x="2173" y="4030"/>
                  </a:cubicBezTo>
                  <a:lnTo>
                    <a:pt x="1494" y="4285"/>
                  </a:lnTo>
                  <a:lnTo>
                    <a:pt x="612" y="4285"/>
                  </a:lnTo>
                  <a:cubicBezTo>
                    <a:pt x="272" y="4285"/>
                    <a:pt x="1" y="4556"/>
                    <a:pt x="1" y="4895"/>
                  </a:cubicBezTo>
                  <a:lnTo>
                    <a:pt x="1" y="4904"/>
                  </a:lnTo>
                  <a:lnTo>
                    <a:pt x="12632" y="4904"/>
                  </a:lnTo>
                  <a:lnTo>
                    <a:pt x="12632" y="4895"/>
                  </a:lnTo>
                  <a:cubicBezTo>
                    <a:pt x="12632" y="4556"/>
                    <a:pt x="12361" y="4285"/>
                    <a:pt x="12021" y="4285"/>
                  </a:cubicBezTo>
                  <a:lnTo>
                    <a:pt x="11139" y="4285"/>
                  </a:lnTo>
                  <a:lnTo>
                    <a:pt x="10461" y="4022"/>
                  </a:lnTo>
                  <a:cubicBezTo>
                    <a:pt x="10486" y="3954"/>
                    <a:pt x="10503" y="3886"/>
                    <a:pt x="10503" y="3810"/>
                  </a:cubicBezTo>
                  <a:cubicBezTo>
                    <a:pt x="10503" y="3453"/>
                    <a:pt x="10223" y="3173"/>
                    <a:pt x="9884" y="3173"/>
                  </a:cubicBezTo>
                  <a:cubicBezTo>
                    <a:pt x="9824" y="3173"/>
                    <a:pt x="9756" y="3182"/>
                    <a:pt x="9697" y="3207"/>
                  </a:cubicBezTo>
                  <a:cubicBezTo>
                    <a:pt x="9519" y="3258"/>
                    <a:pt x="9324" y="3292"/>
                    <a:pt x="9129" y="3292"/>
                  </a:cubicBezTo>
                  <a:cubicBezTo>
                    <a:pt x="7992" y="3292"/>
                    <a:pt x="7076" y="2333"/>
                    <a:pt x="7076" y="1154"/>
                  </a:cubicBezTo>
                  <a:cubicBezTo>
                    <a:pt x="7076" y="900"/>
                    <a:pt x="7118" y="654"/>
                    <a:pt x="7203" y="425"/>
                  </a:cubicBezTo>
                  <a:cubicBezTo>
                    <a:pt x="7245" y="365"/>
                    <a:pt x="7279" y="289"/>
                    <a:pt x="7305" y="213"/>
                  </a:cubicBezTo>
                  <a:lnTo>
                    <a:pt x="7305" y="213"/>
                  </a:lnTo>
                  <a:cubicBezTo>
                    <a:pt x="7144" y="230"/>
                    <a:pt x="6991" y="238"/>
                    <a:pt x="6821" y="238"/>
                  </a:cubicBezTo>
                  <a:cubicBezTo>
                    <a:pt x="6270" y="238"/>
                    <a:pt x="5752" y="153"/>
                    <a:pt x="5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95"/>
            <p:cNvSpPr/>
            <p:nvPr/>
          </p:nvSpPr>
          <p:spPr>
            <a:xfrm>
              <a:off x="-452155" y="3763200"/>
              <a:ext cx="67977" cy="53010"/>
            </a:xfrm>
            <a:custGeom>
              <a:rect b="b" l="l" r="r" t="t"/>
              <a:pathLst>
                <a:path extrusionOk="0" h="1562" w="2003">
                  <a:moveTo>
                    <a:pt x="1" y="1"/>
                  </a:moveTo>
                  <a:cubicBezTo>
                    <a:pt x="1" y="9"/>
                    <a:pt x="1" y="18"/>
                    <a:pt x="1" y="35"/>
                  </a:cubicBezTo>
                  <a:cubicBezTo>
                    <a:pt x="1" y="179"/>
                    <a:pt x="52" y="315"/>
                    <a:pt x="128" y="425"/>
                  </a:cubicBezTo>
                  <a:cubicBezTo>
                    <a:pt x="196" y="611"/>
                    <a:pt x="238" y="807"/>
                    <a:pt x="247" y="1010"/>
                  </a:cubicBezTo>
                  <a:cubicBezTo>
                    <a:pt x="612" y="1180"/>
                    <a:pt x="1002" y="1324"/>
                    <a:pt x="1426" y="1460"/>
                  </a:cubicBezTo>
                  <a:cubicBezTo>
                    <a:pt x="1553" y="1494"/>
                    <a:pt x="1681" y="1536"/>
                    <a:pt x="1808" y="1562"/>
                  </a:cubicBezTo>
                  <a:cubicBezTo>
                    <a:pt x="1782" y="1434"/>
                    <a:pt x="1774" y="1290"/>
                    <a:pt x="1774" y="1154"/>
                  </a:cubicBezTo>
                  <a:cubicBezTo>
                    <a:pt x="1774" y="900"/>
                    <a:pt x="1816" y="654"/>
                    <a:pt x="1893" y="425"/>
                  </a:cubicBezTo>
                  <a:cubicBezTo>
                    <a:pt x="1943" y="365"/>
                    <a:pt x="1977" y="289"/>
                    <a:pt x="2003" y="213"/>
                  </a:cubicBezTo>
                  <a:lnTo>
                    <a:pt x="2003" y="213"/>
                  </a:lnTo>
                  <a:cubicBezTo>
                    <a:pt x="1842" y="230"/>
                    <a:pt x="1681" y="238"/>
                    <a:pt x="1519" y="238"/>
                  </a:cubicBezTo>
                  <a:cubicBezTo>
                    <a:pt x="968" y="238"/>
                    <a:pt x="450" y="15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95"/>
            <p:cNvSpPr/>
            <p:nvPr/>
          </p:nvSpPr>
          <p:spPr>
            <a:xfrm>
              <a:off x="-769675" y="3036293"/>
              <a:ext cx="703626" cy="703626"/>
            </a:xfrm>
            <a:custGeom>
              <a:rect b="b" l="l" r="r" t="t"/>
              <a:pathLst>
                <a:path extrusionOk="0" h="20733" w="20733">
                  <a:moveTo>
                    <a:pt x="10366" y="0"/>
                  </a:moveTo>
                  <a:cubicBezTo>
                    <a:pt x="4640" y="0"/>
                    <a:pt x="0" y="4640"/>
                    <a:pt x="0" y="10366"/>
                  </a:cubicBezTo>
                  <a:cubicBezTo>
                    <a:pt x="0" y="16084"/>
                    <a:pt x="4640" y="20733"/>
                    <a:pt x="10366" y="20733"/>
                  </a:cubicBezTo>
                  <a:cubicBezTo>
                    <a:pt x="16092" y="20733"/>
                    <a:pt x="20733" y="16084"/>
                    <a:pt x="20733" y="10366"/>
                  </a:cubicBezTo>
                  <a:cubicBezTo>
                    <a:pt x="20733" y="4640"/>
                    <a:pt x="16092" y="0"/>
                    <a:pt x="10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95"/>
            <p:cNvSpPr/>
            <p:nvPr/>
          </p:nvSpPr>
          <p:spPr>
            <a:xfrm>
              <a:off x="-769675" y="3036293"/>
              <a:ext cx="589630" cy="585592"/>
            </a:xfrm>
            <a:custGeom>
              <a:rect b="b" l="l" r="r" t="t"/>
              <a:pathLst>
                <a:path extrusionOk="0" h="17255" w="17374">
                  <a:moveTo>
                    <a:pt x="10366" y="0"/>
                  </a:moveTo>
                  <a:cubicBezTo>
                    <a:pt x="4649" y="0"/>
                    <a:pt x="0" y="4640"/>
                    <a:pt x="0" y="10366"/>
                  </a:cubicBezTo>
                  <a:cubicBezTo>
                    <a:pt x="0" y="11520"/>
                    <a:pt x="195" y="12631"/>
                    <a:pt x="543" y="13675"/>
                  </a:cubicBezTo>
                  <a:cubicBezTo>
                    <a:pt x="2274" y="15855"/>
                    <a:pt x="4946" y="17255"/>
                    <a:pt x="7940" y="17255"/>
                  </a:cubicBezTo>
                  <a:cubicBezTo>
                    <a:pt x="13149" y="17255"/>
                    <a:pt x="17373" y="13030"/>
                    <a:pt x="17373" y="7821"/>
                  </a:cubicBezTo>
                  <a:cubicBezTo>
                    <a:pt x="17373" y="4971"/>
                    <a:pt x="16118" y="2426"/>
                    <a:pt x="14124" y="696"/>
                  </a:cubicBezTo>
                  <a:cubicBezTo>
                    <a:pt x="12962" y="246"/>
                    <a:pt x="11690" y="0"/>
                    <a:pt x="103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95"/>
            <p:cNvSpPr/>
            <p:nvPr/>
          </p:nvSpPr>
          <p:spPr>
            <a:xfrm>
              <a:off x="-187002" y="3190573"/>
              <a:ext cx="118646" cy="259215"/>
            </a:xfrm>
            <a:custGeom>
              <a:rect b="b" l="l" r="r" t="t"/>
              <a:pathLst>
                <a:path extrusionOk="0" h="7638" w="3496">
                  <a:moveTo>
                    <a:pt x="1782" y="1"/>
                  </a:moveTo>
                  <a:lnTo>
                    <a:pt x="1782" y="1"/>
                  </a:lnTo>
                  <a:cubicBezTo>
                    <a:pt x="1833" y="247"/>
                    <a:pt x="1892" y="476"/>
                    <a:pt x="1816" y="756"/>
                  </a:cubicBezTo>
                  <a:lnTo>
                    <a:pt x="1825" y="756"/>
                  </a:lnTo>
                  <a:cubicBezTo>
                    <a:pt x="1791" y="875"/>
                    <a:pt x="1646" y="1027"/>
                    <a:pt x="1663" y="1146"/>
                  </a:cubicBezTo>
                  <a:cubicBezTo>
                    <a:pt x="1689" y="1290"/>
                    <a:pt x="1850" y="1299"/>
                    <a:pt x="1935" y="1418"/>
                  </a:cubicBezTo>
                  <a:cubicBezTo>
                    <a:pt x="2206" y="1791"/>
                    <a:pt x="1926" y="1893"/>
                    <a:pt x="1808" y="2300"/>
                  </a:cubicBezTo>
                  <a:cubicBezTo>
                    <a:pt x="1706" y="2682"/>
                    <a:pt x="1689" y="2877"/>
                    <a:pt x="1205" y="2928"/>
                  </a:cubicBezTo>
                  <a:cubicBezTo>
                    <a:pt x="1231" y="3080"/>
                    <a:pt x="1273" y="3191"/>
                    <a:pt x="1273" y="3343"/>
                  </a:cubicBezTo>
                  <a:cubicBezTo>
                    <a:pt x="1190" y="3313"/>
                    <a:pt x="1131" y="3300"/>
                    <a:pt x="1080" y="3300"/>
                  </a:cubicBezTo>
                  <a:cubicBezTo>
                    <a:pt x="975" y="3300"/>
                    <a:pt x="907" y="3357"/>
                    <a:pt x="747" y="3437"/>
                  </a:cubicBezTo>
                  <a:cubicBezTo>
                    <a:pt x="586" y="3521"/>
                    <a:pt x="315" y="3640"/>
                    <a:pt x="230" y="3733"/>
                  </a:cubicBezTo>
                  <a:cubicBezTo>
                    <a:pt x="1" y="3996"/>
                    <a:pt x="196" y="4819"/>
                    <a:pt x="340" y="5091"/>
                  </a:cubicBezTo>
                  <a:cubicBezTo>
                    <a:pt x="501" y="5388"/>
                    <a:pt x="637" y="5523"/>
                    <a:pt x="739" y="5863"/>
                  </a:cubicBezTo>
                  <a:cubicBezTo>
                    <a:pt x="807" y="6109"/>
                    <a:pt x="756" y="6363"/>
                    <a:pt x="815" y="6601"/>
                  </a:cubicBezTo>
                  <a:cubicBezTo>
                    <a:pt x="856" y="6775"/>
                    <a:pt x="939" y="6841"/>
                    <a:pt x="1040" y="6841"/>
                  </a:cubicBezTo>
                  <a:cubicBezTo>
                    <a:pt x="1151" y="6841"/>
                    <a:pt x="1285" y="6762"/>
                    <a:pt x="1409" y="6660"/>
                  </a:cubicBezTo>
                  <a:lnTo>
                    <a:pt x="1409" y="6660"/>
                  </a:lnTo>
                  <a:lnTo>
                    <a:pt x="1316" y="6753"/>
                  </a:lnTo>
                  <a:cubicBezTo>
                    <a:pt x="1519" y="6932"/>
                    <a:pt x="1417" y="7585"/>
                    <a:pt x="1858" y="7636"/>
                  </a:cubicBezTo>
                  <a:cubicBezTo>
                    <a:pt x="1871" y="7637"/>
                    <a:pt x="1883" y="7638"/>
                    <a:pt x="1895" y="7638"/>
                  </a:cubicBezTo>
                  <a:cubicBezTo>
                    <a:pt x="2042" y="7638"/>
                    <a:pt x="2126" y="7540"/>
                    <a:pt x="2181" y="7407"/>
                  </a:cubicBezTo>
                  <a:cubicBezTo>
                    <a:pt x="2317" y="7245"/>
                    <a:pt x="2435" y="6999"/>
                    <a:pt x="2461" y="6906"/>
                  </a:cubicBezTo>
                  <a:cubicBezTo>
                    <a:pt x="2503" y="6762"/>
                    <a:pt x="2529" y="6643"/>
                    <a:pt x="2588" y="6499"/>
                  </a:cubicBezTo>
                  <a:cubicBezTo>
                    <a:pt x="2656" y="6346"/>
                    <a:pt x="2724" y="6219"/>
                    <a:pt x="2800" y="6075"/>
                  </a:cubicBezTo>
                  <a:cubicBezTo>
                    <a:pt x="2910" y="5880"/>
                    <a:pt x="2843" y="5854"/>
                    <a:pt x="2868" y="5651"/>
                  </a:cubicBezTo>
                  <a:cubicBezTo>
                    <a:pt x="2876" y="5523"/>
                    <a:pt x="2936" y="5320"/>
                    <a:pt x="2995" y="5201"/>
                  </a:cubicBezTo>
                  <a:cubicBezTo>
                    <a:pt x="3063" y="5048"/>
                    <a:pt x="3267" y="4921"/>
                    <a:pt x="3368" y="4777"/>
                  </a:cubicBezTo>
                  <a:cubicBezTo>
                    <a:pt x="3411" y="4718"/>
                    <a:pt x="3453" y="4667"/>
                    <a:pt x="3496" y="4616"/>
                  </a:cubicBezTo>
                  <a:cubicBezTo>
                    <a:pt x="3301" y="2919"/>
                    <a:pt x="2698" y="1350"/>
                    <a:pt x="17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95"/>
            <p:cNvSpPr/>
            <p:nvPr/>
          </p:nvSpPr>
          <p:spPr>
            <a:xfrm>
              <a:off x="-125371" y="3422332"/>
              <a:ext cx="57592" cy="156079"/>
            </a:xfrm>
            <a:custGeom>
              <a:rect b="b" l="l" r="r" t="t"/>
              <a:pathLst>
                <a:path extrusionOk="0" h="4599" w="1697">
                  <a:moveTo>
                    <a:pt x="1697" y="1"/>
                  </a:moveTo>
                  <a:cubicBezTo>
                    <a:pt x="1400" y="272"/>
                    <a:pt x="1154" y="875"/>
                    <a:pt x="933" y="1197"/>
                  </a:cubicBezTo>
                  <a:cubicBezTo>
                    <a:pt x="730" y="1485"/>
                    <a:pt x="93" y="1867"/>
                    <a:pt x="26" y="2240"/>
                  </a:cubicBezTo>
                  <a:cubicBezTo>
                    <a:pt x="0" y="2376"/>
                    <a:pt x="161" y="2588"/>
                    <a:pt x="170" y="2724"/>
                  </a:cubicBezTo>
                  <a:cubicBezTo>
                    <a:pt x="178" y="2919"/>
                    <a:pt x="110" y="3131"/>
                    <a:pt x="136" y="3360"/>
                  </a:cubicBezTo>
                  <a:cubicBezTo>
                    <a:pt x="178" y="3598"/>
                    <a:pt x="178" y="3827"/>
                    <a:pt x="170" y="4064"/>
                  </a:cubicBezTo>
                  <a:cubicBezTo>
                    <a:pt x="110" y="4217"/>
                    <a:pt x="119" y="4412"/>
                    <a:pt x="102" y="4599"/>
                  </a:cubicBezTo>
                  <a:cubicBezTo>
                    <a:pt x="976" y="3250"/>
                    <a:pt x="1536" y="1680"/>
                    <a:pt x="16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95"/>
            <p:cNvSpPr/>
            <p:nvPr/>
          </p:nvSpPr>
          <p:spPr>
            <a:xfrm>
              <a:off x="-749821" y="3035987"/>
              <a:ext cx="459514" cy="703660"/>
            </a:xfrm>
            <a:custGeom>
              <a:rect b="b" l="l" r="r" t="t"/>
              <a:pathLst>
                <a:path extrusionOk="0" h="20734" w="13540">
                  <a:moveTo>
                    <a:pt x="9781" y="1"/>
                  </a:moveTo>
                  <a:cubicBezTo>
                    <a:pt x="6074" y="1"/>
                    <a:pt x="2825" y="1943"/>
                    <a:pt x="993" y="4870"/>
                  </a:cubicBezTo>
                  <a:cubicBezTo>
                    <a:pt x="993" y="4938"/>
                    <a:pt x="993" y="4997"/>
                    <a:pt x="959" y="5056"/>
                  </a:cubicBezTo>
                  <a:cubicBezTo>
                    <a:pt x="908" y="5141"/>
                    <a:pt x="857" y="5150"/>
                    <a:pt x="806" y="5184"/>
                  </a:cubicBezTo>
                  <a:cubicBezTo>
                    <a:pt x="764" y="5260"/>
                    <a:pt x="721" y="5328"/>
                    <a:pt x="679" y="5404"/>
                  </a:cubicBezTo>
                  <a:cubicBezTo>
                    <a:pt x="679" y="5404"/>
                    <a:pt x="679" y="5413"/>
                    <a:pt x="679" y="5421"/>
                  </a:cubicBezTo>
                  <a:cubicBezTo>
                    <a:pt x="637" y="5540"/>
                    <a:pt x="603" y="5684"/>
                    <a:pt x="526" y="5803"/>
                  </a:cubicBezTo>
                  <a:cubicBezTo>
                    <a:pt x="501" y="5820"/>
                    <a:pt x="475" y="5837"/>
                    <a:pt x="450" y="5854"/>
                  </a:cubicBezTo>
                  <a:cubicBezTo>
                    <a:pt x="365" y="6024"/>
                    <a:pt x="289" y="6202"/>
                    <a:pt x="213" y="6380"/>
                  </a:cubicBezTo>
                  <a:cubicBezTo>
                    <a:pt x="221" y="6405"/>
                    <a:pt x="213" y="6431"/>
                    <a:pt x="213" y="6456"/>
                  </a:cubicBezTo>
                  <a:cubicBezTo>
                    <a:pt x="196" y="6566"/>
                    <a:pt x="111" y="6558"/>
                    <a:pt x="111" y="6694"/>
                  </a:cubicBezTo>
                  <a:cubicBezTo>
                    <a:pt x="111" y="6685"/>
                    <a:pt x="102" y="6685"/>
                    <a:pt x="94" y="6685"/>
                  </a:cubicBezTo>
                  <a:cubicBezTo>
                    <a:pt x="60" y="6770"/>
                    <a:pt x="26" y="6855"/>
                    <a:pt x="0" y="6940"/>
                  </a:cubicBezTo>
                  <a:cubicBezTo>
                    <a:pt x="68" y="7084"/>
                    <a:pt x="153" y="7228"/>
                    <a:pt x="51" y="7313"/>
                  </a:cubicBezTo>
                  <a:cubicBezTo>
                    <a:pt x="68" y="7381"/>
                    <a:pt x="68" y="7432"/>
                    <a:pt x="77" y="7491"/>
                  </a:cubicBezTo>
                  <a:cubicBezTo>
                    <a:pt x="238" y="7559"/>
                    <a:pt x="179" y="7729"/>
                    <a:pt x="187" y="7873"/>
                  </a:cubicBezTo>
                  <a:cubicBezTo>
                    <a:pt x="204" y="8051"/>
                    <a:pt x="263" y="8110"/>
                    <a:pt x="306" y="8255"/>
                  </a:cubicBezTo>
                  <a:cubicBezTo>
                    <a:pt x="348" y="8390"/>
                    <a:pt x="314" y="8551"/>
                    <a:pt x="357" y="8679"/>
                  </a:cubicBezTo>
                  <a:cubicBezTo>
                    <a:pt x="382" y="8789"/>
                    <a:pt x="492" y="8882"/>
                    <a:pt x="518" y="8993"/>
                  </a:cubicBezTo>
                  <a:cubicBezTo>
                    <a:pt x="543" y="9128"/>
                    <a:pt x="459" y="9306"/>
                    <a:pt x="518" y="9417"/>
                  </a:cubicBezTo>
                  <a:cubicBezTo>
                    <a:pt x="560" y="9527"/>
                    <a:pt x="721" y="9586"/>
                    <a:pt x="806" y="9671"/>
                  </a:cubicBezTo>
                  <a:cubicBezTo>
                    <a:pt x="883" y="9748"/>
                    <a:pt x="993" y="9807"/>
                    <a:pt x="1044" y="9934"/>
                  </a:cubicBezTo>
                  <a:cubicBezTo>
                    <a:pt x="1103" y="10087"/>
                    <a:pt x="1052" y="10180"/>
                    <a:pt x="1222" y="10274"/>
                  </a:cubicBezTo>
                  <a:cubicBezTo>
                    <a:pt x="1188" y="10392"/>
                    <a:pt x="1180" y="10613"/>
                    <a:pt x="1180" y="10740"/>
                  </a:cubicBezTo>
                  <a:cubicBezTo>
                    <a:pt x="1188" y="10833"/>
                    <a:pt x="1146" y="10825"/>
                    <a:pt x="1180" y="10910"/>
                  </a:cubicBezTo>
                  <a:cubicBezTo>
                    <a:pt x="1205" y="10995"/>
                    <a:pt x="1307" y="10978"/>
                    <a:pt x="1324" y="11088"/>
                  </a:cubicBezTo>
                  <a:cubicBezTo>
                    <a:pt x="1460" y="11198"/>
                    <a:pt x="1748" y="11300"/>
                    <a:pt x="1629" y="11512"/>
                  </a:cubicBezTo>
                  <a:cubicBezTo>
                    <a:pt x="1589" y="11485"/>
                    <a:pt x="1553" y="11475"/>
                    <a:pt x="1517" y="11475"/>
                  </a:cubicBezTo>
                  <a:cubicBezTo>
                    <a:pt x="1485" y="11475"/>
                    <a:pt x="1453" y="11483"/>
                    <a:pt x="1417" y="11495"/>
                  </a:cubicBezTo>
                  <a:cubicBezTo>
                    <a:pt x="1519" y="11648"/>
                    <a:pt x="1756" y="11682"/>
                    <a:pt x="1680" y="11894"/>
                  </a:cubicBezTo>
                  <a:cubicBezTo>
                    <a:pt x="1765" y="11919"/>
                    <a:pt x="1901" y="11936"/>
                    <a:pt x="1943" y="12021"/>
                  </a:cubicBezTo>
                  <a:cubicBezTo>
                    <a:pt x="1960" y="12055"/>
                    <a:pt x="1884" y="12165"/>
                    <a:pt x="1918" y="12250"/>
                  </a:cubicBezTo>
                  <a:cubicBezTo>
                    <a:pt x="1985" y="12386"/>
                    <a:pt x="2316" y="12420"/>
                    <a:pt x="2452" y="12445"/>
                  </a:cubicBezTo>
                  <a:cubicBezTo>
                    <a:pt x="2435" y="12547"/>
                    <a:pt x="2511" y="12632"/>
                    <a:pt x="2511" y="12708"/>
                  </a:cubicBezTo>
                  <a:cubicBezTo>
                    <a:pt x="2511" y="12801"/>
                    <a:pt x="2452" y="12852"/>
                    <a:pt x="2461" y="12963"/>
                  </a:cubicBezTo>
                  <a:cubicBezTo>
                    <a:pt x="2622" y="13014"/>
                    <a:pt x="2825" y="13149"/>
                    <a:pt x="2944" y="13302"/>
                  </a:cubicBezTo>
                  <a:cubicBezTo>
                    <a:pt x="3122" y="13735"/>
                    <a:pt x="2995" y="14150"/>
                    <a:pt x="3131" y="14659"/>
                  </a:cubicBezTo>
                  <a:cubicBezTo>
                    <a:pt x="3139" y="14693"/>
                    <a:pt x="3148" y="14761"/>
                    <a:pt x="3148" y="14829"/>
                  </a:cubicBezTo>
                  <a:cubicBezTo>
                    <a:pt x="3131" y="14897"/>
                    <a:pt x="3122" y="14965"/>
                    <a:pt x="3122" y="15049"/>
                  </a:cubicBezTo>
                  <a:cubicBezTo>
                    <a:pt x="3131" y="15287"/>
                    <a:pt x="3097" y="15499"/>
                    <a:pt x="3071" y="15728"/>
                  </a:cubicBezTo>
                  <a:cubicBezTo>
                    <a:pt x="3054" y="15923"/>
                    <a:pt x="3071" y="16229"/>
                    <a:pt x="3122" y="16424"/>
                  </a:cubicBezTo>
                  <a:cubicBezTo>
                    <a:pt x="3165" y="16576"/>
                    <a:pt x="3275" y="16704"/>
                    <a:pt x="3292" y="16865"/>
                  </a:cubicBezTo>
                  <a:cubicBezTo>
                    <a:pt x="3309" y="17060"/>
                    <a:pt x="3317" y="17238"/>
                    <a:pt x="3385" y="17408"/>
                  </a:cubicBezTo>
                  <a:cubicBezTo>
                    <a:pt x="3453" y="17569"/>
                    <a:pt x="3580" y="17705"/>
                    <a:pt x="3648" y="17866"/>
                  </a:cubicBezTo>
                  <a:cubicBezTo>
                    <a:pt x="3708" y="18010"/>
                    <a:pt x="3724" y="18180"/>
                    <a:pt x="3792" y="18332"/>
                  </a:cubicBezTo>
                  <a:cubicBezTo>
                    <a:pt x="3869" y="18511"/>
                    <a:pt x="3886" y="18680"/>
                    <a:pt x="3954" y="18850"/>
                  </a:cubicBezTo>
                  <a:cubicBezTo>
                    <a:pt x="3999" y="18822"/>
                    <a:pt x="4029" y="18812"/>
                    <a:pt x="4051" y="18812"/>
                  </a:cubicBezTo>
                  <a:cubicBezTo>
                    <a:pt x="4104" y="18812"/>
                    <a:pt x="4112" y="18871"/>
                    <a:pt x="4166" y="18901"/>
                  </a:cubicBezTo>
                  <a:cubicBezTo>
                    <a:pt x="4191" y="18918"/>
                    <a:pt x="4259" y="19019"/>
                    <a:pt x="4284" y="19036"/>
                  </a:cubicBezTo>
                  <a:cubicBezTo>
                    <a:pt x="4310" y="19062"/>
                    <a:pt x="4378" y="19045"/>
                    <a:pt x="4420" y="19070"/>
                  </a:cubicBezTo>
                  <a:cubicBezTo>
                    <a:pt x="4463" y="19113"/>
                    <a:pt x="4564" y="19240"/>
                    <a:pt x="4607" y="19291"/>
                  </a:cubicBezTo>
                  <a:cubicBezTo>
                    <a:pt x="4649" y="19333"/>
                    <a:pt x="4692" y="19367"/>
                    <a:pt x="4725" y="19410"/>
                  </a:cubicBezTo>
                  <a:cubicBezTo>
                    <a:pt x="6218" y="20250"/>
                    <a:pt x="7949" y="20733"/>
                    <a:pt x="9781" y="20733"/>
                  </a:cubicBezTo>
                  <a:cubicBezTo>
                    <a:pt x="10519" y="20733"/>
                    <a:pt x="11232" y="20657"/>
                    <a:pt x="11919" y="20512"/>
                  </a:cubicBezTo>
                  <a:cubicBezTo>
                    <a:pt x="11843" y="20504"/>
                    <a:pt x="11783" y="20487"/>
                    <a:pt x="11749" y="20470"/>
                  </a:cubicBezTo>
                  <a:cubicBezTo>
                    <a:pt x="11809" y="20300"/>
                    <a:pt x="11732" y="20131"/>
                    <a:pt x="11478" y="19953"/>
                  </a:cubicBezTo>
                  <a:cubicBezTo>
                    <a:pt x="11215" y="19774"/>
                    <a:pt x="11113" y="19749"/>
                    <a:pt x="10986" y="19478"/>
                  </a:cubicBezTo>
                  <a:cubicBezTo>
                    <a:pt x="10935" y="19376"/>
                    <a:pt x="10901" y="19274"/>
                    <a:pt x="10859" y="19172"/>
                  </a:cubicBezTo>
                  <a:cubicBezTo>
                    <a:pt x="10808" y="19036"/>
                    <a:pt x="10816" y="19045"/>
                    <a:pt x="10748" y="18952"/>
                  </a:cubicBezTo>
                  <a:cubicBezTo>
                    <a:pt x="10613" y="18790"/>
                    <a:pt x="10545" y="18697"/>
                    <a:pt x="10460" y="18502"/>
                  </a:cubicBezTo>
                  <a:cubicBezTo>
                    <a:pt x="10392" y="18324"/>
                    <a:pt x="10256" y="18222"/>
                    <a:pt x="10197" y="18052"/>
                  </a:cubicBezTo>
                  <a:cubicBezTo>
                    <a:pt x="10112" y="17815"/>
                    <a:pt x="10307" y="17569"/>
                    <a:pt x="10290" y="17340"/>
                  </a:cubicBezTo>
                  <a:cubicBezTo>
                    <a:pt x="10282" y="17187"/>
                    <a:pt x="10189" y="17153"/>
                    <a:pt x="10146" y="17034"/>
                  </a:cubicBezTo>
                  <a:cubicBezTo>
                    <a:pt x="10121" y="16933"/>
                    <a:pt x="10155" y="16788"/>
                    <a:pt x="10146" y="16687"/>
                  </a:cubicBezTo>
                  <a:cubicBezTo>
                    <a:pt x="10138" y="16483"/>
                    <a:pt x="10163" y="16296"/>
                    <a:pt x="10172" y="16093"/>
                  </a:cubicBezTo>
                  <a:cubicBezTo>
                    <a:pt x="10180" y="15991"/>
                    <a:pt x="10129" y="15915"/>
                    <a:pt x="10146" y="15813"/>
                  </a:cubicBezTo>
                  <a:cubicBezTo>
                    <a:pt x="10172" y="15686"/>
                    <a:pt x="10273" y="15635"/>
                    <a:pt x="10239" y="15482"/>
                  </a:cubicBezTo>
                  <a:cubicBezTo>
                    <a:pt x="10180" y="15465"/>
                    <a:pt x="10138" y="15440"/>
                    <a:pt x="10104" y="15406"/>
                  </a:cubicBezTo>
                  <a:cubicBezTo>
                    <a:pt x="10155" y="15321"/>
                    <a:pt x="10155" y="15245"/>
                    <a:pt x="10053" y="15143"/>
                  </a:cubicBezTo>
                  <a:cubicBezTo>
                    <a:pt x="10019" y="15109"/>
                    <a:pt x="9976" y="15083"/>
                    <a:pt x="9943" y="15058"/>
                  </a:cubicBezTo>
                  <a:cubicBezTo>
                    <a:pt x="9943" y="15049"/>
                    <a:pt x="9943" y="15049"/>
                    <a:pt x="9943" y="15049"/>
                  </a:cubicBezTo>
                  <a:cubicBezTo>
                    <a:pt x="9832" y="14871"/>
                    <a:pt x="9705" y="14702"/>
                    <a:pt x="9552" y="14583"/>
                  </a:cubicBezTo>
                  <a:cubicBezTo>
                    <a:pt x="9408" y="14473"/>
                    <a:pt x="9493" y="14490"/>
                    <a:pt x="9298" y="14481"/>
                  </a:cubicBezTo>
                  <a:cubicBezTo>
                    <a:pt x="9275" y="14479"/>
                    <a:pt x="9251" y="14479"/>
                    <a:pt x="9228" y="14479"/>
                  </a:cubicBezTo>
                  <a:cubicBezTo>
                    <a:pt x="9164" y="14479"/>
                    <a:pt x="9101" y="14484"/>
                    <a:pt x="9037" y="14484"/>
                  </a:cubicBezTo>
                  <a:cubicBezTo>
                    <a:pt x="9014" y="14484"/>
                    <a:pt x="8990" y="14483"/>
                    <a:pt x="8967" y="14481"/>
                  </a:cubicBezTo>
                  <a:cubicBezTo>
                    <a:pt x="8932" y="14481"/>
                    <a:pt x="8899" y="14481"/>
                    <a:pt x="8867" y="14481"/>
                  </a:cubicBezTo>
                  <a:cubicBezTo>
                    <a:pt x="8710" y="14481"/>
                    <a:pt x="8594" y="14475"/>
                    <a:pt x="8424" y="14405"/>
                  </a:cubicBezTo>
                  <a:cubicBezTo>
                    <a:pt x="8293" y="14349"/>
                    <a:pt x="8216" y="14319"/>
                    <a:pt x="8145" y="14319"/>
                  </a:cubicBezTo>
                  <a:cubicBezTo>
                    <a:pt x="8066" y="14319"/>
                    <a:pt x="7995" y="14358"/>
                    <a:pt x="7864" y="14439"/>
                  </a:cubicBezTo>
                  <a:cubicBezTo>
                    <a:pt x="7757" y="14507"/>
                    <a:pt x="7687" y="14518"/>
                    <a:pt x="7612" y="14518"/>
                  </a:cubicBezTo>
                  <a:cubicBezTo>
                    <a:pt x="7575" y="14518"/>
                    <a:pt x="7536" y="14515"/>
                    <a:pt x="7491" y="14515"/>
                  </a:cubicBezTo>
                  <a:cubicBezTo>
                    <a:pt x="7423" y="14515"/>
                    <a:pt x="7304" y="14515"/>
                    <a:pt x="7211" y="14507"/>
                  </a:cubicBezTo>
                  <a:cubicBezTo>
                    <a:pt x="7143" y="14504"/>
                    <a:pt x="7085" y="14502"/>
                    <a:pt x="7029" y="14502"/>
                  </a:cubicBezTo>
                  <a:cubicBezTo>
                    <a:pt x="6917" y="14502"/>
                    <a:pt x="6815" y="14509"/>
                    <a:pt x="6668" y="14532"/>
                  </a:cubicBezTo>
                  <a:cubicBezTo>
                    <a:pt x="6566" y="14540"/>
                    <a:pt x="6498" y="14591"/>
                    <a:pt x="6388" y="14591"/>
                  </a:cubicBezTo>
                  <a:cubicBezTo>
                    <a:pt x="6383" y="14592"/>
                    <a:pt x="6377" y="14592"/>
                    <a:pt x="6371" y="14592"/>
                  </a:cubicBezTo>
                  <a:cubicBezTo>
                    <a:pt x="6318" y="14592"/>
                    <a:pt x="6246" y="14567"/>
                    <a:pt x="6180" y="14567"/>
                  </a:cubicBezTo>
                  <a:cubicBezTo>
                    <a:pt x="6161" y="14567"/>
                    <a:pt x="6142" y="14569"/>
                    <a:pt x="6125" y="14574"/>
                  </a:cubicBezTo>
                  <a:cubicBezTo>
                    <a:pt x="6066" y="14591"/>
                    <a:pt x="6074" y="14668"/>
                    <a:pt x="6040" y="14676"/>
                  </a:cubicBezTo>
                  <a:cubicBezTo>
                    <a:pt x="6032" y="14679"/>
                    <a:pt x="6017" y="14680"/>
                    <a:pt x="6000" y="14680"/>
                  </a:cubicBezTo>
                  <a:cubicBezTo>
                    <a:pt x="5968" y="14680"/>
                    <a:pt x="5930" y="14676"/>
                    <a:pt x="5930" y="14676"/>
                  </a:cubicBezTo>
                  <a:cubicBezTo>
                    <a:pt x="5854" y="14710"/>
                    <a:pt x="5735" y="14727"/>
                    <a:pt x="5650" y="14744"/>
                  </a:cubicBezTo>
                  <a:cubicBezTo>
                    <a:pt x="5413" y="14786"/>
                    <a:pt x="5175" y="14863"/>
                    <a:pt x="4946" y="14905"/>
                  </a:cubicBezTo>
                  <a:cubicBezTo>
                    <a:pt x="4919" y="14908"/>
                    <a:pt x="4893" y="14910"/>
                    <a:pt x="4867" y="14910"/>
                  </a:cubicBezTo>
                  <a:cubicBezTo>
                    <a:pt x="4755" y="14910"/>
                    <a:pt x="4652" y="14883"/>
                    <a:pt x="4556" y="14863"/>
                  </a:cubicBezTo>
                  <a:cubicBezTo>
                    <a:pt x="4259" y="14651"/>
                    <a:pt x="3860" y="14244"/>
                    <a:pt x="3648" y="14235"/>
                  </a:cubicBezTo>
                  <a:cubicBezTo>
                    <a:pt x="2732" y="14193"/>
                    <a:pt x="3784" y="12581"/>
                    <a:pt x="4166" y="12182"/>
                  </a:cubicBezTo>
                  <a:cubicBezTo>
                    <a:pt x="4471" y="11868"/>
                    <a:pt x="4513" y="11571"/>
                    <a:pt x="4776" y="11274"/>
                  </a:cubicBezTo>
                  <a:cubicBezTo>
                    <a:pt x="4870" y="11164"/>
                    <a:pt x="5201" y="10978"/>
                    <a:pt x="5336" y="10944"/>
                  </a:cubicBezTo>
                  <a:cubicBezTo>
                    <a:pt x="5367" y="10935"/>
                    <a:pt x="5400" y="10931"/>
                    <a:pt x="5434" y="10931"/>
                  </a:cubicBezTo>
                  <a:cubicBezTo>
                    <a:pt x="5604" y="10931"/>
                    <a:pt x="5805" y="11021"/>
                    <a:pt x="5941" y="11021"/>
                  </a:cubicBezTo>
                  <a:cubicBezTo>
                    <a:pt x="5965" y="11021"/>
                    <a:pt x="5987" y="11018"/>
                    <a:pt x="6006" y="11012"/>
                  </a:cubicBezTo>
                  <a:cubicBezTo>
                    <a:pt x="6252" y="10927"/>
                    <a:pt x="6303" y="10570"/>
                    <a:pt x="6397" y="10375"/>
                  </a:cubicBezTo>
                  <a:cubicBezTo>
                    <a:pt x="6566" y="10002"/>
                    <a:pt x="6804" y="9705"/>
                    <a:pt x="6999" y="9349"/>
                  </a:cubicBezTo>
                  <a:cubicBezTo>
                    <a:pt x="7219" y="8950"/>
                    <a:pt x="7270" y="8526"/>
                    <a:pt x="7474" y="8153"/>
                  </a:cubicBezTo>
                  <a:cubicBezTo>
                    <a:pt x="7525" y="8149"/>
                    <a:pt x="7578" y="8143"/>
                    <a:pt x="7628" y="8143"/>
                  </a:cubicBezTo>
                  <a:cubicBezTo>
                    <a:pt x="7687" y="8143"/>
                    <a:pt x="7742" y="8151"/>
                    <a:pt x="7788" y="8178"/>
                  </a:cubicBezTo>
                  <a:cubicBezTo>
                    <a:pt x="8017" y="8331"/>
                    <a:pt x="7627" y="8755"/>
                    <a:pt x="7847" y="8780"/>
                  </a:cubicBezTo>
                  <a:cubicBezTo>
                    <a:pt x="7864" y="8806"/>
                    <a:pt x="7856" y="8831"/>
                    <a:pt x="7881" y="8848"/>
                  </a:cubicBezTo>
                  <a:cubicBezTo>
                    <a:pt x="8017" y="8789"/>
                    <a:pt x="8144" y="8577"/>
                    <a:pt x="8246" y="8467"/>
                  </a:cubicBezTo>
                  <a:cubicBezTo>
                    <a:pt x="8424" y="8272"/>
                    <a:pt x="8390" y="8212"/>
                    <a:pt x="8441" y="7975"/>
                  </a:cubicBezTo>
                  <a:cubicBezTo>
                    <a:pt x="8509" y="7712"/>
                    <a:pt x="8908" y="6889"/>
                    <a:pt x="8636" y="6575"/>
                  </a:cubicBezTo>
                  <a:cubicBezTo>
                    <a:pt x="8729" y="6473"/>
                    <a:pt x="8755" y="6516"/>
                    <a:pt x="8874" y="6465"/>
                  </a:cubicBezTo>
                  <a:cubicBezTo>
                    <a:pt x="8942" y="6431"/>
                    <a:pt x="9128" y="6388"/>
                    <a:pt x="9238" y="6346"/>
                  </a:cubicBezTo>
                  <a:cubicBezTo>
                    <a:pt x="9264" y="6431"/>
                    <a:pt x="9272" y="6524"/>
                    <a:pt x="9281" y="6651"/>
                  </a:cubicBezTo>
                  <a:cubicBezTo>
                    <a:pt x="9292" y="6648"/>
                    <a:pt x="9303" y="6646"/>
                    <a:pt x="9316" y="6646"/>
                  </a:cubicBezTo>
                  <a:cubicBezTo>
                    <a:pt x="9350" y="6646"/>
                    <a:pt x="9390" y="6656"/>
                    <a:pt x="9424" y="6656"/>
                  </a:cubicBezTo>
                  <a:cubicBezTo>
                    <a:pt x="9436" y="6656"/>
                    <a:pt x="9448" y="6655"/>
                    <a:pt x="9459" y="6651"/>
                  </a:cubicBezTo>
                  <a:cubicBezTo>
                    <a:pt x="9459" y="6694"/>
                    <a:pt x="9484" y="6719"/>
                    <a:pt x="9493" y="6762"/>
                  </a:cubicBezTo>
                  <a:cubicBezTo>
                    <a:pt x="9516" y="6766"/>
                    <a:pt x="9535" y="6768"/>
                    <a:pt x="9550" y="6768"/>
                  </a:cubicBezTo>
                  <a:cubicBezTo>
                    <a:pt x="9674" y="6768"/>
                    <a:pt x="9591" y="6630"/>
                    <a:pt x="9629" y="6533"/>
                  </a:cubicBezTo>
                  <a:cubicBezTo>
                    <a:pt x="9680" y="6388"/>
                    <a:pt x="9790" y="6337"/>
                    <a:pt x="9892" y="6227"/>
                  </a:cubicBezTo>
                  <a:cubicBezTo>
                    <a:pt x="10078" y="6007"/>
                    <a:pt x="10138" y="5845"/>
                    <a:pt x="10121" y="5565"/>
                  </a:cubicBezTo>
                  <a:cubicBezTo>
                    <a:pt x="10112" y="5430"/>
                    <a:pt x="10172" y="5260"/>
                    <a:pt x="10146" y="5133"/>
                  </a:cubicBezTo>
                  <a:cubicBezTo>
                    <a:pt x="10138" y="5056"/>
                    <a:pt x="10112" y="5006"/>
                    <a:pt x="10095" y="4938"/>
                  </a:cubicBezTo>
                  <a:cubicBezTo>
                    <a:pt x="10087" y="4878"/>
                    <a:pt x="10087" y="4819"/>
                    <a:pt x="10078" y="4768"/>
                  </a:cubicBezTo>
                  <a:cubicBezTo>
                    <a:pt x="10087" y="4675"/>
                    <a:pt x="10129" y="4573"/>
                    <a:pt x="10095" y="4471"/>
                  </a:cubicBezTo>
                  <a:cubicBezTo>
                    <a:pt x="10095" y="4463"/>
                    <a:pt x="10087" y="4446"/>
                    <a:pt x="10078" y="4437"/>
                  </a:cubicBezTo>
                  <a:cubicBezTo>
                    <a:pt x="10078" y="4429"/>
                    <a:pt x="10070" y="4412"/>
                    <a:pt x="10070" y="4403"/>
                  </a:cubicBezTo>
                  <a:cubicBezTo>
                    <a:pt x="10053" y="4361"/>
                    <a:pt x="10019" y="4327"/>
                    <a:pt x="9985" y="4285"/>
                  </a:cubicBezTo>
                  <a:cubicBezTo>
                    <a:pt x="9951" y="4132"/>
                    <a:pt x="9909" y="3979"/>
                    <a:pt x="9875" y="3826"/>
                  </a:cubicBezTo>
                  <a:cubicBezTo>
                    <a:pt x="9883" y="3792"/>
                    <a:pt x="9883" y="3759"/>
                    <a:pt x="9883" y="3716"/>
                  </a:cubicBezTo>
                  <a:cubicBezTo>
                    <a:pt x="10061" y="3792"/>
                    <a:pt x="10256" y="3826"/>
                    <a:pt x="10443" y="3869"/>
                  </a:cubicBezTo>
                  <a:cubicBezTo>
                    <a:pt x="10358" y="4030"/>
                    <a:pt x="10867" y="4157"/>
                    <a:pt x="10994" y="4157"/>
                  </a:cubicBezTo>
                  <a:cubicBezTo>
                    <a:pt x="10994" y="4174"/>
                    <a:pt x="10994" y="4200"/>
                    <a:pt x="10994" y="4217"/>
                  </a:cubicBezTo>
                  <a:cubicBezTo>
                    <a:pt x="11016" y="4222"/>
                    <a:pt x="11037" y="4225"/>
                    <a:pt x="11058" y="4225"/>
                  </a:cubicBezTo>
                  <a:cubicBezTo>
                    <a:pt x="11095" y="4225"/>
                    <a:pt x="11131" y="4216"/>
                    <a:pt x="11161" y="4197"/>
                  </a:cubicBezTo>
                  <a:lnTo>
                    <a:pt x="11161" y="4197"/>
                  </a:lnTo>
                  <a:cubicBezTo>
                    <a:pt x="11060" y="4279"/>
                    <a:pt x="11048" y="4438"/>
                    <a:pt x="11223" y="4454"/>
                  </a:cubicBezTo>
                  <a:cubicBezTo>
                    <a:pt x="11173" y="4658"/>
                    <a:pt x="11156" y="4641"/>
                    <a:pt x="11317" y="4734"/>
                  </a:cubicBezTo>
                  <a:cubicBezTo>
                    <a:pt x="11393" y="4785"/>
                    <a:pt x="11512" y="4878"/>
                    <a:pt x="11597" y="4895"/>
                  </a:cubicBezTo>
                  <a:cubicBezTo>
                    <a:pt x="11597" y="4955"/>
                    <a:pt x="11588" y="5006"/>
                    <a:pt x="11597" y="5065"/>
                  </a:cubicBezTo>
                  <a:cubicBezTo>
                    <a:pt x="11724" y="5107"/>
                    <a:pt x="11885" y="5209"/>
                    <a:pt x="11978" y="5319"/>
                  </a:cubicBezTo>
                  <a:cubicBezTo>
                    <a:pt x="12063" y="5413"/>
                    <a:pt x="12072" y="5548"/>
                    <a:pt x="12157" y="5650"/>
                  </a:cubicBezTo>
                  <a:cubicBezTo>
                    <a:pt x="12250" y="5761"/>
                    <a:pt x="12377" y="5845"/>
                    <a:pt x="12462" y="5939"/>
                  </a:cubicBezTo>
                  <a:cubicBezTo>
                    <a:pt x="12487" y="5973"/>
                    <a:pt x="12513" y="6066"/>
                    <a:pt x="12547" y="6108"/>
                  </a:cubicBezTo>
                  <a:cubicBezTo>
                    <a:pt x="12598" y="6159"/>
                    <a:pt x="12640" y="6117"/>
                    <a:pt x="12691" y="6219"/>
                  </a:cubicBezTo>
                  <a:cubicBezTo>
                    <a:pt x="12698" y="6219"/>
                    <a:pt x="12705" y="6220"/>
                    <a:pt x="12712" y="6220"/>
                  </a:cubicBezTo>
                  <a:cubicBezTo>
                    <a:pt x="13137" y="6220"/>
                    <a:pt x="13302" y="4941"/>
                    <a:pt x="13319" y="4632"/>
                  </a:cubicBezTo>
                  <a:cubicBezTo>
                    <a:pt x="13327" y="4369"/>
                    <a:pt x="13471" y="4234"/>
                    <a:pt x="13505" y="3988"/>
                  </a:cubicBezTo>
                  <a:cubicBezTo>
                    <a:pt x="13531" y="3784"/>
                    <a:pt x="13539" y="3445"/>
                    <a:pt x="13522" y="3241"/>
                  </a:cubicBezTo>
                  <a:cubicBezTo>
                    <a:pt x="13488" y="2893"/>
                    <a:pt x="13166" y="2690"/>
                    <a:pt x="13192" y="2325"/>
                  </a:cubicBezTo>
                  <a:cubicBezTo>
                    <a:pt x="13208" y="2087"/>
                    <a:pt x="13378" y="1875"/>
                    <a:pt x="13285" y="1621"/>
                  </a:cubicBezTo>
                  <a:cubicBezTo>
                    <a:pt x="13192" y="1383"/>
                    <a:pt x="13039" y="1315"/>
                    <a:pt x="13056" y="1010"/>
                  </a:cubicBezTo>
                  <a:cubicBezTo>
                    <a:pt x="13073" y="773"/>
                    <a:pt x="13098" y="679"/>
                    <a:pt x="13005" y="510"/>
                  </a:cubicBezTo>
                  <a:cubicBezTo>
                    <a:pt x="11995" y="179"/>
                    <a:pt x="10910" y="1"/>
                    <a:pt x="97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95"/>
            <p:cNvSpPr/>
            <p:nvPr/>
          </p:nvSpPr>
          <p:spPr>
            <a:xfrm>
              <a:off x="-189004" y="3189453"/>
              <a:ext cx="121225" cy="262303"/>
            </a:xfrm>
            <a:custGeom>
              <a:rect b="b" l="l" r="r" t="t"/>
              <a:pathLst>
                <a:path extrusionOk="0" h="7729" w="3572">
                  <a:moveTo>
                    <a:pt x="1816" y="0"/>
                  </a:moveTo>
                  <a:lnTo>
                    <a:pt x="1799" y="76"/>
                  </a:lnTo>
                  <a:cubicBezTo>
                    <a:pt x="1850" y="305"/>
                    <a:pt x="1901" y="526"/>
                    <a:pt x="1833" y="780"/>
                  </a:cubicBezTo>
                  <a:cubicBezTo>
                    <a:pt x="1816" y="814"/>
                    <a:pt x="1790" y="865"/>
                    <a:pt x="1765" y="916"/>
                  </a:cubicBezTo>
                  <a:cubicBezTo>
                    <a:pt x="1714" y="1001"/>
                    <a:pt x="1655" y="1094"/>
                    <a:pt x="1671" y="1188"/>
                  </a:cubicBezTo>
                  <a:cubicBezTo>
                    <a:pt x="1688" y="1298"/>
                    <a:pt x="1765" y="1349"/>
                    <a:pt x="1841" y="1391"/>
                  </a:cubicBezTo>
                  <a:cubicBezTo>
                    <a:pt x="1884" y="1417"/>
                    <a:pt x="1926" y="1442"/>
                    <a:pt x="1951" y="1485"/>
                  </a:cubicBezTo>
                  <a:cubicBezTo>
                    <a:pt x="2121" y="1714"/>
                    <a:pt x="2062" y="1807"/>
                    <a:pt x="1968" y="1985"/>
                  </a:cubicBezTo>
                  <a:cubicBezTo>
                    <a:pt x="1917" y="2078"/>
                    <a:pt x="1858" y="2180"/>
                    <a:pt x="1816" y="2316"/>
                  </a:cubicBezTo>
                  <a:lnTo>
                    <a:pt x="1799" y="2409"/>
                  </a:lnTo>
                  <a:cubicBezTo>
                    <a:pt x="1705" y="2732"/>
                    <a:pt x="1671" y="2867"/>
                    <a:pt x="1264" y="2910"/>
                  </a:cubicBezTo>
                  <a:lnTo>
                    <a:pt x="1205" y="2918"/>
                  </a:lnTo>
                  <a:lnTo>
                    <a:pt x="1213" y="2978"/>
                  </a:lnTo>
                  <a:cubicBezTo>
                    <a:pt x="1222" y="3028"/>
                    <a:pt x="1230" y="3088"/>
                    <a:pt x="1247" y="3139"/>
                  </a:cubicBezTo>
                  <a:cubicBezTo>
                    <a:pt x="1256" y="3190"/>
                    <a:pt x="1264" y="3241"/>
                    <a:pt x="1273" y="3300"/>
                  </a:cubicBezTo>
                  <a:cubicBezTo>
                    <a:pt x="1219" y="3285"/>
                    <a:pt x="1175" y="3278"/>
                    <a:pt x="1135" y="3278"/>
                  </a:cubicBezTo>
                  <a:cubicBezTo>
                    <a:pt x="1043" y="3278"/>
                    <a:pt x="977" y="3314"/>
                    <a:pt x="883" y="3368"/>
                  </a:cubicBezTo>
                  <a:cubicBezTo>
                    <a:pt x="857" y="3385"/>
                    <a:pt x="823" y="3402"/>
                    <a:pt x="781" y="3419"/>
                  </a:cubicBezTo>
                  <a:cubicBezTo>
                    <a:pt x="747" y="3444"/>
                    <a:pt x="704" y="3461"/>
                    <a:pt x="662" y="3487"/>
                  </a:cubicBezTo>
                  <a:cubicBezTo>
                    <a:pt x="501" y="3563"/>
                    <a:pt x="323" y="3648"/>
                    <a:pt x="246" y="3733"/>
                  </a:cubicBezTo>
                  <a:cubicBezTo>
                    <a:pt x="0" y="4012"/>
                    <a:pt x="204" y="4869"/>
                    <a:pt x="357" y="5149"/>
                  </a:cubicBezTo>
                  <a:cubicBezTo>
                    <a:pt x="408" y="5243"/>
                    <a:pt x="458" y="5319"/>
                    <a:pt x="501" y="5395"/>
                  </a:cubicBezTo>
                  <a:cubicBezTo>
                    <a:pt x="603" y="5556"/>
                    <a:pt x="679" y="5684"/>
                    <a:pt x="747" y="5913"/>
                  </a:cubicBezTo>
                  <a:cubicBezTo>
                    <a:pt x="781" y="6040"/>
                    <a:pt x="789" y="6167"/>
                    <a:pt x="789" y="6294"/>
                  </a:cubicBezTo>
                  <a:cubicBezTo>
                    <a:pt x="789" y="6413"/>
                    <a:pt x="798" y="6532"/>
                    <a:pt x="823" y="6642"/>
                  </a:cubicBezTo>
                  <a:cubicBezTo>
                    <a:pt x="857" y="6795"/>
                    <a:pt x="925" y="6880"/>
                    <a:pt x="1018" y="6914"/>
                  </a:cubicBezTo>
                  <a:cubicBezTo>
                    <a:pt x="1045" y="6923"/>
                    <a:pt x="1074" y="6928"/>
                    <a:pt x="1104" y="6928"/>
                  </a:cubicBezTo>
                  <a:cubicBezTo>
                    <a:pt x="1180" y="6928"/>
                    <a:pt x="1267" y="6898"/>
                    <a:pt x="1358" y="6837"/>
                  </a:cubicBezTo>
                  <a:cubicBezTo>
                    <a:pt x="1409" y="6905"/>
                    <a:pt x="1442" y="7024"/>
                    <a:pt x="1468" y="7151"/>
                  </a:cubicBezTo>
                  <a:cubicBezTo>
                    <a:pt x="1527" y="7389"/>
                    <a:pt x="1604" y="7694"/>
                    <a:pt x="1917" y="7720"/>
                  </a:cubicBezTo>
                  <a:cubicBezTo>
                    <a:pt x="1926" y="7728"/>
                    <a:pt x="1943" y="7728"/>
                    <a:pt x="1960" y="7728"/>
                  </a:cubicBezTo>
                  <a:cubicBezTo>
                    <a:pt x="2113" y="7728"/>
                    <a:pt x="2223" y="7643"/>
                    <a:pt x="2291" y="7474"/>
                  </a:cubicBezTo>
                  <a:cubicBezTo>
                    <a:pt x="2435" y="7295"/>
                    <a:pt x="2545" y="7049"/>
                    <a:pt x="2571" y="6956"/>
                  </a:cubicBezTo>
                  <a:lnTo>
                    <a:pt x="2596" y="6880"/>
                  </a:lnTo>
                  <a:cubicBezTo>
                    <a:pt x="2630" y="6769"/>
                    <a:pt x="2656" y="6668"/>
                    <a:pt x="2698" y="6557"/>
                  </a:cubicBezTo>
                  <a:cubicBezTo>
                    <a:pt x="2766" y="6405"/>
                    <a:pt x="2834" y="6277"/>
                    <a:pt x="2910" y="6133"/>
                  </a:cubicBezTo>
                  <a:cubicBezTo>
                    <a:pt x="2986" y="5998"/>
                    <a:pt x="2986" y="5930"/>
                    <a:pt x="2978" y="5845"/>
                  </a:cubicBezTo>
                  <a:cubicBezTo>
                    <a:pt x="2978" y="5802"/>
                    <a:pt x="2969" y="5760"/>
                    <a:pt x="2978" y="5692"/>
                  </a:cubicBezTo>
                  <a:cubicBezTo>
                    <a:pt x="2995" y="5573"/>
                    <a:pt x="3054" y="5378"/>
                    <a:pt x="3105" y="5259"/>
                  </a:cubicBezTo>
                  <a:cubicBezTo>
                    <a:pt x="3139" y="5183"/>
                    <a:pt x="3215" y="5115"/>
                    <a:pt x="3292" y="5039"/>
                  </a:cubicBezTo>
                  <a:cubicBezTo>
                    <a:pt x="3360" y="4980"/>
                    <a:pt x="3427" y="4912"/>
                    <a:pt x="3478" y="4835"/>
                  </a:cubicBezTo>
                  <a:cubicBezTo>
                    <a:pt x="3504" y="4810"/>
                    <a:pt x="3546" y="4784"/>
                    <a:pt x="3572" y="4751"/>
                  </a:cubicBezTo>
                  <a:lnTo>
                    <a:pt x="3555" y="4589"/>
                  </a:lnTo>
                  <a:lnTo>
                    <a:pt x="3555" y="4598"/>
                  </a:lnTo>
                  <a:cubicBezTo>
                    <a:pt x="3521" y="4632"/>
                    <a:pt x="3419" y="4725"/>
                    <a:pt x="3385" y="4776"/>
                  </a:cubicBezTo>
                  <a:cubicBezTo>
                    <a:pt x="3343" y="4844"/>
                    <a:pt x="3283" y="4903"/>
                    <a:pt x="3215" y="4963"/>
                  </a:cubicBezTo>
                  <a:cubicBezTo>
                    <a:pt x="3139" y="5039"/>
                    <a:pt x="3054" y="5124"/>
                    <a:pt x="3003" y="5217"/>
                  </a:cubicBezTo>
                  <a:cubicBezTo>
                    <a:pt x="2944" y="5336"/>
                    <a:pt x="2885" y="5548"/>
                    <a:pt x="2868" y="5675"/>
                  </a:cubicBezTo>
                  <a:cubicBezTo>
                    <a:pt x="2859" y="5760"/>
                    <a:pt x="2868" y="5811"/>
                    <a:pt x="2868" y="5853"/>
                  </a:cubicBezTo>
                  <a:cubicBezTo>
                    <a:pt x="2876" y="5930"/>
                    <a:pt x="2876" y="5972"/>
                    <a:pt x="2817" y="6082"/>
                  </a:cubicBezTo>
                  <a:cubicBezTo>
                    <a:pt x="2740" y="6218"/>
                    <a:pt x="2664" y="6354"/>
                    <a:pt x="2596" y="6515"/>
                  </a:cubicBezTo>
                  <a:cubicBezTo>
                    <a:pt x="2554" y="6634"/>
                    <a:pt x="2520" y="6736"/>
                    <a:pt x="2486" y="6846"/>
                  </a:cubicBezTo>
                  <a:lnTo>
                    <a:pt x="2469" y="6922"/>
                  </a:lnTo>
                  <a:cubicBezTo>
                    <a:pt x="2443" y="7015"/>
                    <a:pt x="2333" y="7253"/>
                    <a:pt x="2206" y="7406"/>
                  </a:cubicBezTo>
                  <a:lnTo>
                    <a:pt x="2197" y="7423"/>
                  </a:lnTo>
                  <a:cubicBezTo>
                    <a:pt x="2145" y="7551"/>
                    <a:pt x="2072" y="7612"/>
                    <a:pt x="1967" y="7612"/>
                  </a:cubicBezTo>
                  <a:cubicBezTo>
                    <a:pt x="1954" y="7612"/>
                    <a:pt x="1940" y="7611"/>
                    <a:pt x="1926" y="7609"/>
                  </a:cubicBezTo>
                  <a:cubicBezTo>
                    <a:pt x="1688" y="7584"/>
                    <a:pt x="1629" y="7346"/>
                    <a:pt x="1578" y="7117"/>
                  </a:cubicBezTo>
                  <a:cubicBezTo>
                    <a:pt x="1544" y="6990"/>
                    <a:pt x="1519" y="6871"/>
                    <a:pt x="1451" y="6786"/>
                  </a:cubicBezTo>
                  <a:lnTo>
                    <a:pt x="1510" y="6727"/>
                  </a:lnTo>
                  <a:lnTo>
                    <a:pt x="1434" y="6651"/>
                  </a:lnTo>
                  <a:cubicBezTo>
                    <a:pt x="1297" y="6759"/>
                    <a:pt x="1179" y="6818"/>
                    <a:pt x="1094" y="6818"/>
                  </a:cubicBezTo>
                  <a:cubicBezTo>
                    <a:pt x="1079" y="6818"/>
                    <a:pt x="1065" y="6816"/>
                    <a:pt x="1052" y="6812"/>
                  </a:cubicBezTo>
                  <a:cubicBezTo>
                    <a:pt x="993" y="6795"/>
                    <a:pt x="950" y="6727"/>
                    <a:pt x="925" y="6617"/>
                  </a:cubicBezTo>
                  <a:cubicBezTo>
                    <a:pt x="908" y="6515"/>
                    <a:pt x="900" y="6405"/>
                    <a:pt x="900" y="6294"/>
                  </a:cubicBezTo>
                  <a:cubicBezTo>
                    <a:pt x="900" y="6159"/>
                    <a:pt x="891" y="6014"/>
                    <a:pt x="857" y="5879"/>
                  </a:cubicBezTo>
                  <a:cubicBezTo>
                    <a:pt x="781" y="5641"/>
                    <a:pt x="696" y="5497"/>
                    <a:pt x="594" y="5336"/>
                  </a:cubicBezTo>
                  <a:cubicBezTo>
                    <a:pt x="552" y="5259"/>
                    <a:pt x="501" y="5192"/>
                    <a:pt x="450" y="5098"/>
                  </a:cubicBezTo>
                  <a:cubicBezTo>
                    <a:pt x="306" y="4835"/>
                    <a:pt x="128" y="4038"/>
                    <a:pt x="331" y="3809"/>
                  </a:cubicBezTo>
                  <a:cubicBezTo>
                    <a:pt x="391" y="3741"/>
                    <a:pt x="569" y="3648"/>
                    <a:pt x="713" y="3580"/>
                  </a:cubicBezTo>
                  <a:cubicBezTo>
                    <a:pt x="755" y="3563"/>
                    <a:pt x="798" y="3537"/>
                    <a:pt x="832" y="3520"/>
                  </a:cubicBezTo>
                  <a:cubicBezTo>
                    <a:pt x="874" y="3495"/>
                    <a:pt x="908" y="3478"/>
                    <a:pt x="942" y="3461"/>
                  </a:cubicBezTo>
                  <a:cubicBezTo>
                    <a:pt x="1028" y="3415"/>
                    <a:pt x="1078" y="3388"/>
                    <a:pt x="1145" y="3388"/>
                  </a:cubicBezTo>
                  <a:cubicBezTo>
                    <a:pt x="1189" y="3388"/>
                    <a:pt x="1241" y="3400"/>
                    <a:pt x="1315" y="3427"/>
                  </a:cubicBezTo>
                  <a:lnTo>
                    <a:pt x="1392" y="3461"/>
                  </a:lnTo>
                  <a:lnTo>
                    <a:pt x="1392" y="3376"/>
                  </a:lnTo>
                  <a:cubicBezTo>
                    <a:pt x="1392" y="3274"/>
                    <a:pt x="1375" y="3190"/>
                    <a:pt x="1349" y="3113"/>
                  </a:cubicBezTo>
                  <a:cubicBezTo>
                    <a:pt x="1349" y="3079"/>
                    <a:pt x="1341" y="3045"/>
                    <a:pt x="1332" y="3011"/>
                  </a:cubicBezTo>
                  <a:cubicBezTo>
                    <a:pt x="1756" y="2952"/>
                    <a:pt x="1816" y="2749"/>
                    <a:pt x="1901" y="2435"/>
                  </a:cubicBezTo>
                  <a:lnTo>
                    <a:pt x="1926" y="2341"/>
                  </a:lnTo>
                  <a:cubicBezTo>
                    <a:pt x="1960" y="2223"/>
                    <a:pt x="2011" y="2121"/>
                    <a:pt x="2062" y="2036"/>
                  </a:cubicBezTo>
                  <a:cubicBezTo>
                    <a:pt x="2164" y="1858"/>
                    <a:pt x="2248" y="1697"/>
                    <a:pt x="2045" y="1417"/>
                  </a:cubicBezTo>
                  <a:cubicBezTo>
                    <a:pt x="2002" y="1357"/>
                    <a:pt x="1943" y="1323"/>
                    <a:pt x="1892" y="1289"/>
                  </a:cubicBezTo>
                  <a:cubicBezTo>
                    <a:pt x="1824" y="1256"/>
                    <a:pt x="1790" y="1230"/>
                    <a:pt x="1782" y="1171"/>
                  </a:cubicBezTo>
                  <a:cubicBezTo>
                    <a:pt x="1773" y="1120"/>
                    <a:pt x="1816" y="1043"/>
                    <a:pt x="1858" y="967"/>
                  </a:cubicBezTo>
                  <a:cubicBezTo>
                    <a:pt x="1892" y="916"/>
                    <a:pt x="1917" y="857"/>
                    <a:pt x="1934" y="806"/>
                  </a:cubicBezTo>
                  <a:cubicBezTo>
                    <a:pt x="1985" y="636"/>
                    <a:pt x="2002" y="382"/>
                    <a:pt x="1977" y="229"/>
                  </a:cubicBezTo>
                  <a:lnTo>
                    <a:pt x="1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95"/>
            <p:cNvSpPr/>
            <p:nvPr/>
          </p:nvSpPr>
          <p:spPr>
            <a:xfrm>
              <a:off x="-127102" y="3418599"/>
              <a:ext cx="59900" cy="162391"/>
            </a:xfrm>
            <a:custGeom>
              <a:rect b="b" l="l" r="r" t="t"/>
              <a:pathLst>
                <a:path extrusionOk="0" h="4785" w="1765">
                  <a:moveTo>
                    <a:pt x="1765" y="0"/>
                  </a:moveTo>
                  <a:lnTo>
                    <a:pt x="1714" y="68"/>
                  </a:lnTo>
                  <a:cubicBezTo>
                    <a:pt x="1510" y="247"/>
                    <a:pt x="1332" y="569"/>
                    <a:pt x="1179" y="857"/>
                  </a:cubicBezTo>
                  <a:cubicBezTo>
                    <a:pt x="1094" y="1010"/>
                    <a:pt x="1010" y="1163"/>
                    <a:pt x="933" y="1273"/>
                  </a:cubicBezTo>
                  <a:cubicBezTo>
                    <a:pt x="865" y="1375"/>
                    <a:pt x="730" y="1494"/>
                    <a:pt x="586" y="1621"/>
                  </a:cubicBezTo>
                  <a:cubicBezTo>
                    <a:pt x="331" y="1850"/>
                    <a:pt x="68" y="2087"/>
                    <a:pt x="17" y="2333"/>
                  </a:cubicBezTo>
                  <a:cubicBezTo>
                    <a:pt x="0" y="2427"/>
                    <a:pt x="51" y="2537"/>
                    <a:pt x="93" y="2639"/>
                  </a:cubicBezTo>
                  <a:cubicBezTo>
                    <a:pt x="127" y="2715"/>
                    <a:pt x="161" y="2783"/>
                    <a:pt x="161" y="2834"/>
                  </a:cubicBezTo>
                  <a:cubicBezTo>
                    <a:pt x="170" y="2910"/>
                    <a:pt x="161" y="2995"/>
                    <a:pt x="144" y="3088"/>
                  </a:cubicBezTo>
                  <a:cubicBezTo>
                    <a:pt x="127" y="3207"/>
                    <a:pt x="119" y="3334"/>
                    <a:pt x="136" y="3470"/>
                  </a:cubicBezTo>
                  <a:cubicBezTo>
                    <a:pt x="170" y="3674"/>
                    <a:pt x="178" y="3894"/>
                    <a:pt x="161" y="4157"/>
                  </a:cubicBezTo>
                  <a:cubicBezTo>
                    <a:pt x="119" y="4276"/>
                    <a:pt x="119" y="4412"/>
                    <a:pt x="110" y="4547"/>
                  </a:cubicBezTo>
                  <a:cubicBezTo>
                    <a:pt x="102" y="4598"/>
                    <a:pt x="102" y="4649"/>
                    <a:pt x="102" y="4700"/>
                  </a:cubicBezTo>
                  <a:lnTo>
                    <a:pt x="102" y="4785"/>
                  </a:lnTo>
                  <a:lnTo>
                    <a:pt x="238" y="4573"/>
                  </a:lnTo>
                  <a:cubicBezTo>
                    <a:pt x="246" y="4471"/>
                    <a:pt x="238" y="4267"/>
                    <a:pt x="272" y="4191"/>
                  </a:cubicBezTo>
                  <a:lnTo>
                    <a:pt x="272" y="4174"/>
                  </a:lnTo>
                  <a:cubicBezTo>
                    <a:pt x="289" y="3903"/>
                    <a:pt x="280" y="3674"/>
                    <a:pt x="246" y="3462"/>
                  </a:cubicBezTo>
                  <a:cubicBezTo>
                    <a:pt x="229" y="3334"/>
                    <a:pt x="246" y="3216"/>
                    <a:pt x="255" y="3097"/>
                  </a:cubicBezTo>
                  <a:cubicBezTo>
                    <a:pt x="263" y="3003"/>
                    <a:pt x="280" y="2919"/>
                    <a:pt x="272" y="2825"/>
                  </a:cubicBezTo>
                  <a:cubicBezTo>
                    <a:pt x="272" y="2757"/>
                    <a:pt x="238" y="2681"/>
                    <a:pt x="195" y="2596"/>
                  </a:cubicBezTo>
                  <a:cubicBezTo>
                    <a:pt x="161" y="2511"/>
                    <a:pt x="119" y="2418"/>
                    <a:pt x="127" y="2359"/>
                  </a:cubicBezTo>
                  <a:cubicBezTo>
                    <a:pt x="170" y="2147"/>
                    <a:pt x="424" y="1918"/>
                    <a:pt x="653" y="1706"/>
                  </a:cubicBezTo>
                  <a:cubicBezTo>
                    <a:pt x="806" y="1578"/>
                    <a:pt x="942" y="1451"/>
                    <a:pt x="1027" y="1332"/>
                  </a:cubicBezTo>
                  <a:cubicBezTo>
                    <a:pt x="1103" y="1222"/>
                    <a:pt x="1188" y="1069"/>
                    <a:pt x="1273" y="908"/>
                  </a:cubicBezTo>
                  <a:cubicBezTo>
                    <a:pt x="1400" y="688"/>
                    <a:pt x="1536" y="442"/>
                    <a:pt x="1680" y="263"/>
                  </a:cubicBezTo>
                  <a:cubicBezTo>
                    <a:pt x="1680" y="264"/>
                    <a:pt x="1680" y="265"/>
                    <a:pt x="1681" y="265"/>
                  </a:cubicBezTo>
                  <a:cubicBezTo>
                    <a:pt x="1689" y="265"/>
                    <a:pt x="1730" y="237"/>
                    <a:pt x="1738" y="237"/>
                  </a:cubicBezTo>
                  <a:cubicBezTo>
                    <a:pt x="1739" y="237"/>
                    <a:pt x="1739" y="237"/>
                    <a:pt x="1739" y="238"/>
                  </a:cubicBezTo>
                  <a:lnTo>
                    <a:pt x="17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95"/>
            <p:cNvSpPr/>
            <p:nvPr/>
          </p:nvSpPr>
          <p:spPr>
            <a:xfrm>
              <a:off x="-750975" y="3268595"/>
              <a:ext cx="137651" cy="411730"/>
            </a:xfrm>
            <a:custGeom>
              <a:rect b="b" l="l" r="r" t="t"/>
              <a:pathLst>
                <a:path extrusionOk="0" h="12132" w="4056">
                  <a:moveTo>
                    <a:pt x="68" y="1"/>
                  </a:moveTo>
                  <a:lnTo>
                    <a:pt x="1" y="171"/>
                  </a:lnTo>
                  <a:cubicBezTo>
                    <a:pt x="1" y="171"/>
                    <a:pt x="111" y="374"/>
                    <a:pt x="51" y="425"/>
                  </a:cubicBezTo>
                  <a:lnTo>
                    <a:pt x="26" y="442"/>
                  </a:lnTo>
                  <a:lnTo>
                    <a:pt x="34" y="476"/>
                  </a:lnTo>
                  <a:cubicBezTo>
                    <a:pt x="43" y="544"/>
                    <a:pt x="51" y="586"/>
                    <a:pt x="51" y="646"/>
                  </a:cubicBezTo>
                  <a:lnTo>
                    <a:pt x="60" y="679"/>
                  </a:lnTo>
                  <a:lnTo>
                    <a:pt x="85" y="696"/>
                  </a:lnTo>
                  <a:cubicBezTo>
                    <a:pt x="170" y="730"/>
                    <a:pt x="170" y="798"/>
                    <a:pt x="170" y="917"/>
                  </a:cubicBezTo>
                  <a:cubicBezTo>
                    <a:pt x="170" y="959"/>
                    <a:pt x="162" y="993"/>
                    <a:pt x="170" y="1036"/>
                  </a:cubicBezTo>
                  <a:cubicBezTo>
                    <a:pt x="179" y="1155"/>
                    <a:pt x="204" y="1222"/>
                    <a:pt x="238" y="1299"/>
                  </a:cubicBezTo>
                  <a:cubicBezTo>
                    <a:pt x="255" y="1333"/>
                    <a:pt x="272" y="1375"/>
                    <a:pt x="289" y="1426"/>
                  </a:cubicBezTo>
                  <a:cubicBezTo>
                    <a:pt x="306" y="1485"/>
                    <a:pt x="306" y="1553"/>
                    <a:pt x="306" y="1621"/>
                  </a:cubicBezTo>
                  <a:cubicBezTo>
                    <a:pt x="314" y="1697"/>
                    <a:pt x="314" y="1774"/>
                    <a:pt x="340" y="1850"/>
                  </a:cubicBezTo>
                  <a:cubicBezTo>
                    <a:pt x="357" y="1901"/>
                    <a:pt x="391" y="1952"/>
                    <a:pt x="416" y="2003"/>
                  </a:cubicBezTo>
                  <a:cubicBezTo>
                    <a:pt x="450" y="2054"/>
                    <a:pt x="484" y="2105"/>
                    <a:pt x="501" y="2156"/>
                  </a:cubicBezTo>
                  <a:cubicBezTo>
                    <a:pt x="509" y="2206"/>
                    <a:pt x="501" y="2274"/>
                    <a:pt x="493" y="2342"/>
                  </a:cubicBezTo>
                  <a:cubicBezTo>
                    <a:pt x="476" y="2427"/>
                    <a:pt x="467" y="2520"/>
                    <a:pt x="501" y="2597"/>
                  </a:cubicBezTo>
                  <a:cubicBezTo>
                    <a:pt x="535" y="2673"/>
                    <a:pt x="620" y="2732"/>
                    <a:pt x="696" y="2783"/>
                  </a:cubicBezTo>
                  <a:cubicBezTo>
                    <a:pt x="739" y="2809"/>
                    <a:pt x="772" y="2834"/>
                    <a:pt x="798" y="2860"/>
                  </a:cubicBezTo>
                  <a:cubicBezTo>
                    <a:pt x="823" y="2885"/>
                    <a:pt x="849" y="2902"/>
                    <a:pt x="874" y="2927"/>
                  </a:cubicBezTo>
                  <a:cubicBezTo>
                    <a:pt x="942" y="2978"/>
                    <a:pt x="1002" y="3021"/>
                    <a:pt x="1035" y="3106"/>
                  </a:cubicBezTo>
                  <a:cubicBezTo>
                    <a:pt x="1044" y="3148"/>
                    <a:pt x="1052" y="3182"/>
                    <a:pt x="1061" y="3224"/>
                  </a:cubicBezTo>
                  <a:cubicBezTo>
                    <a:pt x="1078" y="3301"/>
                    <a:pt x="1095" y="3377"/>
                    <a:pt x="1197" y="3453"/>
                  </a:cubicBezTo>
                  <a:cubicBezTo>
                    <a:pt x="1163" y="3581"/>
                    <a:pt x="1163" y="3784"/>
                    <a:pt x="1163" y="3895"/>
                  </a:cubicBezTo>
                  <a:cubicBezTo>
                    <a:pt x="1163" y="3920"/>
                    <a:pt x="1163" y="3937"/>
                    <a:pt x="1154" y="3954"/>
                  </a:cubicBezTo>
                  <a:cubicBezTo>
                    <a:pt x="1146" y="3988"/>
                    <a:pt x="1137" y="4022"/>
                    <a:pt x="1163" y="4081"/>
                  </a:cubicBezTo>
                  <a:cubicBezTo>
                    <a:pt x="1180" y="4132"/>
                    <a:pt x="1222" y="4158"/>
                    <a:pt x="1256" y="4183"/>
                  </a:cubicBezTo>
                  <a:cubicBezTo>
                    <a:pt x="1290" y="4208"/>
                    <a:pt x="1307" y="4217"/>
                    <a:pt x="1307" y="4251"/>
                  </a:cubicBezTo>
                  <a:lnTo>
                    <a:pt x="1315" y="4276"/>
                  </a:lnTo>
                  <a:lnTo>
                    <a:pt x="1332" y="4285"/>
                  </a:lnTo>
                  <a:cubicBezTo>
                    <a:pt x="1358" y="4310"/>
                    <a:pt x="1400" y="4336"/>
                    <a:pt x="1443" y="4361"/>
                  </a:cubicBezTo>
                  <a:cubicBezTo>
                    <a:pt x="1578" y="4454"/>
                    <a:pt x="1646" y="4505"/>
                    <a:pt x="1638" y="4590"/>
                  </a:cubicBezTo>
                  <a:cubicBezTo>
                    <a:pt x="1607" y="4577"/>
                    <a:pt x="1578" y="4571"/>
                    <a:pt x="1550" y="4571"/>
                  </a:cubicBezTo>
                  <a:cubicBezTo>
                    <a:pt x="1508" y="4571"/>
                    <a:pt x="1470" y="4583"/>
                    <a:pt x="1434" y="4599"/>
                  </a:cubicBezTo>
                  <a:lnTo>
                    <a:pt x="1375" y="4624"/>
                  </a:lnTo>
                  <a:lnTo>
                    <a:pt x="1409" y="4683"/>
                  </a:lnTo>
                  <a:cubicBezTo>
                    <a:pt x="1451" y="4743"/>
                    <a:pt x="1510" y="4777"/>
                    <a:pt x="1553" y="4819"/>
                  </a:cubicBezTo>
                  <a:cubicBezTo>
                    <a:pt x="1655" y="4896"/>
                    <a:pt x="1697" y="4929"/>
                    <a:pt x="1663" y="5031"/>
                  </a:cubicBezTo>
                  <a:lnTo>
                    <a:pt x="1646" y="5082"/>
                  </a:lnTo>
                  <a:lnTo>
                    <a:pt x="1706" y="5099"/>
                  </a:lnTo>
                  <a:cubicBezTo>
                    <a:pt x="1723" y="5108"/>
                    <a:pt x="1740" y="5116"/>
                    <a:pt x="1765" y="5116"/>
                  </a:cubicBezTo>
                  <a:cubicBezTo>
                    <a:pt x="1824" y="5133"/>
                    <a:pt x="1901" y="5150"/>
                    <a:pt x="1926" y="5192"/>
                  </a:cubicBezTo>
                  <a:cubicBezTo>
                    <a:pt x="1926" y="5201"/>
                    <a:pt x="1918" y="5218"/>
                    <a:pt x="1918" y="5226"/>
                  </a:cubicBezTo>
                  <a:cubicBezTo>
                    <a:pt x="1901" y="5286"/>
                    <a:pt x="1875" y="5354"/>
                    <a:pt x="1909" y="5421"/>
                  </a:cubicBezTo>
                  <a:cubicBezTo>
                    <a:pt x="1977" y="5566"/>
                    <a:pt x="2232" y="5608"/>
                    <a:pt x="2418" y="5642"/>
                  </a:cubicBezTo>
                  <a:lnTo>
                    <a:pt x="2435" y="5642"/>
                  </a:lnTo>
                  <a:cubicBezTo>
                    <a:pt x="2444" y="5693"/>
                    <a:pt x="2461" y="5744"/>
                    <a:pt x="2469" y="5778"/>
                  </a:cubicBezTo>
                  <a:cubicBezTo>
                    <a:pt x="2478" y="5812"/>
                    <a:pt x="2495" y="5837"/>
                    <a:pt x="2495" y="5854"/>
                  </a:cubicBezTo>
                  <a:cubicBezTo>
                    <a:pt x="2495" y="5888"/>
                    <a:pt x="2478" y="5922"/>
                    <a:pt x="2469" y="5956"/>
                  </a:cubicBezTo>
                  <a:cubicBezTo>
                    <a:pt x="2452" y="5998"/>
                    <a:pt x="2444" y="6049"/>
                    <a:pt x="2444" y="6117"/>
                  </a:cubicBezTo>
                  <a:lnTo>
                    <a:pt x="2452" y="6151"/>
                  </a:lnTo>
                  <a:lnTo>
                    <a:pt x="2486" y="6168"/>
                  </a:lnTo>
                  <a:cubicBezTo>
                    <a:pt x="2639" y="6219"/>
                    <a:pt x="2825" y="6346"/>
                    <a:pt x="2936" y="6482"/>
                  </a:cubicBezTo>
                  <a:cubicBezTo>
                    <a:pt x="3020" y="6702"/>
                    <a:pt x="3029" y="6923"/>
                    <a:pt x="3037" y="7161"/>
                  </a:cubicBezTo>
                  <a:cubicBezTo>
                    <a:pt x="3046" y="7364"/>
                    <a:pt x="3054" y="7585"/>
                    <a:pt x="3114" y="7822"/>
                  </a:cubicBezTo>
                  <a:cubicBezTo>
                    <a:pt x="3122" y="7856"/>
                    <a:pt x="3131" y="7907"/>
                    <a:pt x="3131" y="7975"/>
                  </a:cubicBezTo>
                  <a:cubicBezTo>
                    <a:pt x="3114" y="8043"/>
                    <a:pt x="3105" y="8119"/>
                    <a:pt x="3105" y="8195"/>
                  </a:cubicBezTo>
                  <a:cubicBezTo>
                    <a:pt x="3114" y="8382"/>
                    <a:pt x="3097" y="8543"/>
                    <a:pt x="3071" y="8721"/>
                  </a:cubicBezTo>
                  <a:cubicBezTo>
                    <a:pt x="3071" y="8772"/>
                    <a:pt x="3063" y="8823"/>
                    <a:pt x="3054" y="8874"/>
                  </a:cubicBezTo>
                  <a:cubicBezTo>
                    <a:pt x="3037" y="9061"/>
                    <a:pt x="3054" y="9375"/>
                    <a:pt x="3105" y="9587"/>
                  </a:cubicBezTo>
                  <a:cubicBezTo>
                    <a:pt x="3122" y="9655"/>
                    <a:pt x="3156" y="9722"/>
                    <a:pt x="3190" y="9790"/>
                  </a:cubicBezTo>
                  <a:cubicBezTo>
                    <a:pt x="3224" y="9867"/>
                    <a:pt x="3266" y="9943"/>
                    <a:pt x="3275" y="10028"/>
                  </a:cubicBezTo>
                  <a:lnTo>
                    <a:pt x="3283" y="10113"/>
                  </a:lnTo>
                  <a:cubicBezTo>
                    <a:pt x="3292" y="10274"/>
                    <a:pt x="3309" y="10426"/>
                    <a:pt x="3377" y="10588"/>
                  </a:cubicBezTo>
                  <a:cubicBezTo>
                    <a:pt x="3411" y="10664"/>
                    <a:pt x="3462" y="10740"/>
                    <a:pt x="3504" y="10817"/>
                  </a:cubicBezTo>
                  <a:cubicBezTo>
                    <a:pt x="3555" y="10893"/>
                    <a:pt x="3606" y="10961"/>
                    <a:pt x="3631" y="11037"/>
                  </a:cubicBezTo>
                  <a:cubicBezTo>
                    <a:pt x="3657" y="11105"/>
                    <a:pt x="3674" y="11173"/>
                    <a:pt x="3699" y="11249"/>
                  </a:cubicBezTo>
                  <a:cubicBezTo>
                    <a:pt x="3716" y="11334"/>
                    <a:pt x="3742" y="11427"/>
                    <a:pt x="3775" y="11512"/>
                  </a:cubicBezTo>
                  <a:cubicBezTo>
                    <a:pt x="3818" y="11597"/>
                    <a:pt x="3843" y="11690"/>
                    <a:pt x="3869" y="11775"/>
                  </a:cubicBezTo>
                  <a:lnTo>
                    <a:pt x="3860" y="11775"/>
                  </a:lnTo>
                  <a:cubicBezTo>
                    <a:pt x="3869" y="11801"/>
                    <a:pt x="3886" y="11996"/>
                    <a:pt x="3894" y="12021"/>
                  </a:cubicBezTo>
                  <a:lnTo>
                    <a:pt x="4055" y="12132"/>
                  </a:lnTo>
                  <a:cubicBezTo>
                    <a:pt x="4047" y="12106"/>
                    <a:pt x="3971" y="11775"/>
                    <a:pt x="3962" y="11750"/>
                  </a:cubicBezTo>
                  <a:cubicBezTo>
                    <a:pt x="3945" y="11657"/>
                    <a:pt x="3920" y="11563"/>
                    <a:pt x="3869" y="11461"/>
                  </a:cubicBezTo>
                  <a:cubicBezTo>
                    <a:pt x="3835" y="11385"/>
                    <a:pt x="3818" y="11300"/>
                    <a:pt x="3792" y="11215"/>
                  </a:cubicBezTo>
                  <a:cubicBezTo>
                    <a:pt x="3775" y="11139"/>
                    <a:pt x="3758" y="11063"/>
                    <a:pt x="3725" y="10986"/>
                  </a:cubicBezTo>
                  <a:cubicBezTo>
                    <a:pt x="3691" y="10910"/>
                    <a:pt x="3640" y="10825"/>
                    <a:pt x="3597" y="10749"/>
                  </a:cubicBezTo>
                  <a:cubicBezTo>
                    <a:pt x="3546" y="10681"/>
                    <a:pt x="3504" y="10613"/>
                    <a:pt x="3470" y="10537"/>
                  </a:cubicBezTo>
                  <a:cubicBezTo>
                    <a:pt x="3411" y="10401"/>
                    <a:pt x="3402" y="10257"/>
                    <a:pt x="3385" y="10104"/>
                  </a:cubicBezTo>
                  <a:lnTo>
                    <a:pt x="3377" y="10011"/>
                  </a:lnTo>
                  <a:cubicBezTo>
                    <a:pt x="3368" y="9909"/>
                    <a:pt x="3326" y="9816"/>
                    <a:pt x="3283" y="9731"/>
                  </a:cubicBezTo>
                  <a:cubicBezTo>
                    <a:pt x="3250" y="9671"/>
                    <a:pt x="3224" y="9612"/>
                    <a:pt x="3207" y="9553"/>
                  </a:cubicBezTo>
                  <a:cubicBezTo>
                    <a:pt x="3165" y="9383"/>
                    <a:pt x="3139" y="9078"/>
                    <a:pt x="3165" y="8883"/>
                  </a:cubicBezTo>
                  <a:cubicBezTo>
                    <a:pt x="3165" y="8832"/>
                    <a:pt x="3173" y="8781"/>
                    <a:pt x="3182" y="8730"/>
                  </a:cubicBezTo>
                  <a:cubicBezTo>
                    <a:pt x="3199" y="8560"/>
                    <a:pt x="3224" y="8382"/>
                    <a:pt x="3207" y="8195"/>
                  </a:cubicBezTo>
                  <a:cubicBezTo>
                    <a:pt x="3207" y="8119"/>
                    <a:pt x="3216" y="8060"/>
                    <a:pt x="3233" y="7992"/>
                  </a:cubicBezTo>
                  <a:lnTo>
                    <a:pt x="3241" y="7983"/>
                  </a:lnTo>
                  <a:lnTo>
                    <a:pt x="3241" y="7975"/>
                  </a:lnTo>
                  <a:cubicBezTo>
                    <a:pt x="3241" y="7890"/>
                    <a:pt x="3233" y="7831"/>
                    <a:pt x="3216" y="7788"/>
                  </a:cubicBezTo>
                  <a:cubicBezTo>
                    <a:pt x="3156" y="7568"/>
                    <a:pt x="3148" y="7356"/>
                    <a:pt x="3148" y="7152"/>
                  </a:cubicBezTo>
                  <a:cubicBezTo>
                    <a:pt x="3139" y="6906"/>
                    <a:pt x="3131" y="6677"/>
                    <a:pt x="3029" y="6431"/>
                  </a:cubicBezTo>
                  <a:lnTo>
                    <a:pt x="3020" y="6422"/>
                  </a:lnTo>
                  <a:cubicBezTo>
                    <a:pt x="2902" y="6278"/>
                    <a:pt x="2724" y="6143"/>
                    <a:pt x="2554" y="6075"/>
                  </a:cubicBezTo>
                  <a:cubicBezTo>
                    <a:pt x="2554" y="6041"/>
                    <a:pt x="2562" y="6015"/>
                    <a:pt x="2571" y="5990"/>
                  </a:cubicBezTo>
                  <a:cubicBezTo>
                    <a:pt x="2579" y="5947"/>
                    <a:pt x="2596" y="5905"/>
                    <a:pt x="2596" y="5854"/>
                  </a:cubicBezTo>
                  <a:cubicBezTo>
                    <a:pt x="2596" y="5820"/>
                    <a:pt x="2588" y="5778"/>
                    <a:pt x="2571" y="5744"/>
                  </a:cubicBezTo>
                  <a:cubicBezTo>
                    <a:pt x="2554" y="5701"/>
                    <a:pt x="2537" y="5651"/>
                    <a:pt x="2545" y="5608"/>
                  </a:cubicBezTo>
                  <a:lnTo>
                    <a:pt x="2554" y="5557"/>
                  </a:lnTo>
                  <a:lnTo>
                    <a:pt x="2503" y="5540"/>
                  </a:lnTo>
                  <a:cubicBezTo>
                    <a:pt x="2478" y="5540"/>
                    <a:pt x="2452" y="5532"/>
                    <a:pt x="2427" y="5532"/>
                  </a:cubicBezTo>
                  <a:cubicBezTo>
                    <a:pt x="2299" y="5506"/>
                    <a:pt x="2045" y="5464"/>
                    <a:pt x="2003" y="5379"/>
                  </a:cubicBezTo>
                  <a:cubicBezTo>
                    <a:pt x="1994" y="5345"/>
                    <a:pt x="2003" y="5303"/>
                    <a:pt x="2019" y="5260"/>
                  </a:cubicBezTo>
                  <a:cubicBezTo>
                    <a:pt x="2028" y="5218"/>
                    <a:pt x="2045" y="5175"/>
                    <a:pt x="2028" y="5142"/>
                  </a:cubicBezTo>
                  <a:cubicBezTo>
                    <a:pt x="1977" y="5065"/>
                    <a:pt x="1875" y="5031"/>
                    <a:pt x="1790" y="5006"/>
                  </a:cubicBezTo>
                  <a:lnTo>
                    <a:pt x="1782" y="5006"/>
                  </a:lnTo>
                  <a:cubicBezTo>
                    <a:pt x="1807" y="4862"/>
                    <a:pt x="1706" y="4794"/>
                    <a:pt x="1621" y="4726"/>
                  </a:cubicBezTo>
                  <a:cubicBezTo>
                    <a:pt x="1604" y="4717"/>
                    <a:pt x="1578" y="4700"/>
                    <a:pt x="1561" y="4683"/>
                  </a:cubicBezTo>
                  <a:cubicBezTo>
                    <a:pt x="1587" y="4683"/>
                    <a:pt x="1604" y="4692"/>
                    <a:pt x="1629" y="4709"/>
                  </a:cubicBezTo>
                  <a:lnTo>
                    <a:pt x="1680" y="4743"/>
                  </a:lnTo>
                  <a:lnTo>
                    <a:pt x="1714" y="4692"/>
                  </a:lnTo>
                  <a:cubicBezTo>
                    <a:pt x="1833" y="4480"/>
                    <a:pt x="1629" y="4353"/>
                    <a:pt x="1502" y="4268"/>
                  </a:cubicBezTo>
                  <a:cubicBezTo>
                    <a:pt x="1468" y="4251"/>
                    <a:pt x="1434" y="4234"/>
                    <a:pt x="1417" y="4208"/>
                  </a:cubicBezTo>
                  <a:cubicBezTo>
                    <a:pt x="1392" y="4141"/>
                    <a:pt x="1349" y="4115"/>
                    <a:pt x="1315" y="4090"/>
                  </a:cubicBezTo>
                  <a:cubicBezTo>
                    <a:pt x="1290" y="4073"/>
                    <a:pt x="1273" y="4064"/>
                    <a:pt x="1264" y="4047"/>
                  </a:cubicBezTo>
                  <a:cubicBezTo>
                    <a:pt x="1256" y="4005"/>
                    <a:pt x="1256" y="4005"/>
                    <a:pt x="1264" y="3979"/>
                  </a:cubicBezTo>
                  <a:cubicBezTo>
                    <a:pt x="1264" y="3962"/>
                    <a:pt x="1273" y="3937"/>
                    <a:pt x="1273" y="3886"/>
                  </a:cubicBezTo>
                  <a:cubicBezTo>
                    <a:pt x="1273" y="3776"/>
                    <a:pt x="1281" y="3547"/>
                    <a:pt x="1315" y="3445"/>
                  </a:cubicBezTo>
                  <a:lnTo>
                    <a:pt x="1332" y="3394"/>
                  </a:lnTo>
                  <a:lnTo>
                    <a:pt x="1290" y="3377"/>
                  </a:lnTo>
                  <a:cubicBezTo>
                    <a:pt x="1197" y="3326"/>
                    <a:pt x="1188" y="3284"/>
                    <a:pt x="1171" y="3199"/>
                  </a:cubicBezTo>
                  <a:cubicBezTo>
                    <a:pt x="1163" y="3165"/>
                    <a:pt x="1154" y="3114"/>
                    <a:pt x="1137" y="3063"/>
                  </a:cubicBezTo>
                  <a:cubicBezTo>
                    <a:pt x="1095" y="2953"/>
                    <a:pt x="1010" y="2894"/>
                    <a:pt x="942" y="2834"/>
                  </a:cubicBezTo>
                  <a:cubicBezTo>
                    <a:pt x="925" y="2817"/>
                    <a:pt x="900" y="2800"/>
                    <a:pt x="874" y="2783"/>
                  </a:cubicBezTo>
                  <a:cubicBezTo>
                    <a:pt x="840" y="2749"/>
                    <a:pt x="798" y="2715"/>
                    <a:pt x="755" y="2690"/>
                  </a:cubicBezTo>
                  <a:cubicBezTo>
                    <a:pt x="696" y="2648"/>
                    <a:pt x="628" y="2597"/>
                    <a:pt x="603" y="2546"/>
                  </a:cubicBezTo>
                  <a:cubicBezTo>
                    <a:pt x="577" y="2503"/>
                    <a:pt x="586" y="2435"/>
                    <a:pt x="603" y="2359"/>
                  </a:cubicBezTo>
                  <a:cubicBezTo>
                    <a:pt x="611" y="2283"/>
                    <a:pt x="620" y="2206"/>
                    <a:pt x="603" y="2139"/>
                  </a:cubicBezTo>
                  <a:cubicBezTo>
                    <a:pt x="586" y="2062"/>
                    <a:pt x="552" y="2003"/>
                    <a:pt x="509" y="1943"/>
                  </a:cubicBezTo>
                  <a:cubicBezTo>
                    <a:pt x="484" y="1901"/>
                    <a:pt x="459" y="1859"/>
                    <a:pt x="442" y="1816"/>
                  </a:cubicBezTo>
                  <a:cubicBezTo>
                    <a:pt x="425" y="1757"/>
                    <a:pt x="425" y="1689"/>
                    <a:pt x="425" y="1621"/>
                  </a:cubicBezTo>
                  <a:cubicBezTo>
                    <a:pt x="416" y="1545"/>
                    <a:pt x="416" y="1468"/>
                    <a:pt x="399" y="1392"/>
                  </a:cubicBezTo>
                  <a:cubicBezTo>
                    <a:pt x="382" y="1333"/>
                    <a:pt x="357" y="1290"/>
                    <a:pt x="340" y="1248"/>
                  </a:cubicBezTo>
                  <a:cubicBezTo>
                    <a:pt x="314" y="1188"/>
                    <a:pt x="289" y="1129"/>
                    <a:pt x="280" y="1027"/>
                  </a:cubicBezTo>
                  <a:cubicBezTo>
                    <a:pt x="280" y="993"/>
                    <a:pt x="280" y="959"/>
                    <a:pt x="280" y="926"/>
                  </a:cubicBezTo>
                  <a:cubicBezTo>
                    <a:pt x="280" y="815"/>
                    <a:pt x="289" y="679"/>
                    <a:pt x="162" y="612"/>
                  </a:cubicBezTo>
                  <a:cubicBezTo>
                    <a:pt x="162" y="569"/>
                    <a:pt x="153" y="527"/>
                    <a:pt x="145" y="484"/>
                  </a:cubicBezTo>
                  <a:cubicBezTo>
                    <a:pt x="221" y="400"/>
                    <a:pt x="187" y="281"/>
                    <a:pt x="128" y="162"/>
                  </a:cubicBezTo>
                  <a:lnTo>
                    <a:pt x="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95"/>
            <p:cNvSpPr/>
            <p:nvPr/>
          </p:nvSpPr>
          <p:spPr>
            <a:xfrm>
              <a:off x="-646176" y="3053262"/>
              <a:ext cx="357871" cy="680888"/>
            </a:xfrm>
            <a:custGeom>
              <a:rect b="b" l="l" r="r" t="t"/>
              <a:pathLst>
                <a:path extrusionOk="0" h="20063" w="10545">
                  <a:moveTo>
                    <a:pt x="9917" y="1"/>
                  </a:moveTo>
                  <a:cubicBezTo>
                    <a:pt x="9959" y="85"/>
                    <a:pt x="9968" y="264"/>
                    <a:pt x="9959" y="391"/>
                  </a:cubicBezTo>
                  <a:cubicBezTo>
                    <a:pt x="9951" y="425"/>
                    <a:pt x="9951" y="459"/>
                    <a:pt x="9951" y="501"/>
                  </a:cubicBezTo>
                  <a:cubicBezTo>
                    <a:pt x="9934" y="713"/>
                    <a:pt x="10002" y="823"/>
                    <a:pt x="10078" y="942"/>
                  </a:cubicBezTo>
                  <a:cubicBezTo>
                    <a:pt x="10112" y="1002"/>
                    <a:pt x="10146" y="1061"/>
                    <a:pt x="10180" y="1137"/>
                  </a:cubicBezTo>
                  <a:cubicBezTo>
                    <a:pt x="10231" y="1281"/>
                    <a:pt x="10188" y="1409"/>
                    <a:pt x="10146" y="1553"/>
                  </a:cubicBezTo>
                  <a:cubicBezTo>
                    <a:pt x="10121" y="1638"/>
                    <a:pt x="10087" y="1723"/>
                    <a:pt x="10087" y="1816"/>
                  </a:cubicBezTo>
                  <a:cubicBezTo>
                    <a:pt x="10070" y="2028"/>
                    <a:pt x="10163" y="2189"/>
                    <a:pt x="10256" y="2342"/>
                  </a:cubicBezTo>
                  <a:cubicBezTo>
                    <a:pt x="10333" y="2469"/>
                    <a:pt x="10400" y="2596"/>
                    <a:pt x="10417" y="2741"/>
                  </a:cubicBezTo>
                  <a:cubicBezTo>
                    <a:pt x="10434" y="2936"/>
                    <a:pt x="10426" y="3267"/>
                    <a:pt x="10400" y="3479"/>
                  </a:cubicBezTo>
                  <a:cubicBezTo>
                    <a:pt x="10384" y="3580"/>
                    <a:pt x="10350" y="3665"/>
                    <a:pt x="10307" y="3759"/>
                  </a:cubicBezTo>
                  <a:cubicBezTo>
                    <a:pt x="10265" y="3860"/>
                    <a:pt x="10214" y="3979"/>
                    <a:pt x="10205" y="4132"/>
                  </a:cubicBezTo>
                  <a:cubicBezTo>
                    <a:pt x="10197" y="4386"/>
                    <a:pt x="10078" y="5353"/>
                    <a:pt x="9781" y="5608"/>
                  </a:cubicBezTo>
                  <a:cubicBezTo>
                    <a:pt x="9747" y="5642"/>
                    <a:pt x="9713" y="5659"/>
                    <a:pt x="9671" y="5659"/>
                  </a:cubicBezTo>
                  <a:cubicBezTo>
                    <a:pt x="9637" y="5608"/>
                    <a:pt x="9603" y="5599"/>
                    <a:pt x="9569" y="5582"/>
                  </a:cubicBezTo>
                  <a:cubicBezTo>
                    <a:pt x="9552" y="5582"/>
                    <a:pt x="9544" y="5574"/>
                    <a:pt x="9535" y="5565"/>
                  </a:cubicBezTo>
                  <a:cubicBezTo>
                    <a:pt x="9527" y="5548"/>
                    <a:pt x="9510" y="5523"/>
                    <a:pt x="9501" y="5489"/>
                  </a:cubicBezTo>
                  <a:cubicBezTo>
                    <a:pt x="9484" y="5455"/>
                    <a:pt x="9467" y="5421"/>
                    <a:pt x="9450" y="5396"/>
                  </a:cubicBezTo>
                  <a:cubicBezTo>
                    <a:pt x="9408" y="5353"/>
                    <a:pt x="9366" y="5311"/>
                    <a:pt x="9315" y="5269"/>
                  </a:cubicBezTo>
                  <a:cubicBezTo>
                    <a:pt x="9264" y="5218"/>
                    <a:pt x="9204" y="5167"/>
                    <a:pt x="9153" y="5107"/>
                  </a:cubicBezTo>
                  <a:cubicBezTo>
                    <a:pt x="9111" y="5065"/>
                    <a:pt x="9094" y="5014"/>
                    <a:pt x="9069" y="4963"/>
                  </a:cubicBezTo>
                  <a:cubicBezTo>
                    <a:pt x="9043" y="4895"/>
                    <a:pt x="9018" y="4836"/>
                    <a:pt x="8967" y="4785"/>
                  </a:cubicBezTo>
                  <a:cubicBezTo>
                    <a:pt x="8874" y="4666"/>
                    <a:pt x="8721" y="4573"/>
                    <a:pt x="8594" y="4522"/>
                  </a:cubicBezTo>
                  <a:lnTo>
                    <a:pt x="8594" y="4471"/>
                  </a:lnTo>
                  <a:lnTo>
                    <a:pt x="8594" y="4395"/>
                  </a:lnTo>
                  <a:lnTo>
                    <a:pt x="8594" y="4352"/>
                  </a:lnTo>
                  <a:lnTo>
                    <a:pt x="8551" y="4344"/>
                  </a:lnTo>
                  <a:cubicBezTo>
                    <a:pt x="8509" y="4335"/>
                    <a:pt x="8441" y="4284"/>
                    <a:pt x="8382" y="4242"/>
                  </a:cubicBezTo>
                  <a:cubicBezTo>
                    <a:pt x="8348" y="4225"/>
                    <a:pt x="8314" y="4200"/>
                    <a:pt x="8288" y="4183"/>
                  </a:cubicBezTo>
                  <a:cubicBezTo>
                    <a:pt x="8220" y="4140"/>
                    <a:pt x="8186" y="4089"/>
                    <a:pt x="8212" y="4022"/>
                  </a:cubicBezTo>
                  <a:lnTo>
                    <a:pt x="8237" y="3903"/>
                  </a:lnTo>
                  <a:lnTo>
                    <a:pt x="8178" y="3894"/>
                  </a:lnTo>
                  <a:cubicBezTo>
                    <a:pt x="8144" y="3894"/>
                    <a:pt x="8102" y="3886"/>
                    <a:pt x="8093" y="3852"/>
                  </a:cubicBezTo>
                  <a:cubicBezTo>
                    <a:pt x="8085" y="3818"/>
                    <a:pt x="8102" y="3767"/>
                    <a:pt x="8152" y="3733"/>
                  </a:cubicBezTo>
                  <a:cubicBezTo>
                    <a:pt x="8152" y="3733"/>
                    <a:pt x="8161" y="3733"/>
                    <a:pt x="8161" y="3725"/>
                  </a:cubicBezTo>
                  <a:lnTo>
                    <a:pt x="8102" y="3631"/>
                  </a:lnTo>
                  <a:cubicBezTo>
                    <a:pt x="8102" y="3631"/>
                    <a:pt x="8093" y="3640"/>
                    <a:pt x="8085" y="3648"/>
                  </a:cubicBezTo>
                  <a:cubicBezTo>
                    <a:pt x="8066" y="3661"/>
                    <a:pt x="8047" y="3669"/>
                    <a:pt x="8022" y="3669"/>
                  </a:cubicBezTo>
                  <a:cubicBezTo>
                    <a:pt x="8013" y="3669"/>
                    <a:pt x="8003" y="3667"/>
                    <a:pt x="7991" y="3665"/>
                  </a:cubicBezTo>
                  <a:cubicBezTo>
                    <a:pt x="7991" y="3665"/>
                    <a:pt x="7991" y="3657"/>
                    <a:pt x="7991" y="3648"/>
                  </a:cubicBezTo>
                  <a:lnTo>
                    <a:pt x="7991" y="3589"/>
                  </a:lnTo>
                  <a:lnTo>
                    <a:pt x="7932" y="3597"/>
                  </a:lnTo>
                  <a:cubicBezTo>
                    <a:pt x="7928" y="3598"/>
                    <a:pt x="7924" y="3598"/>
                    <a:pt x="7919" y="3598"/>
                  </a:cubicBezTo>
                  <a:cubicBezTo>
                    <a:pt x="7810" y="3598"/>
                    <a:pt x="7497" y="3509"/>
                    <a:pt x="7440" y="3419"/>
                  </a:cubicBezTo>
                  <a:cubicBezTo>
                    <a:pt x="7431" y="3402"/>
                    <a:pt x="7431" y="3402"/>
                    <a:pt x="7440" y="3394"/>
                  </a:cubicBezTo>
                  <a:lnTo>
                    <a:pt x="7474" y="3334"/>
                  </a:lnTo>
                  <a:lnTo>
                    <a:pt x="7406" y="3317"/>
                  </a:lnTo>
                  <a:cubicBezTo>
                    <a:pt x="7347" y="3300"/>
                    <a:pt x="7279" y="3283"/>
                    <a:pt x="7219" y="3267"/>
                  </a:cubicBezTo>
                  <a:cubicBezTo>
                    <a:pt x="7092" y="3241"/>
                    <a:pt x="6965" y="3216"/>
                    <a:pt x="6855" y="3165"/>
                  </a:cubicBezTo>
                  <a:lnTo>
                    <a:pt x="6787" y="3131"/>
                  </a:lnTo>
                  <a:lnTo>
                    <a:pt x="6778" y="3207"/>
                  </a:lnTo>
                  <a:cubicBezTo>
                    <a:pt x="6778" y="3241"/>
                    <a:pt x="6770" y="3275"/>
                    <a:pt x="6770" y="3300"/>
                  </a:cubicBezTo>
                  <a:lnTo>
                    <a:pt x="6770" y="3326"/>
                  </a:lnTo>
                  <a:lnTo>
                    <a:pt x="6770" y="3334"/>
                  </a:lnTo>
                  <a:cubicBezTo>
                    <a:pt x="6787" y="3419"/>
                    <a:pt x="6812" y="3504"/>
                    <a:pt x="6829" y="3589"/>
                  </a:cubicBezTo>
                  <a:cubicBezTo>
                    <a:pt x="6838" y="3614"/>
                    <a:pt x="6846" y="3648"/>
                    <a:pt x="6855" y="3674"/>
                  </a:cubicBezTo>
                  <a:lnTo>
                    <a:pt x="6804" y="3631"/>
                  </a:lnTo>
                  <a:lnTo>
                    <a:pt x="6863" y="3750"/>
                  </a:lnTo>
                  <a:cubicBezTo>
                    <a:pt x="6872" y="3767"/>
                    <a:pt x="6872" y="3784"/>
                    <a:pt x="6880" y="3792"/>
                  </a:cubicBezTo>
                  <a:lnTo>
                    <a:pt x="6880" y="3809"/>
                  </a:lnTo>
                  <a:lnTo>
                    <a:pt x="6889" y="3818"/>
                  </a:lnTo>
                  <a:cubicBezTo>
                    <a:pt x="6905" y="3835"/>
                    <a:pt x="6914" y="3843"/>
                    <a:pt x="6922" y="3852"/>
                  </a:cubicBezTo>
                  <a:lnTo>
                    <a:pt x="6973" y="3954"/>
                  </a:lnTo>
                  <a:cubicBezTo>
                    <a:pt x="6982" y="3962"/>
                    <a:pt x="6982" y="3971"/>
                    <a:pt x="6990" y="3979"/>
                  </a:cubicBezTo>
                  <a:cubicBezTo>
                    <a:pt x="7007" y="4047"/>
                    <a:pt x="6990" y="4106"/>
                    <a:pt x="6982" y="4174"/>
                  </a:cubicBezTo>
                  <a:cubicBezTo>
                    <a:pt x="6973" y="4200"/>
                    <a:pt x="6973" y="4225"/>
                    <a:pt x="6965" y="4251"/>
                  </a:cubicBezTo>
                  <a:lnTo>
                    <a:pt x="6965" y="4259"/>
                  </a:lnTo>
                  <a:lnTo>
                    <a:pt x="6965" y="4268"/>
                  </a:lnTo>
                  <a:cubicBezTo>
                    <a:pt x="6973" y="4318"/>
                    <a:pt x="6982" y="4378"/>
                    <a:pt x="6982" y="4437"/>
                  </a:cubicBezTo>
                  <a:lnTo>
                    <a:pt x="6982" y="4446"/>
                  </a:lnTo>
                  <a:cubicBezTo>
                    <a:pt x="6990" y="4471"/>
                    <a:pt x="6999" y="4488"/>
                    <a:pt x="7007" y="4514"/>
                  </a:cubicBezTo>
                  <a:cubicBezTo>
                    <a:pt x="7016" y="4556"/>
                    <a:pt x="7033" y="4590"/>
                    <a:pt x="7041" y="4641"/>
                  </a:cubicBezTo>
                  <a:cubicBezTo>
                    <a:pt x="7050" y="4700"/>
                    <a:pt x="7041" y="4776"/>
                    <a:pt x="7024" y="4853"/>
                  </a:cubicBezTo>
                  <a:cubicBezTo>
                    <a:pt x="7016" y="4921"/>
                    <a:pt x="7007" y="4997"/>
                    <a:pt x="7016" y="5065"/>
                  </a:cubicBezTo>
                  <a:cubicBezTo>
                    <a:pt x="7024" y="5328"/>
                    <a:pt x="6973" y="5481"/>
                    <a:pt x="6795" y="5684"/>
                  </a:cubicBezTo>
                  <a:cubicBezTo>
                    <a:pt x="6761" y="5718"/>
                    <a:pt x="6727" y="5744"/>
                    <a:pt x="6702" y="5777"/>
                  </a:cubicBezTo>
                  <a:cubicBezTo>
                    <a:pt x="6634" y="5837"/>
                    <a:pt x="6566" y="5896"/>
                    <a:pt x="6524" y="6007"/>
                  </a:cubicBezTo>
                  <a:cubicBezTo>
                    <a:pt x="6498" y="6057"/>
                    <a:pt x="6507" y="6108"/>
                    <a:pt x="6507" y="6151"/>
                  </a:cubicBezTo>
                  <a:cubicBezTo>
                    <a:pt x="6507" y="6168"/>
                    <a:pt x="6515" y="6202"/>
                    <a:pt x="6507" y="6210"/>
                  </a:cubicBezTo>
                  <a:lnTo>
                    <a:pt x="6481" y="6210"/>
                  </a:lnTo>
                  <a:cubicBezTo>
                    <a:pt x="6481" y="6202"/>
                    <a:pt x="6473" y="6185"/>
                    <a:pt x="6473" y="6176"/>
                  </a:cubicBezTo>
                  <a:cubicBezTo>
                    <a:pt x="6464" y="6168"/>
                    <a:pt x="6464" y="6159"/>
                    <a:pt x="6456" y="6142"/>
                  </a:cubicBezTo>
                  <a:lnTo>
                    <a:pt x="6456" y="6083"/>
                  </a:lnTo>
                  <a:lnTo>
                    <a:pt x="6397" y="6091"/>
                  </a:lnTo>
                  <a:cubicBezTo>
                    <a:pt x="6388" y="6094"/>
                    <a:pt x="6380" y="6095"/>
                    <a:pt x="6371" y="6095"/>
                  </a:cubicBezTo>
                  <a:cubicBezTo>
                    <a:pt x="6354" y="6095"/>
                    <a:pt x="6337" y="6091"/>
                    <a:pt x="6320" y="6091"/>
                  </a:cubicBezTo>
                  <a:cubicBezTo>
                    <a:pt x="6303" y="6091"/>
                    <a:pt x="6295" y="6083"/>
                    <a:pt x="6278" y="6083"/>
                  </a:cubicBezTo>
                  <a:cubicBezTo>
                    <a:pt x="6269" y="5981"/>
                    <a:pt x="6261" y="5896"/>
                    <a:pt x="6244" y="5828"/>
                  </a:cubicBezTo>
                  <a:lnTo>
                    <a:pt x="6227" y="5769"/>
                  </a:lnTo>
                  <a:lnTo>
                    <a:pt x="6167" y="5786"/>
                  </a:lnTo>
                  <a:cubicBezTo>
                    <a:pt x="6117" y="5811"/>
                    <a:pt x="6049" y="5828"/>
                    <a:pt x="5981" y="5845"/>
                  </a:cubicBezTo>
                  <a:cubicBezTo>
                    <a:pt x="5904" y="5871"/>
                    <a:pt x="5837" y="5888"/>
                    <a:pt x="5794" y="5905"/>
                  </a:cubicBezTo>
                  <a:cubicBezTo>
                    <a:pt x="5752" y="5930"/>
                    <a:pt x="5726" y="5930"/>
                    <a:pt x="5701" y="5939"/>
                  </a:cubicBezTo>
                  <a:cubicBezTo>
                    <a:pt x="5650" y="5947"/>
                    <a:pt x="5608" y="5964"/>
                    <a:pt x="5548" y="6032"/>
                  </a:cubicBezTo>
                  <a:lnTo>
                    <a:pt x="5506" y="6066"/>
                  </a:lnTo>
                  <a:lnTo>
                    <a:pt x="5540" y="6100"/>
                  </a:lnTo>
                  <a:cubicBezTo>
                    <a:pt x="5726" y="6320"/>
                    <a:pt x="5531" y="6872"/>
                    <a:pt x="5421" y="7203"/>
                  </a:cubicBezTo>
                  <a:cubicBezTo>
                    <a:pt x="5379" y="7304"/>
                    <a:pt x="5353" y="7398"/>
                    <a:pt x="5336" y="7457"/>
                  </a:cubicBezTo>
                  <a:cubicBezTo>
                    <a:pt x="5319" y="7517"/>
                    <a:pt x="5311" y="7567"/>
                    <a:pt x="5311" y="7610"/>
                  </a:cubicBezTo>
                  <a:cubicBezTo>
                    <a:pt x="5285" y="7737"/>
                    <a:pt x="5277" y="7788"/>
                    <a:pt x="5158" y="7924"/>
                  </a:cubicBezTo>
                  <a:cubicBezTo>
                    <a:pt x="5124" y="7958"/>
                    <a:pt x="5090" y="8000"/>
                    <a:pt x="5056" y="8042"/>
                  </a:cubicBezTo>
                  <a:cubicBezTo>
                    <a:pt x="4997" y="8127"/>
                    <a:pt x="4920" y="8212"/>
                    <a:pt x="4853" y="8263"/>
                  </a:cubicBezTo>
                  <a:cubicBezTo>
                    <a:pt x="4844" y="8263"/>
                    <a:pt x="4844" y="8255"/>
                    <a:pt x="4844" y="8255"/>
                  </a:cubicBezTo>
                  <a:lnTo>
                    <a:pt x="4827" y="8229"/>
                  </a:lnTo>
                  <a:lnTo>
                    <a:pt x="4802" y="8221"/>
                  </a:lnTo>
                  <a:lnTo>
                    <a:pt x="4785" y="8221"/>
                  </a:lnTo>
                  <a:cubicBezTo>
                    <a:pt x="4768" y="8195"/>
                    <a:pt x="4793" y="8110"/>
                    <a:pt x="4810" y="8051"/>
                  </a:cubicBezTo>
                  <a:cubicBezTo>
                    <a:pt x="4853" y="7915"/>
                    <a:pt x="4912" y="7729"/>
                    <a:pt x="4759" y="7627"/>
                  </a:cubicBezTo>
                  <a:cubicBezTo>
                    <a:pt x="4705" y="7595"/>
                    <a:pt x="4645" y="7585"/>
                    <a:pt x="4582" y="7585"/>
                  </a:cubicBezTo>
                  <a:cubicBezTo>
                    <a:pt x="4525" y="7585"/>
                    <a:pt x="4467" y="7593"/>
                    <a:pt x="4411" y="7601"/>
                  </a:cubicBezTo>
                  <a:lnTo>
                    <a:pt x="4386" y="7601"/>
                  </a:lnTo>
                  <a:lnTo>
                    <a:pt x="4369" y="7627"/>
                  </a:lnTo>
                  <a:cubicBezTo>
                    <a:pt x="4267" y="7813"/>
                    <a:pt x="4208" y="8017"/>
                    <a:pt x="4140" y="8212"/>
                  </a:cubicBezTo>
                  <a:cubicBezTo>
                    <a:pt x="4072" y="8407"/>
                    <a:pt x="4004" y="8619"/>
                    <a:pt x="3894" y="8814"/>
                  </a:cubicBezTo>
                  <a:cubicBezTo>
                    <a:pt x="3818" y="8967"/>
                    <a:pt x="3724" y="9103"/>
                    <a:pt x="3640" y="9239"/>
                  </a:cubicBezTo>
                  <a:cubicBezTo>
                    <a:pt x="3521" y="9425"/>
                    <a:pt x="3394" y="9629"/>
                    <a:pt x="3292" y="9849"/>
                  </a:cubicBezTo>
                  <a:cubicBezTo>
                    <a:pt x="3266" y="9900"/>
                    <a:pt x="3241" y="9960"/>
                    <a:pt x="3224" y="10019"/>
                  </a:cubicBezTo>
                  <a:cubicBezTo>
                    <a:pt x="3164" y="10197"/>
                    <a:pt x="3088" y="10401"/>
                    <a:pt x="2935" y="10452"/>
                  </a:cubicBezTo>
                  <a:cubicBezTo>
                    <a:pt x="2922" y="10455"/>
                    <a:pt x="2907" y="10457"/>
                    <a:pt x="2889" y="10457"/>
                  </a:cubicBezTo>
                  <a:cubicBezTo>
                    <a:pt x="2830" y="10457"/>
                    <a:pt x="2751" y="10437"/>
                    <a:pt x="2672" y="10418"/>
                  </a:cubicBezTo>
                  <a:cubicBezTo>
                    <a:pt x="2576" y="10394"/>
                    <a:pt x="2476" y="10370"/>
                    <a:pt x="2381" y="10370"/>
                  </a:cubicBezTo>
                  <a:cubicBezTo>
                    <a:pt x="2341" y="10370"/>
                    <a:pt x="2303" y="10374"/>
                    <a:pt x="2265" y="10384"/>
                  </a:cubicBezTo>
                  <a:cubicBezTo>
                    <a:pt x="2130" y="10426"/>
                    <a:pt x="1782" y="10613"/>
                    <a:pt x="1680" y="10732"/>
                  </a:cubicBezTo>
                  <a:cubicBezTo>
                    <a:pt x="1553" y="10876"/>
                    <a:pt x="1476" y="11020"/>
                    <a:pt x="1400" y="11156"/>
                  </a:cubicBezTo>
                  <a:cubicBezTo>
                    <a:pt x="1315" y="11317"/>
                    <a:pt x="1222" y="11478"/>
                    <a:pt x="1069" y="11648"/>
                  </a:cubicBezTo>
                  <a:cubicBezTo>
                    <a:pt x="789" y="11936"/>
                    <a:pt x="0" y="13056"/>
                    <a:pt x="204" y="13556"/>
                  </a:cubicBezTo>
                  <a:cubicBezTo>
                    <a:pt x="263" y="13701"/>
                    <a:pt x="391" y="13777"/>
                    <a:pt x="586" y="13785"/>
                  </a:cubicBezTo>
                  <a:cubicBezTo>
                    <a:pt x="713" y="13794"/>
                    <a:pt x="950" y="13989"/>
                    <a:pt x="1154" y="14159"/>
                  </a:cubicBezTo>
                  <a:cubicBezTo>
                    <a:pt x="1264" y="14244"/>
                    <a:pt x="1366" y="14337"/>
                    <a:pt x="1468" y="14405"/>
                  </a:cubicBezTo>
                  <a:lnTo>
                    <a:pt x="1510" y="14422"/>
                  </a:lnTo>
                  <a:cubicBezTo>
                    <a:pt x="1602" y="14441"/>
                    <a:pt x="1699" y="14461"/>
                    <a:pt x="1802" y="14461"/>
                  </a:cubicBezTo>
                  <a:cubicBezTo>
                    <a:pt x="1831" y="14461"/>
                    <a:pt x="1861" y="14459"/>
                    <a:pt x="1892" y="14456"/>
                  </a:cubicBezTo>
                  <a:cubicBezTo>
                    <a:pt x="2028" y="14430"/>
                    <a:pt x="2163" y="14396"/>
                    <a:pt x="2299" y="14362"/>
                  </a:cubicBezTo>
                  <a:cubicBezTo>
                    <a:pt x="2401" y="14337"/>
                    <a:pt x="2503" y="14311"/>
                    <a:pt x="2605" y="14294"/>
                  </a:cubicBezTo>
                  <a:lnTo>
                    <a:pt x="2664" y="14286"/>
                  </a:lnTo>
                  <a:cubicBezTo>
                    <a:pt x="2732" y="14269"/>
                    <a:pt x="2817" y="14252"/>
                    <a:pt x="2885" y="14227"/>
                  </a:cubicBezTo>
                  <a:cubicBezTo>
                    <a:pt x="2918" y="14231"/>
                    <a:pt x="2942" y="14233"/>
                    <a:pt x="2959" y="14233"/>
                  </a:cubicBezTo>
                  <a:cubicBezTo>
                    <a:pt x="2976" y="14233"/>
                    <a:pt x="2986" y="14231"/>
                    <a:pt x="2995" y="14227"/>
                  </a:cubicBezTo>
                  <a:cubicBezTo>
                    <a:pt x="3037" y="14218"/>
                    <a:pt x="3054" y="14184"/>
                    <a:pt x="3063" y="14159"/>
                  </a:cubicBezTo>
                  <a:cubicBezTo>
                    <a:pt x="3071" y="14133"/>
                    <a:pt x="3080" y="14125"/>
                    <a:pt x="3088" y="14125"/>
                  </a:cubicBezTo>
                  <a:cubicBezTo>
                    <a:pt x="3098" y="14122"/>
                    <a:pt x="3109" y="14121"/>
                    <a:pt x="3122" y="14121"/>
                  </a:cubicBezTo>
                  <a:cubicBezTo>
                    <a:pt x="3152" y="14121"/>
                    <a:pt x="3188" y="14127"/>
                    <a:pt x="3224" y="14133"/>
                  </a:cubicBezTo>
                  <a:cubicBezTo>
                    <a:pt x="3266" y="14142"/>
                    <a:pt x="3300" y="14150"/>
                    <a:pt x="3334" y="14150"/>
                  </a:cubicBezTo>
                  <a:cubicBezTo>
                    <a:pt x="3402" y="14142"/>
                    <a:pt x="3461" y="14125"/>
                    <a:pt x="3512" y="14108"/>
                  </a:cubicBezTo>
                  <a:cubicBezTo>
                    <a:pt x="3546" y="14099"/>
                    <a:pt x="3580" y="14082"/>
                    <a:pt x="3623" y="14082"/>
                  </a:cubicBezTo>
                  <a:cubicBezTo>
                    <a:pt x="3764" y="14060"/>
                    <a:pt x="3860" y="14052"/>
                    <a:pt x="3971" y="14052"/>
                  </a:cubicBezTo>
                  <a:cubicBezTo>
                    <a:pt x="4027" y="14052"/>
                    <a:pt x="4086" y="14054"/>
                    <a:pt x="4157" y="14057"/>
                  </a:cubicBezTo>
                  <a:cubicBezTo>
                    <a:pt x="4242" y="14057"/>
                    <a:pt x="4361" y="14065"/>
                    <a:pt x="4437" y="14065"/>
                  </a:cubicBezTo>
                  <a:lnTo>
                    <a:pt x="4505" y="14065"/>
                  </a:lnTo>
                  <a:cubicBezTo>
                    <a:pt x="4526" y="14067"/>
                    <a:pt x="4548" y="14069"/>
                    <a:pt x="4569" y="14069"/>
                  </a:cubicBezTo>
                  <a:cubicBezTo>
                    <a:pt x="4641" y="14069"/>
                    <a:pt x="4718" y="14052"/>
                    <a:pt x="4836" y="13981"/>
                  </a:cubicBezTo>
                  <a:cubicBezTo>
                    <a:pt x="4956" y="13909"/>
                    <a:pt x="5016" y="13875"/>
                    <a:pt x="5084" y="13875"/>
                  </a:cubicBezTo>
                  <a:cubicBezTo>
                    <a:pt x="5146" y="13875"/>
                    <a:pt x="5216" y="13903"/>
                    <a:pt x="5345" y="13955"/>
                  </a:cubicBezTo>
                  <a:cubicBezTo>
                    <a:pt x="5531" y="14031"/>
                    <a:pt x="5667" y="14031"/>
                    <a:pt x="5837" y="14031"/>
                  </a:cubicBezTo>
                  <a:lnTo>
                    <a:pt x="6057" y="14031"/>
                  </a:lnTo>
                  <a:cubicBezTo>
                    <a:pt x="6097" y="14031"/>
                    <a:pt x="6136" y="14028"/>
                    <a:pt x="6176" y="14028"/>
                  </a:cubicBezTo>
                  <a:cubicBezTo>
                    <a:pt x="6196" y="14028"/>
                    <a:pt x="6216" y="14029"/>
                    <a:pt x="6235" y="14031"/>
                  </a:cubicBezTo>
                  <a:lnTo>
                    <a:pt x="6286" y="14031"/>
                  </a:lnTo>
                  <a:cubicBezTo>
                    <a:pt x="6337" y="14031"/>
                    <a:pt x="6363" y="14040"/>
                    <a:pt x="6380" y="14057"/>
                  </a:cubicBezTo>
                  <a:cubicBezTo>
                    <a:pt x="6397" y="14065"/>
                    <a:pt x="6422" y="14091"/>
                    <a:pt x="6456" y="14125"/>
                  </a:cubicBezTo>
                  <a:cubicBezTo>
                    <a:pt x="6592" y="14227"/>
                    <a:pt x="6719" y="14371"/>
                    <a:pt x="6838" y="14574"/>
                  </a:cubicBezTo>
                  <a:lnTo>
                    <a:pt x="6855" y="14591"/>
                  </a:lnTo>
                  <a:cubicBezTo>
                    <a:pt x="6889" y="14617"/>
                    <a:pt x="6922" y="14651"/>
                    <a:pt x="6956" y="14685"/>
                  </a:cubicBezTo>
                  <a:cubicBezTo>
                    <a:pt x="7041" y="14761"/>
                    <a:pt x="7033" y="14812"/>
                    <a:pt x="6999" y="14871"/>
                  </a:cubicBezTo>
                  <a:lnTo>
                    <a:pt x="6982" y="14905"/>
                  </a:lnTo>
                  <a:lnTo>
                    <a:pt x="7007" y="14931"/>
                  </a:lnTo>
                  <a:cubicBezTo>
                    <a:pt x="7041" y="14973"/>
                    <a:pt x="7084" y="14999"/>
                    <a:pt x="7135" y="15015"/>
                  </a:cubicBezTo>
                  <a:cubicBezTo>
                    <a:pt x="7135" y="15066"/>
                    <a:pt x="7118" y="15109"/>
                    <a:pt x="7092" y="15151"/>
                  </a:cubicBezTo>
                  <a:cubicBezTo>
                    <a:pt x="7067" y="15194"/>
                    <a:pt x="7041" y="15236"/>
                    <a:pt x="7033" y="15295"/>
                  </a:cubicBezTo>
                  <a:cubicBezTo>
                    <a:pt x="7024" y="15363"/>
                    <a:pt x="7033" y="15423"/>
                    <a:pt x="7041" y="15474"/>
                  </a:cubicBezTo>
                  <a:cubicBezTo>
                    <a:pt x="7050" y="15507"/>
                    <a:pt x="7058" y="15541"/>
                    <a:pt x="7058" y="15584"/>
                  </a:cubicBezTo>
                  <a:cubicBezTo>
                    <a:pt x="7050" y="15643"/>
                    <a:pt x="7050" y="15694"/>
                    <a:pt x="7050" y="15754"/>
                  </a:cubicBezTo>
                  <a:cubicBezTo>
                    <a:pt x="7033" y="15898"/>
                    <a:pt x="7024" y="16033"/>
                    <a:pt x="7033" y="16178"/>
                  </a:cubicBezTo>
                  <a:cubicBezTo>
                    <a:pt x="7033" y="16220"/>
                    <a:pt x="7033" y="16262"/>
                    <a:pt x="7024" y="16305"/>
                  </a:cubicBezTo>
                  <a:cubicBezTo>
                    <a:pt x="7024" y="16390"/>
                    <a:pt x="7016" y="16475"/>
                    <a:pt x="7033" y="16542"/>
                  </a:cubicBezTo>
                  <a:cubicBezTo>
                    <a:pt x="7050" y="16602"/>
                    <a:pt x="7084" y="16644"/>
                    <a:pt x="7109" y="16678"/>
                  </a:cubicBezTo>
                  <a:cubicBezTo>
                    <a:pt x="7143" y="16729"/>
                    <a:pt x="7168" y="16763"/>
                    <a:pt x="7177" y="16839"/>
                  </a:cubicBezTo>
                  <a:cubicBezTo>
                    <a:pt x="7185" y="16924"/>
                    <a:pt x="7151" y="17017"/>
                    <a:pt x="7126" y="17119"/>
                  </a:cubicBezTo>
                  <a:cubicBezTo>
                    <a:pt x="7075" y="17263"/>
                    <a:pt x="7033" y="17408"/>
                    <a:pt x="7084" y="17569"/>
                  </a:cubicBezTo>
                  <a:cubicBezTo>
                    <a:pt x="7118" y="17662"/>
                    <a:pt x="7168" y="17739"/>
                    <a:pt x="7228" y="17806"/>
                  </a:cubicBezTo>
                  <a:cubicBezTo>
                    <a:pt x="7270" y="17874"/>
                    <a:pt x="7321" y="17942"/>
                    <a:pt x="7355" y="18018"/>
                  </a:cubicBezTo>
                  <a:cubicBezTo>
                    <a:pt x="7431" y="18222"/>
                    <a:pt x="7516" y="18315"/>
                    <a:pt x="7644" y="18477"/>
                  </a:cubicBezTo>
                  <a:cubicBezTo>
                    <a:pt x="7703" y="18553"/>
                    <a:pt x="7703" y="18553"/>
                    <a:pt x="7728" y="18638"/>
                  </a:cubicBezTo>
                  <a:lnTo>
                    <a:pt x="7745" y="18680"/>
                  </a:lnTo>
                  <a:cubicBezTo>
                    <a:pt x="7788" y="18782"/>
                    <a:pt x="7822" y="18884"/>
                    <a:pt x="7873" y="18994"/>
                  </a:cubicBezTo>
                  <a:cubicBezTo>
                    <a:pt x="7983" y="19232"/>
                    <a:pt x="8085" y="19299"/>
                    <a:pt x="8246" y="19401"/>
                  </a:cubicBezTo>
                  <a:cubicBezTo>
                    <a:pt x="8288" y="19427"/>
                    <a:pt x="8331" y="19461"/>
                    <a:pt x="8382" y="19495"/>
                  </a:cubicBezTo>
                  <a:cubicBezTo>
                    <a:pt x="8678" y="19698"/>
                    <a:pt x="8661" y="19961"/>
                    <a:pt x="8628" y="20063"/>
                  </a:cubicBezTo>
                  <a:lnTo>
                    <a:pt x="8797" y="20029"/>
                  </a:lnTo>
                  <a:cubicBezTo>
                    <a:pt x="8780" y="20029"/>
                    <a:pt x="8763" y="19936"/>
                    <a:pt x="8755" y="19936"/>
                  </a:cubicBezTo>
                  <a:cubicBezTo>
                    <a:pt x="8789" y="19749"/>
                    <a:pt x="8687" y="19571"/>
                    <a:pt x="8441" y="19401"/>
                  </a:cubicBezTo>
                  <a:cubicBezTo>
                    <a:pt x="8390" y="19367"/>
                    <a:pt x="8348" y="19333"/>
                    <a:pt x="8305" y="19308"/>
                  </a:cubicBezTo>
                  <a:cubicBezTo>
                    <a:pt x="8144" y="19206"/>
                    <a:pt x="8068" y="19155"/>
                    <a:pt x="7974" y="18943"/>
                  </a:cubicBezTo>
                  <a:cubicBezTo>
                    <a:pt x="7923" y="18841"/>
                    <a:pt x="7890" y="18748"/>
                    <a:pt x="7847" y="18646"/>
                  </a:cubicBezTo>
                  <a:lnTo>
                    <a:pt x="7830" y="18595"/>
                  </a:lnTo>
                  <a:cubicBezTo>
                    <a:pt x="7796" y="18510"/>
                    <a:pt x="7796" y="18494"/>
                    <a:pt x="7728" y="18409"/>
                  </a:cubicBezTo>
                  <a:cubicBezTo>
                    <a:pt x="7601" y="18256"/>
                    <a:pt x="7525" y="18163"/>
                    <a:pt x="7457" y="17976"/>
                  </a:cubicBezTo>
                  <a:cubicBezTo>
                    <a:pt x="7414" y="17883"/>
                    <a:pt x="7364" y="17815"/>
                    <a:pt x="7313" y="17739"/>
                  </a:cubicBezTo>
                  <a:cubicBezTo>
                    <a:pt x="7262" y="17671"/>
                    <a:pt x="7211" y="17611"/>
                    <a:pt x="7185" y="17535"/>
                  </a:cubicBezTo>
                  <a:cubicBezTo>
                    <a:pt x="7143" y="17408"/>
                    <a:pt x="7185" y="17280"/>
                    <a:pt x="7228" y="17153"/>
                  </a:cubicBezTo>
                  <a:cubicBezTo>
                    <a:pt x="7262" y="17043"/>
                    <a:pt x="7296" y="16941"/>
                    <a:pt x="7287" y="16831"/>
                  </a:cubicBezTo>
                  <a:cubicBezTo>
                    <a:pt x="7279" y="16729"/>
                    <a:pt x="7236" y="16670"/>
                    <a:pt x="7202" y="16619"/>
                  </a:cubicBezTo>
                  <a:cubicBezTo>
                    <a:pt x="7177" y="16585"/>
                    <a:pt x="7151" y="16551"/>
                    <a:pt x="7143" y="16508"/>
                  </a:cubicBezTo>
                  <a:cubicBezTo>
                    <a:pt x="7126" y="16458"/>
                    <a:pt x="7135" y="16390"/>
                    <a:pt x="7135" y="16313"/>
                  </a:cubicBezTo>
                  <a:cubicBezTo>
                    <a:pt x="7143" y="16271"/>
                    <a:pt x="7143" y="16220"/>
                    <a:pt x="7143" y="16178"/>
                  </a:cubicBezTo>
                  <a:cubicBezTo>
                    <a:pt x="7135" y="16033"/>
                    <a:pt x="7143" y="15898"/>
                    <a:pt x="7160" y="15762"/>
                  </a:cubicBezTo>
                  <a:cubicBezTo>
                    <a:pt x="7160" y="15703"/>
                    <a:pt x="7168" y="15652"/>
                    <a:pt x="7168" y="15592"/>
                  </a:cubicBezTo>
                  <a:cubicBezTo>
                    <a:pt x="7168" y="15541"/>
                    <a:pt x="7160" y="15491"/>
                    <a:pt x="7151" y="15448"/>
                  </a:cubicBezTo>
                  <a:cubicBezTo>
                    <a:pt x="7143" y="15406"/>
                    <a:pt x="7135" y="15363"/>
                    <a:pt x="7143" y="15312"/>
                  </a:cubicBezTo>
                  <a:cubicBezTo>
                    <a:pt x="7151" y="15270"/>
                    <a:pt x="7168" y="15236"/>
                    <a:pt x="7185" y="15202"/>
                  </a:cubicBezTo>
                  <a:cubicBezTo>
                    <a:pt x="7219" y="15143"/>
                    <a:pt x="7262" y="15075"/>
                    <a:pt x="7236" y="14965"/>
                  </a:cubicBezTo>
                  <a:lnTo>
                    <a:pt x="7228" y="14931"/>
                  </a:lnTo>
                  <a:lnTo>
                    <a:pt x="7194" y="14922"/>
                  </a:lnTo>
                  <a:cubicBezTo>
                    <a:pt x="7160" y="14914"/>
                    <a:pt x="7135" y="14905"/>
                    <a:pt x="7118" y="14888"/>
                  </a:cubicBezTo>
                  <a:cubicBezTo>
                    <a:pt x="7160" y="14786"/>
                    <a:pt x="7135" y="14693"/>
                    <a:pt x="7033" y="14600"/>
                  </a:cubicBezTo>
                  <a:cubicBezTo>
                    <a:pt x="6999" y="14566"/>
                    <a:pt x="6965" y="14540"/>
                    <a:pt x="6931" y="14515"/>
                  </a:cubicBezTo>
                  <a:cubicBezTo>
                    <a:pt x="6804" y="14303"/>
                    <a:pt x="6668" y="14142"/>
                    <a:pt x="6524" y="14031"/>
                  </a:cubicBezTo>
                  <a:cubicBezTo>
                    <a:pt x="6490" y="14006"/>
                    <a:pt x="6464" y="13989"/>
                    <a:pt x="6456" y="13972"/>
                  </a:cubicBezTo>
                  <a:cubicBezTo>
                    <a:pt x="6405" y="13921"/>
                    <a:pt x="6388" y="13921"/>
                    <a:pt x="6286" y="13921"/>
                  </a:cubicBezTo>
                  <a:lnTo>
                    <a:pt x="6235" y="13921"/>
                  </a:lnTo>
                  <a:cubicBezTo>
                    <a:pt x="6216" y="13918"/>
                    <a:pt x="6195" y="13917"/>
                    <a:pt x="6174" y="13917"/>
                  </a:cubicBezTo>
                  <a:cubicBezTo>
                    <a:pt x="6132" y="13917"/>
                    <a:pt x="6088" y="13921"/>
                    <a:pt x="6049" y="13921"/>
                  </a:cubicBezTo>
                  <a:lnTo>
                    <a:pt x="5837" y="13921"/>
                  </a:lnTo>
                  <a:cubicBezTo>
                    <a:pt x="5667" y="13921"/>
                    <a:pt x="5557" y="13921"/>
                    <a:pt x="5379" y="13853"/>
                  </a:cubicBezTo>
                  <a:cubicBezTo>
                    <a:pt x="5239" y="13793"/>
                    <a:pt x="5154" y="13762"/>
                    <a:pt x="5076" y="13762"/>
                  </a:cubicBezTo>
                  <a:cubicBezTo>
                    <a:pt x="4989" y="13762"/>
                    <a:pt x="4911" y="13802"/>
                    <a:pt x="4776" y="13887"/>
                  </a:cubicBezTo>
                  <a:cubicBezTo>
                    <a:pt x="4687" y="13945"/>
                    <a:pt x="4632" y="13959"/>
                    <a:pt x="4570" y="13959"/>
                  </a:cubicBezTo>
                  <a:cubicBezTo>
                    <a:pt x="4549" y="13959"/>
                    <a:pt x="4528" y="13957"/>
                    <a:pt x="4505" y="13955"/>
                  </a:cubicBezTo>
                  <a:lnTo>
                    <a:pt x="4437" y="13955"/>
                  </a:lnTo>
                  <a:cubicBezTo>
                    <a:pt x="4361" y="13955"/>
                    <a:pt x="4242" y="13947"/>
                    <a:pt x="4157" y="13947"/>
                  </a:cubicBezTo>
                  <a:cubicBezTo>
                    <a:pt x="4086" y="13944"/>
                    <a:pt x="4026" y="13942"/>
                    <a:pt x="3968" y="13942"/>
                  </a:cubicBezTo>
                  <a:cubicBezTo>
                    <a:pt x="3853" y="13942"/>
                    <a:pt x="3750" y="13949"/>
                    <a:pt x="3597" y="13972"/>
                  </a:cubicBezTo>
                  <a:cubicBezTo>
                    <a:pt x="3555" y="13972"/>
                    <a:pt x="3512" y="13989"/>
                    <a:pt x="3470" y="13998"/>
                  </a:cubicBezTo>
                  <a:cubicBezTo>
                    <a:pt x="3427" y="14014"/>
                    <a:pt x="3385" y="14031"/>
                    <a:pt x="3326" y="14031"/>
                  </a:cubicBezTo>
                  <a:cubicBezTo>
                    <a:pt x="3321" y="14034"/>
                    <a:pt x="3314" y="14035"/>
                    <a:pt x="3307" y="14035"/>
                  </a:cubicBezTo>
                  <a:cubicBezTo>
                    <a:pt x="3289" y="14035"/>
                    <a:pt x="3265" y="14029"/>
                    <a:pt x="3241" y="14023"/>
                  </a:cubicBezTo>
                  <a:cubicBezTo>
                    <a:pt x="3200" y="14017"/>
                    <a:pt x="3155" y="14007"/>
                    <a:pt x="3109" y="14007"/>
                  </a:cubicBezTo>
                  <a:cubicBezTo>
                    <a:pt x="3088" y="14007"/>
                    <a:pt x="3067" y="14009"/>
                    <a:pt x="3046" y="14014"/>
                  </a:cubicBezTo>
                  <a:cubicBezTo>
                    <a:pt x="2995" y="14031"/>
                    <a:pt x="2969" y="14082"/>
                    <a:pt x="2961" y="14108"/>
                  </a:cubicBezTo>
                  <a:cubicBezTo>
                    <a:pt x="2961" y="14116"/>
                    <a:pt x="2961" y="14116"/>
                    <a:pt x="2952" y="14116"/>
                  </a:cubicBezTo>
                  <a:lnTo>
                    <a:pt x="2859" y="14116"/>
                  </a:lnTo>
                  <a:lnTo>
                    <a:pt x="2851" y="14125"/>
                  </a:lnTo>
                  <a:cubicBezTo>
                    <a:pt x="2791" y="14142"/>
                    <a:pt x="2706" y="14159"/>
                    <a:pt x="2639" y="14176"/>
                  </a:cubicBezTo>
                  <a:lnTo>
                    <a:pt x="2579" y="14184"/>
                  </a:lnTo>
                  <a:cubicBezTo>
                    <a:pt x="2477" y="14201"/>
                    <a:pt x="2376" y="14227"/>
                    <a:pt x="2274" y="14260"/>
                  </a:cubicBezTo>
                  <a:cubicBezTo>
                    <a:pt x="2138" y="14286"/>
                    <a:pt x="2002" y="14320"/>
                    <a:pt x="1875" y="14345"/>
                  </a:cubicBezTo>
                  <a:cubicBezTo>
                    <a:pt x="1848" y="14349"/>
                    <a:pt x="1822" y="14351"/>
                    <a:pt x="1796" y="14351"/>
                  </a:cubicBezTo>
                  <a:cubicBezTo>
                    <a:pt x="1707" y="14351"/>
                    <a:pt x="1621" y="14331"/>
                    <a:pt x="1536" y="14311"/>
                  </a:cubicBezTo>
                  <a:lnTo>
                    <a:pt x="1519" y="14303"/>
                  </a:lnTo>
                  <a:cubicBezTo>
                    <a:pt x="1425" y="14244"/>
                    <a:pt x="1332" y="14159"/>
                    <a:pt x="1222" y="14074"/>
                  </a:cubicBezTo>
                  <a:cubicBezTo>
                    <a:pt x="984" y="13870"/>
                    <a:pt x="755" y="13684"/>
                    <a:pt x="594" y="13675"/>
                  </a:cubicBezTo>
                  <a:cubicBezTo>
                    <a:pt x="441" y="13667"/>
                    <a:pt x="348" y="13616"/>
                    <a:pt x="306" y="13514"/>
                  </a:cubicBezTo>
                  <a:cubicBezTo>
                    <a:pt x="145" y="13115"/>
                    <a:pt x="806" y="12072"/>
                    <a:pt x="1146" y="11724"/>
                  </a:cubicBezTo>
                  <a:cubicBezTo>
                    <a:pt x="1315" y="11546"/>
                    <a:pt x="1400" y="11376"/>
                    <a:pt x="1493" y="11215"/>
                  </a:cubicBezTo>
                  <a:cubicBezTo>
                    <a:pt x="1570" y="11071"/>
                    <a:pt x="1638" y="10944"/>
                    <a:pt x="1756" y="10808"/>
                  </a:cubicBezTo>
                  <a:cubicBezTo>
                    <a:pt x="1841" y="10715"/>
                    <a:pt x="2163" y="10528"/>
                    <a:pt x="2291" y="10494"/>
                  </a:cubicBezTo>
                  <a:cubicBezTo>
                    <a:pt x="2320" y="10487"/>
                    <a:pt x="2350" y="10484"/>
                    <a:pt x="2383" y="10484"/>
                  </a:cubicBezTo>
                  <a:cubicBezTo>
                    <a:pt x="2464" y="10484"/>
                    <a:pt x="2553" y="10504"/>
                    <a:pt x="2639" y="10528"/>
                  </a:cubicBezTo>
                  <a:cubicBezTo>
                    <a:pt x="2730" y="10552"/>
                    <a:pt x="2812" y="10572"/>
                    <a:pt x="2886" y="10572"/>
                  </a:cubicBezTo>
                  <a:cubicBezTo>
                    <a:pt x="2915" y="10572"/>
                    <a:pt x="2943" y="10569"/>
                    <a:pt x="2969" y="10562"/>
                  </a:cubicBezTo>
                  <a:cubicBezTo>
                    <a:pt x="3173" y="10486"/>
                    <a:pt x="3258" y="10248"/>
                    <a:pt x="3326" y="10061"/>
                  </a:cubicBezTo>
                  <a:cubicBezTo>
                    <a:pt x="3343" y="10002"/>
                    <a:pt x="3368" y="9943"/>
                    <a:pt x="3385" y="9900"/>
                  </a:cubicBezTo>
                  <a:cubicBezTo>
                    <a:pt x="3487" y="9680"/>
                    <a:pt x="3606" y="9493"/>
                    <a:pt x="3733" y="9298"/>
                  </a:cubicBezTo>
                  <a:cubicBezTo>
                    <a:pt x="3818" y="9162"/>
                    <a:pt x="3911" y="9018"/>
                    <a:pt x="3987" y="8874"/>
                  </a:cubicBezTo>
                  <a:cubicBezTo>
                    <a:pt x="4106" y="8662"/>
                    <a:pt x="4174" y="8450"/>
                    <a:pt x="4242" y="8246"/>
                  </a:cubicBezTo>
                  <a:cubicBezTo>
                    <a:pt x="4301" y="8051"/>
                    <a:pt x="4361" y="7873"/>
                    <a:pt x="4454" y="7703"/>
                  </a:cubicBezTo>
                  <a:cubicBezTo>
                    <a:pt x="4492" y="7700"/>
                    <a:pt x="4529" y="7696"/>
                    <a:pt x="4563" y="7696"/>
                  </a:cubicBezTo>
                  <a:cubicBezTo>
                    <a:pt x="4614" y="7696"/>
                    <a:pt x="4660" y="7703"/>
                    <a:pt x="4700" y="7729"/>
                  </a:cubicBezTo>
                  <a:cubicBezTo>
                    <a:pt x="4776" y="7771"/>
                    <a:pt x="4751" y="7881"/>
                    <a:pt x="4700" y="8025"/>
                  </a:cubicBezTo>
                  <a:cubicBezTo>
                    <a:pt x="4674" y="8127"/>
                    <a:pt x="4641" y="8212"/>
                    <a:pt x="4683" y="8280"/>
                  </a:cubicBezTo>
                  <a:cubicBezTo>
                    <a:pt x="4700" y="8297"/>
                    <a:pt x="4717" y="8314"/>
                    <a:pt x="4751" y="8331"/>
                  </a:cubicBezTo>
                  <a:cubicBezTo>
                    <a:pt x="4751" y="8348"/>
                    <a:pt x="4759" y="8373"/>
                    <a:pt x="4793" y="8390"/>
                  </a:cubicBezTo>
                  <a:lnTo>
                    <a:pt x="4819" y="8407"/>
                  </a:lnTo>
                  <a:lnTo>
                    <a:pt x="4844" y="8399"/>
                  </a:lnTo>
                  <a:cubicBezTo>
                    <a:pt x="4954" y="8348"/>
                    <a:pt x="5056" y="8221"/>
                    <a:pt x="5141" y="8110"/>
                  </a:cubicBezTo>
                  <a:cubicBezTo>
                    <a:pt x="5175" y="8068"/>
                    <a:pt x="5200" y="8034"/>
                    <a:pt x="5234" y="8000"/>
                  </a:cubicBezTo>
                  <a:cubicBezTo>
                    <a:pt x="5370" y="7839"/>
                    <a:pt x="5387" y="7763"/>
                    <a:pt x="5412" y="7627"/>
                  </a:cubicBezTo>
                  <a:cubicBezTo>
                    <a:pt x="5421" y="7584"/>
                    <a:pt x="5429" y="7542"/>
                    <a:pt x="5438" y="7483"/>
                  </a:cubicBezTo>
                  <a:cubicBezTo>
                    <a:pt x="5455" y="7432"/>
                    <a:pt x="5480" y="7338"/>
                    <a:pt x="5514" y="7237"/>
                  </a:cubicBezTo>
                  <a:cubicBezTo>
                    <a:pt x="5642" y="6889"/>
                    <a:pt x="5828" y="6354"/>
                    <a:pt x="5650" y="6074"/>
                  </a:cubicBezTo>
                  <a:cubicBezTo>
                    <a:pt x="5675" y="6057"/>
                    <a:pt x="5692" y="6057"/>
                    <a:pt x="5718" y="6049"/>
                  </a:cubicBezTo>
                  <a:cubicBezTo>
                    <a:pt x="5752" y="6040"/>
                    <a:pt x="5786" y="6032"/>
                    <a:pt x="5837" y="6007"/>
                  </a:cubicBezTo>
                  <a:cubicBezTo>
                    <a:pt x="5871" y="5990"/>
                    <a:pt x="5938" y="5973"/>
                    <a:pt x="6006" y="5956"/>
                  </a:cubicBezTo>
                  <a:cubicBezTo>
                    <a:pt x="6057" y="5939"/>
                    <a:pt x="6100" y="5930"/>
                    <a:pt x="6142" y="5913"/>
                  </a:cubicBezTo>
                  <a:cubicBezTo>
                    <a:pt x="6151" y="5981"/>
                    <a:pt x="6159" y="6057"/>
                    <a:pt x="6159" y="6142"/>
                  </a:cubicBezTo>
                  <a:lnTo>
                    <a:pt x="6167" y="6210"/>
                  </a:lnTo>
                  <a:lnTo>
                    <a:pt x="6227" y="6202"/>
                  </a:lnTo>
                  <a:cubicBezTo>
                    <a:pt x="6233" y="6199"/>
                    <a:pt x="6239" y="6198"/>
                    <a:pt x="6246" y="6198"/>
                  </a:cubicBezTo>
                  <a:cubicBezTo>
                    <a:pt x="6261" y="6198"/>
                    <a:pt x="6278" y="6202"/>
                    <a:pt x="6295" y="6202"/>
                  </a:cubicBezTo>
                  <a:cubicBezTo>
                    <a:pt x="6320" y="6202"/>
                    <a:pt x="6337" y="6210"/>
                    <a:pt x="6354" y="6210"/>
                  </a:cubicBezTo>
                  <a:cubicBezTo>
                    <a:pt x="6354" y="6210"/>
                    <a:pt x="6363" y="6219"/>
                    <a:pt x="6363" y="6227"/>
                  </a:cubicBezTo>
                  <a:cubicBezTo>
                    <a:pt x="6371" y="6236"/>
                    <a:pt x="6371" y="6253"/>
                    <a:pt x="6371" y="6261"/>
                  </a:cubicBezTo>
                  <a:lnTo>
                    <a:pt x="6380" y="6303"/>
                  </a:lnTo>
                  <a:lnTo>
                    <a:pt x="6422" y="6312"/>
                  </a:lnTo>
                  <a:cubicBezTo>
                    <a:pt x="6442" y="6320"/>
                    <a:pt x="6467" y="6326"/>
                    <a:pt x="6492" y="6326"/>
                  </a:cubicBezTo>
                  <a:cubicBezTo>
                    <a:pt x="6522" y="6326"/>
                    <a:pt x="6552" y="6318"/>
                    <a:pt x="6575" y="6295"/>
                  </a:cubicBezTo>
                  <a:cubicBezTo>
                    <a:pt x="6617" y="6253"/>
                    <a:pt x="6617" y="6193"/>
                    <a:pt x="6617" y="6142"/>
                  </a:cubicBezTo>
                  <a:cubicBezTo>
                    <a:pt x="6609" y="6108"/>
                    <a:pt x="6609" y="6074"/>
                    <a:pt x="6617" y="6049"/>
                  </a:cubicBezTo>
                  <a:cubicBezTo>
                    <a:pt x="6651" y="5964"/>
                    <a:pt x="6702" y="5913"/>
                    <a:pt x="6770" y="5862"/>
                  </a:cubicBezTo>
                  <a:cubicBezTo>
                    <a:pt x="6804" y="5828"/>
                    <a:pt x="6838" y="5794"/>
                    <a:pt x="6872" y="5761"/>
                  </a:cubicBezTo>
                  <a:cubicBezTo>
                    <a:pt x="7075" y="5531"/>
                    <a:pt x="7135" y="5353"/>
                    <a:pt x="7118" y="5056"/>
                  </a:cubicBezTo>
                  <a:cubicBezTo>
                    <a:pt x="7118" y="4997"/>
                    <a:pt x="7126" y="4938"/>
                    <a:pt x="7135" y="4870"/>
                  </a:cubicBezTo>
                  <a:cubicBezTo>
                    <a:pt x="7143" y="4785"/>
                    <a:pt x="7160" y="4700"/>
                    <a:pt x="7143" y="4624"/>
                  </a:cubicBezTo>
                  <a:cubicBezTo>
                    <a:pt x="7135" y="4564"/>
                    <a:pt x="7118" y="4522"/>
                    <a:pt x="7109" y="4480"/>
                  </a:cubicBezTo>
                  <a:cubicBezTo>
                    <a:pt x="7101" y="4463"/>
                    <a:pt x="7092" y="4446"/>
                    <a:pt x="7092" y="4420"/>
                  </a:cubicBezTo>
                  <a:cubicBezTo>
                    <a:pt x="7084" y="4369"/>
                    <a:pt x="7084" y="4318"/>
                    <a:pt x="7075" y="4259"/>
                  </a:cubicBezTo>
                  <a:cubicBezTo>
                    <a:pt x="7075" y="4242"/>
                    <a:pt x="7084" y="4217"/>
                    <a:pt x="7084" y="4191"/>
                  </a:cubicBezTo>
                  <a:cubicBezTo>
                    <a:pt x="7092" y="4166"/>
                    <a:pt x="7101" y="4123"/>
                    <a:pt x="7101" y="4089"/>
                  </a:cubicBezTo>
                  <a:lnTo>
                    <a:pt x="7126" y="4115"/>
                  </a:lnTo>
                  <a:lnTo>
                    <a:pt x="7126" y="4115"/>
                  </a:lnTo>
                  <a:lnTo>
                    <a:pt x="7101" y="4022"/>
                  </a:lnTo>
                  <a:cubicBezTo>
                    <a:pt x="7101" y="4005"/>
                    <a:pt x="7101" y="3979"/>
                    <a:pt x="7092" y="3954"/>
                  </a:cubicBezTo>
                  <a:cubicBezTo>
                    <a:pt x="7084" y="3937"/>
                    <a:pt x="7084" y="3928"/>
                    <a:pt x="7075" y="3911"/>
                  </a:cubicBezTo>
                  <a:cubicBezTo>
                    <a:pt x="7075" y="3903"/>
                    <a:pt x="7067" y="3886"/>
                    <a:pt x="7067" y="3877"/>
                  </a:cubicBezTo>
                  <a:cubicBezTo>
                    <a:pt x="7050" y="3826"/>
                    <a:pt x="7016" y="3792"/>
                    <a:pt x="6982" y="3759"/>
                  </a:cubicBezTo>
                  <a:cubicBezTo>
                    <a:pt x="6965" y="3691"/>
                    <a:pt x="6948" y="3631"/>
                    <a:pt x="6931" y="3563"/>
                  </a:cubicBezTo>
                  <a:cubicBezTo>
                    <a:pt x="6914" y="3479"/>
                    <a:pt x="6897" y="3402"/>
                    <a:pt x="6872" y="3317"/>
                  </a:cubicBezTo>
                  <a:cubicBezTo>
                    <a:pt x="6872" y="3309"/>
                    <a:pt x="6880" y="3300"/>
                    <a:pt x="6880" y="3292"/>
                  </a:cubicBezTo>
                  <a:cubicBezTo>
                    <a:pt x="6982" y="3334"/>
                    <a:pt x="7084" y="3351"/>
                    <a:pt x="7194" y="3377"/>
                  </a:cubicBezTo>
                  <a:cubicBezTo>
                    <a:pt x="7236" y="3385"/>
                    <a:pt x="7279" y="3402"/>
                    <a:pt x="7321" y="3411"/>
                  </a:cubicBezTo>
                  <a:cubicBezTo>
                    <a:pt x="7321" y="3436"/>
                    <a:pt x="7330" y="3453"/>
                    <a:pt x="7347" y="3479"/>
                  </a:cubicBezTo>
                  <a:cubicBezTo>
                    <a:pt x="7423" y="3606"/>
                    <a:pt x="7737" y="3691"/>
                    <a:pt x="7881" y="3708"/>
                  </a:cubicBezTo>
                  <a:lnTo>
                    <a:pt x="7881" y="3716"/>
                  </a:lnTo>
                  <a:lnTo>
                    <a:pt x="7881" y="3759"/>
                  </a:lnTo>
                  <a:lnTo>
                    <a:pt x="7923" y="3776"/>
                  </a:lnTo>
                  <a:cubicBezTo>
                    <a:pt x="7949" y="3776"/>
                    <a:pt x="7966" y="3776"/>
                    <a:pt x="7983" y="3784"/>
                  </a:cubicBezTo>
                  <a:cubicBezTo>
                    <a:pt x="7974" y="3809"/>
                    <a:pt x="7974" y="3843"/>
                    <a:pt x="7983" y="3877"/>
                  </a:cubicBezTo>
                  <a:cubicBezTo>
                    <a:pt x="7983" y="3911"/>
                    <a:pt x="8008" y="3971"/>
                    <a:pt x="8093" y="3996"/>
                  </a:cubicBezTo>
                  <a:cubicBezTo>
                    <a:pt x="8051" y="4166"/>
                    <a:pt x="8059" y="4191"/>
                    <a:pt x="8229" y="4284"/>
                  </a:cubicBezTo>
                  <a:cubicBezTo>
                    <a:pt x="8254" y="4301"/>
                    <a:pt x="8280" y="4318"/>
                    <a:pt x="8314" y="4335"/>
                  </a:cubicBezTo>
                  <a:cubicBezTo>
                    <a:pt x="8373" y="4378"/>
                    <a:pt x="8424" y="4420"/>
                    <a:pt x="8483" y="4437"/>
                  </a:cubicBezTo>
                  <a:lnTo>
                    <a:pt x="8483" y="4471"/>
                  </a:lnTo>
                  <a:cubicBezTo>
                    <a:pt x="8483" y="4505"/>
                    <a:pt x="8483" y="4539"/>
                    <a:pt x="8483" y="4564"/>
                  </a:cubicBezTo>
                  <a:lnTo>
                    <a:pt x="8483" y="4598"/>
                  </a:lnTo>
                  <a:lnTo>
                    <a:pt x="8517" y="4615"/>
                  </a:lnTo>
                  <a:cubicBezTo>
                    <a:pt x="8653" y="4666"/>
                    <a:pt x="8797" y="4760"/>
                    <a:pt x="8882" y="4853"/>
                  </a:cubicBezTo>
                  <a:cubicBezTo>
                    <a:pt x="8916" y="4895"/>
                    <a:pt x="8933" y="4946"/>
                    <a:pt x="8958" y="5006"/>
                  </a:cubicBezTo>
                  <a:cubicBezTo>
                    <a:pt x="8984" y="5065"/>
                    <a:pt x="9009" y="5124"/>
                    <a:pt x="9060" y="5184"/>
                  </a:cubicBezTo>
                  <a:cubicBezTo>
                    <a:pt x="9111" y="5243"/>
                    <a:pt x="9179" y="5302"/>
                    <a:pt x="9238" y="5353"/>
                  </a:cubicBezTo>
                  <a:cubicBezTo>
                    <a:pt x="9281" y="5396"/>
                    <a:pt x="9323" y="5438"/>
                    <a:pt x="9366" y="5472"/>
                  </a:cubicBezTo>
                  <a:cubicBezTo>
                    <a:pt x="9374" y="5481"/>
                    <a:pt x="9383" y="5506"/>
                    <a:pt x="9391" y="5531"/>
                  </a:cubicBezTo>
                  <a:cubicBezTo>
                    <a:pt x="9408" y="5574"/>
                    <a:pt x="9425" y="5616"/>
                    <a:pt x="9450" y="5642"/>
                  </a:cubicBezTo>
                  <a:cubicBezTo>
                    <a:pt x="9484" y="5676"/>
                    <a:pt x="9510" y="5684"/>
                    <a:pt x="9535" y="5693"/>
                  </a:cubicBezTo>
                  <a:cubicBezTo>
                    <a:pt x="9552" y="5701"/>
                    <a:pt x="9569" y="5701"/>
                    <a:pt x="9586" y="5744"/>
                  </a:cubicBezTo>
                  <a:lnTo>
                    <a:pt x="9603" y="5769"/>
                  </a:lnTo>
                  <a:lnTo>
                    <a:pt x="9629" y="5769"/>
                  </a:lnTo>
                  <a:cubicBezTo>
                    <a:pt x="9639" y="5770"/>
                    <a:pt x="9649" y="5771"/>
                    <a:pt x="9660" y="5771"/>
                  </a:cubicBezTo>
                  <a:cubicBezTo>
                    <a:pt x="9730" y="5771"/>
                    <a:pt x="9791" y="5745"/>
                    <a:pt x="9858" y="5693"/>
                  </a:cubicBezTo>
                  <a:cubicBezTo>
                    <a:pt x="10197" y="5396"/>
                    <a:pt x="10307" y="4318"/>
                    <a:pt x="10316" y="4140"/>
                  </a:cubicBezTo>
                  <a:cubicBezTo>
                    <a:pt x="10316" y="4005"/>
                    <a:pt x="10358" y="3903"/>
                    <a:pt x="10409" y="3801"/>
                  </a:cubicBezTo>
                  <a:cubicBezTo>
                    <a:pt x="10443" y="3708"/>
                    <a:pt x="10485" y="3614"/>
                    <a:pt x="10502" y="3496"/>
                  </a:cubicBezTo>
                  <a:cubicBezTo>
                    <a:pt x="10536" y="3275"/>
                    <a:pt x="10545" y="2936"/>
                    <a:pt x="10519" y="2732"/>
                  </a:cubicBezTo>
                  <a:lnTo>
                    <a:pt x="10528" y="2732"/>
                  </a:lnTo>
                  <a:cubicBezTo>
                    <a:pt x="10511" y="2562"/>
                    <a:pt x="10426" y="2418"/>
                    <a:pt x="10350" y="2291"/>
                  </a:cubicBezTo>
                  <a:cubicBezTo>
                    <a:pt x="10265" y="2138"/>
                    <a:pt x="10180" y="2003"/>
                    <a:pt x="10197" y="1824"/>
                  </a:cubicBezTo>
                  <a:cubicBezTo>
                    <a:pt x="10197" y="1740"/>
                    <a:pt x="10222" y="1663"/>
                    <a:pt x="10248" y="1578"/>
                  </a:cubicBezTo>
                  <a:cubicBezTo>
                    <a:pt x="10299" y="1434"/>
                    <a:pt x="10350" y="1281"/>
                    <a:pt x="10282" y="1095"/>
                  </a:cubicBezTo>
                  <a:cubicBezTo>
                    <a:pt x="10248" y="1010"/>
                    <a:pt x="10205" y="942"/>
                    <a:pt x="10171" y="883"/>
                  </a:cubicBezTo>
                  <a:cubicBezTo>
                    <a:pt x="10104" y="773"/>
                    <a:pt x="10053" y="688"/>
                    <a:pt x="10061" y="510"/>
                  </a:cubicBezTo>
                  <a:cubicBezTo>
                    <a:pt x="10061" y="467"/>
                    <a:pt x="10061" y="433"/>
                    <a:pt x="10070" y="399"/>
                  </a:cubicBezTo>
                  <a:cubicBezTo>
                    <a:pt x="10078" y="247"/>
                    <a:pt x="10104" y="170"/>
                    <a:pt x="10036" y="34"/>
                  </a:cubicBezTo>
                  <a:lnTo>
                    <a:pt x="9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95"/>
            <p:cNvSpPr/>
            <p:nvPr/>
          </p:nvSpPr>
          <p:spPr>
            <a:xfrm>
              <a:off x="-726778" y="3310644"/>
              <a:ext cx="540115" cy="427850"/>
            </a:xfrm>
            <a:custGeom>
              <a:rect b="b" l="l" r="r" t="t"/>
              <a:pathLst>
                <a:path extrusionOk="0" h="12607" w="15915">
                  <a:moveTo>
                    <a:pt x="1366" y="0"/>
                  </a:moveTo>
                  <a:cubicBezTo>
                    <a:pt x="560" y="0"/>
                    <a:pt x="0" y="993"/>
                    <a:pt x="119" y="2214"/>
                  </a:cubicBezTo>
                  <a:cubicBezTo>
                    <a:pt x="229" y="3351"/>
                    <a:pt x="882" y="4284"/>
                    <a:pt x="1620" y="4420"/>
                  </a:cubicBezTo>
                  <a:cubicBezTo>
                    <a:pt x="2307" y="8763"/>
                    <a:pt x="5616" y="12089"/>
                    <a:pt x="9951" y="12606"/>
                  </a:cubicBezTo>
                  <a:cubicBezTo>
                    <a:pt x="12190" y="12428"/>
                    <a:pt x="14260" y="11546"/>
                    <a:pt x="15914" y="10180"/>
                  </a:cubicBezTo>
                  <a:lnTo>
                    <a:pt x="15914" y="10180"/>
                  </a:lnTo>
                  <a:cubicBezTo>
                    <a:pt x="14608" y="10799"/>
                    <a:pt x="13191" y="11147"/>
                    <a:pt x="11724" y="11147"/>
                  </a:cubicBezTo>
                  <a:cubicBezTo>
                    <a:pt x="7346" y="11147"/>
                    <a:pt x="3784" y="8153"/>
                    <a:pt x="2545" y="4089"/>
                  </a:cubicBezTo>
                  <a:cubicBezTo>
                    <a:pt x="2910" y="3699"/>
                    <a:pt x="3113" y="3003"/>
                    <a:pt x="3037" y="2214"/>
                  </a:cubicBezTo>
                  <a:cubicBezTo>
                    <a:pt x="2918" y="993"/>
                    <a:pt x="2172" y="0"/>
                    <a:pt x="1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95"/>
            <p:cNvSpPr/>
            <p:nvPr/>
          </p:nvSpPr>
          <p:spPr>
            <a:xfrm>
              <a:off x="-704345" y="3340577"/>
              <a:ext cx="464401" cy="434739"/>
            </a:xfrm>
            <a:custGeom>
              <a:rect b="b" l="l" r="r" t="t"/>
              <a:pathLst>
                <a:path extrusionOk="0" h="12810" w="13684">
                  <a:moveTo>
                    <a:pt x="1" y="1"/>
                  </a:moveTo>
                  <a:cubicBezTo>
                    <a:pt x="1" y="6270"/>
                    <a:pt x="3598" y="12810"/>
                    <a:pt x="8543" y="12810"/>
                  </a:cubicBezTo>
                  <a:cubicBezTo>
                    <a:pt x="10426" y="12810"/>
                    <a:pt x="12208" y="12021"/>
                    <a:pt x="13684" y="10681"/>
                  </a:cubicBezTo>
                  <a:lnTo>
                    <a:pt x="13684" y="10681"/>
                  </a:lnTo>
                  <a:cubicBezTo>
                    <a:pt x="12411" y="11580"/>
                    <a:pt x="10588" y="12428"/>
                    <a:pt x="9069" y="12428"/>
                  </a:cubicBezTo>
                  <a:cubicBezTo>
                    <a:pt x="4471" y="12428"/>
                    <a:pt x="2045" y="7143"/>
                    <a:pt x="1748" y="1265"/>
                  </a:cubicBezTo>
                  <a:cubicBezTo>
                    <a:pt x="1714" y="552"/>
                    <a:pt x="1121" y="1"/>
                    <a:pt x="4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95"/>
            <p:cNvSpPr/>
            <p:nvPr/>
          </p:nvSpPr>
          <p:spPr>
            <a:xfrm>
              <a:off x="-712965" y="3340577"/>
              <a:ext cx="464672" cy="434739"/>
            </a:xfrm>
            <a:custGeom>
              <a:rect b="b" l="l" r="r" t="t"/>
              <a:pathLst>
                <a:path extrusionOk="0" h="12810" w="13692">
                  <a:moveTo>
                    <a:pt x="0" y="1"/>
                  </a:moveTo>
                  <a:cubicBezTo>
                    <a:pt x="0" y="6270"/>
                    <a:pt x="3606" y="12810"/>
                    <a:pt x="8543" y="12810"/>
                  </a:cubicBezTo>
                  <a:cubicBezTo>
                    <a:pt x="10434" y="12810"/>
                    <a:pt x="12207" y="12021"/>
                    <a:pt x="13692" y="10681"/>
                  </a:cubicBezTo>
                  <a:lnTo>
                    <a:pt x="13692" y="10681"/>
                  </a:lnTo>
                  <a:cubicBezTo>
                    <a:pt x="12411" y="11580"/>
                    <a:pt x="10587" y="12428"/>
                    <a:pt x="9069" y="12428"/>
                  </a:cubicBezTo>
                  <a:cubicBezTo>
                    <a:pt x="4148" y="12428"/>
                    <a:pt x="1714" y="6363"/>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95"/>
            <p:cNvSpPr/>
            <p:nvPr/>
          </p:nvSpPr>
          <p:spPr>
            <a:xfrm>
              <a:off x="-712965" y="3340577"/>
              <a:ext cx="72558" cy="138804"/>
            </a:xfrm>
            <a:custGeom>
              <a:rect b="b" l="l" r="r" t="t"/>
              <a:pathLst>
                <a:path extrusionOk="0" h="4090" w="2138">
                  <a:moveTo>
                    <a:pt x="0" y="1"/>
                  </a:moveTo>
                  <a:cubicBezTo>
                    <a:pt x="0" y="1375"/>
                    <a:pt x="170" y="2766"/>
                    <a:pt x="492" y="4089"/>
                  </a:cubicBezTo>
                  <a:cubicBezTo>
                    <a:pt x="569" y="4047"/>
                    <a:pt x="653" y="4005"/>
                    <a:pt x="738" y="3971"/>
                  </a:cubicBezTo>
                  <a:cubicBezTo>
                    <a:pt x="990" y="3858"/>
                    <a:pt x="1306" y="3820"/>
                    <a:pt x="1616" y="3820"/>
                  </a:cubicBezTo>
                  <a:cubicBezTo>
                    <a:pt x="1796" y="3820"/>
                    <a:pt x="1975" y="3833"/>
                    <a:pt x="2138" y="3852"/>
                  </a:cubicBezTo>
                  <a:cubicBezTo>
                    <a:pt x="1934" y="2630"/>
                    <a:pt x="1714" y="1290"/>
                    <a:pt x="1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95"/>
            <p:cNvSpPr/>
            <p:nvPr/>
          </p:nvSpPr>
          <p:spPr>
            <a:xfrm>
              <a:off x="-486704" y="3703029"/>
              <a:ext cx="238411" cy="74900"/>
            </a:xfrm>
            <a:custGeom>
              <a:rect b="b" l="l" r="r" t="t"/>
              <a:pathLst>
                <a:path extrusionOk="0" h="2207" w="7025">
                  <a:moveTo>
                    <a:pt x="7025" y="1"/>
                  </a:moveTo>
                  <a:cubicBezTo>
                    <a:pt x="5744" y="900"/>
                    <a:pt x="3920" y="1748"/>
                    <a:pt x="2402" y="1748"/>
                  </a:cubicBezTo>
                  <a:cubicBezTo>
                    <a:pt x="1579" y="1748"/>
                    <a:pt x="832" y="1579"/>
                    <a:pt x="145" y="1273"/>
                  </a:cubicBezTo>
                  <a:cubicBezTo>
                    <a:pt x="103" y="1460"/>
                    <a:pt x="60" y="1638"/>
                    <a:pt x="1" y="1808"/>
                  </a:cubicBezTo>
                  <a:cubicBezTo>
                    <a:pt x="595" y="2011"/>
                    <a:pt x="1205" y="2206"/>
                    <a:pt x="1859" y="2206"/>
                  </a:cubicBezTo>
                  <a:cubicBezTo>
                    <a:pt x="3742" y="2206"/>
                    <a:pt x="5540" y="1341"/>
                    <a:pt x="7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95"/>
            <p:cNvSpPr/>
            <p:nvPr/>
          </p:nvSpPr>
          <p:spPr>
            <a:xfrm>
              <a:off x="-731699" y="3308607"/>
              <a:ext cx="85556" cy="134494"/>
            </a:xfrm>
            <a:custGeom>
              <a:rect b="b" l="l" r="r" t="t"/>
              <a:pathLst>
                <a:path extrusionOk="0" h="3963" w="2521">
                  <a:moveTo>
                    <a:pt x="1256" y="1"/>
                  </a:moveTo>
                  <a:cubicBezTo>
                    <a:pt x="561" y="1"/>
                    <a:pt x="1" y="892"/>
                    <a:pt x="1" y="1978"/>
                  </a:cubicBezTo>
                  <a:cubicBezTo>
                    <a:pt x="1" y="3072"/>
                    <a:pt x="561" y="3963"/>
                    <a:pt x="1256" y="3963"/>
                  </a:cubicBezTo>
                  <a:cubicBezTo>
                    <a:pt x="1960" y="3963"/>
                    <a:pt x="2520" y="3072"/>
                    <a:pt x="2520" y="1978"/>
                  </a:cubicBezTo>
                  <a:cubicBezTo>
                    <a:pt x="2520" y="892"/>
                    <a:pt x="1960" y="1"/>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95"/>
            <p:cNvSpPr/>
            <p:nvPr/>
          </p:nvSpPr>
          <p:spPr>
            <a:xfrm>
              <a:off x="-632092" y="3815905"/>
              <a:ext cx="248219" cy="113725"/>
            </a:xfrm>
            <a:custGeom>
              <a:rect b="b" l="l" r="r" t="t"/>
              <a:pathLst>
                <a:path extrusionOk="0" h="3351" w="7314">
                  <a:moveTo>
                    <a:pt x="5523" y="0"/>
                  </a:moveTo>
                  <a:cubicBezTo>
                    <a:pt x="5345" y="984"/>
                    <a:pt x="4505" y="1739"/>
                    <a:pt x="3504" y="1739"/>
                  </a:cubicBezTo>
                  <a:cubicBezTo>
                    <a:pt x="3309" y="1739"/>
                    <a:pt x="3114" y="1705"/>
                    <a:pt x="2936" y="1646"/>
                  </a:cubicBezTo>
                  <a:cubicBezTo>
                    <a:pt x="2877" y="1629"/>
                    <a:pt x="2809" y="1620"/>
                    <a:pt x="2741" y="1620"/>
                  </a:cubicBezTo>
                  <a:cubicBezTo>
                    <a:pt x="2402" y="1620"/>
                    <a:pt x="2130" y="1900"/>
                    <a:pt x="2130" y="2257"/>
                  </a:cubicBezTo>
                  <a:cubicBezTo>
                    <a:pt x="2130" y="2333"/>
                    <a:pt x="2147" y="2401"/>
                    <a:pt x="2173" y="2469"/>
                  </a:cubicBezTo>
                  <a:lnTo>
                    <a:pt x="1494" y="2732"/>
                  </a:lnTo>
                  <a:lnTo>
                    <a:pt x="603" y="2732"/>
                  </a:lnTo>
                  <a:cubicBezTo>
                    <a:pt x="272" y="2732"/>
                    <a:pt x="1" y="3003"/>
                    <a:pt x="1" y="3342"/>
                  </a:cubicBezTo>
                  <a:lnTo>
                    <a:pt x="1" y="3351"/>
                  </a:lnTo>
                  <a:lnTo>
                    <a:pt x="6567" y="3351"/>
                  </a:lnTo>
                  <a:cubicBezTo>
                    <a:pt x="6974" y="3012"/>
                    <a:pt x="7220" y="2621"/>
                    <a:pt x="7254" y="2180"/>
                  </a:cubicBezTo>
                  <a:cubicBezTo>
                    <a:pt x="7313" y="1366"/>
                    <a:pt x="6643" y="577"/>
                    <a:pt x="5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95"/>
            <p:cNvSpPr/>
            <p:nvPr/>
          </p:nvSpPr>
          <p:spPr>
            <a:xfrm>
              <a:off x="-734278" y="3308064"/>
              <a:ext cx="74900" cy="122073"/>
            </a:xfrm>
            <a:custGeom>
              <a:rect b="b" l="l" r="r" t="t"/>
              <a:pathLst>
                <a:path extrusionOk="0" h="3597" w="2207">
                  <a:moveTo>
                    <a:pt x="1103" y="0"/>
                  </a:moveTo>
                  <a:cubicBezTo>
                    <a:pt x="493" y="0"/>
                    <a:pt x="1" y="806"/>
                    <a:pt x="1" y="1798"/>
                  </a:cubicBezTo>
                  <a:cubicBezTo>
                    <a:pt x="1" y="2791"/>
                    <a:pt x="493" y="3597"/>
                    <a:pt x="1103" y="3597"/>
                  </a:cubicBezTo>
                  <a:cubicBezTo>
                    <a:pt x="1706" y="3597"/>
                    <a:pt x="2206" y="2791"/>
                    <a:pt x="2206" y="1798"/>
                  </a:cubicBezTo>
                  <a:cubicBezTo>
                    <a:pt x="2206" y="806"/>
                    <a:pt x="1706" y="0"/>
                    <a:pt x="1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95"/>
            <p:cNvSpPr/>
            <p:nvPr/>
          </p:nvSpPr>
          <p:spPr>
            <a:xfrm>
              <a:off x="-355977" y="2939537"/>
              <a:ext cx="45510" cy="49277"/>
            </a:xfrm>
            <a:custGeom>
              <a:rect b="b" l="l" r="r" t="t"/>
              <a:pathLst>
                <a:path extrusionOk="0" h="1452" w="1341">
                  <a:moveTo>
                    <a:pt x="170" y="1"/>
                  </a:moveTo>
                  <a:cubicBezTo>
                    <a:pt x="161" y="35"/>
                    <a:pt x="161" y="60"/>
                    <a:pt x="161" y="86"/>
                  </a:cubicBezTo>
                  <a:cubicBezTo>
                    <a:pt x="144" y="408"/>
                    <a:pt x="204" y="713"/>
                    <a:pt x="331" y="976"/>
                  </a:cubicBezTo>
                  <a:cubicBezTo>
                    <a:pt x="153" y="1078"/>
                    <a:pt x="34" y="1248"/>
                    <a:pt x="0" y="1451"/>
                  </a:cubicBezTo>
                  <a:lnTo>
                    <a:pt x="1341" y="925"/>
                  </a:lnTo>
                  <a:cubicBezTo>
                    <a:pt x="1341" y="925"/>
                    <a:pt x="772" y="713"/>
                    <a:pt x="1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95"/>
          <p:cNvGrpSpPr/>
          <p:nvPr/>
        </p:nvGrpSpPr>
        <p:grpSpPr>
          <a:xfrm rot="10800000">
            <a:off x="389736" y="839526"/>
            <a:ext cx="931038" cy="697349"/>
            <a:chOff x="3147236" y="1647441"/>
            <a:chExt cx="931038" cy="697349"/>
          </a:xfrm>
        </p:grpSpPr>
        <p:sp>
          <p:nvSpPr>
            <p:cNvPr id="7347" name="Google Shape;7347;p95"/>
            <p:cNvSpPr/>
            <p:nvPr/>
          </p:nvSpPr>
          <p:spPr>
            <a:xfrm rot="-1321500">
              <a:off x="3291077" y="1877235"/>
              <a:ext cx="220518" cy="140681"/>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95"/>
            <p:cNvSpPr/>
            <p:nvPr/>
          </p:nvSpPr>
          <p:spPr>
            <a:xfrm rot="-1321500">
              <a:off x="3178267" y="1777138"/>
              <a:ext cx="752395" cy="311915"/>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95"/>
            <p:cNvSpPr/>
            <p:nvPr/>
          </p:nvSpPr>
          <p:spPr>
            <a:xfrm rot="-1321500">
              <a:off x="3190819" y="1960925"/>
              <a:ext cx="94880" cy="7114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95"/>
            <p:cNvSpPr/>
            <p:nvPr/>
          </p:nvSpPr>
          <p:spPr>
            <a:xfrm rot="-1321500">
              <a:off x="3245502" y="1940312"/>
              <a:ext cx="115395" cy="28798"/>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95"/>
            <p:cNvSpPr/>
            <p:nvPr/>
          </p:nvSpPr>
          <p:spPr>
            <a:xfrm rot="-1321500">
              <a:off x="3412005" y="1805145"/>
              <a:ext cx="189701" cy="109103"/>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95"/>
            <p:cNvSpPr/>
            <p:nvPr/>
          </p:nvSpPr>
          <p:spPr>
            <a:xfrm rot="-1321500">
              <a:off x="3505191" y="1780068"/>
              <a:ext cx="177848" cy="2792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95"/>
            <p:cNvSpPr/>
            <p:nvPr/>
          </p:nvSpPr>
          <p:spPr>
            <a:xfrm rot="-1321500">
              <a:off x="3395020" y="1938852"/>
              <a:ext cx="47440" cy="29822"/>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95"/>
            <p:cNvSpPr/>
            <p:nvPr/>
          </p:nvSpPr>
          <p:spPr>
            <a:xfrm rot="-1321500">
              <a:off x="3195703" y="1796472"/>
              <a:ext cx="836944" cy="406209"/>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95"/>
            <p:cNvSpPr/>
            <p:nvPr/>
          </p:nvSpPr>
          <p:spPr>
            <a:xfrm rot="-1321500">
              <a:off x="3492689" y="1775034"/>
              <a:ext cx="477355" cy="373022"/>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95"/>
            <p:cNvSpPr/>
            <p:nvPr/>
          </p:nvSpPr>
          <p:spPr>
            <a:xfrm rot="-1321500">
              <a:off x="3255145" y="1975391"/>
              <a:ext cx="405449" cy="270299"/>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7320"/>
                                        </p:tgtEl>
                                        <p:attrNameLst>
                                          <p:attrName>style.visibility</p:attrName>
                                        </p:attrNameLst>
                                      </p:cBhvr>
                                      <p:to>
                                        <p:strVal val="visible"/>
                                      </p:to>
                                    </p:set>
                                    <p:anim calcmode="lin" valueType="num">
                                      <p:cBhvr additive="base">
                                        <p:cTn dur="500"/>
                                        <p:tgtEl>
                                          <p:spTgt spid="7320"/>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 presetSubtype="2">
                                  <p:stCondLst>
                                    <p:cond delay="0"/>
                                  </p:stCondLst>
                                  <p:childTnLst>
                                    <p:set>
                                      <p:cBhvr>
                                        <p:cTn dur="1" fill="hold">
                                          <p:stCondLst>
                                            <p:cond delay="0"/>
                                          </p:stCondLst>
                                        </p:cTn>
                                        <p:tgtEl>
                                          <p:spTgt spid="7321"/>
                                        </p:tgtEl>
                                        <p:attrNameLst>
                                          <p:attrName>style.visibility</p:attrName>
                                        </p:attrNameLst>
                                      </p:cBhvr>
                                      <p:to>
                                        <p:strVal val="visible"/>
                                      </p:to>
                                    </p:set>
                                    <p:anim calcmode="lin" valueType="num">
                                      <p:cBhvr additive="base">
                                        <p:cTn dur="300"/>
                                        <p:tgtEl>
                                          <p:spTgt spid="732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0" name="Shape 7360"/>
        <p:cNvGrpSpPr/>
        <p:nvPr/>
      </p:nvGrpSpPr>
      <p:grpSpPr>
        <a:xfrm>
          <a:off x="0" y="0"/>
          <a:ext cx="0" cy="0"/>
          <a:chOff x="0" y="0"/>
          <a:chExt cx="0" cy="0"/>
        </a:xfrm>
      </p:grpSpPr>
      <p:grpSp>
        <p:nvGrpSpPr>
          <p:cNvPr id="7361" name="Google Shape;7361;p96"/>
          <p:cNvGrpSpPr/>
          <p:nvPr/>
        </p:nvGrpSpPr>
        <p:grpSpPr>
          <a:xfrm>
            <a:off x="713225" y="1306931"/>
            <a:ext cx="648376" cy="880878"/>
            <a:chOff x="638276" y="3526008"/>
            <a:chExt cx="714936" cy="971200"/>
          </a:xfrm>
        </p:grpSpPr>
        <p:sp>
          <p:nvSpPr>
            <p:cNvPr id="7362" name="Google Shape;7362;p96"/>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3" name="Google Shape;7363;p96"/>
            <p:cNvGrpSpPr/>
            <p:nvPr/>
          </p:nvGrpSpPr>
          <p:grpSpPr>
            <a:xfrm>
              <a:off x="638276" y="3526008"/>
              <a:ext cx="714936" cy="971200"/>
              <a:chOff x="9141124" y="2771118"/>
              <a:chExt cx="319239" cy="433649"/>
            </a:xfrm>
          </p:grpSpPr>
          <p:sp>
            <p:nvSpPr>
              <p:cNvPr id="7364" name="Google Shape;7364;p96"/>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96"/>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96"/>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96"/>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96"/>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96"/>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96"/>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96"/>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96"/>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96"/>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96"/>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96"/>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96"/>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96"/>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96"/>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96"/>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96"/>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96"/>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96"/>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96"/>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96"/>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96"/>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96"/>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96"/>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96"/>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96"/>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390" name="Google Shape;7390;p96"/>
          <p:cNvSpPr txBox="1"/>
          <p:nvPr>
            <p:ph type="title"/>
          </p:nvPr>
        </p:nvSpPr>
        <p:spPr>
          <a:xfrm>
            <a:off x="2038200" y="2954058"/>
            <a:ext cx="5067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Importance</a:t>
            </a:r>
            <a:endParaRPr/>
          </a:p>
        </p:txBody>
      </p:sp>
      <p:sp>
        <p:nvSpPr>
          <p:cNvPr id="7391" name="Google Shape;7391;p96"/>
          <p:cNvSpPr txBox="1"/>
          <p:nvPr>
            <p:ph idx="1" type="subTitle"/>
          </p:nvPr>
        </p:nvSpPr>
        <p:spPr>
          <a:xfrm>
            <a:off x="2038200" y="3837511"/>
            <a:ext cx="5067600" cy="27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7392" name="Google Shape;7392;p96"/>
          <p:cNvSpPr/>
          <p:nvPr/>
        </p:nvSpPr>
        <p:spPr>
          <a:xfrm>
            <a:off x="3815735" y="1409965"/>
            <a:ext cx="1512530" cy="1513003"/>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96"/>
          <p:cNvSpPr txBox="1"/>
          <p:nvPr>
            <p:ph idx="2" type="title"/>
          </p:nvPr>
        </p:nvSpPr>
        <p:spPr>
          <a:xfrm>
            <a:off x="3480300" y="1745575"/>
            <a:ext cx="21834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7394" name="Google Shape;7394;p96"/>
          <p:cNvGrpSpPr/>
          <p:nvPr/>
        </p:nvGrpSpPr>
        <p:grpSpPr>
          <a:xfrm>
            <a:off x="967588" y="2936430"/>
            <a:ext cx="941524" cy="1575885"/>
            <a:chOff x="8885363" y="6161640"/>
            <a:chExt cx="941524" cy="1575885"/>
          </a:xfrm>
        </p:grpSpPr>
        <p:grpSp>
          <p:nvGrpSpPr>
            <p:cNvPr id="7395" name="Google Shape;7395;p96"/>
            <p:cNvGrpSpPr/>
            <p:nvPr/>
          </p:nvGrpSpPr>
          <p:grpSpPr>
            <a:xfrm>
              <a:off x="8885363" y="6543873"/>
              <a:ext cx="941524" cy="1193652"/>
              <a:chOff x="1509175" y="5194363"/>
              <a:chExt cx="1071375" cy="1358275"/>
            </a:xfrm>
          </p:grpSpPr>
          <p:sp>
            <p:nvSpPr>
              <p:cNvPr id="7396" name="Google Shape;7396;p96"/>
              <p:cNvSpPr/>
              <p:nvPr/>
            </p:nvSpPr>
            <p:spPr>
              <a:xfrm>
                <a:off x="1997925" y="5623713"/>
                <a:ext cx="93200" cy="625825"/>
              </a:xfrm>
              <a:custGeom>
                <a:rect b="b" l="l" r="r" t="t"/>
                <a:pathLst>
                  <a:path extrusionOk="0" h="25033" w="3728">
                    <a:moveTo>
                      <a:pt x="1" y="0"/>
                    </a:moveTo>
                    <a:cubicBezTo>
                      <a:pt x="1270" y="0"/>
                      <a:pt x="1270" y="25032"/>
                      <a:pt x="1" y="25032"/>
                    </a:cubicBezTo>
                    <a:lnTo>
                      <a:pt x="3727" y="25032"/>
                    </a:lnTo>
                    <a:cubicBezTo>
                      <a:pt x="2458" y="25032"/>
                      <a:pt x="2458"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96"/>
              <p:cNvSpPr/>
              <p:nvPr/>
            </p:nvSpPr>
            <p:spPr>
              <a:xfrm>
                <a:off x="1997925" y="5623713"/>
                <a:ext cx="93200" cy="371325"/>
              </a:xfrm>
              <a:custGeom>
                <a:rect b="b" l="l" r="r" t="t"/>
                <a:pathLst>
                  <a:path extrusionOk="0" h="14853" w="3728">
                    <a:moveTo>
                      <a:pt x="1" y="0"/>
                    </a:moveTo>
                    <a:cubicBezTo>
                      <a:pt x="622" y="0"/>
                      <a:pt x="919" y="5536"/>
                      <a:pt x="973" y="11396"/>
                    </a:cubicBezTo>
                    <a:cubicBezTo>
                      <a:pt x="1054" y="11315"/>
                      <a:pt x="1162" y="11261"/>
                      <a:pt x="1270" y="11261"/>
                    </a:cubicBezTo>
                    <a:cubicBezTo>
                      <a:pt x="1864" y="11261"/>
                      <a:pt x="2404" y="12638"/>
                      <a:pt x="2782" y="14852"/>
                    </a:cubicBezTo>
                    <a:cubicBezTo>
                      <a:pt x="2701" y="7939"/>
                      <a:pt x="3025" y="0"/>
                      <a:pt x="3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96"/>
              <p:cNvSpPr/>
              <p:nvPr/>
            </p:nvSpPr>
            <p:spPr>
              <a:xfrm>
                <a:off x="1988475" y="6258963"/>
                <a:ext cx="112775" cy="170825"/>
              </a:xfrm>
              <a:custGeom>
                <a:rect b="b" l="l" r="r" t="t"/>
                <a:pathLst>
                  <a:path extrusionOk="0" h="6833" w="4511">
                    <a:moveTo>
                      <a:pt x="1" y="0"/>
                    </a:moveTo>
                    <a:cubicBezTo>
                      <a:pt x="1540" y="0"/>
                      <a:pt x="1540" y="6832"/>
                      <a:pt x="1" y="6832"/>
                    </a:cubicBezTo>
                    <a:lnTo>
                      <a:pt x="4510" y="6832"/>
                    </a:lnTo>
                    <a:cubicBezTo>
                      <a:pt x="2944" y="6832"/>
                      <a:pt x="2944" y="0"/>
                      <a:pt x="45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96"/>
              <p:cNvSpPr/>
              <p:nvPr/>
            </p:nvSpPr>
            <p:spPr>
              <a:xfrm>
                <a:off x="1976325" y="5610888"/>
                <a:ext cx="136400" cy="126250"/>
              </a:xfrm>
              <a:custGeom>
                <a:rect b="b" l="l" r="r" t="t"/>
                <a:pathLst>
                  <a:path extrusionOk="0" h="5050" w="5456">
                    <a:moveTo>
                      <a:pt x="2728" y="0"/>
                    </a:moveTo>
                    <a:cubicBezTo>
                      <a:pt x="1216" y="0"/>
                      <a:pt x="1" y="1134"/>
                      <a:pt x="1" y="2539"/>
                    </a:cubicBezTo>
                    <a:cubicBezTo>
                      <a:pt x="1" y="3916"/>
                      <a:pt x="1216" y="5050"/>
                      <a:pt x="2728" y="5050"/>
                    </a:cubicBezTo>
                    <a:cubicBezTo>
                      <a:pt x="4240" y="5050"/>
                      <a:pt x="5455" y="3916"/>
                      <a:pt x="5455" y="2539"/>
                    </a:cubicBezTo>
                    <a:cubicBezTo>
                      <a:pt x="5455" y="1134"/>
                      <a:pt x="4240" y="0"/>
                      <a:pt x="2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96"/>
              <p:cNvSpPr/>
              <p:nvPr/>
            </p:nvSpPr>
            <p:spPr>
              <a:xfrm>
                <a:off x="1962825" y="6174588"/>
                <a:ext cx="164075" cy="155275"/>
              </a:xfrm>
              <a:custGeom>
                <a:rect b="b" l="l" r="r" t="t"/>
                <a:pathLst>
                  <a:path extrusionOk="0" h="6211" w="6563">
                    <a:moveTo>
                      <a:pt x="3268" y="0"/>
                    </a:moveTo>
                    <a:cubicBezTo>
                      <a:pt x="1459" y="0"/>
                      <a:pt x="1" y="1404"/>
                      <a:pt x="1" y="3105"/>
                    </a:cubicBezTo>
                    <a:cubicBezTo>
                      <a:pt x="1" y="4834"/>
                      <a:pt x="1459" y="6211"/>
                      <a:pt x="3268" y="6211"/>
                    </a:cubicBezTo>
                    <a:cubicBezTo>
                      <a:pt x="5077" y="6211"/>
                      <a:pt x="6562" y="4834"/>
                      <a:pt x="6562" y="3105"/>
                    </a:cubicBezTo>
                    <a:cubicBezTo>
                      <a:pt x="6562" y="1404"/>
                      <a:pt x="5077" y="0"/>
                      <a:pt x="3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96"/>
              <p:cNvSpPr/>
              <p:nvPr/>
            </p:nvSpPr>
            <p:spPr>
              <a:xfrm>
                <a:off x="1702950" y="6400738"/>
                <a:ext cx="684025" cy="151900"/>
              </a:xfrm>
              <a:custGeom>
                <a:rect b="b" l="l" r="r" t="t"/>
                <a:pathLst>
                  <a:path extrusionOk="0" h="6076" w="27361">
                    <a:moveTo>
                      <a:pt x="13312" y="0"/>
                    </a:moveTo>
                    <a:cubicBezTo>
                      <a:pt x="13258" y="0"/>
                      <a:pt x="13177" y="0"/>
                      <a:pt x="13123" y="27"/>
                    </a:cubicBezTo>
                    <a:cubicBezTo>
                      <a:pt x="10515" y="623"/>
                      <a:pt x="7817" y="4827"/>
                      <a:pt x="4880" y="4827"/>
                    </a:cubicBezTo>
                    <a:cubicBezTo>
                      <a:pt x="4623" y="4827"/>
                      <a:pt x="4364" y="4795"/>
                      <a:pt x="4104" y="4726"/>
                    </a:cubicBezTo>
                    <a:cubicBezTo>
                      <a:pt x="3351" y="4529"/>
                      <a:pt x="2702" y="4443"/>
                      <a:pt x="2167" y="4443"/>
                    </a:cubicBezTo>
                    <a:cubicBezTo>
                      <a:pt x="575" y="4443"/>
                      <a:pt x="0" y="5207"/>
                      <a:pt x="728" y="6076"/>
                    </a:cubicBezTo>
                    <a:lnTo>
                      <a:pt x="26598" y="6076"/>
                    </a:lnTo>
                    <a:cubicBezTo>
                      <a:pt x="27361" y="5192"/>
                      <a:pt x="26794" y="4428"/>
                      <a:pt x="25220" y="4428"/>
                    </a:cubicBezTo>
                    <a:cubicBezTo>
                      <a:pt x="24678" y="4428"/>
                      <a:pt x="24017" y="4518"/>
                      <a:pt x="23249" y="4726"/>
                    </a:cubicBezTo>
                    <a:cubicBezTo>
                      <a:pt x="22989" y="4795"/>
                      <a:pt x="22730" y="4827"/>
                      <a:pt x="22473" y="4827"/>
                    </a:cubicBezTo>
                    <a:cubicBezTo>
                      <a:pt x="19536" y="4827"/>
                      <a:pt x="16837" y="623"/>
                      <a:pt x="14230" y="27"/>
                    </a:cubicBezTo>
                    <a:cubicBezTo>
                      <a:pt x="14176" y="0"/>
                      <a:pt x="14095" y="0"/>
                      <a:pt x="140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96"/>
              <p:cNvSpPr/>
              <p:nvPr/>
            </p:nvSpPr>
            <p:spPr>
              <a:xfrm>
                <a:off x="1509175" y="5194363"/>
                <a:ext cx="1071375" cy="533975"/>
              </a:xfrm>
              <a:custGeom>
                <a:rect b="b" l="l" r="r" t="t"/>
                <a:pathLst>
                  <a:path extrusionOk="0" h="21359" w="42855">
                    <a:moveTo>
                      <a:pt x="20860" y="0"/>
                    </a:moveTo>
                    <a:cubicBezTo>
                      <a:pt x="10430" y="0"/>
                      <a:pt x="0" y="432"/>
                      <a:pt x="0" y="1296"/>
                    </a:cubicBezTo>
                    <a:lnTo>
                      <a:pt x="0" y="20928"/>
                    </a:lnTo>
                    <a:cubicBezTo>
                      <a:pt x="562" y="21216"/>
                      <a:pt x="1186" y="21358"/>
                      <a:pt x="1814" y="21358"/>
                    </a:cubicBezTo>
                    <a:cubicBezTo>
                      <a:pt x="2362" y="21358"/>
                      <a:pt x="2914" y="21250"/>
                      <a:pt x="3430" y="21036"/>
                    </a:cubicBezTo>
                    <a:cubicBezTo>
                      <a:pt x="4306" y="20675"/>
                      <a:pt x="5218" y="20552"/>
                      <a:pt x="6118" y="20552"/>
                    </a:cubicBezTo>
                    <a:cubicBezTo>
                      <a:pt x="8045" y="20552"/>
                      <a:pt x="9917" y="21117"/>
                      <a:pt x="11261" y="21117"/>
                    </a:cubicBezTo>
                    <a:cubicBezTo>
                      <a:pt x="13120" y="21117"/>
                      <a:pt x="14908" y="18713"/>
                      <a:pt x="17394" y="18713"/>
                    </a:cubicBezTo>
                    <a:cubicBezTo>
                      <a:pt x="17543" y="18713"/>
                      <a:pt x="17695" y="18722"/>
                      <a:pt x="17850" y="18740"/>
                    </a:cubicBezTo>
                    <a:cubicBezTo>
                      <a:pt x="20503" y="19056"/>
                      <a:pt x="23234" y="20905"/>
                      <a:pt x="25917" y="20905"/>
                    </a:cubicBezTo>
                    <a:cubicBezTo>
                      <a:pt x="25991" y="20905"/>
                      <a:pt x="26065" y="20904"/>
                      <a:pt x="26140" y="20901"/>
                    </a:cubicBezTo>
                    <a:cubicBezTo>
                      <a:pt x="28658" y="20801"/>
                      <a:pt x="32948" y="19136"/>
                      <a:pt x="35015" y="19136"/>
                    </a:cubicBezTo>
                    <a:cubicBezTo>
                      <a:pt x="35187" y="19136"/>
                      <a:pt x="35344" y="19148"/>
                      <a:pt x="35483" y="19173"/>
                    </a:cubicBezTo>
                    <a:cubicBezTo>
                      <a:pt x="37256" y="19485"/>
                      <a:pt x="38551" y="20906"/>
                      <a:pt x="40412" y="20906"/>
                    </a:cubicBezTo>
                    <a:cubicBezTo>
                      <a:pt x="40479" y="20906"/>
                      <a:pt x="40546" y="20904"/>
                      <a:pt x="40613" y="20901"/>
                    </a:cubicBezTo>
                    <a:cubicBezTo>
                      <a:pt x="42558" y="20793"/>
                      <a:pt x="42855" y="19497"/>
                      <a:pt x="42855" y="19497"/>
                    </a:cubicBezTo>
                    <a:lnTo>
                      <a:pt x="41721" y="1296"/>
                    </a:lnTo>
                    <a:cubicBezTo>
                      <a:pt x="41721" y="432"/>
                      <a:pt x="31290" y="0"/>
                      <a:pt x="20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96"/>
              <p:cNvSpPr/>
              <p:nvPr/>
            </p:nvSpPr>
            <p:spPr>
              <a:xfrm>
                <a:off x="1509175" y="5213263"/>
                <a:ext cx="39850" cy="514425"/>
              </a:xfrm>
              <a:custGeom>
                <a:rect b="b" l="l" r="r" t="t"/>
                <a:pathLst>
                  <a:path extrusionOk="0" h="20577" w="1594">
                    <a:moveTo>
                      <a:pt x="1593" y="0"/>
                    </a:moveTo>
                    <a:lnTo>
                      <a:pt x="1593" y="0"/>
                    </a:lnTo>
                    <a:cubicBezTo>
                      <a:pt x="567" y="162"/>
                      <a:pt x="0" y="351"/>
                      <a:pt x="0" y="540"/>
                    </a:cubicBezTo>
                    <a:lnTo>
                      <a:pt x="0" y="20172"/>
                    </a:lnTo>
                    <a:cubicBezTo>
                      <a:pt x="432" y="20415"/>
                      <a:pt x="918" y="20550"/>
                      <a:pt x="1404" y="20577"/>
                    </a:cubicBezTo>
                    <a:cubicBezTo>
                      <a:pt x="1161" y="17552"/>
                      <a:pt x="1026" y="14393"/>
                      <a:pt x="1026" y="11153"/>
                    </a:cubicBezTo>
                    <a:cubicBezTo>
                      <a:pt x="999" y="7426"/>
                      <a:pt x="1188" y="3727"/>
                      <a:pt x="1593" y="0"/>
                    </a:cubicBezTo>
                    <a:close/>
                  </a:path>
                </a:pathLst>
              </a:custGeom>
              <a:solidFill>
                <a:srgbClr val="8E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96"/>
              <p:cNvSpPr/>
              <p:nvPr/>
            </p:nvSpPr>
            <p:spPr>
              <a:xfrm>
                <a:off x="1509175" y="5194363"/>
                <a:ext cx="1045050" cy="84000"/>
              </a:xfrm>
              <a:custGeom>
                <a:rect b="b" l="l" r="r" t="t"/>
                <a:pathLst>
                  <a:path extrusionOk="0" h="3360" w="41802">
                    <a:moveTo>
                      <a:pt x="20860" y="0"/>
                    </a:moveTo>
                    <a:cubicBezTo>
                      <a:pt x="10430" y="0"/>
                      <a:pt x="0" y="432"/>
                      <a:pt x="0" y="1296"/>
                    </a:cubicBezTo>
                    <a:lnTo>
                      <a:pt x="0" y="1350"/>
                    </a:lnTo>
                    <a:cubicBezTo>
                      <a:pt x="2848" y="2653"/>
                      <a:pt x="5622" y="2981"/>
                      <a:pt x="8752" y="2981"/>
                    </a:cubicBezTo>
                    <a:cubicBezTo>
                      <a:pt x="11913" y="2981"/>
                      <a:pt x="15438" y="2646"/>
                      <a:pt x="19767" y="2646"/>
                    </a:cubicBezTo>
                    <a:cubicBezTo>
                      <a:pt x="24499" y="2646"/>
                      <a:pt x="29955" y="3359"/>
                      <a:pt x="34688" y="3359"/>
                    </a:cubicBezTo>
                    <a:cubicBezTo>
                      <a:pt x="37382" y="3359"/>
                      <a:pt x="39842" y="3128"/>
                      <a:pt x="41802" y="2403"/>
                    </a:cubicBezTo>
                    <a:lnTo>
                      <a:pt x="41721" y="1296"/>
                    </a:lnTo>
                    <a:cubicBezTo>
                      <a:pt x="41721" y="432"/>
                      <a:pt x="31290" y="0"/>
                      <a:pt x="20860" y="0"/>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96"/>
              <p:cNvSpPr/>
              <p:nvPr/>
            </p:nvSpPr>
            <p:spPr>
              <a:xfrm>
                <a:off x="1831175" y="5294263"/>
                <a:ext cx="281550" cy="416550"/>
              </a:xfrm>
              <a:custGeom>
                <a:rect b="b" l="l" r="r" t="t"/>
                <a:pathLst>
                  <a:path extrusionOk="0" h="16662" w="11262">
                    <a:moveTo>
                      <a:pt x="5456" y="1"/>
                    </a:moveTo>
                    <a:cubicBezTo>
                      <a:pt x="2755" y="1"/>
                      <a:pt x="649" y="10451"/>
                      <a:pt x="1" y="16635"/>
                    </a:cubicBezTo>
                    <a:cubicBezTo>
                      <a:pt x="1341" y="15915"/>
                      <a:pt x="2750" y="14716"/>
                      <a:pt x="4501" y="14716"/>
                    </a:cubicBezTo>
                    <a:cubicBezTo>
                      <a:pt x="4654" y="14716"/>
                      <a:pt x="4810" y="14725"/>
                      <a:pt x="4970" y="14744"/>
                    </a:cubicBezTo>
                    <a:cubicBezTo>
                      <a:pt x="7049" y="14988"/>
                      <a:pt x="9182" y="16176"/>
                      <a:pt x="11261" y="16662"/>
                    </a:cubicBezTo>
                    <a:cubicBezTo>
                      <a:pt x="10640" y="10451"/>
                      <a:pt x="8183" y="1"/>
                      <a:pt x="5456"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96"/>
              <p:cNvSpPr/>
              <p:nvPr/>
            </p:nvSpPr>
            <p:spPr>
              <a:xfrm>
                <a:off x="1555750" y="5367838"/>
                <a:ext cx="123575" cy="360525"/>
              </a:xfrm>
              <a:custGeom>
                <a:rect b="b" l="l" r="r" t="t"/>
                <a:pathLst>
                  <a:path extrusionOk="0" h="14421" w="4943">
                    <a:moveTo>
                      <a:pt x="2134" y="1"/>
                    </a:moveTo>
                    <a:cubicBezTo>
                      <a:pt x="919" y="1"/>
                      <a:pt x="298" y="8804"/>
                      <a:pt x="0" y="14421"/>
                    </a:cubicBezTo>
                    <a:cubicBezTo>
                      <a:pt x="541" y="14421"/>
                      <a:pt x="1081" y="14313"/>
                      <a:pt x="1567" y="14097"/>
                    </a:cubicBezTo>
                    <a:cubicBezTo>
                      <a:pt x="2429" y="13774"/>
                      <a:pt x="3325" y="13605"/>
                      <a:pt x="4242" y="13605"/>
                    </a:cubicBezTo>
                    <a:cubicBezTo>
                      <a:pt x="4474" y="13605"/>
                      <a:pt x="4708" y="13616"/>
                      <a:pt x="4942" y="13638"/>
                    </a:cubicBezTo>
                    <a:cubicBezTo>
                      <a:pt x="4591" y="8426"/>
                      <a:pt x="3268" y="1"/>
                      <a:pt x="2134"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96"/>
              <p:cNvSpPr/>
              <p:nvPr/>
            </p:nvSpPr>
            <p:spPr>
              <a:xfrm>
                <a:off x="1963500" y="6213738"/>
                <a:ext cx="163400" cy="116400"/>
              </a:xfrm>
              <a:custGeom>
                <a:rect b="b" l="l" r="r" t="t"/>
                <a:pathLst>
                  <a:path extrusionOk="0" h="4656" w="6536">
                    <a:moveTo>
                      <a:pt x="6103" y="0"/>
                    </a:moveTo>
                    <a:lnTo>
                      <a:pt x="6103" y="0"/>
                    </a:lnTo>
                    <a:cubicBezTo>
                      <a:pt x="6130" y="162"/>
                      <a:pt x="6130" y="324"/>
                      <a:pt x="6130" y="486"/>
                    </a:cubicBezTo>
                    <a:cubicBezTo>
                      <a:pt x="6077" y="2209"/>
                      <a:pt x="4672" y="3593"/>
                      <a:pt x="2961" y="3593"/>
                    </a:cubicBezTo>
                    <a:cubicBezTo>
                      <a:pt x="2928" y="3593"/>
                      <a:pt x="2896" y="3593"/>
                      <a:pt x="2863" y="3592"/>
                    </a:cubicBezTo>
                    <a:cubicBezTo>
                      <a:pt x="2838" y="3592"/>
                      <a:pt x="2812" y="3593"/>
                      <a:pt x="2787" y="3593"/>
                    </a:cubicBezTo>
                    <a:cubicBezTo>
                      <a:pt x="1655" y="3593"/>
                      <a:pt x="608" y="3003"/>
                      <a:pt x="1" y="2026"/>
                    </a:cubicBezTo>
                    <a:lnTo>
                      <a:pt x="1" y="2026"/>
                    </a:lnTo>
                    <a:cubicBezTo>
                      <a:pt x="333" y="3558"/>
                      <a:pt x="1679" y="4656"/>
                      <a:pt x="3218" y="4656"/>
                    </a:cubicBezTo>
                    <a:cubicBezTo>
                      <a:pt x="3306" y="4656"/>
                      <a:pt x="3395" y="4652"/>
                      <a:pt x="3484" y="4645"/>
                    </a:cubicBezTo>
                    <a:cubicBezTo>
                      <a:pt x="5131" y="4537"/>
                      <a:pt x="6427" y="3187"/>
                      <a:pt x="6535" y="1539"/>
                    </a:cubicBezTo>
                    <a:cubicBezTo>
                      <a:pt x="6535" y="999"/>
                      <a:pt x="6373" y="459"/>
                      <a:pt x="6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96"/>
              <p:cNvSpPr/>
              <p:nvPr/>
            </p:nvSpPr>
            <p:spPr>
              <a:xfrm>
                <a:off x="1711025" y="6511538"/>
                <a:ext cx="675750" cy="40425"/>
              </a:xfrm>
              <a:custGeom>
                <a:rect b="b" l="l" r="r" t="t"/>
                <a:pathLst>
                  <a:path extrusionOk="0" h="1617" w="27030">
                    <a:moveTo>
                      <a:pt x="24888" y="1"/>
                    </a:moveTo>
                    <a:cubicBezTo>
                      <a:pt x="24660" y="1"/>
                      <a:pt x="24411" y="17"/>
                      <a:pt x="24141" y="51"/>
                    </a:cubicBezTo>
                    <a:cubicBezTo>
                      <a:pt x="20550" y="834"/>
                      <a:pt x="15932" y="1320"/>
                      <a:pt x="10883" y="1320"/>
                    </a:cubicBezTo>
                    <a:cubicBezTo>
                      <a:pt x="7318" y="1320"/>
                      <a:pt x="3754" y="1050"/>
                      <a:pt x="216" y="510"/>
                    </a:cubicBezTo>
                    <a:lnTo>
                      <a:pt x="216" y="510"/>
                    </a:lnTo>
                    <a:cubicBezTo>
                      <a:pt x="0" y="807"/>
                      <a:pt x="54" y="1185"/>
                      <a:pt x="405" y="1617"/>
                    </a:cubicBezTo>
                    <a:lnTo>
                      <a:pt x="26275" y="1617"/>
                    </a:lnTo>
                    <a:cubicBezTo>
                      <a:pt x="27030" y="768"/>
                      <a:pt x="26465" y="1"/>
                      <a:pt x="24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96"/>
              <p:cNvSpPr/>
              <p:nvPr/>
            </p:nvSpPr>
            <p:spPr>
              <a:xfrm>
                <a:off x="1909500" y="6416938"/>
                <a:ext cx="135025" cy="78325"/>
              </a:xfrm>
              <a:custGeom>
                <a:rect b="b" l="l" r="r" t="t"/>
                <a:pathLst>
                  <a:path extrusionOk="0" h="3133" w="5401">
                    <a:moveTo>
                      <a:pt x="4726" y="0"/>
                    </a:moveTo>
                    <a:lnTo>
                      <a:pt x="4564" y="27"/>
                    </a:lnTo>
                    <a:cubicBezTo>
                      <a:pt x="3106" y="378"/>
                      <a:pt x="1593" y="2215"/>
                      <a:pt x="0" y="3133"/>
                    </a:cubicBezTo>
                    <a:lnTo>
                      <a:pt x="513" y="3079"/>
                    </a:lnTo>
                    <a:cubicBezTo>
                      <a:pt x="3187" y="2674"/>
                      <a:pt x="5293" y="1350"/>
                      <a:pt x="5401" y="27"/>
                    </a:cubicBezTo>
                    <a:lnTo>
                      <a:pt x="5266" y="0"/>
                    </a:ln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96"/>
              <p:cNvSpPr/>
              <p:nvPr/>
            </p:nvSpPr>
            <p:spPr>
              <a:xfrm>
                <a:off x="2000625" y="6186738"/>
                <a:ext cx="83075" cy="32425"/>
              </a:xfrm>
              <a:custGeom>
                <a:rect b="b" l="l" r="r" t="t"/>
                <a:pathLst>
                  <a:path extrusionOk="0" h="1297" w="3323">
                    <a:moveTo>
                      <a:pt x="1675" y="0"/>
                    </a:moveTo>
                    <a:cubicBezTo>
                      <a:pt x="730" y="0"/>
                      <a:pt x="1" y="297"/>
                      <a:pt x="1" y="648"/>
                    </a:cubicBezTo>
                    <a:cubicBezTo>
                      <a:pt x="1" y="999"/>
                      <a:pt x="730" y="1296"/>
                      <a:pt x="1675" y="1296"/>
                    </a:cubicBezTo>
                    <a:cubicBezTo>
                      <a:pt x="2593" y="1296"/>
                      <a:pt x="3322" y="999"/>
                      <a:pt x="3322" y="648"/>
                    </a:cubicBezTo>
                    <a:cubicBezTo>
                      <a:pt x="3322" y="297"/>
                      <a:pt x="2593" y="0"/>
                      <a:pt x="1675" y="0"/>
                    </a:cubicBez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96"/>
              <p:cNvSpPr/>
              <p:nvPr/>
            </p:nvSpPr>
            <p:spPr>
              <a:xfrm>
                <a:off x="1975650" y="6216813"/>
                <a:ext cx="22300" cy="24700"/>
              </a:xfrm>
              <a:custGeom>
                <a:rect b="b" l="l" r="r" t="t"/>
                <a:pathLst>
                  <a:path extrusionOk="0" h="988" w="892">
                    <a:moveTo>
                      <a:pt x="529" y="0"/>
                    </a:moveTo>
                    <a:cubicBezTo>
                      <a:pt x="391" y="0"/>
                      <a:pt x="253" y="84"/>
                      <a:pt x="163" y="228"/>
                    </a:cubicBezTo>
                    <a:cubicBezTo>
                      <a:pt x="1" y="444"/>
                      <a:pt x="28" y="714"/>
                      <a:pt x="190" y="903"/>
                    </a:cubicBezTo>
                    <a:cubicBezTo>
                      <a:pt x="247" y="961"/>
                      <a:pt x="318" y="988"/>
                      <a:pt x="392" y="988"/>
                    </a:cubicBezTo>
                    <a:cubicBezTo>
                      <a:pt x="526" y="988"/>
                      <a:pt x="670" y="898"/>
                      <a:pt x="757" y="741"/>
                    </a:cubicBezTo>
                    <a:cubicBezTo>
                      <a:pt x="892" y="525"/>
                      <a:pt x="892" y="255"/>
                      <a:pt x="730" y="66"/>
                    </a:cubicBezTo>
                    <a:cubicBezTo>
                      <a:pt x="667" y="21"/>
                      <a:pt x="598" y="0"/>
                      <a:pt x="529" y="0"/>
                    </a:cubicBez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96"/>
              <p:cNvSpPr/>
              <p:nvPr/>
            </p:nvSpPr>
            <p:spPr>
              <a:xfrm>
                <a:off x="1991175" y="6210088"/>
                <a:ext cx="94600" cy="79975"/>
              </a:xfrm>
              <a:custGeom>
                <a:rect b="b" l="l" r="r" t="t"/>
                <a:pathLst>
                  <a:path extrusionOk="0" h="3199" w="3784">
                    <a:moveTo>
                      <a:pt x="2125" y="0"/>
                    </a:moveTo>
                    <a:cubicBezTo>
                      <a:pt x="1750" y="0"/>
                      <a:pt x="1369" y="136"/>
                      <a:pt x="1054" y="443"/>
                    </a:cubicBezTo>
                    <a:cubicBezTo>
                      <a:pt x="1" y="1442"/>
                      <a:pt x="703" y="3198"/>
                      <a:pt x="2134" y="3198"/>
                    </a:cubicBezTo>
                    <a:cubicBezTo>
                      <a:pt x="2151" y="3198"/>
                      <a:pt x="2167" y="3198"/>
                      <a:pt x="2184" y="3198"/>
                    </a:cubicBezTo>
                    <a:cubicBezTo>
                      <a:pt x="3025" y="3198"/>
                      <a:pt x="3701" y="2533"/>
                      <a:pt x="3727" y="1685"/>
                    </a:cubicBezTo>
                    <a:cubicBezTo>
                      <a:pt x="3783" y="694"/>
                      <a:pt x="2971" y="0"/>
                      <a:pt x="2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96"/>
              <p:cNvSpPr/>
              <p:nvPr/>
            </p:nvSpPr>
            <p:spPr>
              <a:xfrm>
                <a:off x="2022225" y="6234888"/>
                <a:ext cx="39875" cy="33550"/>
              </a:xfrm>
              <a:custGeom>
                <a:rect b="b" l="l" r="r" t="t"/>
                <a:pathLst>
                  <a:path extrusionOk="0" h="1342" w="1595">
                    <a:moveTo>
                      <a:pt x="886" y="0"/>
                    </a:moveTo>
                    <a:cubicBezTo>
                      <a:pt x="727" y="0"/>
                      <a:pt x="566" y="56"/>
                      <a:pt x="433" y="180"/>
                    </a:cubicBezTo>
                    <a:cubicBezTo>
                      <a:pt x="1" y="612"/>
                      <a:pt x="298" y="1342"/>
                      <a:pt x="919" y="1342"/>
                    </a:cubicBezTo>
                    <a:cubicBezTo>
                      <a:pt x="1270" y="1342"/>
                      <a:pt x="1567" y="1071"/>
                      <a:pt x="1594" y="693"/>
                    </a:cubicBezTo>
                    <a:cubicBezTo>
                      <a:pt x="1594" y="282"/>
                      <a:pt x="1244" y="0"/>
                      <a:pt x="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96"/>
              <p:cNvSpPr/>
              <p:nvPr/>
            </p:nvSpPr>
            <p:spPr>
              <a:xfrm>
                <a:off x="2016150" y="6512113"/>
                <a:ext cx="51350" cy="38500"/>
              </a:xfrm>
              <a:custGeom>
                <a:rect b="b" l="l" r="r" t="t"/>
                <a:pathLst>
                  <a:path extrusionOk="0" h="1540" w="2054">
                    <a:moveTo>
                      <a:pt x="1000" y="1"/>
                    </a:moveTo>
                    <a:cubicBezTo>
                      <a:pt x="460" y="1"/>
                      <a:pt x="1" y="460"/>
                      <a:pt x="1" y="1027"/>
                    </a:cubicBezTo>
                    <a:lnTo>
                      <a:pt x="1" y="1540"/>
                    </a:lnTo>
                    <a:lnTo>
                      <a:pt x="2026" y="1540"/>
                    </a:lnTo>
                    <a:lnTo>
                      <a:pt x="2026" y="1027"/>
                    </a:lnTo>
                    <a:cubicBezTo>
                      <a:pt x="2053" y="460"/>
                      <a:pt x="1567" y="1"/>
                      <a:pt x="10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96"/>
              <p:cNvSpPr/>
              <p:nvPr/>
            </p:nvSpPr>
            <p:spPr>
              <a:xfrm>
                <a:off x="1509175" y="5375588"/>
                <a:ext cx="1054500" cy="59800"/>
              </a:xfrm>
              <a:custGeom>
                <a:rect b="b" l="l" r="r" t="t"/>
                <a:pathLst>
                  <a:path extrusionOk="0" h="2392" w="42180">
                    <a:moveTo>
                      <a:pt x="14432" y="0"/>
                    </a:moveTo>
                    <a:cubicBezTo>
                      <a:pt x="10155" y="0"/>
                      <a:pt x="7056" y="1095"/>
                      <a:pt x="3862" y="1095"/>
                    </a:cubicBezTo>
                    <a:cubicBezTo>
                      <a:pt x="2755" y="1095"/>
                      <a:pt x="1431" y="1041"/>
                      <a:pt x="0" y="960"/>
                    </a:cubicBezTo>
                    <a:lnTo>
                      <a:pt x="0" y="2283"/>
                    </a:lnTo>
                    <a:cubicBezTo>
                      <a:pt x="1431" y="2337"/>
                      <a:pt x="2755" y="2391"/>
                      <a:pt x="3862" y="2391"/>
                    </a:cubicBezTo>
                    <a:cubicBezTo>
                      <a:pt x="7056" y="2391"/>
                      <a:pt x="10155" y="1297"/>
                      <a:pt x="14432" y="1297"/>
                    </a:cubicBezTo>
                    <a:cubicBezTo>
                      <a:pt x="14711" y="1297"/>
                      <a:pt x="14995" y="1301"/>
                      <a:pt x="15284" y="1311"/>
                    </a:cubicBezTo>
                    <a:cubicBezTo>
                      <a:pt x="19964" y="1444"/>
                      <a:pt x="24774" y="2284"/>
                      <a:pt x="29458" y="2284"/>
                    </a:cubicBezTo>
                    <a:cubicBezTo>
                      <a:pt x="29531" y="2284"/>
                      <a:pt x="29604" y="2284"/>
                      <a:pt x="29677" y="2283"/>
                    </a:cubicBezTo>
                    <a:cubicBezTo>
                      <a:pt x="33079" y="2256"/>
                      <a:pt x="38291" y="1797"/>
                      <a:pt x="42180" y="1581"/>
                    </a:cubicBezTo>
                    <a:lnTo>
                      <a:pt x="42099" y="285"/>
                    </a:lnTo>
                    <a:cubicBezTo>
                      <a:pt x="38210" y="501"/>
                      <a:pt x="33052" y="960"/>
                      <a:pt x="29677" y="987"/>
                    </a:cubicBezTo>
                    <a:cubicBezTo>
                      <a:pt x="29538" y="989"/>
                      <a:pt x="29399" y="990"/>
                      <a:pt x="29260" y="990"/>
                    </a:cubicBezTo>
                    <a:cubicBezTo>
                      <a:pt x="24663" y="990"/>
                      <a:pt x="19897" y="146"/>
                      <a:pt x="15284" y="15"/>
                    </a:cubicBezTo>
                    <a:cubicBezTo>
                      <a:pt x="14995" y="5"/>
                      <a:pt x="14711" y="0"/>
                      <a:pt x="14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96"/>
              <p:cNvSpPr/>
              <p:nvPr/>
            </p:nvSpPr>
            <p:spPr>
              <a:xfrm>
                <a:off x="1509175" y="5431738"/>
                <a:ext cx="1058550" cy="40775"/>
              </a:xfrm>
              <a:custGeom>
                <a:rect b="b" l="l" r="r" t="t"/>
                <a:pathLst>
                  <a:path extrusionOk="0" h="1631" w="42342">
                    <a:moveTo>
                      <a:pt x="14638" y="0"/>
                    </a:moveTo>
                    <a:cubicBezTo>
                      <a:pt x="10246" y="0"/>
                      <a:pt x="7116" y="1117"/>
                      <a:pt x="3889" y="1117"/>
                    </a:cubicBezTo>
                    <a:cubicBezTo>
                      <a:pt x="2782" y="1117"/>
                      <a:pt x="1458" y="1036"/>
                      <a:pt x="0" y="982"/>
                    </a:cubicBezTo>
                    <a:lnTo>
                      <a:pt x="0" y="1522"/>
                    </a:lnTo>
                    <a:cubicBezTo>
                      <a:pt x="1458" y="1577"/>
                      <a:pt x="2782" y="1631"/>
                      <a:pt x="3889" y="1631"/>
                    </a:cubicBezTo>
                    <a:cubicBezTo>
                      <a:pt x="7112" y="1631"/>
                      <a:pt x="10263" y="540"/>
                      <a:pt x="14626" y="540"/>
                    </a:cubicBezTo>
                    <a:cubicBezTo>
                      <a:pt x="14869" y="540"/>
                      <a:pt x="15115" y="543"/>
                      <a:pt x="15365" y="550"/>
                    </a:cubicBezTo>
                    <a:cubicBezTo>
                      <a:pt x="20045" y="710"/>
                      <a:pt x="24881" y="1550"/>
                      <a:pt x="29592" y="1550"/>
                    </a:cubicBezTo>
                    <a:cubicBezTo>
                      <a:pt x="29665" y="1550"/>
                      <a:pt x="29739" y="1550"/>
                      <a:pt x="29812" y="1550"/>
                    </a:cubicBezTo>
                    <a:cubicBezTo>
                      <a:pt x="33187" y="1495"/>
                      <a:pt x="38453" y="1036"/>
                      <a:pt x="42342" y="847"/>
                    </a:cubicBezTo>
                    <a:lnTo>
                      <a:pt x="42261" y="307"/>
                    </a:lnTo>
                    <a:cubicBezTo>
                      <a:pt x="38372" y="523"/>
                      <a:pt x="33187" y="955"/>
                      <a:pt x="29812" y="1009"/>
                    </a:cubicBezTo>
                    <a:cubicBezTo>
                      <a:pt x="29672" y="1011"/>
                      <a:pt x="29531" y="1012"/>
                      <a:pt x="29391" y="1012"/>
                    </a:cubicBezTo>
                    <a:cubicBezTo>
                      <a:pt x="24744" y="1012"/>
                      <a:pt x="19978" y="168"/>
                      <a:pt x="15365" y="10"/>
                    </a:cubicBezTo>
                    <a:cubicBezTo>
                      <a:pt x="15119" y="3"/>
                      <a:pt x="14876" y="0"/>
                      <a:pt x="146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96"/>
            <p:cNvGrpSpPr/>
            <p:nvPr/>
          </p:nvGrpSpPr>
          <p:grpSpPr>
            <a:xfrm>
              <a:off x="8971963" y="6161640"/>
              <a:ext cx="698867" cy="395720"/>
              <a:chOff x="2013351" y="4582349"/>
              <a:chExt cx="824233" cy="466705"/>
            </a:xfrm>
          </p:grpSpPr>
          <p:sp>
            <p:nvSpPr>
              <p:cNvPr id="7418" name="Google Shape;7418;p96"/>
              <p:cNvSpPr/>
              <p:nvPr/>
            </p:nvSpPr>
            <p:spPr>
              <a:xfrm>
                <a:off x="2582172" y="4652203"/>
                <a:ext cx="235017" cy="361613"/>
              </a:xfrm>
              <a:custGeom>
                <a:rect b="b" l="l" r="r" t="t"/>
                <a:pathLst>
                  <a:path extrusionOk="0" h="5213" w="3388">
                    <a:moveTo>
                      <a:pt x="1" y="0"/>
                    </a:moveTo>
                    <a:lnTo>
                      <a:pt x="1" y="5212"/>
                    </a:lnTo>
                    <a:lnTo>
                      <a:pt x="3388" y="5212"/>
                    </a:lnTo>
                    <a:lnTo>
                      <a:pt x="2004" y="0"/>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96"/>
              <p:cNvSpPr/>
              <p:nvPr/>
            </p:nvSpPr>
            <p:spPr>
              <a:xfrm>
                <a:off x="2529799" y="4662400"/>
                <a:ext cx="235780" cy="363000"/>
              </a:xfrm>
              <a:custGeom>
                <a:rect b="b" l="l" r="r" t="t"/>
                <a:pathLst>
                  <a:path extrusionOk="0" h="5233" w="3399">
                    <a:moveTo>
                      <a:pt x="1" y="0"/>
                    </a:moveTo>
                    <a:lnTo>
                      <a:pt x="1" y="5233"/>
                    </a:lnTo>
                    <a:lnTo>
                      <a:pt x="3398" y="5233"/>
                    </a:lnTo>
                    <a:lnTo>
                      <a:pt x="2360" y="0"/>
                    </a:lnTo>
                    <a:close/>
                  </a:path>
                </a:pathLst>
              </a:custGeom>
              <a:solidFill>
                <a:srgbClr val="D3B5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96"/>
              <p:cNvSpPr/>
              <p:nvPr/>
            </p:nvSpPr>
            <p:spPr>
              <a:xfrm>
                <a:off x="2482559" y="4685639"/>
                <a:ext cx="235017" cy="363069"/>
              </a:xfrm>
              <a:custGeom>
                <a:rect b="b" l="l" r="r" t="t"/>
                <a:pathLst>
                  <a:path extrusionOk="0" h="5234" w="3388">
                    <a:moveTo>
                      <a:pt x="0" y="1"/>
                    </a:moveTo>
                    <a:lnTo>
                      <a:pt x="0" y="5233"/>
                    </a:lnTo>
                    <a:lnTo>
                      <a:pt x="3387" y="5233"/>
                    </a:lnTo>
                    <a:lnTo>
                      <a:pt x="2014" y="1"/>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96"/>
              <p:cNvSpPr/>
              <p:nvPr/>
            </p:nvSpPr>
            <p:spPr>
              <a:xfrm>
                <a:off x="2601110" y="4652620"/>
                <a:ext cx="235780" cy="396435"/>
              </a:xfrm>
              <a:custGeom>
                <a:rect b="b" l="l" r="r" t="t"/>
                <a:pathLst>
                  <a:path extrusionOk="0" h="5715" w="3399">
                    <a:moveTo>
                      <a:pt x="1689" y="0"/>
                    </a:moveTo>
                    <a:cubicBezTo>
                      <a:pt x="1675" y="0"/>
                      <a:pt x="1661" y="2"/>
                      <a:pt x="1647" y="5"/>
                    </a:cubicBezTo>
                    <a:lnTo>
                      <a:pt x="137" y="477"/>
                    </a:lnTo>
                    <a:cubicBezTo>
                      <a:pt x="53" y="498"/>
                      <a:pt x="1" y="592"/>
                      <a:pt x="32" y="686"/>
                    </a:cubicBezTo>
                    <a:lnTo>
                      <a:pt x="1542" y="5594"/>
                    </a:lnTo>
                    <a:cubicBezTo>
                      <a:pt x="1568" y="5673"/>
                      <a:pt x="1638" y="5715"/>
                      <a:pt x="1709" y="5715"/>
                    </a:cubicBezTo>
                    <a:cubicBezTo>
                      <a:pt x="1723" y="5715"/>
                      <a:pt x="1738" y="5713"/>
                      <a:pt x="1752" y="5709"/>
                    </a:cubicBezTo>
                    <a:lnTo>
                      <a:pt x="3262" y="5238"/>
                    </a:lnTo>
                    <a:cubicBezTo>
                      <a:pt x="3356" y="5217"/>
                      <a:pt x="3398" y="5122"/>
                      <a:pt x="3377" y="5028"/>
                    </a:cubicBezTo>
                    <a:lnTo>
                      <a:pt x="1857" y="120"/>
                    </a:lnTo>
                    <a:cubicBezTo>
                      <a:pt x="1839" y="49"/>
                      <a:pt x="1768" y="0"/>
                      <a:pt x="1689" y="0"/>
                    </a:cubicBezTo>
                    <a:close/>
                  </a:path>
                </a:pathLst>
              </a:custGeom>
              <a:solidFill>
                <a:srgbClr val="5E4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96"/>
              <p:cNvSpPr/>
              <p:nvPr/>
            </p:nvSpPr>
            <p:spPr>
              <a:xfrm>
                <a:off x="2630938" y="4652897"/>
                <a:ext cx="206646" cy="388527"/>
              </a:xfrm>
              <a:custGeom>
                <a:rect b="b" l="l" r="r" t="t"/>
                <a:pathLst>
                  <a:path extrusionOk="0" h="5601" w="2979">
                    <a:moveTo>
                      <a:pt x="1332" y="1"/>
                    </a:moveTo>
                    <a:lnTo>
                      <a:pt x="137" y="378"/>
                    </a:lnTo>
                    <a:cubicBezTo>
                      <a:pt x="42" y="399"/>
                      <a:pt x="0" y="494"/>
                      <a:pt x="21" y="588"/>
                    </a:cubicBezTo>
                    <a:lnTo>
                      <a:pt x="1542" y="5496"/>
                    </a:lnTo>
                    <a:cubicBezTo>
                      <a:pt x="1563" y="5548"/>
                      <a:pt x="1594" y="5590"/>
                      <a:pt x="1647" y="5601"/>
                    </a:cubicBezTo>
                    <a:lnTo>
                      <a:pt x="2842" y="5234"/>
                    </a:lnTo>
                    <a:cubicBezTo>
                      <a:pt x="2937" y="5202"/>
                      <a:pt x="2979" y="5108"/>
                      <a:pt x="2958" y="5024"/>
                    </a:cubicBezTo>
                    <a:lnTo>
                      <a:pt x="1437" y="116"/>
                    </a:lnTo>
                    <a:cubicBezTo>
                      <a:pt x="1427" y="64"/>
                      <a:pt x="1385" y="22"/>
                      <a:pt x="1332" y="1"/>
                    </a:cubicBezTo>
                    <a:close/>
                  </a:path>
                </a:pathLst>
              </a:custGeom>
              <a:solidFill>
                <a:srgbClr val="7050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96"/>
              <p:cNvSpPr/>
              <p:nvPr/>
            </p:nvSpPr>
            <p:spPr>
              <a:xfrm>
                <a:off x="2618590" y="4670725"/>
                <a:ext cx="117855" cy="66454"/>
              </a:xfrm>
              <a:custGeom>
                <a:rect b="b" l="l" r="r" t="t"/>
                <a:pathLst>
                  <a:path extrusionOk="0" h="958" w="1699">
                    <a:moveTo>
                      <a:pt x="1448" y="1"/>
                    </a:moveTo>
                    <a:cubicBezTo>
                      <a:pt x="1434" y="1"/>
                      <a:pt x="1420" y="2"/>
                      <a:pt x="1405" y="6"/>
                    </a:cubicBezTo>
                    <a:lnTo>
                      <a:pt x="116" y="404"/>
                    </a:lnTo>
                    <a:cubicBezTo>
                      <a:pt x="42" y="425"/>
                      <a:pt x="0" y="499"/>
                      <a:pt x="21" y="583"/>
                    </a:cubicBezTo>
                    <a:lnTo>
                      <a:pt x="137" y="950"/>
                    </a:lnTo>
                    <a:cubicBezTo>
                      <a:pt x="152" y="955"/>
                      <a:pt x="168" y="958"/>
                      <a:pt x="184" y="958"/>
                    </a:cubicBezTo>
                    <a:cubicBezTo>
                      <a:pt x="199" y="958"/>
                      <a:pt x="215" y="955"/>
                      <a:pt x="231" y="950"/>
                    </a:cubicBezTo>
                    <a:lnTo>
                      <a:pt x="1605" y="530"/>
                    </a:lnTo>
                    <a:cubicBezTo>
                      <a:pt x="1647" y="520"/>
                      <a:pt x="1678" y="488"/>
                      <a:pt x="1699" y="446"/>
                    </a:cubicBezTo>
                    <a:lnTo>
                      <a:pt x="1594" y="100"/>
                    </a:lnTo>
                    <a:cubicBezTo>
                      <a:pt x="1568" y="40"/>
                      <a:pt x="1514" y="1"/>
                      <a:pt x="1448"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96"/>
              <p:cNvSpPr/>
              <p:nvPr/>
            </p:nvSpPr>
            <p:spPr>
              <a:xfrm>
                <a:off x="2658547" y="4724485"/>
                <a:ext cx="77206" cy="43979"/>
              </a:xfrm>
              <a:custGeom>
                <a:rect b="b" l="l" r="r" t="t"/>
                <a:pathLst>
                  <a:path extrusionOk="0" h="634" w="1113">
                    <a:moveTo>
                      <a:pt x="952" y="0"/>
                    </a:moveTo>
                    <a:cubicBezTo>
                      <a:pt x="942" y="0"/>
                      <a:pt x="933" y="3"/>
                      <a:pt x="924" y="7"/>
                    </a:cubicBezTo>
                    <a:lnTo>
                      <a:pt x="85" y="269"/>
                    </a:lnTo>
                    <a:cubicBezTo>
                      <a:pt x="32" y="280"/>
                      <a:pt x="1" y="332"/>
                      <a:pt x="22" y="385"/>
                    </a:cubicBezTo>
                    <a:lnTo>
                      <a:pt x="95" y="626"/>
                    </a:lnTo>
                    <a:cubicBezTo>
                      <a:pt x="106" y="631"/>
                      <a:pt x="116" y="634"/>
                      <a:pt x="127" y="634"/>
                    </a:cubicBezTo>
                    <a:cubicBezTo>
                      <a:pt x="137" y="634"/>
                      <a:pt x="148" y="631"/>
                      <a:pt x="158" y="626"/>
                    </a:cubicBezTo>
                    <a:lnTo>
                      <a:pt x="1050" y="353"/>
                    </a:lnTo>
                    <a:cubicBezTo>
                      <a:pt x="1081" y="343"/>
                      <a:pt x="1102" y="322"/>
                      <a:pt x="1112" y="301"/>
                    </a:cubicBezTo>
                    <a:lnTo>
                      <a:pt x="1039" y="70"/>
                    </a:lnTo>
                    <a:cubicBezTo>
                      <a:pt x="1023" y="29"/>
                      <a:pt x="987" y="0"/>
                      <a:pt x="952"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96"/>
              <p:cNvSpPr/>
              <p:nvPr/>
            </p:nvSpPr>
            <p:spPr>
              <a:xfrm>
                <a:off x="2440383" y="4589633"/>
                <a:ext cx="136793" cy="132492"/>
              </a:xfrm>
              <a:custGeom>
                <a:rect b="b" l="l" r="r" t="t"/>
                <a:pathLst>
                  <a:path extrusionOk="0" h="1910" w="1972">
                    <a:moveTo>
                      <a:pt x="147" y="1"/>
                    </a:moveTo>
                    <a:cubicBezTo>
                      <a:pt x="0" y="1"/>
                      <a:pt x="0" y="1909"/>
                      <a:pt x="147" y="1909"/>
                    </a:cubicBezTo>
                    <a:lnTo>
                      <a:pt x="1971" y="1909"/>
                    </a:lnTo>
                    <a:cubicBezTo>
                      <a:pt x="1741" y="1573"/>
                      <a:pt x="1688" y="661"/>
                      <a:pt x="1971"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96"/>
              <p:cNvSpPr/>
              <p:nvPr/>
            </p:nvSpPr>
            <p:spPr>
              <a:xfrm>
                <a:off x="2472986" y="4629589"/>
                <a:ext cx="93993" cy="65622"/>
              </a:xfrm>
              <a:custGeom>
                <a:rect b="b" l="l" r="r" t="t"/>
                <a:pathLst>
                  <a:path extrusionOk="0" h="946" w="1355">
                    <a:moveTo>
                      <a:pt x="645" y="1"/>
                    </a:moveTo>
                    <a:cubicBezTo>
                      <a:pt x="179" y="1"/>
                      <a:pt x="0" y="416"/>
                      <a:pt x="23" y="672"/>
                    </a:cubicBezTo>
                    <a:cubicBezTo>
                      <a:pt x="44" y="861"/>
                      <a:pt x="694" y="945"/>
                      <a:pt x="1355" y="945"/>
                    </a:cubicBezTo>
                    <a:cubicBezTo>
                      <a:pt x="1313" y="704"/>
                      <a:pt x="1302" y="463"/>
                      <a:pt x="1323" y="221"/>
                    </a:cubicBezTo>
                    <a:cubicBezTo>
                      <a:pt x="1051" y="63"/>
                      <a:pt x="826" y="1"/>
                      <a:pt x="645"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96"/>
              <p:cNvSpPr/>
              <p:nvPr/>
            </p:nvSpPr>
            <p:spPr>
              <a:xfrm>
                <a:off x="2456338" y="4582349"/>
                <a:ext cx="151360" cy="22614"/>
              </a:xfrm>
              <a:custGeom>
                <a:rect b="b" l="l" r="r" t="t"/>
                <a:pathLst>
                  <a:path extrusionOk="0" h="326" w="2182">
                    <a:moveTo>
                      <a:pt x="1" y="1"/>
                    </a:moveTo>
                    <a:lnTo>
                      <a:pt x="1" y="326"/>
                    </a:lnTo>
                    <a:lnTo>
                      <a:pt x="2014" y="326"/>
                    </a:lnTo>
                    <a:cubicBezTo>
                      <a:pt x="2182" y="326"/>
                      <a:pt x="2182"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96"/>
              <p:cNvSpPr/>
              <p:nvPr/>
            </p:nvSpPr>
            <p:spPr>
              <a:xfrm>
                <a:off x="2456338" y="4705270"/>
                <a:ext cx="149209" cy="23377"/>
              </a:xfrm>
              <a:custGeom>
                <a:rect b="b" l="l" r="r" t="t"/>
                <a:pathLst>
                  <a:path extrusionOk="0" h="337" w="2151">
                    <a:moveTo>
                      <a:pt x="1" y="1"/>
                    </a:moveTo>
                    <a:lnTo>
                      <a:pt x="1" y="336"/>
                    </a:lnTo>
                    <a:lnTo>
                      <a:pt x="2014" y="336"/>
                    </a:lnTo>
                    <a:cubicBezTo>
                      <a:pt x="2150" y="336"/>
                      <a:pt x="2150"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96"/>
              <p:cNvSpPr/>
              <p:nvPr/>
            </p:nvSpPr>
            <p:spPr>
              <a:xfrm>
                <a:off x="2149382" y="4582349"/>
                <a:ext cx="328108" cy="146296"/>
              </a:xfrm>
              <a:custGeom>
                <a:rect b="b" l="l" r="r" t="t"/>
                <a:pathLst>
                  <a:path extrusionOk="0" h="2109" w="4730">
                    <a:moveTo>
                      <a:pt x="997" y="1"/>
                    </a:moveTo>
                    <a:cubicBezTo>
                      <a:pt x="1" y="1"/>
                      <a:pt x="1" y="2108"/>
                      <a:pt x="997" y="2108"/>
                    </a:cubicBezTo>
                    <a:lnTo>
                      <a:pt x="4667" y="2108"/>
                    </a:lnTo>
                    <a:cubicBezTo>
                      <a:pt x="4709" y="2108"/>
                      <a:pt x="4730" y="2056"/>
                      <a:pt x="4730" y="2004"/>
                    </a:cubicBezTo>
                    <a:cubicBezTo>
                      <a:pt x="4730" y="1941"/>
                      <a:pt x="4709" y="1773"/>
                      <a:pt x="4667" y="1773"/>
                    </a:cubicBezTo>
                    <a:lnTo>
                      <a:pt x="4594" y="1773"/>
                    </a:lnTo>
                    <a:cubicBezTo>
                      <a:pt x="4394" y="1773"/>
                      <a:pt x="4394" y="326"/>
                      <a:pt x="4594" y="326"/>
                    </a:cubicBezTo>
                    <a:lnTo>
                      <a:pt x="4667" y="326"/>
                    </a:lnTo>
                    <a:cubicBezTo>
                      <a:pt x="4709" y="326"/>
                      <a:pt x="4730" y="158"/>
                      <a:pt x="4730" y="106"/>
                    </a:cubicBezTo>
                    <a:cubicBezTo>
                      <a:pt x="4730" y="43"/>
                      <a:pt x="4709" y="1"/>
                      <a:pt x="46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96"/>
              <p:cNvSpPr/>
              <p:nvPr/>
            </p:nvSpPr>
            <p:spPr>
              <a:xfrm>
                <a:off x="2418532" y="4582349"/>
                <a:ext cx="58962" cy="146296"/>
              </a:xfrm>
              <a:custGeom>
                <a:rect b="b" l="l" r="r" t="t"/>
                <a:pathLst>
                  <a:path extrusionOk="0" h="2109" w="850">
                    <a:moveTo>
                      <a:pt x="493" y="1"/>
                    </a:moveTo>
                    <a:cubicBezTo>
                      <a:pt x="0" y="221"/>
                      <a:pt x="0" y="1899"/>
                      <a:pt x="493" y="2108"/>
                    </a:cubicBezTo>
                    <a:lnTo>
                      <a:pt x="787" y="2108"/>
                    </a:lnTo>
                    <a:cubicBezTo>
                      <a:pt x="818" y="2108"/>
                      <a:pt x="850" y="2066"/>
                      <a:pt x="850" y="2004"/>
                    </a:cubicBezTo>
                    <a:cubicBezTo>
                      <a:pt x="850" y="1951"/>
                      <a:pt x="818" y="1773"/>
                      <a:pt x="787" y="1773"/>
                    </a:cubicBezTo>
                    <a:lnTo>
                      <a:pt x="714" y="1773"/>
                    </a:lnTo>
                    <a:cubicBezTo>
                      <a:pt x="514" y="1773"/>
                      <a:pt x="514" y="336"/>
                      <a:pt x="714" y="336"/>
                    </a:cubicBezTo>
                    <a:lnTo>
                      <a:pt x="787" y="336"/>
                    </a:lnTo>
                    <a:cubicBezTo>
                      <a:pt x="818" y="336"/>
                      <a:pt x="850" y="158"/>
                      <a:pt x="850" y="106"/>
                    </a:cubicBezTo>
                    <a:cubicBezTo>
                      <a:pt x="850" y="43"/>
                      <a:pt x="818" y="1"/>
                      <a:pt x="787"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96"/>
              <p:cNvSpPr/>
              <p:nvPr/>
            </p:nvSpPr>
            <p:spPr>
              <a:xfrm>
                <a:off x="2193015" y="4610027"/>
                <a:ext cx="53899" cy="90941"/>
              </a:xfrm>
              <a:custGeom>
                <a:rect b="b" l="l" r="r" t="t"/>
                <a:pathLst>
                  <a:path extrusionOk="0" h="1311" w="777">
                    <a:moveTo>
                      <a:pt x="347" y="0"/>
                    </a:moveTo>
                    <a:cubicBezTo>
                      <a:pt x="1" y="0"/>
                      <a:pt x="1" y="1311"/>
                      <a:pt x="347" y="1311"/>
                    </a:cubicBezTo>
                    <a:lnTo>
                      <a:pt x="777" y="1311"/>
                    </a:lnTo>
                    <a:cubicBezTo>
                      <a:pt x="504" y="1164"/>
                      <a:pt x="50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96"/>
              <p:cNvSpPr/>
              <p:nvPr/>
            </p:nvSpPr>
            <p:spPr>
              <a:xfrm>
                <a:off x="2355962" y="4610027"/>
                <a:ext cx="53899" cy="90941"/>
              </a:xfrm>
              <a:custGeom>
                <a:rect b="b" l="l" r="r" t="t"/>
                <a:pathLst>
                  <a:path extrusionOk="0" h="1311" w="777">
                    <a:moveTo>
                      <a:pt x="357" y="0"/>
                    </a:moveTo>
                    <a:cubicBezTo>
                      <a:pt x="1" y="0"/>
                      <a:pt x="1" y="1311"/>
                      <a:pt x="357" y="1311"/>
                    </a:cubicBezTo>
                    <a:lnTo>
                      <a:pt x="777" y="1311"/>
                    </a:lnTo>
                    <a:cubicBezTo>
                      <a:pt x="514" y="1164"/>
                      <a:pt x="51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96"/>
              <p:cNvSpPr/>
              <p:nvPr/>
            </p:nvSpPr>
            <p:spPr>
              <a:xfrm>
                <a:off x="2469448" y="4733642"/>
                <a:ext cx="175361" cy="163777"/>
              </a:xfrm>
              <a:custGeom>
                <a:rect b="b" l="l" r="r" t="t"/>
                <a:pathLst>
                  <a:path extrusionOk="0" h="2361" w="2528">
                    <a:moveTo>
                      <a:pt x="231" y="1"/>
                    </a:moveTo>
                    <a:cubicBezTo>
                      <a:pt x="0" y="1"/>
                      <a:pt x="0" y="2360"/>
                      <a:pt x="231" y="2360"/>
                    </a:cubicBezTo>
                    <a:lnTo>
                      <a:pt x="2528" y="2360"/>
                    </a:lnTo>
                    <a:cubicBezTo>
                      <a:pt x="2370" y="1773"/>
                      <a:pt x="2349" y="630"/>
                      <a:pt x="2528"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96"/>
              <p:cNvSpPr/>
              <p:nvPr/>
            </p:nvSpPr>
            <p:spPr>
              <a:xfrm>
                <a:off x="2522585" y="4778731"/>
                <a:ext cx="117855" cy="99750"/>
              </a:xfrm>
              <a:custGeom>
                <a:rect b="b" l="l" r="r" t="t"/>
                <a:pathLst>
                  <a:path extrusionOk="0" h="1438" w="1699">
                    <a:moveTo>
                      <a:pt x="1657" y="1"/>
                    </a:moveTo>
                    <a:cubicBezTo>
                      <a:pt x="734" y="1"/>
                      <a:pt x="0" y="326"/>
                      <a:pt x="0" y="714"/>
                    </a:cubicBezTo>
                    <a:cubicBezTo>
                      <a:pt x="0" y="1113"/>
                      <a:pt x="745" y="1438"/>
                      <a:pt x="1657" y="1438"/>
                    </a:cubicBezTo>
                    <a:lnTo>
                      <a:pt x="1699" y="1438"/>
                    </a:lnTo>
                    <a:cubicBezTo>
                      <a:pt x="1636" y="955"/>
                      <a:pt x="1615" y="483"/>
                      <a:pt x="1657"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96"/>
              <p:cNvSpPr/>
              <p:nvPr/>
            </p:nvSpPr>
            <p:spPr>
              <a:xfrm>
                <a:off x="2099160" y="4722751"/>
                <a:ext cx="427789" cy="184864"/>
              </a:xfrm>
              <a:custGeom>
                <a:rect b="b" l="l" r="r" t="t"/>
                <a:pathLst>
                  <a:path extrusionOk="0" h="2665" w="6167">
                    <a:moveTo>
                      <a:pt x="819" y="1"/>
                    </a:moveTo>
                    <a:cubicBezTo>
                      <a:pt x="1" y="1"/>
                      <a:pt x="1" y="2664"/>
                      <a:pt x="819" y="2664"/>
                    </a:cubicBezTo>
                    <a:lnTo>
                      <a:pt x="6062" y="2664"/>
                    </a:lnTo>
                    <a:cubicBezTo>
                      <a:pt x="6114" y="2664"/>
                      <a:pt x="6167" y="2591"/>
                      <a:pt x="6167" y="2507"/>
                    </a:cubicBezTo>
                    <a:cubicBezTo>
                      <a:pt x="6167" y="2412"/>
                      <a:pt x="6114" y="2339"/>
                      <a:pt x="6062" y="2339"/>
                    </a:cubicBezTo>
                    <a:lnTo>
                      <a:pt x="5947" y="2339"/>
                    </a:lnTo>
                    <a:cubicBezTo>
                      <a:pt x="5632" y="2339"/>
                      <a:pt x="5632" y="315"/>
                      <a:pt x="5947" y="315"/>
                    </a:cubicBezTo>
                    <a:lnTo>
                      <a:pt x="6062" y="315"/>
                    </a:lnTo>
                    <a:cubicBezTo>
                      <a:pt x="6114" y="315"/>
                      <a:pt x="6167" y="252"/>
                      <a:pt x="6167" y="158"/>
                    </a:cubicBezTo>
                    <a:cubicBezTo>
                      <a:pt x="6167" y="74"/>
                      <a:pt x="6114" y="1"/>
                      <a:pt x="6062"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96"/>
              <p:cNvSpPr/>
              <p:nvPr/>
            </p:nvSpPr>
            <p:spPr>
              <a:xfrm>
                <a:off x="2494213" y="4722751"/>
                <a:ext cx="165164" cy="21920"/>
              </a:xfrm>
              <a:custGeom>
                <a:rect b="b" l="l" r="r" t="t"/>
                <a:pathLst>
                  <a:path extrusionOk="0" h="316" w="2381">
                    <a:moveTo>
                      <a:pt x="0" y="1"/>
                    </a:moveTo>
                    <a:lnTo>
                      <a:pt x="0" y="315"/>
                    </a:lnTo>
                    <a:lnTo>
                      <a:pt x="2307" y="315"/>
                    </a:lnTo>
                    <a:cubicBezTo>
                      <a:pt x="2349" y="315"/>
                      <a:pt x="2380" y="242"/>
                      <a:pt x="2380" y="158"/>
                    </a:cubicBezTo>
                    <a:cubicBezTo>
                      <a:pt x="2380" y="74"/>
                      <a:pt x="2349" y="1"/>
                      <a:pt x="2307"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96"/>
              <p:cNvSpPr/>
              <p:nvPr/>
            </p:nvSpPr>
            <p:spPr>
              <a:xfrm>
                <a:off x="2494213" y="4885004"/>
                <a:ext cx="165164" cy="22614"/>
              </a:xfrm>
              <a:custGeom>
                <a:rect b="b" l="l" r="r" t="t"/>
                <a:pathLst>
                  <a:path extrusionOk="0" h="326" w="2381">
                    <a:moveTo>
                      <a:pt x="0" y="0"/>
                    </a:moveTo>
                    <a:lnTo>
                      <a:pt x="0" y="325"/>
                    </a:lnTo>
                    <a:lnTo>
                      <a:pt x="2307" y="325"/>
                    </a:lnTo>
                    <a:cubicBezTo>
                      <a:pt x="2349" y="325"/>
                      <a:pt x="2380" y="252"/>
                      <a:pt x="2380" y="168"/>
                    </a:cubicBezTo>
                    <a:cubicBezTo>
                      <a:pt x="2380" y="73"/>
                      <a:pt x="2349" y="0"/>
                      <a:pt x="2307" y="0"/>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96"/>
              <p:cNvSpPr/>
              <p:nvPr/>
            </p:nvSpPr>
            <p:spPr>
              <a:xfrm>
                <a:off x="2099160" y="4722751"/>
                <a:ext cx="397961" cy="184864"/>
              </a:xfrm>
              <a:custGeom>
                <a:rect b="b" l="l" r="r" t="t"/>
                <a:pathLst>
                  <a:path extrusionOk="0" h="2665" w="5737">
                    <a:moveTo>
                      <a:pt x="819" y="1"/>
                    </a:moveTo>
                    <a:cubicBezTo>
                      <a:pt x="1" y="1"/>
                      <a:pt x="1" y="2664"/>
                      <a:pt x="819" y="2664"/>
                    </a:cubicBezTo>
                    <a:lnTo>
                      <a:pt x="5737" y="2664"/>
                    </a:lnTo>
                    <a:cubicBezTo>
                      <a:pt x="4919" y="2664"/>
                      <a:pt x="4919" y="1"/>
                      <a:pt x="5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96"/>
              <p:cNvSpPr/>
              <p:nvPr/>
            </p:nvSpPr>
            <p:spPr>
              <a:xfrm>
                <a:off x="2126838" y="4748972"/>
                <a:ext cx="60419" cy="131729"/>
              </a:xfrm>
              <a:custGeom>
                <a:rect b="b" l="l" r="r" t="t"/>
                <a:pathLst>
                  <a:path extrusionOk="0" h="1899" w="871">
                    <a:moveTo>
                      <a:pt x="451" y="0"/>
                    </a:moveTo>
                    <a:cubicBezTo>
                      <a:pt x="0" y="0"/>
                      <a:pt x="0" y="1898"/>
                      <a:pt x="451" y="1898"/>
                    </a:cubicBezTo>
                    <a:lnTo>
                      <a:pt x="871" y="1898"/>
                    </a:lnTo>
                    <a:cubicBezTo>
                      <a:pt x="598" y="1625"/>
                      <a:pt x="598" y="273"/>
                      <a:pt x="871"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96"/>
              <p:cNvSpPr/>
              <p:nvPr/>
            </p:nvSpPr>
            <p:spPr>
              <a:xfrm>
                <a:off x="2202519" y="4794755"/>
                <a:ext cx="216080" cy="40788"/>
              </a:xfrm>
              <a:custGeom>
                <a:rect b="b" l="l" r="r" t="t"/>
                <a:pathLst>
                  <a:path extrusionOk="0" h="588" w="3115">
                    <a:moveTo>
                      <a:pt x="94" y="1"/>
                    </a:moveTo>
                    <a:cubicBezTo>
                      <a:pt x="0" y="1"/>
                      <a:pt x="0" y="588"/>
                      <a:pt x="94" y="588"/>
                    </a:cubicBezTo>
                    <a:lnTo>
                      <a:pt x="3114" y="588"/>
                    </a:lnTo>
                    <a:cubicBezTo>
                      <a:pt x="3052" y="588"/>
                      <a:pt x="3052" y="1"/>
                      <a:pt x="3114"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96"/>
              <p:cNvSpPr/>
              <p:nvPr/>
            </p:nvSpPr>
            <p:spPr>
              <a:xfrm>
                <a:off x="2462928" y="4911919"/>
                <a:ext cx="181882" cy="125139"/>
              </a:xfrm>
              <a:custGeom>
                <a:rect b="b" l="l" r="r" t="t"/>
                <a:pathLst>
                  <a:path extrusionOk="0" h="1804" w="2622">
                    <a:moveTo>
                      <a:pt x="283" y="0"/>
                    </a:moveTo>
                    <a:cubicBezTo>
                      <a:pt x="0" y="0"/>
                      <a:pt x="0" y="1804"/>
                      <a:pt x="283" y="1804"/>
                    </a:cubicBezTo>
                    <a:lnTo>
                      <a:pt x="2622" y="1804"/>
                    </a:lnTo>
                    <a:cubicBezTo>
                      <a:pt x="2129" y="1300"/>
                      <a:pt x="2129" y="503"/>
                      <a:pt x="2622"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96"/>
              <p:cNvSpPr/>
              <p:nvPr/>
            </p:nvSpPr>
            <p:spPr>
              <a:xfrm>
                <a:off x="2510168" y="4943897"/>
                <a:ext cx="134642" cy="93161"/>
              </a:xfrm>
              <a:custGeom>
                <a:rect b="b" l="l" r="r" t="t"/>
                <a:pathLst>
                  <a:path extrusionOk="0" h="1343" w="1941">
                    <a:moveTo>
                      <a:pt x="1647" y="0"/>
                    </a:moveTo>
                    <a:cubicBezTo>
                      <a:pt x="735" y="32"/>
                      <a:pt x="1" y="367"/>
                      <a:pt x="1" y="776"/>
                    </a:cubicBezTo>
                    <a:cubicBezTo>
                      <a:pt x="1" y="997"/>
                      <a:pt x="210" y="1196"/>
                      <a:pt x="546" y="1343"/>
                    </a:cubicBezTo>
                    <a:lnTo>
                      <a:pt x="1941" y="1343"/>
                    </a:lnTo>
                    <a:cubicBezTo>
                      <a:pt x="1595" y="986"/>
                      <a:pt x="1479" y="462"/>
                      <a:pt x="164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96"/>
              <p:cNvSpPr/>
              <p:nvPr/>
            </p:nvSpPr>
            <p:spPr>
              <a:xfrm>
                <a:off x="2013351" y="4903178"/>
                <a:ext cx="519424" cy="141163"/>
              </a:xfrm>
              <a:custGeom>
                <a:rect b="b" l="l" r="r" t="t"/>
                <a:pathLst>
                  <a:path extrusionOk="0" h="2035" w="7488">
                    <a:moveTo>
                      <a:pt x="997" y="0"/>
                    </a:moveTo>
                    <a:cubicBezTo>
                      <a:pt x="1" y="0"/>
                      <a:pt x="1" y="2035"/>
                      <a:pt x="997" y="2035"/>
                    </a:cubicBezTo>
                    <a:lnTo>
                      <a:pt x="7362" y="2035"/>
                    </a:lnTo>
                    <a:cubicBezTo>
                      <a:pt x="7435" y="2035"/>
                      <a:pt x="7488" y="1982"/>
                      <a:pt x="7488" y="1919"/>
                    </a:cubicBezTo>
                    <a:cubicBezTo>
                      <a:pt x="7488" y="1846"/>
                      <a:pt x="7435" y="1793"/>
                      <a:pt x="7362" y="1793"/>
                    </a:cubicBezTo>
                    <a:lnTo>
                      <a:pt x="7226" y="1793"/>
                    </a:lnTo>
                    <a:cubicBezTo>
                      <a:pt x="6848" y="1793"/>
                      <a:pt x="6848" y="241"/>
                      <a:pt x="7226" y="241"/>
                    </a:cubicBezTo>
                    <a:lnTo>
                      <a:pt x="7362" y="241"/>
                    </a:lnTo>
                    <a:cubicBezTo>
                      <a:pt x="7435" y="241"/>
                      <a:pt x="7488" y="189"/>
                      <a:pt x="7488" y="126"/>
                    </a:cubicBezTo>
                    <a:cubicBezTo>
                      <a:pt x="7488" y="53"/>
                      <a:pt x="7435" y="0"/>
                      <a:pt x="7362" y="0"/>
                    </a:cubicBezTo>
                    <a:close/>
                  </a:path>
                </a:pathLst>
              </a:custGeom>
              <a:solidFill>
                <a:srgbClr val="285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96"/>
              <p:cNvSpPr/>
              <p:nvPr/>
            </p:nvSpPr>
            <p:spPr>
              <a:xfrm>
                <a:off x="2493450" y="4903178"/>
                <a:ext cx="169534" cy="16787"/>
              </a:xfrm>
              <a:custGeom>
                <a:rect b="b" l="l" r="r" t="t"/>
                <a:pathLst>
                  <a:path extrusionOk="0" h="242" w="2444">
                    <a:moveTo>
                      <a:pt x="1" y="0"/>
                    </a:moveTo>
                    <a:lnTo>
                      <a:pt x="1" y="241"/>
                    </a:lnTo>
                    <a:lnTo>
                      <a:pt x="2360" y="241"/>
                    </a:lnTo>
                    <a:cubicBezTo>
                      <a:pt x="2402" y="241"/>
                      <a:pt x="2444" y="189"/>
                      <a:pt x="2444" y="126"/>
                    </a:cubicBezTo>
                    <a:cubicBezTo>
                      <a:pt x="2444" y="53"/>
                      <a:pt x="2402" y="0"/>
                      <a:pt x="2360" y="0"/>
                    </a:cubicBezTo>
                    <a:close/>
                  </a:path>
                </a:pathLst>
              </a:custGeom>
              <a:solidFill>
                <a:srgbClr val="285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96"/>
              <p:cNvSpPr/>
              <p:nvPr/>
            </p:nvSpPr>
            <p:spPr>
              <a:xfrm>
                <a:off x="2493450" y="5027556"/>
                <a:ext cx="169534" cy="16787"/>
              </a:xfrm>
              <a:custGeom>
                <a:rect b="b" l="l" r="r" t="t"/>
                <a:pathLst>
                  <a:path extrusionOk="0" h="242" w="2444">
                    <a:moveTo>
                      <a:pt x="1" y="0"/>
                    </a:moveTo>
                    <a:lnTo>
                      <a:pt x="1" y="242"/>
                    </a:lnTo>
                    <a:lnTo>
                      <a:pt x="2360" y="242"/>
                    </a:lnTo>
                    <a:cubicBezTo>
                      <a:pt x="2402" y="242"/>
                      <a:pt x="2444" y="189"/>
                      <a:pt x="2444" y="126"/>
                    </a:cubicBezTo>
                    <a:cubicBezTo>
                      <a:pt x="2444" y="53"/>
                      <a:pt x="2402" y="0"/>
                      <a:pt x="2360" y="0"/>
                    </a:cubicBezTo>
                    <a:close/>
                  </a:path>
                </a:pathLst>
              </a:custGeom>
              <a:solidFill>
                <a:srgbClr val="285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96"/>
              <p:cNvSpPr/>
              <p:nvPr/>
            </p:nvSpPr>
            <p:spPr>
              <a:xfrm>
                <a:off x="2013351" y="4903178"/>
                <a:ext cx="497642" cy="141163"/>
              </a:xfrm>
              <a:custGeom>
                <a:rect b="b" l="l" r="r" t="t"/>
                <a:pathLst>
                  <a:path extrusionOk="0" h="2035" w="7174">
                    <a:moveTo>
                      <a:pt x="997" y="0"/>
                    </a:moveTo>
                    <a:cubicBezTo>
                      <a:pt x="1" y="0"/>
                      <a:pt x="1" y="2035"/>
                      <a:pt x="997" y="2035"/>
                    </a:cubicBezTo>
                    <a:lnTo>
                      <a:pt x="7173" y="2035"/>
                    </a:lnTo>
                    <a:cubicBezTo>
                      <a:pt x="6481" y="2035"/>
                      <a:pt x="6481" y="0"/>
                      <a:pt x="7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47" name="Google Shape;7447;p96"/>
          <p:cNvGrpSpPr/>
          <p:nvPr/>
        </p:nvGrpSpPr>
        <p:grpSpPr>
          <a:xfrm>
            <a:off x="6345798" y="3231367"/>
            <a:ext cx="1006128" cy="1275556"/>
            <a:chOff x="7476475" y="5273163"/>
            <a:chExt cx="1071375" cy="1358275"/>
          </a:xfrm>
        </p:grpSpPr>
        <p:sp>
          <p:nvSpPr>
            <p:cNvPr id="7448" name="Google Shape;7448;p96"/>
            <p:cNvSpPr/>
            <p:nvPr/>
          </p:nvSpPr>
          <p:spPr>
            <a:xfrm>
              <a:off x="7965225" y="5702513"/>
              <a:ext cx="93200" cy="625825"/>
            </a:xfrm>
            <a:custGeom>
              <a:rect b="b" l="l" r="r" t="t"/>
              <a:pathLst>
                <a:path extrusionOk="0" h="25033" w="3728">
                  <a:moveTo>
                    <a:pt x="1" y="0"/>
                  </a:moveTo>
                  <a:cubicBezTo>
                    <a:pt x="1270" y="0"/>
                    <a:pt x="1270" y="25032"/>
                    <a:pt x="1" y="25032"/>
                  </a:cubicBezTo>
                  <a:lnTo>
                    <a:pt x="3727" y="25032"/>
                  </a:lnTo>
                  <a:cubicBezTo>
                    <a:pt x="2458" y="25032"/>
                    <a:pt x="2458" y="0"/>
                    <a:pt x="3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96"/>
            <p:cNvSpPr/>
            <p:nvPr/>
          </p:nvSpPr>
          <p:spPr>
            <a:xfrm>
              <a:off x="7965225" y="5702513"/>
              <a:ext cx="93200" cy="371325"/>
            </a:xfrm>
            <a:custGeom>
              <a:rect b="b" l="l" r="r" t="t"/>
              <a:pathLst>
                <a:path extrusionOk="0" h="14853" w="3728">
                  <a:moveTo>
                    <a:pt x="1" y="0"/>
                  </a:moveTo>
                  <a:cubicBezTo>
                    <a:pt x="622" y="0"/>
                    <a:pt x="919" y="5536"/>
                    <a:pt x="973" y="11396"/>
                  </a:cubicBezTo>
                  <a:cubicBezTo>
                    <a:pt x="1054" y="11315"/>
                    <a:pt x="1162" y="11261"/>
                    <a:pt x="1270" y="11261"/>
                  </a:cubicBezTo>
                  <a:cubicBezTo>
                    <a:pt x="1864" y="11261"/>
                    <a:pt x="2404" y="12638"/>
                    <a:pt x="2782" y="14852"/>
                  </a:cubicBezTo>
                  <a:cubicBezTo>
                    <a:pt x="2701" y="7939"/>
                    <a:pt x="3025" y="0"/>
                    <a:pt x="3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96"/>
            <p:cNvSpPr/>
            <p:nvPr/>
          </p:nvSpPr>
          <p:spPr>
            <a:xfrm>
              <a:off x="7955775" y="6337763"/>
              <a:ext cx="112775" cy="170825"/>
            </a:xfrm>
            <a:custGeom>
              <a:rect b="b" l="l" r="r" t="t"/>
              <a:pathLst>
                <a:path extrusionOk="0" h="6833" w="4511">
                  <a:moveTo>
                    <a:pt x="1" y="0"/>
                  </a:moveTo>
                  <a:cubicBezTo>
                    <a:pt x="1540" y="0"/>
                    <a:pt x="1540" y="6832"/>
                    <a:pt x="1" y="6832"/>
                  </a:cubicBezTo>
                  <a:lnTo>
                    <a:pt x="4510" y="6832"/>
                  </a:lnTo>
                  <a:cubicBezTo>
                    <a:pt x="2944" y="6832"/>
                    <a:pt x="2944" y="0"/>
                    <a:pt x="45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96"/>
            <p:cNvSpPr/>
            <p:nvPr/>
          </p:nvSpPr>
          <p:spPr>
            <a:xfrm>
              <a:off x="7943625" y="5689688"/>
              <a:ext cx="136400" cy="126250"/>
            </a:xfrm>
            <a:custGeom>
              <a:rect b="b" l="l" r="r" t="t"/>
              <a:pathLst>
                <a:path extrusionOk="0" h="5050" w="5456">
                  <a:moveTo>
                    <a:pt x="2728" y="0"/>
                  </a:moveTo>
                  <a:cubicBezTo>
                    <a:pt x="1216" y="0"/>
                    <a:pt x="1" y="1134"/>
                    <a:pt x="1" y="2539"/>
                  </a:cubicBezTo>
                  <a:cubicBezTo>
                    <a:pt x="1" y="3916"/>
                    <a:pt x="1216" y="5050"/>
                    <a:pt x="2728" y="5050"/>
                  </a:cubicBezTo>
                  <a:cubicBezTo>
                    <a:pt x="4240" y="5050"/>
                    <a:pt x="5455" y="3916"/>
                    <a:pt x="5455" y="2539"/>
                  </a:cubicBezTo>
                  <a:cubicBezTo>
                    <a:pt x="5455" y="1134"/>
                    <a:pt x="4240" y="0"/>
                    <a:pt x="27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96"/>
            <p:cNvSpPr/>
            <p:nvPr/>
          </p:nvSpPr>
          <p:spPr>
            <a:xfrm>
              <a:off x="7930125" y="6253388"/>
              <a:ext cx="164075" cy="155275"/>
            </a:xfrm>
            <a:custGeom>
              <a:rect b="b" l="l" r="r" t="t"/>
              <a:pathLst>
                <a:path extrusionOk="0" h="6211" w="6563">
                  <a:moveTo>
                    <a:pt x="3268" y="0"/>
                  </a:moveTo>
                  <a:cubicBezTo>
                    <a:pt x="1459" y="0"/>
                    <a:pt x="1" y="1404"/>
                    <a:pt x="1" y="3105"/>
                  </a:cubicBezTo>
                  <a:cubicBezTo>
                    <a:pt x="1" y="4834"/>
                    <a:pt x="1459" y="6211"/>
                    <a:pt x="3268" y="6211"/>
                  </a:cubicBezTo>
                  <a:cubicBezTo>
                    <a:pt x="5077" y="6211"/>
                    <a:pt x="6562" y="4834"/>
                    <a:pt x="6562" y="3105"/>
                  </a:cubicBezTo>
                  <a:cubicBezTo>
                    <a:pt x="6562" y="1404"/>
                    <a:pt x="5077" y="0"/>
                    <a:pt x="32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96"/>
            <p:cNvSpPr/>
            <p:nvPr/>
          </p:nvSpPr>
          <p:spPr>
            <a:xfrm>
              <a:off x="7670250" y="6479538"/>
              <a:ext cx="684025" cy="151900"/>
            </a:xfrm>
            <a:custGeom>
              <a:rect b="b" l="l" r="r" t="t"/>
              <a:pathLst>
                <a:path extrusionOk="0" h="6076" w="27361">
                  <a:moveTo>
                    <a:pt x="13312" y="0"/>
                  </a:moveTo>
                  <a:cubicBezTo>
                    <a:pt x="13258" y="0"/>
                    <a:pt x="13177" y="0"/>
                    <a:pt x="13123" y="27"/>
                  </a:cubicBezTo>
                  <a:cubicBezTo>
                    <a:pt x="10515" y="623"/>
                    <a:pt x="7817" y="4827"/>
                    <a:pt x="4880" y="4827"/>
                  </a:cubicBezTo>
                  <a:cubicBezTo>
                    <a:pt x="4623" y="4827"/>
                    <a:pt x="4364" y="4795"/>
                    <a:pt x="4104" y="4726"/>
                  </a:cubicBezTo>
                  <a:cubicBezTo>
                    <a:pt x="3351" y="4529"/>
                    <a:pt x="2702" y="4443"/>
                    <a:pt x="2167" y="4443"/>
                  </a:cubicBezTo>
                  <a:cubicBezTo>
                    <a:pt x="575" y="4443"/>
                    <a:pt x="0" y="5207"/>
                    <a:pt x="728" y="6076"/>
                  </a:cubicBezTo>
                  <a:lnTo>
                    <a:pt x="26598" y="6076"/>
                  </a:lnTo>
                  <a:cubicBezTo>
                    <a:pt x="27361" y="5192"/>
                    <a:pt x="26794" y="4428"/>
                    <a:pt x="25220" y="4428"/>
                  </a:cubicBezTo>
                  <a:cubicBezTo>
                    <a:pt x="24678" y="4428"/>
                    <a:pt x="24017" y="4518"/>
                    <a:pt x="23249" y="4726"/>
                  </a:cubicBezTo>
                  <a:cubicBezTo>
                    <a:pt x="22989" y="4795"/>
                    <a:pt x="22730" y="4827"/>
                    <a:pt x="22473" y="4827"/>
                  </a:cubicBezTo>
                  <a:cubicBezTo>
                    <a:pt x="19536" y="4827"/>
                    <a:pt x="16837" y="623"/>
                    <a:pt x="14230" y="27"/>
                  </a:cubicBezTo>
                  <a:cubicBezTo>
                    <a:pt x="14176" y="0"/>
                    <a:pt x="14095" y="0"/>
                    <a:pt x="14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96"/>
            <p:cNvSpPr/>
            <p:nvPr/>
          </p:nvSpPr>
          <p:spPr>
            <a:xfrm>
              <a:off x="7476475" y="5273163"/>
              <a:ext cx="1071375" cy="533975"/>
            </a:xfrm>
            <a:custGeom>
              <a:rect b="b" l="l" r="r" t="t"/>
              <a:pathLst>
                <a:path extrusionOk="0" h="21359" w="42855">
                  <a:moveTo>
                    <a:pt x="20860" y="0"/>
                  </a:moveTo>
                  <a:cubicBezTo>
                    <a:pt x="10430" y="0"/>
                    <a:pt x="0" y="432"/>
                    <a:pt x="0" y="1296"/>
                  </a:cubicBezTo>
                  <a:lnTo>
                    <a:pt x="0" y="20928"/>
                  </a:lnTo>
                  <a:cubicBezTo>
                    <a:pt x="562" y="21216"/>
                    <a:pt x="1186" y="21358"/>
                    <a:pt x="1814" y="21358"/>
                  </a:cubicBezTo>
                  <a:cubicBezTo>
                    <a:pt x="2362" y="21358"/>
                    <a:pt x="2914" y="21250"/>
                    <a:pt x="3430" y="21036"/>
                  </a:cubicBezTo>
                  <a:cubicBezTo>
                    <a:pt x="4306" y="20675"/>
                    <a:pt x="5218" y="20552"/>
                    <a:pt x="6118" y="20552"/>
                  </a:cubicBezTo>
                  <a:cubicBezTo>
                    <a:pt x="8045" y="20552"/>
                    <a:pt x="9917" y="21117"/>
                    <a:pt x="11261" y="21117"/>
                  </a:cubicBezTo>
                  <a:cubicBezTo>
                    <a:pt x="13120" y="21117"/>
                    <a:pt x="14908" y="18713"/>
                    <a:pt x="17394" y="18713"/>
                  </a:cubicBezTo>
                  <a:cubicBezTo>
                    <a:pt x="17543" y="18713"/>
                    <a:pt x="17695" y="18722"/>
                    <a:pt x="17850" y="18740"/>
                  </a:cubicBezTo>
                  <a:cubicBezTo>
                    <a:pt x="20503" y="19056"/>
                    <a:pt x="23234" y="20905"/>
                    <a:pt x="25917" y="20905"/>
                  </a:cubicBezTo>
                  <a:cubicBezTo>
                    <a:pt x="25991" y="20905"/>
                    <a:pt x="26065" y="20904"/>
                    <a:pt x="26140" y="20901"/>
                  </a:cubicBezTo>
                  <a:cubicBezTo>
                    <a:pt x="28658" y="20801"/>
                    <a:pt x="32948" y="19136"/>
                    <a:pt x="35015" y="19136"/>
                  </a:cubicBezTo>
                  <a:cubicBezTo>
                    <a:pt x="35187" y="19136"/>
                    <a:pt x="35344" y="19148"/>
                    <a:pt x="35483" y="19173"/>
                  </a:cubicBezTo>
                  <a:cubicBezTo>
                    <a:pt x="37256" y="19485"/>
                    <a:pt x="38551" y="20906"/>
                    <a:pt x="40412" y="20906"/>
                  </a:cubicBezTo>
                  <a:cubicBezTo>
                    <a:pt x="40479" y="20906"/>
                    <a:pt x="40546" y="20904"/>
                    <a:pt x="40613" y="20901"/>
                  </a:cubicBezTo>
                  <a:cubicBezTo>
                    <a:pt x="42558" y="20793"/>
                    <a:pt x="42855" y="19497"/>
                    <a:pt x="42855" y="19497"/>
                  </a:cubicBezTo>
                  <a:lnTo>
                    <a:pt x="41721" y="1296"/>
                  </a:lnTo>
                  <a:cubicBezTo>
                    <a:pt x="41721" y="432"/>
                    <a:pt x="31290" y="0"/>
                    <a:pt x="20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96"/>
            <p:cNvSpPr/>
            <p:nvPr/>
          </p:nvSpPr>
          <p:spPr>
            <a:xfrm>
              <a:off x="7476475" y="5292063"/>
              <a:ext cx="39850" cy="514425"/>
            </a:xfrm>
            <a:custGeom>
              <a:rect b="b" l="l" r="r" t="t"/>
              <a:pathLst>
                <a:path extrusionOk="0" h="20577" w="1594">
                  <a:moveTo>
                    <a:pt x="1593" y="0"/>
                  </a:moveTo>
                  <a:lnTo>
                    <a:pt x="1593" y="0"/>
                  </a:lnTo>
                  <a:cubicBezTo>
                    <a:pt x="567" y="162"/>
                    <a:pt x="0" y="351"/>
                    <a:pt x="0" y="540"/>
                  </a:cubicBezTo>
                  <a:lnTo>
                    <a:pt x="0" y="20172"/>
                  </a:lnTo>
                  <a:cubicBezTo>
                    <a:pt x="432" y="20415"/>
                    <a:pt x="918" y="20550"/>
                    <a:pt x="1404" y="20577"/>
                  </a:cubicBezTo>
                  <a:cubicBezTo>
                    <a:pt x="1161" y="17552"/>
                    <a:pt x="1026" y="14393"/>
                    <a:pt x="1026" y="11153"/>
                  </a:cubicBezTo>
                  <a:cubicBezTo>
                    <a:pt x="999" y="7426"/>
                    <a:pt x="1188" y="3727"/>
                    <a:pt x="1593" y="0"/>
                  </a:cubicBezTo>
                  <a:close/>
                </a:path>
              </a:pathLst>
            </a:custGeom>
            <a:solidFill>
              <a:srgbClr val="8E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96"/>
            <p:cNvSpPr/>
            <p:nvPr/>
          </p:nvSpPr>
          <p:spPr>
            <a:xfrm>
              <a:off x="7476475" y="5273163"/>
              <a:ext cx="1045050" cy="84000"/>
            </a:xfrm>
            <a:custGeom>
              <a:rect b="b" l="l" r="r" t="t"/>
              <a:pathLst>
                <a:path extrusionOk="0" h="3360" w="41802">
                  <a:moveTo>
                    <a:pt x="20860" y="0"/>
                  </a:moveTo>
                  <a:cubicBezTo>
                    <a:pt x="10430" y="0"/>
                    <a:pt x="0" y="432"/>
                    <a:pt x="0" y="1296"/>
                  </a:cubicBezTo>
                  <a:lnTo>
                    <a:pt x="0" y="1350"/>
                  </a:lnTo>
                  <a:cubicBezTo>
                    <a:pt x="2848" y="2653"/>
                    <a:pt x="5622" y="2981"/>
                    <a:pt x="8752" y="2981"/>
                  </a:cubicBezTo>
                  <a:cubicBezTo>
                    <a:pt x="11913" y="2981"/>
                    <a:pt x="15438" y="2646"/>
                    <a:pt x="19767" y="2646"/>
                  </a:cubicBezTo>
                  <a:cubicBezTo>
                    <a:pt x="24499" y="2646"/>
                    <a:pt x="29955" y="3359"/>
                    <a:pt x="34688" y="3359"/>
                  </a:cubicBezTo>
                  <a:cubicBezTo>
                    <a:pt x="37382" y="3359"/>
                    <a:pt x="39842" y="3128"/>
                    <a:pt x="41802" y="2403"/>
                  </a:cubicBezTo>
                  <a:lnTo>
                    <a:pt x="41721" y="1296"/>
                  </a:lnTo>
                  <a:cubicBezTo>
                    <a:pt x="41721" y="432"/>
                    <a:pt x="31290" y="0"/>
                    <a:pt x="20860" y="0"/>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96"/>
            <p:cNvSpPr/>
            <p:nvPr/>
          </p:nvSpPr>
          <p:spPr>
            <a:xfrm>
              <a:off x="7798475" y="5373063"/>
              <a:ext cx="281550" cy="416550"/>
            </a:xfrm>
            <a:custGeom>
              <a:rect b="b" l="l" r="r" t="t"/>
              <a:pathLst>
                <a:path extrusionOk="0" h="16662" w="11262">
                  <a:moveTo>
                    <a:pt x="5456" y="1"/>
                  </a:moveTo>
                  <a:cubicBezTo>
                    <a:pt x="2755" y="1"/>
                    <a:pt x="649" y="10451"/>
                    <a:pt x="1" y="16635"/>
                  </a:cubicBezTo>
                  <a:cubicBezTo>
                    <a:pt x="1341" y="15915"/>
                    <a:pt x="2750" y="14716"/>
                    <a:pt x="4501" y="14716"/>
                  </a:cubicBezTo>
                  <a:cubicBezTo>
                    <a:pt x="4654" y="14716"/>
                    <a:pt x="4810" y="14725"/>
                    <a:pt x="4970" y="14744"/>
                  </a:cubicBezTo>
                  <a:cubicBezTo>
                    <a:pt x="7049" y="14988"/>
                    <a:pt x="9182" y="16176"/>
                    <a:pt x="11261" y="16662"/>
                  </a:cubicBezTo>
                  <a:cubicBezTo>
                    <a:pt x="10640" y="10451"/>
                    <a:pt x="8183" y="1"/>
                    <a:pt x="5456"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96"/>
            <p:cNvSpPr/>
            <p:nvPr/>
          </p:nvSpPr>
          <p:spPr>
            <a:xfrm>
              <a:off x="7523050" y="5446638"/>
              <a:ext cx="123575" cy="360525"/>
            </a:xfrm>
            <a:custGeom>
              <a:rect b="b" l="l" r="r" t="t"/>
              <a:pathLst>
                <a:path extrusionOk="0" h="14421" w="4943">
                  <a:moveTo>
                    <a:pt x="2134" y="1"/>
                  </a:moveTo>
                  <a:cubicBezTo>
                    <a:pt x="919" y="1"/>
                    <a:pt x="298" y="8804"/>
                    <a:pt x="0" y="14421"/>
                  </a:cubicBezTo>
                  <a:cubicBezTo>
                    <a:pt x="541" y="14421"/>
                    <a:pt x="1081" y="14313"/>
                    <a:pt x="1567" y="14097"/>
                  </a:cubicBezTo>
                  <a:cubicBezTo>
                    <a:pt x="2429" y="13774"/>
                    <a:pt x="3325" y="13605"/>
                    <a:pt x="4242" y="13605"/>
                  </a:cubicBezTo>
                  <a:cubicBezTo>
                    <a:pt x="4474" y="13605"/>
                    <a:pt x="4708" y="13616"/>
                    <a:pt x="4942" y="13638"/>
                  </a:cubicBezTo>
                  <a:cubicBezTo>
                    <a:pt x="4591" y="8426"/>
                    <a:pt x="3268" y="1"/>
                    <a:pt x="2134"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96"/>
            <p:cNvSpPr/>
            <p:nvPr/>
          </p:nvSpPr>
          <p:spPr>
            <a:xfrm>
              <a:off x="7930800" y="6292538"/>
              <a:ext cx="163400" cy="116400"/>
            </a:xfrm>
            <a:custGeom>
              <a:rect b="b" l="l" r="r" t="t"/>
              <a:pathLst>
                <a:path extrusionOk="0" h="4656" w="6536">
                  <a:moveTo>
                    <a:pt x="6103" y="0"/>
                  </a:moveTo>
                  <a:lnTo>
                    <a:pt x="6103" y="0"/>
                  </a:lnTo>
                  <a:cubicBezTo>
                    <a:pt x="6130" y="162"/>
                    <a:pt x="6130" y="324"/>
                    <a:pt x="6130" y="486"/>
                  </a:cubicBezTo>
                  <a:cubicBezTo>
                    <a:pt x="6077" y="2209"/>
                    <a:pt x="4672" y="3593"/>
                    <a:pt x="2961" y="3593"/>
                  </a:cubicBezTo>
                  <a:cubicBezTo>
                    <a:pt x="2928" y="3593"/>
                    <a:pt x="2896" y="3593"/>
                    <a:pt x="2863" y="3592"/>
                  </a:cubicBezTo>
                  <a:cubicBezTo>
                    <a:pt x="2838" y="3592"/>
                    <a:pt x="2812" y="3593"/>
                    <a:pt x="2787" y="3593"/>
                  </a:cubicBezTo>
                  <a:cubicBezTo>
                    <a:pt x="1655" y="3593"/>
                    <a:pt x="608" y="3003"/>
                    <a:pt x="1" y="2026"/>
                  </a:cubicBezTo>
                  <a:lnTo>
                    <a:pt x="1" y="2026"/>
                  </a:lnTo>
                  <a:cubicBezTo>
                    <a:pt x="333" y="3558"/>
                    <a:pt x="1679" y="4656"/>
                    <a:pt x="3218" y="4656"/>
                  </a:cubicBezTo>
                  <a:cubicBezTo>
                    <a:pt x="3306" y="4656"/>
                    <a:pt x="3395" y="4652"/>
                    <a:pt x="3484" y="4645"/>
                  </a:cubicBezTo>
                  <a:cubicBezTo>
                    <a:pt x="5131" y="4537"/>
                    <a:pt x="6427" y="3187"/>
                    <a:pt x="6535" y="1539"/>
                  </a:cubicBezTo>
                  <a:cubicBezTo>
                    <a:pt x="6535" y="999"/>
                    <a:pt x="6373" y="459"/>
                    <a:pt x="6103" y="0"/>
                  </a:cubicBez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96"/>
            <p:cNvSpPr/>
            <p:nvPr/>
          </p:nvSpPr>
          <p:spPr>
            <a:xfrm>
              <a:off x="7678325" y="6590338"/>
              <a:ext cx="675750" cy="40425"/>
            </a:xfrm>
            <a:custGeom>
              <a:rect b="b" l="l" r="r" t="t"/>
              <a:pathLst>
                <a:path extrusionOk="0" h="1617" w="27030">
                  <a:moveTo>
                    <a:pt x="24888" y="1"/>
                  </a:moveTo>
                  <a:cubicBezTo>
                    <a:pt x="24660" y="1"/>
                    <a:pt x="24411" y="17"/>
                    <a:pt x="24141" y="51"/>
                  </a:cubicBezTo>
                  <a:cubicBezTo>
                    <a:pt x="20550" y="834"/>
                    <a:pt x="15932" y="1320"/>
                    <a:pt x="10883" y="1320"/>
                  </a:cubicBezTo>
                  <a:cubicBezTo>
                    <a:pt x="7318" y="1320"/>
                    <a:pt x="3754" y="1050"/>
                    <a:pt x="216" y="510"/>
                  </a:cubicBezTo>
                  <a:lnTo>
                    <a:pt x="216" y="510"/>
                  </a:lnTo>
                  <a:cubicBezTo>
                    <a:pt x="0" y="807"/>
                    <a:pt x="54" y="1185"/>
                    <a:pt x="405" y="1617"/>
                  </a:cubicBezTo>
                  <a:lnTo>
                    <a:pt x="26275" y="1617"/>
                  </a:lnTo>
                  <a:cubicBezTo>
                    <a:pt x="27030" y="768"/>
                    <a:pt x="26465" y="1"/>
                    <a:pt x="24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96"/>
            <p:cNvSpPr/>
            <p:nvPr/>
          </p:nvSpPr>
          <p:spPr>
            <a:xfrm>
              <a:off x="7876800" y="6495738"/>
              <a:ext cx="135025" cy="78325"/>
            </a:xfrm>
            <a:custGeom>
              <a:rect b="b" l="l" r="r" t="t"/>
              <a:pathLst>
                <a:path extrusionOk="0" h="3133" w="5401">
                  <a:moveTo>
                    <a:pt x="4726" y="0"/>
                  </a:moveTo>
                  <a:lnTo>
                    <a:pt x="4564" y="27"/>
                  </a:lnTo>
                  <a:cubicBezTo>
                    <a:pt x="3106" y="378"/>
                    <a:pt x="1593" y="2215"/>
                    <a:pt x="0" y="3133"/>
                  </a:cubicBezTo>
                  <a:lnTo>
                    <a:pt x="513" y="3079"/>
                  </a:lnTo>
                  <a:cubicBezTo>
                    <a:pt x="3187" y="2674"/>
                    <a:pt x="5293" y="1350"/>
                    <a:pt x="5401" y="27"/>
                  </a:cubicBezTo>
                  <a:lnTo>
                    <a:pt x="5266" y="0"/>
                  </a:ln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96"/>
            <p:cNvSpPr/>
            <p:nvPr/>
          </p:nvSpPr>
          <p:spPr>
            <a:xfrm>
              <a:off x="7967925" y="6265538"/>
              <a:ext cx="83075" cy="32425"/>
            </a:xfrm>
            <a:custGeom>
              <a:rect b="b" l="l" r="r" t="t"/>
              <a:pathLst>
                <a:path extrusionOk="0" h="1297" w="3323">
                  <a:moveTo>
                    <a:pt x="1675" y="0"/>
                  </a:moveTo>
                  <a:cubicBezTo>
                    <a:pt x="730" y="0"/>
                    <a:pt x="1" y="297"/>
                    <a:pt x="1" y="648"/>
                  </a:cubicBezTo>
                  <a:cubicBezTo>
                    <a:pt x="1" y="999"/>
                    <a:pt x="730" y="1296"/>
                    <a:pt x="1675" y="1296"/>
                  </a:cubicBezTo>
                  <a:cubicBezTo>
                    <a:pt x="2593" y="1296"/>
                    <a:pt x="3322" y="999"/>
                    <a:pt x="3322" y="648"/>
                  </a:cubicBezTo>
                  <a:cubicBezTo>
                    <a:pt x="3322" y="297"/>
                    <a:pt x="2593" y="0"/>
                    <a:pt x="1675" y="0"/>
                  </a:cubicBez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96"/>
            <p:cNvSpPr/>
            <p:nvPr/>
          </p:nvSpPr>
          <p:spPr>
            <a:xfrm>
              <a:off x="7942950" y="6295613"/>
              <a:ext cx="22300" cy="24700"/>
            </a:xfrm>
            <a:custGeom>
              <a:rect b="b" l="l" r="r" t="t"/>
              <a:pathLst>
                <a:path extrusionOk="0" h="988" w="892">
                  <a:moveTo>
                    <a:pt x="529" y="0"/>
                  </a:moveTo>
                  <a:cubicBezTo>
                    <a:pt x="391" y="0"/>
                    <a:pt x="253" y="84"/>
                    <a:pt x="163" y="228"/>
                  </a:cubicBezTo>
                  <a:cubicBezTo>
                    <a:pt x="1" y="444"/>
                    <a:pt x="28" y="714"/>
                    <a:pt x="190" y="903"/>
                  </a:cubicBezTo>
                  <a:cubicBezTo>
                    <a:pt x="247" y="961"/>
                    <a:pt x="318" y="988"/>
                    <a:pt x="392" y="988"/>
                  </a:cubicBezTo>
                  <a:cubicBezTo>
                    <a:pt x="526" y="988"/>
                    <a:pt x="670" y="898"/>
                    <a:pt x="757" y="741"/>
                  </a:cubicBezTo>
                  <a:cubicBezTo>
                    <a:pt x="892" y="525"/>
                    <a:pt x="892" y="255"/>
                    <a:pt x="730" y="66"/>
                  </a:cubicBezTo>
                  <a:cubicBezTo>
                    <a:pt x="667" y="21"/>
                    <a:pt x="598" y="0"/>
                    <a:pt x="529" y="0"/>
                  </a:cubicBez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96"/>
            <p:cNvSpPr/>
            <p:nvPr/>
          </p:nvSpPr>
          <p:spPr>
            <a:xfrm>
              <a:off x="7958475" y="6288888"/>
              <a:ext cx="94600" cy="79975"/>
            </a:xfrm>
            <a:custGeom>
              <a:rect b="b" l="l" r="r" t="t"/>
              <a:pathLst>
                <a:path extrusionOk="0" h="3199" w="3784">
                  <a:moveTo>
                    <a:pt x="2125" y="0"/>
                  </a:moveTo>
                  <a:cubicBezTo>
                    <a:pt x="1750" y="0"/>
                    <a:pt x="1369" y="136"/>
                    <a:pt x="1054" y="443"/>
                  </a:cubicBezTo>
                  <a:cubicBezTo>
                    <a:pt x="1" y="1442"/>
                    <a:pt x="703" y="3198"/>
                    <a:pt x="2134" y="3198"/>
                  </a:cubicBezTo>
                  <a:cubicBezTo>
                    <a:pt x="2151" y="3198"/>
                    <a:pt x="2167" y="3198"/>
                    <a:pt x="2184" y="3198"/>
                  </a:cubicBezTo>
                  <a:cubicBezTo>
                    <a:pt x="3025" y="3198"/>
                    <a:pt x="3701" y="2533"/>
                    <a:pt x="3727" y="1685"/>
                  </a:cubicBezTo>
                  <a:cubicBezTo>
                    <a:pt x="3783" y="694"/>
                    <a:pt x="2971" y="0"/>
                    <a:pt x="21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96"/>
            <p:cNvSpPr/>
            <p:nvPr/>
          </p:nvSpPr>
          <p:spPr>
            <a:xfrm>
              <a:off x="7989525" y="6313688"/>
              <a:ext cx="39875" cy="33550"/>
            </a:xfrm>
            <a:custGeom>
              <a:rect b="b" l="l" r="r" t="t"/>
              <a:pathLst>
                <a:path extrusionOk="0" h="1342" w="1595">
                  <a:moveTo>
                    <a:pt x="886" y="0"/>
                  </a:moveTo>
                  <a:cubicBezTo>
                    <a:pt x="727" y="0"/>
                    <a:pt x="566" y="56"/>
                    <a:pt x="433" y="180"/>
                  </a:cubicBezTo>
                  <a:cubicBezTo>
                    <a:pt x="1" y="612"/>
                    <a:pt x="298" y="1342"/>
                    <a:pt x="919" y="1342"/>
                  </a:cubicBezTo>
                  <a:cubicBezTo>
                    <a:pt x="1270" y="1342"/>
                    <a:pt x="1567" y="1071"/>
                    <a:pt x="1594" y="693"/>
                  </a:cubicBezTo>
                  <a:cubicBezTo>
                    <a:pt x="1594" y="282"/>
                    <a:pt x="1244" y="0"/>
                    <a:pt x="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96"/>
            <p:cNvSpPr/>
            <p:nvPr/>
          </p:nvSpPr>
          <p:spPr>
            <a:xfrm>
              <a:off x="7983450" y="6590913"/>
              <a:ext cx="51350" cy="38500"/>
            </a:xfrm>
            <a:custGeom>
              <a:rect b="b" l="l" r="r" t="t"/>
              <a:pathLst>
                <a:path extrusionOk="0" h="1540" w="2054">
                  <a:moveTo>
                    <a:pt x="1000" y="1"/>
                  </a:moveTo>
                  <a:cubicBezTo>
                    <a:pt x="460" y="1"/>
                    <a:pt x="1" y="460"/>
                    <a:pt x="1" y="1027"/>
                  </a:cubicBezTo>
                  <a:lnTo>
                    <a:pt x="1" y="1540"/>
                  </a:lnTo>
                  <a:lnTo>
                    <a:pt x="2026" y="1540"/>
                  </a:lnTo>
                  <a:lnTo>
                    <a:pt x="2026" y="1027"/>
                  </a:lnTo>
                  <a:cubicBezTo>
                    <a:pt x="2053" y="460"/>
                    <a:pt x="1567" y="1"/>
                    <a:pt x="10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96"/>
            <p:cNvSpPr/>
            <p:nvPr/>
          </p:nvSpPr>
          <p:spPr>
            <a:xfrm>
              <a:off x="7476475" y="5454388"/>
              <a:ext cx="1054500" cy="59800"/>
            </a:xfrm>
            <a:custGeom>
              <a:rect b="b" l="l" r="r" t="t"/>
              <a:pathLst>
                <a:path extrusionOk="0" h="2392" w="42180">
                  <a:moveTo>
                    <a:pt x="14432" y="0"/>
                  </a:moveTo>
                  <a:cubicBezTo>
                    <a:pt x="10155" y="0"/>
                    <a:pt x="7056" y="1095"/>
                    <a:pt x="3862" y="1095"/>
                  </a:cubicBezTo>
                  <a:cubicBezTo>
                    <a:pt x="2755" y="1095"/>
                    <a:pt x="1431" y="1041"/>
                    <a:pt x="0" y="960"/>
                  </a:cubicBezTo>
                  <a:lnTo>
                    <a:pt x="0" y="2283"/>
                  </a:lnTo>
                  <a:cubicBezTo>
                    <a:pt x="1431" y="2337"/>
                    <a:pt x="2755" y="2391"/>
                    <a:pt x="3862" y="2391"/>
                  </a:cubicBezTo>
                  <a:cubicBezTo>
                    <a:pt x="7056" y="2391"/>
                    <a:pt x="10155" y="1297"/>
                    <a:pt x="14432" y="1297"/>
                  </a:cubicBezTo>
                  <a:cubicBezTo>
                    <a:pt x="14711" y="1297"/>
                    <a:pt x="14995" y="1301"/>
                    <a:pt x="15284" y="1311"/>
                  </a:cubicBezTo>
                  <a:cubicBezTo>
                    <a:pt x="19964" y="1444"/>
                    <a:pt x="24774" y="2284"/>
                    <a:pt x="29458" y="2284"/>
                  </a:cubicBezTo>
                  <a:cubicBezTo>
                    <a:pt x="29531" y="2284"/>
                    <a:pt x="29604" y="2284"/>
                    <a:pt x="29677" y="2283"/>
                  </a:cubicBezTo>
                  <a:cubicBezTo>
                    <a:pt x="33079" y="2256"/>
                    <a:pt x="38291" y="1797"/>
                    <a:pt x="42180" y="1581"/>
                  </a:cubicBezTo>
                  <a:lnTo>
                    <a:pt x="42099" y="285"/>
                  </a:lnTo>
                  <a:cubicBezTo>
                    <a:pt x="38210" y="501"/>
                    <a:pt x="33052" y="960"/>
                    <a:pt x="29677" y="987"/>
                  </a:cubicBezTo>
                  <a:cubicBezTo>
                    <a:pt x="29538" y="989"/>
                    <a:pt x="29399" y="990"/>
                    <a:pt x="29260" y="990"/>
                  </a:cubicBezTo>
                  <a:cubicBezTo>
                    <a:pt x="24663" y="990"/>
                    <a:pt x="19897" y="146"/>
                    <a:pt x="15284" y="15"/>
                  </a:cubicBezTo>
                  <a:cubicBezTo>
                    <a:pt x="14995" y="5"/>
                    <a:pt x="14711" y="0"/>
                    <a:pt x="14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96"/>
            <p:cNvSpPr/>
            <p:nvPr/>
          </p:nvSpPr>
          <p:spPr>
            <a:xfrm>
              <a:off x="7476475" y="5510538"/>
              <a:ext cx="1058550" cy="40775"/>
            </a:xfrm>
            <a:custGeom>
              <a:rect b="b" l="l" r="r" t="t"/>
              <a:pathLst>
                <a:path extrusionOk="0" h="1631" w="42342">
                  <a:moveTo>
                    <a:pt x="14638" y="0"/>
                  </a:moveTo>
                  <a:cubicBezTo>
                    <a:pt x="10246" y="0"/>
                    <a:pt x="7116" y="1117"/>
                    <a:pt x="3889" y="1117"/>
                  </a:cubicBezTo>
                  <a:cubicBezTo>
                    <a:pt x="2782" y="1117"/>
                    <a:pt x="1458" y="1036"/>
                    <a:pt x="0" y="982"/>
                  </a:cubicBezTo>
                  <a:lnTo>
                    <a:pt x="0" y="1522"/>
                  </a:lnTo>
                  <a:cubicBezTo>
                    <a:pt x="1458" y="1577"/>
                    <a:pt x="2782" y="1631"/>
                    <a:pt x="3889" y="1631"/>
                  </a:cubicBezTo>
                  <a:cubicBezTo>
                    <a:pt x="7112" y="1631"/>
                    <a:pt x="10263" y="540"/>
                    <a:pt x="14626" y="540"/>
                  </a:cubicBezTo>
                  <a:cubicBezTo>
                    <a:pt x="14869" y="540"/>
                    <a:pt x="15115" y="543"/>
                    <a:pt x="15365" y="550"/>
                  </a:cubicBezTo>
                  <a:cubicBezTo>
                    <a:pt x="20045" y="710"/>
                    <a:pt x="24881" y="1550"/>
                    <a:pt x="29592" y="1550"/>
                  </a:cubicBezTo>
                  <a:cubicBezTo>
                    <a:pt x="29665" y="1550"/>
                    <a:pt x="29739" y="1550"/>
                    <a:pt x="29812" y="1550"/>
                  </a:cubicBezTo>
                  <a:cubicBezTo>
                    <a:pt x="33187" y="1495"/>
                    <a:pt x="38453" y="1036"/>
                    <a:pt x="42342" y="847"/>
                  </a:cubicBezTo>
                  <a:lnTo>
                    <a:pt x="42261" y="307"/>
                  </a:lnTo>
                  <a:cubicBezTo>
                    <a:pt x="38372" y="523"/>
                    <a:pt x="33187" y="955"/>
                    <a:pt x="29812" y="1009"/>
                  </a:cubicBezTo>
                  <a:cubicBezTo>
                    <a:pt x="29672" y="1011"/>
                    <a:pt x="29531" y="1012"/>
                    <a:pt x="29391" y="1012"/>
                  </a:cubicBezTo>
                  <a:cubicBezTo>
                    <a:pt x="24744" y="1012"/>
                    <a:pt x="19978" y="168"/>
                    <a:pt x="15365" y="10"/>
                  </a:cubicBezTo>
                  <a:cubicBezTo>
                    <a:pt x="15119" y="3"/>
                    <a:pt x="14876" y="0"/>
                    <a:pt x="146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96"/>
          <p:cNvGrpSpPr/>
          <p:nvPr/>
        </p:nvGrpSpPr>
        <p:grpSpPr>
          <a:xfrm flipH="1">
            <a:off x="6553693" y="1999751"/>
            <a:ext cx="1749183" cy="2509188"/>
            <a:chOff x="-3462575" y="1409975"/>
            <a:chExt cx="1984100" cy="2846175"/>
          </a:xfrm>
        </p:grpSpPr>
        <p:sp>
          <p:nvSpPr>
            <p:cNvPr id="7470" name="Google Shape;7470;p96"/>
            <p:cNvSpPr/>
            <p:nvPr/>
          </p:nvSpPr>
          <p:spPr>
            <a:xfrm>
              <a:off x="-1830525" y="2493000"/>
              <a:ext cx="301425" cy="285675"/>
            </a:xfrm>
            <a:custGeom>
              <a:rect b="b" l="l" r="r" t="t"/>
              <a:pathLst>
                <a:path extrusionOk="0" h="11427" w="12057">
                  <a:moveTo>
                    <a:pt x="2618" y="1"/>
                  </a:moveTo>
                  <a:cubicBezTo>
                    <a:pt x="497" y="1"/>
                    <a:pt x="0" y="8478"/>
                    <a:pt x="1525" y="8688"/>
                  </a:cubicBezTo>
                  <a:cubicBezTo>
                    <a:pt x="3091" y="8904"/>
                    <a:pt x="4468" y="10389"/>
                    <a:pt x="5791" y="11010"/>
                  </a:cubicBezTo>
                  <a:cubicBezTo>
                    <a:pt x="6354" y="11275"/>
                    <a:pt x="7425" y="11426"/>
                    <a:pt x="8486" y="11426"/>
                  </a:cubicBezTo>
                  <a:cubicBezTo>
                    <a:pt x="9921" y="11426"/>
                    <a:pt x="11338" y="11149"/>
                    <a:pt x="11462" y="10497"/>
                  </a:cubicBezTo>
                  <a:cubicBezTo>
                    <a:pt x="12056" y="4584"/>
                    <a:pt x="10085" y="1424"/>
                    <a:pt x="2794" y="20"/>
                  </a:cubicBezTo>
                  <a:cubicBezTo>
                    <a:pt x="2734" y="7"/>
                    <a:pt x="2675" y="1"/>
                    <a:pt x="2618" y="1"/>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96"/>
            <p:cNvSpPr/>
            <p:nvPr/>
          </p:nvSpPr>
          <p:spPr>
            <a:xfrm>
              <a:off x="-2460750" y="2099925"/>
              <a:ext cx="741275" cy="738150"/>
            </a:xfrm>
            <a:custGeom>
              <a:rect b="b" l="l" r="r" t="t"/>
              <a:pathLst>
                <a:path extrusionOk="0" h="29526" w="29651">
                  <a:moveTo>
                    <a:pt x="5212" y="0"/>
                  </a:moveTo>
                  <a:lnTo>
                    <a:pt x="1" y="17471"/>
                  </a:lnTo>
                  <a:cubicBezTo>
                    <a:pt x="3446" y="26597"/>
                    <a:pt x="7916" y="29526"/>
                    <a:pt x="13034" y="29526"/>
                  </a:cubicBezTo>
                  <a:cubicBezTo>
                    <a:pt x="18064" y="29526"/>
                    <a:pt x="23721" y="26697"/>
                    <a:pt x="29650" y="24141"/>
                  </a:cubicBezTo>
                  <a:lnTo>
                    <a:pt x="27598" y="15635"/>
                  </a:lnTo>
                  <a:cubicBezTo>
                    <a:pt x="27598" y="15635"/>
                    <a:pt x="17264" y="17437"/>
                    <a:pt x="15323" y="17437"/>
                  </a:cubicBezTo>
                  <a:cubicBezTo>
                    <a:pt x="15207" y="17437"/>
                    <a:pt x="15120" y="17431"/>
                    <a:pt x="15068" y="17417"/>
                  </a:cubicBezTo>
                  <a:cubicBezTo>
                    <a:pt x="14150" y="17201"/>
                    <a:pt x="8588" y="6967"/>
                    <a:pt x="5212" y="0"/>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96"/>
            <p:cNvSpPr/>
            <p:nvPr/>
          </p:nvSpPr>
          <p:spPr>
            <a:xfrm>
              <a:off x="-2460750" y="2099925"/>
              <a:ext cx="741275" cy="738150"/>
            </a:xfrm>
            <a:custGeom>
              <a:rect b="b" l="l" r="r" t="t"/>
              <a:pathLst>
                <a:path extrusionOk="0" h="29526" w="29651">
                  <a:moveTo>
                    <a:pt x="5212" y="0"/>
                  </a:moveTo>
                  <a:lnTo>
                    <a:pt x="1" y="17471"/>
                  </a:lnTo>
                  <a:cubicBezTo>
                    <a:pt x="3438" y="26603"/>
                    <a:pt x="7929" y="29525"/>
                    <a:pt x="13050" y="29525"/>
                  </a:cubicBezTo>
                  <a:cubicBezTo>
                    <a:pt x="18105" y="29525"/>
                    <a:pt x="23774" y="26677"/>
                    <a:pt x="29650" y="24141"/>
                  </a:cubicBezTo>
                  <a:lnTo>
                    <a:pt x="28462" y="19226"/>
                  </a:lnTo>
                  <a:cubicBezTo>
                    <a:pt x="24563" y="20827"/>
                    <a:pt x="18875" y="22860"/>
                    <a:pt x="14966" y="22860"/>
                  </a:cubicBezTo>
                  <a:cubicBezTo>
                    <a:pt x="14192" y="22860"/>
                    <a:pt x="13488" y="22780"/>
                    <a:pt x="12881" y="22602"/>
                  </a:cubicBezTo>
                  <a:cubicBezTo>
                    <a:pt x="7210" y="20901"/>
                    <a:pt x="5752" y="10504"/>
                    <a:pt x="5752" y="10504"/>
                  </a:cubicBezTo>
                  <a:cubicBezTo>
                    <a:pt x="5644" y="9316"/>
                    <a:pt x="6400" y="756"/>
                    <a:pt x="5212" y="0"/>
                  </a:cubicBezTo>
                  <a:close/>
                </a:path>
              </a:pathLst>
            </a:custGeom>
            <a:solidFill>
              <a:srgbClr val="D8C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96"/>
            <p:cNvSpPr/>
            <p:nvPr/>
          </p:nvSpPr>
          <p:spPr>
            <a:xfrm>
              <a:off x="-2950850" y="3473700"/>
              <a:ext cx="195125" cy="782450"/>
            </a:xfrm>
            <a:custGeom>
              <a:rect b="b" l="l" r="r" t="t"/>
              <a:pathLst>
                <a:path extrusionOk="0" h="31298" w="7805">
                  <a:moveTo>
                    <a:pt x="7804" y="1"/>
                  </a:moveTo>
                  <a:lnTo>
                    <a:pt x="1161" y="28"/>
                  </a:lnTo>
                  <a:cubicBezTo>
                    <a:pt x="1161" y="28"/>
                    <a:pt x="2214" y="25924"/>
                    <a:pt x="0" y="31298"/>
                  </a:cubicBezTo>
                  <a:lnTo>
                    <a:pt x="1944" y="31298"/>
                  </a:lnTo>
                  <a:cubicBezTo>
                    <a:pt x="1944" y="31298"/>
                    <a:pt x="999" y="4295"/>
                    <a:pt x="7804" y="1054"/>
                  </a:cubicBezTo>
                  <a:lnTo>
                    <a:pt x="78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96"/>
            <p:cNvSpPr/>
            <p:nvPr/>
          </p:nvSpPr>
          <p:spPr>
            <a:xfrm>
              <a:off x="-3137200" y="2301025"/>
              <a:ext cx="236925" cy="168925"/>
            </a:xfrm>
            <a:custGeom>
              <a:rect b="b" l="l" r="r" t="t"/>
              <a:pathLst>
                <a:path extrusionOk="0" h="6757" w="9477">
                  <a:moveTo>
                    <a:pt x="4627" y="1"/>
                  </a:moveTo>
                  <a:cubicBezTo>
                    <a:pt x="1421" y="1"/>
                    <a:pt x="0" y="4030"/>
                    <a:pt x="1999" y="6349"/>
                  </a:cubicBezTo>
                  <a:cubicBezTo>
                    <a:pt x="2229" y="6628"/>
                    <a:pt x="2514" y="6757"/>
                    <a:pt x="2786" y="6757"/>
                  </a:cubicBezTo>
                  <a:cubicBezTo>
                    <a:pt x="3250" y="6757"/>
                    <a:pt x="3677" y="6384"/>
                    <a:pt x="3728" y="5755"/>
                  </a:cubicBezTo>
                  <a:cubicBezTo>
                    <a:pt x="3635" y="4314"/>
                    <a:pt x="4954" y="3434"/>
                    <a:pt x="6346" y="3434"/>
                  </a:cubicBezTo>
                  <a:cubicBezTo>
                    <a:pt x="7381" y="3434"/>
                    <a:pt x="8456" y="3920"/>
                    <a:pt x="9020" y="5026"/>
                  </a:cubicBezTo>
                  <a:cubicBezTo>
                    <a:pt x="9477" y="2501"/>
                    <a:pt x="7315" y="3"/>
                    <a:pt x="4794" y="3"/>
                  </a:cubicBezTo>
                  <a:cubicBezTo>
                    <a:pt x="4781" y="3"/>
                    <a:pt x="4767" y="3"/>
                    <a:pt x="4754" y="3"/>
                  </a:cubicBezTo>
                  <a:cubicBezTo>
                    <a:pt x="4711" y="2"/>
                    <a:pt x="4669" y="1"/>
                    <a:pt x="4627" y="1"/>
                  </a:cubicBezTo>
                  <a:close/>
                </a:path>
              </a:pathLst>
            </a:custGeom>
            <a:solidFill>
              <a:srgbClr val="2D24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96"/>
            <p:cNvSpPr/>
            <p:nvPr/>
          </p:nvSpPr>
          <p:spPr>
            <a:xfrm>
              <a:off x="-3115575" y="2412475"/>
              <a:ext cx="47950" cy="58075"/>
            </a:xfrm>
            <a:custGeom>
              <a:rect b="b" l="l" r="r" t="t"/>
              <a:pathLst>
                <a:path extrusionOk="0" h="2323" w="1918">
                  <a:moveTo>
                    <a:pt x="0" y="1"/>
                  </a:moveTo>
                  <a:lnTo>
                    <a:pt x="189" y="2323"/>
                  </a:lnTo>
                  <a:lnTo>
                    <a:pt x="1917" y="2323"/>
                  </a:lnTo>
                  <a:lnTo>
                    <a:pt x="1728" y="1"/>
                  </a:lnTo>
                  <a:close/>
                </a:path>
              </a:pathLst>
            </a:custGeom>
            <a:solidFill>
              <a:srgbClr val="2D24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96"/>
            <p:cNvSpPr/>
            <p:nvPr/>
          </p:nvSpPr>
          <p:spPr>
            <a:xfrm>
              <a:off x="-3173050" y="2301050"/>
              <a:ext cx="214675" cy="168900"/>
            </a:xfrm>
            <a:custGeom>
              <a:rect b="b" l="l" r="r" t="t"/>
              <a:pathLst>
                <a:path extrusionOk="0" h="6756" w="8587">
                  <a:moveTo>
                    <a:pt x="4129" y="0"/>
                  </a:moveTo>
                  <a:cubicBezTo>
                    <a:pt x="1162" y="0"/>
                    <a:pt x="0" y="4135"/>
                    <a:pt x="1813" y="6348"/>
                  </a:cubicBezTo>
                  <a:cubicBezTo>
                    <a:pt x="2013" y="6627"/>
                    <a:pt x="2268" y="6756"/>
                    <a:pt x="2513" y="6756"/>
                  </a:cubicBezTo>
                  <a:cubicBezTo>
                    <a:pt x="2930" y="6756"/>
                    <a:pt x="3318" y="6383"/>
                    <a:pt x="3352" y="5754"/>
                  </a:cubicBezTo>
                  <a:cubicBezTo>
                    <a:pt x="3259" y="4323"/>
                    <a:pt x="4465" y="3430"/>
                    <a:pt x="5741" y="3430"/>
                  </a:cubicBezTo>
                  <a:cubicBezTo>
                    <a:pt x="6681" y="3430"/>
                    <a:pt x="7659" y="3914"/>
                    <a:pt x="8186" y="5025"/>
                  </a:cubicBezTo>
                  <a:cubicBezTo>
                    <a:pt x="8587" y="2592"/>
                    <a:pt x="6607" y="1"/>
                    <a:pt x="4314" y="1"/>
                  </a:cubicBezTo>
                  <a:cubicBezTo>
                    <a:pt x="4291" y="1"/>
                    <a:pt x="4267" y="2"/>
                    <a:pt x="4243" y="2"/>
                  </a:cubicBezTo>
                  <a:cubicBezTo>
                    <a:pt x="4205" y="1"/>
                    <a:pt x="4167" y="0"/>
                    <a:pt x="4129" y="0"/>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96"/>
            <p:cNvSpPr/>
            <p:nvPr/>
          </p:nvSpPr>
          <p:spPr>
            <a:xfrm>
              <a:off x="-3462575" y="2345650"/>
              <a:ext cx="725075" cy="1105125"/>
            </a:xfrm>
            <a:custGeom>
              <a:rect b="b" l="l" r="r" t="t"/>
              <a:pathLst>
                <a:path extrusionOk="0" h="44205" w="29003">
                  <a:moveTo>
                    <a:pt x="0" y="0"/>
                  </a:moveTo>
                  <a:cubicBezTo>
                    <a:pt x="2323" y="2809"/>
                    <a:pt x="6022" y="22845"/>
                    <a:pt x="7777" y="44205"/>
                  </a:cubicBezTo>
                  <a:lnTo>
                    <a:pt x="29002" y="44205"/>
                  </a:lnTo>
                  <a:cubicBezTo>
                    <a:pt x="27409" y="25032"/>
                    <a:pt x="23655" y="2944"/>
                    <a:pt x="211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96"/>
            <p:cNvSpPr/>
            <p:nvPr/>
          </p:nvSpPr>
          <p:spPr>
            <a:xfrm>
              <a:off x="-3426125" y="2345650"/>
              <a:ext cx="693350" cy="1105125"/>
            </a:xfrm>
            <a:custGeom>
              <a:rect b="b" l="l" r="r" t="t"/>
              <a:pathLst>
                <a:path extrusionOk="0" h="44205" w="27734">
                  <a:moveTo>
                    <a:pt x="1" y="0"/>
                  </a:moveTo>
                  <a:cubicBezTo>
                    <a:pt x="2215" y="2809"/>
                    <a:pt x="5995" y="22845"/>
                    <a:pt x="7967" y="44205"/>
                  </a:cubicBezTo>
                  <a:lnTo>
                    <a:pt x="27733" y="44205"/>
                  </a:lnTo>
                  <a:cubicBezTo>
                    <a:pt x="25951" y="25032"/>
                    <a:pt x="22116" y="2944"/>
                    <a:pt x="1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96"/>
            <p:cNvSpPr/>
            <p:nvPr/>
          </p:nvSpPr>
          <p:spPr>
            <a:xfrm>
              <a:off x="-3356575" y="2376700"/>
              <a:ext cx="611650" cy="939075"/>
            </a:xfrm>
            <a:custGeom>
              <a:rect b="b" l="l" r="r" t="t"/>
              <a:pathLst>
                <a:path extrusionOk="0" h="37563" w="24466">
                  <a:moveTo>
                    <a:pt x="11640" y="0"/>
                  </a:moveTo>
                  <a:cubicBezTo>
                    <a:pt x="8132" y="0"/>
                    <a:pt x="4147" y="169"/>
                    <a:pt x="2275" y="169"/>
                  </a:cubicBezTo>
                  <a:cubicBezTo>
                    <a:pt x="1686" y="169"/>
                    <a:pt x="1306" y="152"/>
                    <a:pt x="1215" y="108"/>
                  </a:cubicBezTo>
                  <a:cubicBezTo>
                    <a:pt x="432" y="108"/>
                    <a:pt x="0" y="1081"/>
                    <a:pt x="324" y="2026"/>
                  </a:cubicBezTo>
                  <a:cubicBezTo>
                    <a:pt x="2241" y="7291"/>
                    <a:pt x="4699" y="21198"/>
                    <a:pt x="6076" y="36131"/>
                  </a:cubicBezTo>
                  <a:cubicBezTo>
                    <a:pt x="6130" y="36941"/>
                    <a:pt x="6697" y="37562"/>
                    <a:pt x="7318" y="37562"/>
                  </a:cubicBezTo>
                  <a:lnTo>
                    <a:pt x="23385" y="37562"/>
                  </a:lnTo>
                  <a:cubicBezTo>
                    <a:pt x="24006" y="37562"/>
                    <a:pt x="24465" y="36914"/>
                    <a:pt x="24384" y="36131"/>
                  </a:cubicBezTo>
                  <a:cubicBezTo>
                    <a:pt x="23034" y="21387"/>
                    <a:pt x="20199" y="5050"/>
                    <a:pt x="18146" y="865"/>
                  </a:cubicBezTo>
                  <a:cubicBezTo>
                    <a:pt x="18240" y="172"/>
                    <a:pt x="15183" y="0"/>
                    <a:pt x="11640" y="0"/>
                  </a:cubicBezTo>
                  <a:close/>
                </a:path>
              </a:pathLst>
            </a:custGeom>
            <a:solidFill>
              <a:srgbClr val="E0A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96"/>
            <p:cNvSpPr/>
            <p:nvPr/>
          </p:nvSpPr>
          <p:spPr>
            <a:xfrm>
              <a:off x="-3263750" y="3363650"/>
              <a:ext cx="899875" cy="87800"/>
            </a:xfrm>
            <a:custGeom>
              <a:rect b="b" l="l" r="r" t="t"/>
              <a:pathLst>
                <a:path extrusionOk="0" h="3512" w="35995">
                  <a:moveTo>
                    <a:pt x="1429" y="1"/>
                  </a:moveTo>
                  <a:cubicBezTo>
                    <a:pt x="1" y="1"/>
                    <a:pt x="714" y="2710"/>
                    <a:pt x="554" y="3512"/>
                  </a:cubicBezTo>
                  <a:lnTo>
                    <a:pt x="35442" y="3512"/>
                  </a:lnTo>
                  <a:cubicBezTo>
                    <a:pt x="35281" y="2710"/>
                    <a:pt x="35995" y="1"/>
                    <a:pt x="34566" y="1"/>
                  </a:cubicBezTo>
                  <a:cubicBezTo>
                    <a:pt x="34552" y="1"/>
                    <a:pt x="34538" y="1"/>
                    <a:pt x="34524" y="1"/>
                  </a:cubicBezTo>
                  <a:lnTo>
                    <a:pt x="1472" y="1"/>
                  </a:lnTo>
                  <a:cubicBezTo>
                    <a:pt x="1457" y="1"/>
                    <a:pt x="1443" y="1"/>
                    <a:pt x="14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96"/>
            <p:cNvSpPr/>
            <p:nvPr/>
          </p:nvSpPr>
          <p:spPr>
            <a:xfrm>
              <a:off x="-3295825" y="3473700"/>
              <a:ext cx="195800" cy="782450"/>
            </a:xfrm>
            <a:custGeom>
              <a:rect b="b" l="l" r="r" t="t"/>
              <a:pathLst>
                <a:path extrusionOk="0" h="31298" w="7832">
                  <a:moveTo>
                    <a:pt x="7804" y="1"/>
                  </a:moveTo>
                  <a:lnTo>
                    <a:pt x="1161" y="28"/>
                  </a:lnTo>
                  <a:cubicBezTo>
                    <a:pt x="1161" y="28"/>
                    <a:pt x="2242" y="25924"/>
                    <a:pt x="0" y="31298"/>
                  </a:cubicBezTo>
                  <a:lnTo>
                    <a:pt x="1972" y="31298"/>
                  </a:lnTo>
                  <a:cubicBezTo>
                    <a:pt x="1972" y="31298"/>
                    <a:pt x="999" y="4295"/>
                    <a:pt x="7831" y="1054"/>
                  </a:cubicBezTo>
                  <a:lnTo>
                    <a:pt x="78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96"/>
            <p:cNvSpPr/>
            <p:nvPr/>
          </p:nvSpPr>
          <p:spPr>
            <a:xfrm>
              <a:off x="-2529600" y="3473700"/>
              <a:ext cx="205925" cy="782450"/>
            </a:xfrm>
            <a:custGeom>
              <a:rect b="b" l="l" r="r" t="t"/>
              <a:pathLst>
                <a:path extrusionOk="0" h="31298" w="8237">
                  <a:moveTo>
                    <a:pt x="0" y="1"/>
                  </a:moveTo>
                  <a:lnTo>
                    <a:pt x="0" y="1054"/>
                  </a:lnTo>
                  <a:cubicBezTo>
                    <a:pt x="6859" y="4295"/>
                    <a:pt x="6292" y="31298"/>
                    <a:pt x="6292" y="31298"/>
                  </a:cubicBezTo>
                  <a:lnTo>
                    <a:pt x="8236" y="31298"/>
                  </a:lnTo>
                  <a:cubicBezTo>
                    <a:pt x="6076" y="25951"/>
                    <a:pt x="6670" y="7157"/>
                    <a:pt x="6670" y="28"/>
                  </a:cubicBez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96"/>
            <p:cNvSpPr/>
            <p:nvPr/>
          </p:nvSpPr>
          <p:spPr>
            <a:xfrm>
              <a:off x="-2870525" y="3473700"/>
              <a:ext cx="205925" cy="782450"/>
            </a:xfrm>
            <a:custGeom>
              <a:rect b="b" l="l" r="r" t="t"/>
              <a:pathLst>
                <a:path extrusionOk="0" h="31298" w="8237">
                  <a:moveTo>
                    <a:pt x="0" y="1"/>
                  </a:moveTo>
                  <a:lnTo>
                    <a:pt x="0" y="1054"/>
                  </a:lnTo>
                  <a:cubicBezTo>
                    <a:pt x="6859" y="4295"/>
                    <a:pt x="6292" y="31298"/>
                    <a:pt x="6292" y="31298"/>
                  </a:cubicBezTo>
                  <a:lnTo>
                    <a:pt x="8236" y="31298"/>
                  </a:lnTo>
                  <a:cubicBezTo>
                    <a:pt x="5941" y="25924"/>
                    <a:pt x="6643" y="28"/>
                    <a:pt x="6643" y="28"/>
                  </a:cubicBez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96"/>
            <p:cNvSpPr/>
            <p:nvPr/>
          </p:nvSpPr>
          <p:spPr>
            <a:xfrm>
              <a:off x="-3266800" y="3437250"/>
              <a:ext cx="903975" cy="64850"/>
            </a:xfrm>
            <a:custGeom>
              <a:rect b="b" l="l" r="r" t="t"/>
              <a:pathLst>
                <a:path extrusionOk="0" h="2594" w="36159">
                  <a:moveTo>
                    <a:pt x="0" y="1"/>
                  </a:moveTo>
                  <a:lnTo>
                    <a:pt x="0" y="2593"/>
                  </a:lnTo>
                  <a:lnTo>
                    <a:pt x="36158" y="2593"/>
                  </a:lnTo>
                  <a:lnTo>
                    <a:pt x="36158"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96"/>
            <p:cNvSpPr/>
            <p:nvPr/>
          </p:nvSpPr>
          <p:spPr>
            <a:xfrm>
              <a:off x="-3283675" y="2379400"/>
              <a:ext cx="538750" cy="936375"/>
            </a:xfrm>
            <a:custGeom>
              <a:rect b="b" l="l" r="r" t="t"/>
              <a:pathLst>
                <a:path extrusionOk="0" h="37455" w="21550">
                  <a:moveTo>
                    <a:pt x="5428" y="0"/>
                  </a:moveTo>
                  <a:cubicBezTo>
                    <a:pt x="4753" y="6670"/>
                    <a:pt x="2620" y="11747"/>
                    <a:pt x="0" y="12503"/>
                  </a:cubicBezTo>
                  <a:cubicBezTo>
                    <a:pt x="1189" y="19011"/>
                    <a:pt x="2350" y="27355"/>
                    <a:pt x="3160" y="36023"/>
                  </a:cubicBezTo>
                  <a:cubicBezTo>
                    <a:pt x="3241" y="36806"/>
                    <a:pt x="3781" y="37454"/>
                    <a:pt x="4402" y="37454"/>
                  </a:cubicBezTo>
                  <a:lnTo>
                    <a:pt x="20469" y="37454"/>
                  </a:lnTo>
                  <a:cubicBezTo>
                    <a:pt x="21090" y="37454"/>
                    <a:pt x="21549" y="36806"/>
                    <a:pt x="21468" y="36023"/>
                  </a:cubicBezTo>
                  <a:cubicBezTo>
                    <a:pt x="19443" y="20550"/>
                    <a:pt x="18336" y="4105"/>
                    <a:pt x="14204" y="0"/>
                  </a:cubicBezTo>
                  <a:close/>
                </a:path>
              </a:pathLst>
            </a:custGeom>
            <a:solidFill>
              <a:srgbClr val="E08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96"/>
            <p:cNvSpPr/>
            <p:nvPr/>
          </p:nvSpPr>
          <p:spPr>
            <a:xfrm>
              <a:off x="-3360500" y="2378800"/>
              <a:ext cx="226725" cy="936975"/>
            </a:xfrm>
            <a:custGeom>
              <a:rect b="b" l="l" r="r" t="t"/>
              <a:pathLst>
                <a:path extrusionOk="0" h="37479" w="9069">
                  <a:moveTo>
                    <a:pt x="2168" y="1"/>
                  </a:moveTo>
                  <a:cubicBezTo>
                    <a:pt x="1039" y="1"/>
                    <a:pt x="1" y="238"/>
                    <a:pt x="481" y="1942"/>
                  </a:cubicBezTo>
                  <a:cubicBezTo>
                    <a:pt x="2398" y="7207"/>
                    <a:pt x="4856" y="21114"/>
                    <a:pt x="6233" y="36047"/>
                  </a:cubicBezTo>
                  <a:cubicBezTo>
                    <a:pt x="6287" y="36830"/>
                    <a:pt x="6854" y="37478"/>
                    <a:pt x="7475" y="37478"/>
                  </a:cubicBezTo>
                  <a:lnTo>
                    <a:pt x="9068" y="37478"/>
                  </a:lnTo>
                  <a:cubicBezTo>
                    <a:pt x="8447" y="37478"/>
                    <a:pt x="7907" y="36857"/>
                    <a:pt x="7826" y="36047"/>
                  </a:cubicBezTo>
                  <a:cubicBezTo>
                    <a:pt x="6476" y="21114"/>
                    <a:pt x="4018" y="7207"/>
                    <a:pt x="2101" y="1942"/>
                  </a:cubicBezTo>
                  <a:cubicBezTo>
                    <a:pt x="1750" y="997"/>
                    <a:pt x="2182" y="24"/>
                    <a:pt x="2965" y="24"/>
                  </a:cubicBezTo>
                  <a:cubicBezTo>
                    <a:pt x="2707" y="14"/>
                    <a:pt x="2435" y="1"/>
                    <a:pt x="2168" y="1"/>
                  </a:cubicBezTo>
                  <a:close/>
                </a:path>
              </a:pathLst>
            </a:custGeom>
            <a:solidFill>
              <a:srgbClr val="E08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96"/>
            <p:cNvSpPr/>
            <p:nvPr/>
          </p:nvSpPr>
          <p:spPr>
            <a:xfrm>
              <a:off x="-3266800" y="3437250"/>
              <a:ext cx="562375" cy="64850"/>
            </a:xfrm>
            <a:custGeom>
              <a:rect b="b" l="l" r="r" t="t"/>
              <a:pathLst>
                <a:path extrusionOk="0" h="2594" w="22495">
                  <a:moveTo>
                    <a:pt x="0" y="1"/>
                  </a:moveTo>
                  <a:lnTo>
                    <a:pt x="0" y="2593"/>
                  </a:lnTo>
                  <a:lnTo>
                    <a:pt x="22494" y="2593"/>
                  </a:lnTo>
                  <a:lnTo>
                    <a:pt x="224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96"/>
            <p:cNvSpPr/>
            <p:nvPr/>
          </p:nvSpPr>
          <p:spPr>
            <a:xfrm>
              <a:off x="-2870525" y="3474375"/>
              <a:ext cx="166100" cy="234975"/>
            </a:xfrm>
            <a:custGeom>
              <a:rect b="b" l="l" r="r" t="t"/>
              <a:pathLst>
                <a:path extrusionOk="0" h="9399" w="6644">
                  <a:moveTo>
                    <a:pt x="0" y="1"/>
                  </a:moveTo>
                  <a:lnTo>
                    <a:pt x="0" y="1027"/>
                  </a:lnTo>
                  <a:cubicBezTo>
                    <a:pt x="2134" y="2026"/>
                    <a:pt x="3538" y="5321"/>
                    <a:pt x="4483" y="9398"/>
                  </a:cubicBezTo>
                  <a:cubicBezTo>
                    <a:pt x="4969" y="5888"/>
                    <a:pt x="5725" y="3484"/>
                    <a:pt x="6589" y="3079"/>
                  </a:cubicBezTo>
                  <a:cubicBezTo>
                    <a:pt x="6616" y="1162"/>
                    <a:pt x="6643" y="1"/>
                    <a:pt x="66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96"/>
            <p:cNvSpPr/>
            <p:nvPr/>
          </p:nvSpPr>
          <p:spPr>
            <a:xfrm>
              <a:off x="-2774675" y="2974150"/>
              <a:ext cx="814875" cy="1247575"/>
            </a:xfrm>
            <a:custGeom>
              <a:rect b="b" l="l" r="r" t="t"/>
              <a:pathLst>
                <a:path extrusionOk="0" h="49903" w="32595">
                  <a:moveTo>
                    <a:pt x="1432" y="0"/>
                  </a:moveTo>
                  <a:cubicBezTo>
                    <a:pt x="1" y="7750"/>
                    <a:pt x="1486" y="12692"/>
                    <a:pt x="5240" y="15365"/>
                  </a:cubicBezTo>
                  <a:lnTo>
                    <a:pt x="16743" y="15365"/>
                  </a:lnTo>
                  <a:cubicBezTo>
                    <a:pt x="16743" y="15365"/>
                    <a:pt x="15096" y="29569"/>
                    <a:pt x="27139" y="49903"/>
                  </a:cubicBezTo>
                  <a:lnTo>
                    <a:pt x="28111" y="49606"/>
                  </a:lnTo>
                  <a:cubicBezTo>
                    <a:pt x="28111" y="49606"/>
                    <a:pt x="32594" y="11234"/>
                    <a:pt x="31001" y="9506"/>
                  </a:cubicBezTo>
                  <a:cubicBezTo>
                    <a:pt x="29381" y="7777"/>
                    <a:pt x="15096" y="0"/>
                    <a:pt x="15096" y="0"/>
                  </a:cubicBezTo>
                  <a:close/>
                </a:path>
              </a:pathLst>
            </a:custGeom>
            <a:solidFill>
              <a:srgbClr val="563A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96"/>
            <p:cNvSpPr/>
            <p:nvPr/>
          </p:nvSpPr>
          <p:spPr>
            <a:xfrm>
              <a:off x="-2774675" y="2974150"/>
              <a:ext cx="712250" cy="1247575"/>
            </a:xfrm>
            <a:custGeom>
              <a:rect b="b" l="l" r="r" t="t"/>
              <a:pathLst>
                <a:path extrusionOk="0" h="49903" w="28490">
                  <a:moveTo>
                    <a:pt x="1432" y="0"/>
                  </a:moveTo>
                  <a:cubicBezTo>
                    <a:pt x="1" y="7723"/>
                    <a:pt x="1486" y="12665"/>
                    <a:pt x="5240" y="15338"/>
                  </a:cubicBezTo>
                  <a:lnTo>
                    <a:pt x="16743" y="15338"/>
                  </a:lnTo>
                  <a:cubicBezTo>
                    <a:pt x="16743" y="15338"/>
                    <a:pt x="15096" y="29542"/>
                    <a:pt x="27139" y="49903"/>
                  </a:cubicBezTo>
                  <a:lnTo>
                    <a:pt x="28111" y="49606"/>
                  </a:lnTo>
                  <a:cubicBezTo>
                    <a:pt x="28111" y="49606"/>
                    <a:pt x="28246" y="48391"/>
                    <a:pt x="28490" y="46392"/>
                  </a:cubicBezTo>
                  <a:cubicBezTo>
                    <a:pt x="25978" y="44178"/>
                    <a:pt x="24088" y="35402"/>
                    <a:pt x="24088" y="24898"/>
                  </a:cubicBezTo>
                  <a:cubicBezTo>
                    <a:pt x="24088" y="17229"/>
                    <a:pt x="25087" y="10478"/>
                    <a:pt x="26599" y="6535"/>
                  </a:cubicBezTo>
                  <a:cubicBezTo>
                    <a:pt x="21874" y="3673"/>
                    <a:pt x="15096" y="0"/>
                    <a:pt x="15096" y="0"/>
                  </a:cubicBezTo>
                  <a:close/>
                </a:path>
              </a:pathLst>
            </a:custGeom>
            <a:solidFill>
              <a:srgbClr val="5133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96"/>
            <p:cNvSpPr/>
            <p:nvPr/>
          </p:nvSpPr>
          <p:spPr>
            <a:xfrm>
              <a:off x="-3097350" y="2974150"/>
              <a:ext cx="821600" cy="1257025"/>
            </a:xfrm>
            <a:custGeom>
              <a:rect b="b" l="l" r="r" t="t"/>
              <a:pathLst>
                <a:path extrusionOk="0" h="50281" w="32864">
                  <a:moveTo>
                    <a:pt x="14339" y="0"/>
                  </a:moveTo>
                  <a:lnTo>
                    <a:pt x="0" y="6265"/>
                  </a:lnTo>
                  <a:cubicBezTo>
                    <a:pt x="324" y="12692"/>
                    <a:pt x="4483" y="15581"/>
                    <a:pt x="4483" y="15581"/>
                  </a:cubicBezTo>
                  <a:lnTo>
                    <a:pt x="15959" y="15797"/>
                  </a:lnTo>
                  <a:cubicBezTo>
                    <a:pt x="15959" y="15797"/>
                    <a:pt x="16877" y="27868"/>
                    <a:pt x="21684" y="50173"/>
                  </a:cubicBezTo>
                  <a:lnTo>
                    <a:pt x="22602" y="50281"/>
                  </a:lnTo>
                  <a:cubicBezTo>
                    <a:pt x="22602" y="50281"/>
                    <a:pt x="32863" y="10424"/>
                    <a:pt x="31243" y="8696"/>
                  </a:cubicBezTo>
                  <a:cubicBezTo>
                    <a:pt x="29650" y="6967"/>
                    <a:pt x="14339" y="0"/>
                    <a:pt x="14339" y="0"/>
                  </a:cubicBezTo>
                  <a:close/>
                </a:path>
              </a:pathLst>
            </a:custGeom>
            <a:solidFill>
              <a:srgbClr val="6B4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96"/>
            <p:cNvSpPr/>
            <p:nvPr/>
          </p:nvSpPr>
          <p:spPr>
            <a:xfrm>
              <a:off x="-3097350" y="2974150"/>
              <a:ext cx="781775" cy="1257700"/>
            </a:xfrm>
            <a:custGeom>
              <a:rect b="b" l="l" r="r" t="t"/>
              <a:pathLst>
                <a:path extrusionOk="0" h="50308" w="31271">
                  <a:moveTo>
                    <a:pt x="14339" y="0"/>
                  </a:moveTo>
                  <a:lnTo>
                    <a:pt x="0" y="6292"/>
                  </a:lnTo>
                  <a:cubicBezTo>
                    <a:pt x="324" y="12719"/>
                    <a:pt x="4483" y="15581"/>
                    <a:pt x="4483" y="15581"/>
                  </a:cubicBezTo>
                  <a:lnTo>
                    <a:pt x="15959" y="15824"/>
                  </a:lnTo>
                  <a:cubicBezTo>
                    <a:pt x="15959" y="15824"/>
                    <a:pt x="16877" y="27895"/>
                    <a:pt x="21684" y="50173"/>
                  </a:cubicBezTo>
                  <a:lnTo>
                    <a:pt x="22602" y="50308"/>
                  </a:lnTo>
                  <a:cubicBezTo>
                    <a:pt x="22602" y="50308"/>
                    <a:pt x="30136" y="20955"/>
                    <a:pt x="31270" y="11504"/>
                  </a:cubicBezTo>
                  <a:lnTo>
                    <a:pt x="31270" y="11504"/>
                  </a:lnTo>
                  <a:cubicBezTo>
                    <a:pt x="28975" y="12017"/>
                    <a:pt x="26653" y="12260"/>
                    <a:pt x="24303" y="12260"/>
                  </a:cubicBezTo>
                  <a:cubicBezTo>
                    <a:pt x="24095" y="12264"/>
                    <a:pt x="23888" y="12266"/>
                    <a:pt x="23683" y="12266"/>
                  </a:cubicBezTo>
                  <a:cubicBezTo>
                    <a:pt x="10553" y="12266"/>
                    <a:pt x="5332" y="4694"/>
                    <a:pt x="19983" y="2647"/>
                  </a:cubicBezTo>
                  <a:cubicBezTo>
                    <a:pt x="16877" y="1162"/>
                    <a:pt x="14339" y="0"/>
                    <a:pt x="14339" y="0"/>
                  </a:cubicBezTo>
                  <a:close/>
                </a:path>
              </a:pathLst>
            </a:custGeom>
            <a:solidFill>
              <a:srgbClr val="5133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96"/>
            <p:cNvSpPr/>
            <p:nvPr/>
          </p:nvSpPr>
          <p:spPr>
            <a:xfrm>
              <a:off x="-2607925" y="4195075"/>
              <a:ext cx="124925" cy="61075"/>
            </a:xfrm>
            <a:custGeom>
              <a:rect b="b" l="l" r="r" t="t"/>
              <a:pathLst>
                <a:path extrusionOk="0" h="2443" w="4997">
                  <a:moveTo>
                    <a:pt x="2769" y="0"/>
                  </a:moveTo>
                  <a:cubicBezTo>
                    <a:pt x="1947" y="0"/>
                    <a:pt x="1158" y="1075"/>
                    <a:pt x="1" y="2443"/>
                  </a:cubicBezTo>
                  <a:lnTo>
                    <a:pt x="4996" y="2443"/>
                  </a:lnTo>
                  <a:cubicBezTo>
                    <a:pt x="4098" y="683"/>
                    <a:pt x="3423" y="0"/>
                    <a:pt x="2769" y="0"/>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96"/>
            <p:cNvSpPr/>
            <p:nvPr/>
          </p:nvSpPr>
          <p:spPr>
            <a:xfrm>
              <a:off x="-2129950" y="4192700"/>
              <a:ext cx="193100" cy="63450"/>
            </a:xfrm>
            <a:custGeom>
              <a:rect b="b" l="l" r="r" t="t"/>
              <a:pathLst>
                <a:path extrusionOk="0" h="2538" w="7724">
                  <a:moveTo>
                    <a:pt x="1279" y="1"/>
                  </a:moveTo>
                  <a:cubicBezTo>
                    <a:pt x="1184" y="1"/>
                    <a:pt x="1099" y="9"/>
                    <a:pt x="1026" y="27"/>
                  </a:cubicBezTo>
                  <a:cubicBezTo>
                    <a:pt x="270" y="216"/>
                    <a:pt x="0" y="2538"/>
                    <a:pt x="0" y="2538"/>
                  </a:cubicBezTo>
                  <a:lnTo>
                    <a:pt x="7723" y="2538"/>
                  </a:lnTo>
                  <a:cubicBezTo>
                    <a:pt x="7723" y="2538"/>
                    <a:pt x="2939" y="1"/>
                    <a:pt x="1279"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96"/>
            <p:cNvSpPr/>
            <p:nvPr/>
          </p:nvSpPr>
          <p:spPr>
            <a:xfrm>
              <a:off x="-3218875" y="1919600"/>
              <a:ext cx="940425" cy="1290850"/>
            </a:xfrm>
            <a:custGeom>
              <a:rect b="b" l="l" r="r" t="t"/>
              <a:pathLst>
                <a:path extrusionOk="0" h="51634" w="37617">
                  <a:moveTo>
                    <a:pt x="20487" y="1"/>
                  </a:moveTo>
                  <a:cubicBezTo>
                    <a:pt x="19976" y="1"/>
                    <a:pt x="19499" y="28"/>
                    <a:pt x="19065" y="84"/>
                  </a:cubicBezTo>
                  <a:cubicBezTo>
                    <a:pt x="14231" y="705"/>
                    <a:pt x="9101" y="7591"/>
                    <a:pt x="7130" y="11885"/>
                  </a:cubicBezTo>
                  <a:cubicBezTo>
                    <a:pt x="5131" y="16178"/>
                    <a:pt x="1" y="42912"/>
                    <a:pt x="5347" y="51634"/>
                  </a:cubicBezTo>
                  <a:cubicBezTo>
                    <a:pt x="17526" y="42669"/>
                    <a:pt x="26572" y="42534"/>
                    <a:pt x="32864" y="42182"/>
                  </a:cubicBezTo>
                  <a:cubicBezTo>
                    <a:pt x="28570" y="28195"/>
                    <a:pt x="37616" y="12884"/>
                    <a:pt x="36077" y="8212"/>
                  </a:cubicBezTo>
                  <a:cubicBezTo>
                    <a:pt x="34332" y="2853"/>
                    <a:pt x="25672" y="1"/>
                    <a:pt x="20487"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96"/>
            <p:cNvSpPr/>
            <p:nvPr/>
          </p:nvSpPr>
          <p:spPr>
            <a:xfrm>
              <a:off x="-2982600" y="1919600"/>
              <a:ext cx="671750" cy="340800"/>
            </a:xfrm>
            <a:custGeom>
              <a:rect b="b" l="l" r="r" t="t"/>
              <a:pathLst>
                <a:path extrusionOk="0" h="13632" w="26870">
                  <a:moveTo>
                    <a:pt x="11036" y="1"/>
                  </a:moveTo>
                  <a:cubicBezTo>
                    <a:pt x="10525" y="1"/>
                    <a:pt x="10048" y="28"/>
                    <a:pt x="9614" y="84"/>
                  </a:cubicBezTo>
                  <a:cubicBezTo>
                    <a:pt x="6131" y="516"/>
                    <a:pt x="2485" y="4243"/>
                    <a:pt x="1" y="7888"/>
                  </a:cubicBezTo>
                  <a:cubicBezTo>
                    <a:pt x="2884" y="11413"/>
                    <a:pt x="10780" y="13632"/>
                    <a:pt x="17522" y="13632"/>
                  </a:cubicBezTo>
                  <a:cubicBezTo>
                    <a:pt x="21264" y="13632"/>
                    <a:pt x="24650" y="12948"/>
                    <a:pt x="26626" y="11426"/>
                  </a:cubicBezTo>
                  <a:cubicBezTo>
                    <a:pt x="26842" y="10075"/>
                    <a:pt x="26869" y="8995"/>
                    <a:pt x="26626" y="8212"/>
                  </a:cubicBezTo>
                  <a:cubicBezTo>
                    <a:pt x="24881" y="2853"/>
                    <a:pt x="16221" y="1"/>
                    <a:pt x="11036" y="1"/>
                  </a:cubicBezTo>
                  <a:close/>
                </a:path>
              </a:pathLst>
            </a:custGeom>
            <a:solidFill>
              <a:srgbClr val="DBC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96"/>
            <p:cNvSpPr/>
            <p:nvPr/>
          </p:nvSpPr>
          <p:spPr>
            <a:xfrm>
              <a:off x="-3233725" y="1920350"/>
              <a:ext cx="544150" cy="1290100"/>
            </a:xfrm>
            <a:custGeom>
              <a:rect b="b" l="l" r="r" t="t"/>
              <a:pathLst>
                <a:path extrusionOk="0" h="51604" w="21766">
                  <a:moveTo>
                    <a:pt x="21765" y="0"/>
                  </a:moveTo>
                  <a:cubicBezTo>
                    <a:pt x="4834" y="270"/>
                    <a:pt x="1" y="36563"/>
                    <a:pt x="5941" y="51604"/>
                  </a:cubicBezTo>
                  <a:cubicBezTo>
                    <a:pt x="11612" y="47445"/>
                    <a:pt x="16608" y="45177"/>
                    <a:pt x="20955" y="43908"/>
                  </a:cubicBezTo>
                  <a:cubicBezTo>
                    <a:pt x="17094" y="39236"/>
                    <a:pt x="14528" y="31351"/>
                    <a:pt x="14528" y="22413"/>
                  </a:cubicBezTo>
                  <a:cubicBezTo>
                    <a:pt x="14528" y="12854"/>
                    <a:pt x="17445" y="4510"/>
                    <a:pt x="21765" y="0"/>
                  </a:cubicBezTo>
                  <a:close/>
                </a:path>
              </a:pathLst>
            </a:custGeom>
            <a:solidFill>
              <a:srgbClr val="DBC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96"/>
            <p:cNvSpPr/>
            <p:nvPr/>
          </p:nvSpPr>
          <p:spPr>
            <a:xfrm>
              <a:off x="-3195925" y="2056025"/>
              <a:ext cx="336225" cy="1110550"/>
            </a:xfrm>
            <a:custGeom>
              <a:rect b="b" l="l" r="r" t="t"/>
              <a:pathLst>
                <a:path extrusionOk="0" h="44422" w="13449">
                  <a:moveTo>
                    <a:pt x="10370" y="1"/>
                  </a:moveTo>
                  <a:lnTo>
                    <a:pt x="10370" y="1"/>
                  </a:lnTo>
                  <a:cubicBezTo>
                    <a:pt x="3133" y="8426"/>
                    <a:pt x="1" y="28975"/>
                    <a:pt x="3592" y="44421"/>
                  </a:cubicBezTo>
                  <a:cubicBezTo>
                    <a:pt x="2674" y="35618"/>
                    <a:pt x="6995" y="26464"/>
                    <a:pt x="13449" y="23143"/>
                  </a:cubicBezTo>
                  <a:cubicBezTo>
                    <a:pt x="13449" y="23008"/>
                    <a:pt x="13422" y="22900"/>
                    <a:pt x="13394" y="22765"/>
                  </a:cubicBezTo>
                  <a:cubicBezTo>
                    <a:pt x="10289" y="19551"/>
                    <a:pt x="8264" y="14691"/>
                    <a:pt x="8264" y="9209"/>
                  </a:cubicBezTo>
                  <a:cubicBezTo>
                    <a:pt x="8237" y="6023"/>
                    <a:pt x="8966" y="2863"/>
                    <a:pt x="10370" y="1"/>
                  </a:cubicBezTo>
                  <a:close/>
                </a:path>
              </a:pathLst>
            </a:custGeom>
            <a:solidFill>
              <a:srgbClr val="CEB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96"/>
            <p:cNvSpPr/>
            <p:nvPr/>
          </p:nvSpPr>
          <p:spPr>
            <a:xfrm>
              <a:off x="-2768600" y="2153250"/>
              <a:ext cx="208650" cy="434775"/>
            </a:xfrm>
            <a:custGeom>
              <a:rect b="b" l="l" r="r" t="t"/>
              <a:pathLst>
                <a:path extrusionOk="0" h="17391" w="8346">
                  <a:moveTo>
                    <a:pt x="1" y="0"/>
                  </a:moveTo>
                  <a:lnTo>
                    <a:pt x="1" y="0"/>
                  </a:lnTo>
                  <a:cubicBezTo>
                    <a:pt x="1675" y="7237"/>
                    <a:pt x="3997" y="13610"/>
                    <a:pt x="8345" y="17391"/>
                  </a:cubicBezTo>
                  <a:cubicBezTo>
                    <a:pt x="4592" y="8371"/>
                    <a:pt x="5429" y="1161"/>
                    <a:pt x="5429" y="1161"/>
                  </a:cubicBezTo>
                  <a:lnTo>
                    <a:pt x="1" y="0"/>
                  </a:lnTo>
                  <a:close/>
                </a:path>
              </a:pathLst>
            </a:custGeom>
            <a:solidFill>
              <a:srgbClr val="DBC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96"/>
            <p:cNvSpPr/>
            <p:nvPr/>
          </p:nvSpPr>
          <p:spPr>
            <a:xfrm>
              <a:off x="-3069525" y="2186250"/>
              <a:ext cx="901775" cy="675700"/>
            </a:xfrm>
            <a:custGeom>
              <a:rect b="b" l="l" r="r" t="t"/>
              <a:pathLst>
                <a:path extrusionOk="0" h="27028" w="36071">
                  <a:moveTo>
                    <a:pt x="10290" y="1"/>
                  </a:moveTo>
                  <a:cubicBezTo>
                    <a:pt x="5730" y="1"/>
                    <a:pt x="0" y="3758"/>
                    <a:pt x="3667" y="13397"/>
                  </a:cubicBezTo>
                  <a:cubicBezTo>
                    <a:pt x="5152" y="17286"/>
                    <a:pt x="9365" y="25090"/>
                    <a:pt x="15035" y="26764"/>
                  </a:cubicBezTo>
                  <a:cubicBezTo>
                    <a:pt x="15642" y="26946"/>
                    <a:pt x="16359" y="27027"/>
                    <a:pt x="17157" y="27027"/>
                  </a:cubicBezTo>
                  <a:cubicBezTo>
                    <a:pt x="23817" y="27027"/>
                    <a:pt x="36071" y="21363"/>
                    <a:pt x="36071" y="21363"/>
                  </a:cubicBezTo>
                  <a:lnTo>
                    <a:pt x="34019" y="12857"/>
                  </a:lnTo>
                  <a:cubicBezTo>
                    <a:pt x="34019" y="12857"/>
                    <a:pt x="23433" y="14288"/>
                    <a:pt x="20719" y="14288"/>
                  </a:cubicBezTo>
                  <a:cubicBezTo>
                    <a:pt x="20427" y="14288"/>
                    <a:pt x="20226" y="14271"/>
                    <a:pt x="20139" y="14234"/>
                  </a:cubicBezTo>
                  <a:cubicBezTo>
                    <a:pt x="18978" y="13748"/>
                    <a:pt x="16575" y="8348"/>
                    <a:pt x="14900" y="2434"/>
                  </a:cubicBezTo>
                  <a:cubicBezTo>
                    <a:pt x="14458" y="894"/>
                    <a:pt x="12513" y="1"/>
                    <a:pt x="10290" y="1"/>
                  </a:cubicBezTo>
                  <a:close/>
                </a:path>
              </a:pathLst>
            </a:custGeom>
            <a:solidFill>
              <a:srgbClr val="EFD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96"/>
            <p:cNvSpPr/>
            <p:nvPr/>
          </p:nvSpPr>
          <p:spPr>
            <a:xfrm>
              <a:off x="-3092000" y="2031550"/>
              <a:ext cx="924925" cy="830400"/>
            </a:xfrm>
            <a:custGeom>
              <a:rect b="b" l="l" r="r" t="t"/>
              <a:pathLst>
                <a:path extrusionOk="0" h="33216" w="36997">
                  <a:moveTo>
                    <a:pt x="11078" y="0"/>
                  </a:moveTo>
                  <a:cubicBezTo>
                    <a:pt x="7234" y="0"/>
                    <a:pt x="0" y="8915"/>
                    <a:pt x="4296" y="19666"/>
                  </a:cubicBezTo>
                  <a:cubicBezTo>
                    <a:pt x="5835" y="23528"/>
                    <a:pt x="10291" y="31278"/>
                    <a:pt x="15961" y="32952"/>
                  </a:cubicBezTo>
                  <a:cubicBezTo>
                    <a:pt x="16565" y="33134"/>
                    <a:pt x="17280" y="33215"/>
                    <a:pt x="18076" y="33215"/>
                  </a:cubicBezTo>
                  <a:cubicBezTo>
                    <a:pt x="24722" y="33215"/>
                    <a:pt x="36997" y="27551"/>
                    <a:pt x="36997" y="27551"/>
                  </a:cubicBezTo>
                  <a:lnTo>
                    <a:pt x="36403" y="25094"/>
                  </a:lnTo>
                  <a:cubicBezTo>
                    <a:pt x="32107" y="26601"/>
                    <a:pt x="26144" y="28407"/>
                    <a:pt x="22258" y="28407"/>
                  </a:cubicBezTo>
                  <a:cubicBezTo>
                    <a:pt x="21479" y="28407"/>
                    <a:pt x="20783" y="28335"/>
                    <a:pt x="20201" y="28172"/>
                  </a:cubicBezTo>
                  <a:cubicBezTo>
                    <a:pt x="9589" y="23852"/>
                    <a:pt x="5592" y="7812"/>
                    <a:pt x="12532" y="629"/>
                  </a:cubicBezTo>
                  <a:cubicBezTo>
                    <a:pt x="12158" y="202"/>
                    <a:pt x="11656" y="0"/>
                    <a:pt x="11078" y="0"/>
                  </a:cubicBezTo>
                  <a:close/>
                </a:path>
              </a:pathLst>
            </a:custGeom>
            <a:solidFill>
              <a:srgbClr val="DBC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96"/>
            <p:cNvSpPr/>
            <p:nvPr/>
          </p:nvSpPr>
          <p:spPr>
            <a:xfrm>
              <a:off x="-2090125" y="2493500"/>
              <a:ext cx="586675" cy="312575"/>
            </a:xfrm>
            <a:custGeom>
              <a:rect b="b" l="l" r="r" t="t"/>
              <a:pathLst>
                <a:path extrusionOk="0" h="12503" w="23467">
                  <a:moveTo>
                    <a:pt x="23466" y="0"/>
                  </a:moveTo>
                  <a:lnTo>
                    <a:pt x="23466" y="0"/>
                  </a:lnTo>
                  <a:cubicBezTo>
                    <a:pt x="23466" y="0"/>
                    <a:pt x="20172" y="999"/>
                    <a:pt x="18606" y="1512"/>
                  </a:cubicBezTo>
                  <a:cubicBezTo>
                    <a:pt x="17067" y="2025"/>
                    <a:pt x="7804" y="2943"/>
                    <a:pt x="7804" y="2943"/>
                  </a:cubicBezTo>
                  <a:cubicBezTo>
                    <a:pt x="1108" y="6481"/>
                    <a:pt x="0" y="11720"/>
                    <a:pt x="0" y="11720"/>
                  </a:cubicBezTo>
                  <a:lnTo>
                    <a:pt x="19821" y="12503"/>
                  </a:lnTo>
                  <a:cubicBezTo>
                    <a:pt x="19821" y="12503"/>
                    <a:pt x="21387" y="3645"/>
                    <a:pt x="23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96"/>
            <p:cNvSpPr/>
            <p:nvPr/>
          </p:nvSpPr>
          <p:spPr>
            <a:xfrm>
              <a:off x="-2017450" y="2560825"/>
              <a:ext cx="203700" cy="124725"/>
            </a:xfrm>
            <a:custGeom>
              <a:rect b="b" l="l" r="r" t="t"/>
              <a:pathLst>
                <a:path extrusionOk="0" h="4989" w="8148">
                  <a:moveTo>
                    <a:pt x="2053" y="0"/>
                  </a:moveTo>
                  <a:cubicBezTo>
                    <a:pt x="1413" y="0"/>
                    <a:pt x="1" y="1249"/>
                    <a:pt x="361" y="2114"/>
                  </a:cubicBezTo>
                  <a:cubicBezTo>
                    <a:pt x="160" y="2556"/>
                    <a:pt x="5766" y="4989"/>
                    <a:pt x="7451" y="4989"/>
                  </a:cubicBezTo>
                  <a:cubicBezTo>
                    <a:pt x="8030" y="4989"/>
                    <a:pt x="8147" y="4702"/>
                    <a:pt x="7409" y="3950"/>
                  </a:cubicBezTo>
                  <a:cubicBezTo>
                    <a:pt x="5572" y="2789"/>
                    <a:pt x="3871" y="1493"/>
                    <a:pt x="2251" y="61"/>
                  </a:cubicBezTo>
                  <a:cubicBezTo>
                    <a:pt x="2200" y="20"/>
                    <a:pt x="2133" y="0"/>
                    <a:pt x="2053"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96"/>
            <p:cNvSpPr/>
            <p:nvPr/>
          </p:nvSpPr>
          <p:spPr>
            <a:xfrm>
              <a:off x="-2275200" y="2497575"/>
              <a:ext cx="346375" cy="236300"/>
            </a:xfrm>
            <a:custGeom>
              <a:rect b="b" l="l" r="r" t="t"/>
              <a:pathLst>
                <a:path extrusionOk="0" h="9452" w="13855">
                  <a:moveTo>
                    <a:pt x="5889" y="0"/>
                  </a:moveTo>
                  <a:cubicBezTo>
                    <a:pt x="4741" y="0"/>
                    <a:pt x="3517" y="137"/>
                    <a:pt x="2246" y="404"/>
                  </a:cubicBezTo>
                  <a:cubicBezTo>
                    <a:pt x="0" y="774"/>
                    <a:pt x="2639" y="8922"/>
                    <a:pt x="4196" y="8922"/>
                  </a:cubicBezTo>
                  <a:cubicBezTo>
                    <a:pt x="4231" y="8922"/>
                    <a:pt x="4265" y="8918"/>
                    <a:pt x="4298" y="8910"/>
                  </a:cubicBezTo>
                  <a:cubicBezTo>
                    <a:pt x="4579" y="8841"/>
                    <a:pt x="4870" y="8813"/>
                    <a:pt x="5167" y="8813"/>
                  </a:cubicBezTo>
                  <a:cubicBezTo>
                    <a:pt x="6495" y="8813"/>
                    <a:pt x="7940" y="9384"/>
                    <a:pt x="9132" y="9450"/>
                  </a:cubicBezTo>
                  <a:cubicBezTo>
                    <a:pt x="9146" y="9451"/>
                    <a:pt x="9160" y="9451"/>
                    <a:pt x="9174" y="9451"/>
                  </a:cubicBezTo>
                  <a:cubicBezTo>
                    <a:pt x="10652" y="9451"/>
                    <a:pt x="13855" y="5362"/>
                    <a:pt x="13614" y="4239"/>
                  </a:cubicBezTo>
                  <a:cubicBezTo>
                    <a:pt x="12365" y="1350"/>
                    <a:pt x="9499" y="0"/>
                    <a:pt x="5889"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96"/>
            <p:cNvSpPr/>
            <p:nvPr/>
          </p:nvSpPr>
          <p:spPr>
            <a:xfrm>
              <a:off x="-2315600" y="2687925"/>
              <a:ext cx="723025" cy="164725"/>
            </a:xfrm>
            <a:custGeom>
              <a:rect b="b" l="l" r="r" t="t"/>
              <a:pathLst>
                <a:path extrusionOk="0" h="6589" w="28921">
                  <a:moveTo>
                    <a:pt x="4588" y="1"/>
                  </a:moveTo>
                  <a:cubicBezTo>
                    <a:pt x="4399" y="1"/>
                    <a:pt x="4278" y="9"/>
                    <a:pt x="4240" y="27"/>
                  </a:cubicBezTo>
                  <a:cubicBezTo>
                    <a:pt x="3808" y="243"/>
                    <a:pt x="1701" y="2052"/>
                    <a:pt x="0" y="5617"/>
                  </a:cubicBezTo>
                  <a:lnTo>
                    <a:pt x="513" y="6589"/>
                  </a:lnTo>
                  <a:lnTo>
                    <a:pt x="28921" y="6589"/>
                  </a:lnTo>
                  <a:lnTo>
                    <a:pt x="28921" y="5104"/>
                  </a:lnTo>
                  <a:cubicBezTo>
                    <a:pt x="26526" y="1210"/>
                    <a:pt x="26297" y="360"/>
                    <a:pt x="24003" y="360"/>
                  </a:cubicBezTo>
                  <a:cubicBezTo>
                    <a:pt x="22908" y="360"/>
                    <a:pt x="21343" y="554"/>
                    <a:pt x="18849" y="702"/>
                  </a:cubicBezTo>
                  <a:cubicBezTo>
                    <a:pt x="18606" y="735"/>
                    <a:pt x="18240" y="750"/>
                    <a:pt x="17780" y="750"/>
                  </a:cubicBezTo>
                  <a:cubicBezTo>
                    <a:pt x="14487" y="750"/>
                    <a:pt x="6396" y="1"/>
                    <a:pt x="4588" y="1"/>
                  </a:cubicBezTo>
                  <a:close/>
                </a:path>
              </a:pathLst>
            </a:custGeom>
            <a:solidFill>
              <a:srgbClr val="EFE6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96"/>
            <p:cNvSpPr/>
            <p:nvPr/>
          </p:nvSpPr>
          <p:spPr>
            <a:xfrm>
              <a:off x="-2315600" y="2779050"/>
              <a:ext cx="723025" cy="73600"/>
            </a:xfrm>
            <a:custGeom>
              <a:rect b="b" l="l" r="r" t="t"/>
              <a:pathLst>
                <a:path extrusionOk="0" h="2944" w="28921">
                  <a:moveTo>
                    <a:pt x="28003" y="0"/>
                  </a:moveTo>
                  <a:lnTo>
                    <a:pt x="297" y="1378"/>
                  </a:lnTo>
                  <a:cubicBezTo>
                    <a:pt x="189" y="1567"/>
                    <a:pt x="81" y="1783"/>
                    <a:pt x="0" y="1972"/>
                  </a:cubicBezTo>
                  <a:lnTo>
                    <a:pt x="513" y="2944"/>
                  </a:lnTo>
                  <a:lnTo>
                    <a:pt x="28921" y="2944"/>
                  </a:lnTo>
                  <a:lnTo>
                    <a:pt x="28921" y="1459"/>
                  </a:lnTo>
                  <a:cubicBezTo>
                    <a:pt x="28921" y="1459"/>
                    <a:pt x="28516" y="811"/>
                    <a:pt x="28003" y="0"/>
                  </a:cubicBezTo>
                  <a:close/>
                </a:path>
              </a:pathLst>
            </a:custGeom>
            <a:solidFill>
              <a:srgbClr val="D8CC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96"/>
            <p:cNvSpPr/>
            <p:nvPr/>
          </p:nvSpPr>
          <p:spPr>
            <a:xfrm>
              <a:off x="-1816725" y="2699375"/>
              <a:ext cx="223475" cy="153275"/>
            </a:xfrm>
            <a:custGeom>
              <a:rect b="b" l="l" r="r" t="t"/>
              <a:pathLst>
                <a:path extrusionOk="0" h="6131" w="8939">
                  <a:moveTo>
                    <a:pt x="5195" y="0"/>
                  </a:moveTo>
                  <a:cubicBezTo>
                    <a:pt x="2425" y="0"/>
                    <a:pt x="282" y="2860"/>
                    <a:pt x="1" y="6131"/>
                  </a:cubicBezTo>
                  <a:lnTo>
                    <a:pt x="8939" y="6131"/>
                  </a:lnTo>
                  <a:lnTo>
                    <a:pt x="8939" y="4646"/>
                  </a:lnTo>
                  <a:cubicBezTo>
                    <a:pt x="8939" y="4646"/>
                    <a:pt x="6239" y="109"/>
                    <a:pt x="5671" y="28"/>
                  </a:cubicBezTo>
                  <a:cubicBezTo>
                    <a:pt x="5511" y="9"/>
                    <a:pt x="5352" y="0"/>
                    <a:pt x="5195" y="0"/>
                  </a:cubicBezTo>
                  <a:close/>
                </a:path>
              </a:pathLst>
            </a:custGeom>
            <a:solidFill>
              <a:srgbClr val="E5DC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96"/>
            <p:cNvSpPr/>
            <p:nvPr/>
          </p:nvSpPr>
          <p:spPr>
            <a:xfrm>
              <a:off x="-2339900" y="2826975"/>
              <a:ext cx="565050" cy="25675"/>
            </a:xfrm>
            <a:custGeom>
              <a:rect b="b" l="l" r="r" t="t"/>
              <a:pathLst>
                <a:path extrusionOk="0" h="1027" w="22602">
                  <a:moveTo>
                    <a:pt x="21926" y="0"/>
                  </a:moveTo>
                  <a:cubicBezTo>
                    <a:pt x="21918" y="0"/>
                    <a:pt x="21909" y="0"/>
                    <a:pt x="21900" y="1"/>
                  </a:cubicBezTo>
                  <a:lnTo>
                    <a:pt x="675" y="1"/>
                  </a:lnTo>
                  <a:cubicBezTo>
                    <a:pt x="0" y="1"/>
                    <a:pt x="0" y="1027"/>
                    <a:pt x="675" y="1027"/>
                  </a:cubicBezTo>
                  <a:lnTo>
                    <a:pt x="21900" y="1027"/>
                  </a:lnTo>
                  <a:cubicBezTo>
                    <a:pt x="22593" y="1027"/>
                    <a:pt x="22602" y="0"/>
                    <a:pt x="219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96"/>
            <p:cNvSpPr/>
            <p:nvPr/>
          </p:nvSpPr>
          <p:spPr>
            <a:xfrm>
              <a:off x="-1841025" y="2826975"/>
              <a:ext cx="362550" cy="27675"/>
            </a:xfrm>
            <a:custGeom>
              <a:rect b="b" l="l" r="r" t="t"/>
              <a:pathLst>
                <a:path extrusionOk="0" h="1107" w="14502">
                  <a:moveTo>
                    <a:pt x="13956" y="0"/>
                  </a:moveTo>
                  <a:cubicBezTo>
                    <a:pt x="13949" y="0"/>
                    <a:pt x="13942" y="0"/>
                    <a:pt x="13934" y="1"/>
                  </a:cubicBezTo>
                  <a:lnTo>
                    <a:pt x="460" y="1"/>
                  </a:lnTo>
                  <a:cubicBezTo>
                    <a:pt x="109" y="1"/>
                    <a:pt x="1" y="325"/>
                    <a:pt x="55" y="622"/>
                  </a:cubicBezTo>
                  <a:cubicBezTo>
                    <a:pt x="12" y="1004"/>
                    <a:pt x="2084" y="1107"/>
                    <a:pt x="4640" y="1107"/>
                  </a:cubicBezTo>
                  <a:cubicBezTo>
                    <a:pt x="7589" y="1107"/>
                    <a:pt x="11183" y="970"/>
                    <a:pt x="12915" y="970"/>
                  </a:cubicBezTo>
                  <a:cubicBezTo>
                    <a:pt x="13497" y="970"/>
                    <a:pt x="13868" y="986"/>
                    <a:pt x="13934" y="1027"/>
                  </a:cubicBezTo>
                  <a:cubicBezTo>
                    <a:pt x="14494" y="1027"/>
                    <a:pt x="14501" y="0"/>
                    <a:pt x="139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96"/>
            <p:cNvSpPr/>
            <p:nvPr/>
          </p:nvSpPr>
          <p:spPr>
            <a:xfrm>
              <a:off x="-2694325" y="1923700"/>
              <a:ext cx="249125" cy="318000"/>
            </a:xfrm>
            <a:custGeom>
              <a:rect b="b" l="l" r="r" t="t"/>
              <a:pathLst>
                <a:path extrusionOk="0" h="12720" w="9965">
                  <a:moveTo>
                    <a:pt x="530" y="0"/>
                  </a:moveTo>
                  <a:cubicBezTo>
                    <a:pt x="479" y="0"/>
                    <a:pt x="429" y="1"/>
                    <a:pt x="378" y="1"/>
                  </a:cubicBezTo>
                  <a:cubicBezTo>
                    <a:pt x="378" y="1"/>
                    <a:pt x="0" y="8588"/>
                    <a:pt x="8884" y="12720"/>
                  </a:cubicBezTo>
                  <a:cubicBezTo>
                    <a:pt x="9938" y="9317"/>
                    <a:pt x="9965" y="5699"/>
                    <a:pt x="8965" y="2296"/>
                  </a:cubicBezTo>
                  <a:cubicBezTo>
                    <a:pt x="6416" y="783"/>
                    <a:pt x="3502" y="0"/>
                    <a:pt x="530" y="0"/>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96"/>
            <p:cNvSpPr/>
            <p:nvPr/>
          </p:nvSpPr>
          <p:spPr>
            <a:xfrm>
              <a:off x="-2673400" y="1682025"/>
              <a:ext cx="365925" cy="456400"/>
            </a:xfrm>
            <a:custGeom>
              <a:rect b="b" l="l" r="r" t="t"/>
              <a:pathLst>
                <a:path extrusionOk="0" h="18256" w="14637">
                  <a:moveTo>
                    <a:pt x="7669" y="1"/>
                  </a:moveTo>
                  <a:cubicBezTo>
                    <a:pt x="7669" y="1"/>
                    <a:pt x="3538" y="7427"/>
                    <a:pt x="0" y="9587"/>
                  </a:cubicBezTo>
                  <a:cubicBezTo>
                    <a:pt x="838" y="14664"/>
                    <a:pt x="3889" y="17445"/>
                    <a:pt x="8912" y="18255"/>
                  </a:cubicBezTo>
                  <a:lnTo>
                    <a:pt x="14636" y="7130"/>
                  </a:lnTo>
                  <a:lnTo>
                    <a:pt x="7669" y="1"/>
                  </a:ln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96"/>
            <p:cNvSpPr/>
            <p:nvPr/>
          </p:nvSpPr>
          <p:spPr>
            <a:xfrm>
              <a:off x="-2596450" y="1410150"/>
              <a:ext cx="749400" cy="790125"/>
            </a:xfrm>
            <a:custGeom>
              <a:rect b="b" l="l" r="r" t="t"/>
              <a:pathLst>
                <a:path extrusionOk="0" h="31605" w="29976">
                  <a:moveTo>
                    <a:pt x="15540" y="1"/>
                  </a:moveTo>
                  <a:cubicBezTo>
                    <a:pt x="15097" y="1"/>
                    <a:pt x="14587" y="144"/>
                    <a:pt x="13935" y="480"/>
                  </a:cubicBezTo>
                  <a:cubicBezTo>
                    <a:pt x="13326" y="293"/>
                    <a:pt x="12841" y="194"/>
                    <a:pt x="12432" y="194"/>
                  </a:cubicBezTo>
                  <a:cubicBezTo>
                    <a:pt x="11481" y="194"/>
                    <a:pt x="10937" y="729"/>
                    <a:pt x="10181" y="1938"/>
                  </a:cubicBezTo>
                  <a:cubicBezTo>
                    <a:pt x="9500" y="1519"/>
                    <a:pt x="8973" y="1343"/>
                    <a:pt x="8563" y="1343"/>
                  </a:cubicBezTo>
                  <a:cubicBezTo>
                    <a:pt x="7200" y="1343"/>
                    <a:pt x="7115" y="3281"/>
                    <a:pt x="6887" y="4692"/>
                  </a:cubicBezTo>
                  <a:cubicBezTo>
                    <a:pt x="6723" y="4666"/>
                    <a:pt x="6569" y="4653"/>
                    <a:pt x="6426" y="4653"/>
                  </a:cubicBezTo>
                  <a:cubicBezTo>
                    <a:pt x="3644" y="4653"/>
                    <a:pt x="4639" y="9419"/>
                    <a:pt x="4510" y="10498"/>
                  </a:cubicBezTo>
                  <a:lnTo>
                    <a:pt x="4051" y="13333"/>
                  </a:lnTo>
                  <a:cubicBezTo>
                    <a:pt x="3133" y="14467"/>
                    <a:pt x="2161" y="16682"/>
                    <a:pt x="3214" y="18329"/>
                  </a:cubicBezTo>
                  <a:cubicBezTo>
                    <a:pt x="2566" y="19166"/>
                    <a:pt x="1" y="21866"/>
                    <a:pt x="2512" y="23000"/>
                  </a:cubicBezTo>
                  <a:cubicBezTo>
                    <a:pt x="2107" y="24054"/>
                    <a:pt x="2485" y="25134"/>
                    <a:pt x="3592" y="25512"/>
                  </a:cubicBezTo>
                  <a:cubicBezTo>
                    <a:pt x="3349" y="26916"/>
                    <a:pt x="3808" y="27321"/>
                    <a:pt x="5131" y="27510"/>
                  </a:cubicBezTo>
                  <a:cubicBezTo>
                    <a:pt x="5375" y="28698"/>
                    <a:pt x="6266" y="29184"/>
                    <a:pt x="7265" y="29427"/>
                  </a:cubicBezTo>
                  <a:cubicBezTo>
                    <a:pt x="7265" y="29427"/>
                    <a:pt x="7346" y="30183"/>
                    <a:pt x="7346" y="30426"/>
                  </a:cubicBezTo>
                  <a:cubicBezTo>
                    <a:pt x="7743" y="31094"/>
                    <a:pt x="8862" y="31605"/>
                    <a:pt x="9868" y="31605"/>
                  </a:cubicBezTo>
                  <a:cubicBezTo>
                    <a:pt x="10368" y="31605"/>
                    <a:pt x="10840" y="31478"/>
                    <a:pt x="11180" y="31183"/>
                  </a:cubicBezTo>
                  <a:cubicBezTo>
                    <a:pt x="11527" y="31249"/>
                    <a:pt x="11832" y="31283"/>
                    <a:pt x="12104" y="31283"/>
                  </a:cubicBezTo>
                  <a:cubicBezTo>
                    <a:pt x="13166" y="31283"/>
                    <a:pt x="13716" y="30755"/>
                    <a:pt x="14232" y="29508"/>
                  </a:cubicBezTo>
                  <a:cubicBezTo>
                    <a:pt x="14664" y="29508"/>
                    <a:pt x="15069" y="29427"/>
                    <a:pt x="15474" y="29265"/>
                  </a:cubicBezTo>
                  <a:cubicBezTo>
                    <a:pt x="15933" y="29049"/>
                    <a:pt x="19308" y="20408"/>
                    <a:pt x="20604" y="17519"/>
                  </a:cubicBezTo>
                  <a:cubicBezTo>
                    <a:pt x="22555" y="13169"/>
                    <a:pt x="23940" y="13117"/>
                    <a:pt x="24005" y="13117"/>
                  </a:cubicBezTo>
                  <a:cubicBezTo>
                    <a:pt x="24006" y="13117"/>
                    <a:pt x="24007" y="13117"/>
                    <a:pt x="24007" y="13117"/>
                  </a:cubicBezTo>
                  <a:cubicBezTo>
                    <a:pt x="24007" y="13117"/>
                    <a:pt x="23656" y="15007"/>
                    <a:pt x="26005" y="15332"/>
                  </a:cubicBezTo>
                  <a:cubicBezTo>
                    <a:pt x="26105" y="15344"/>
                    <a:pt x="26203" y="15350"/>
                    <a:pt x="26300" y="15350"/>
                  </a:cubicBezTo>
                  <a:cubicBezTo>
                    <a:pt x="28513" y="15350"/>
                    <a:pt x="29976" y="12148"/>
                    <a:pt x="29381" y="7906"/>
                  </a:cubicBezTo>
                  <a:cubicBezTo>
                    <a:pt x="28786" y="3450"/>
                    <a:pt x="21036" y="2397"/>
                    <a:pt x="21036" y="2397"/>
                  </a:cubicBezTo>
                  <a:cubicBezTo>
                    <a:pt x="21050" y="1250"/>
                    <a:pt x="20539" y="945"/>
                    <a:pt x="19894" y="945"/>
                  </a:cubicBezTo>
                  <a:cubicBezTo>
                    <a:pt x="19264" y="945"/>
                    <a:pt x="18506" y="1237"/>
                    <a:pt x="17985" y="1317"/>
                  </a:cubicBezTo>
                  <a:cubicBezTo>
                    <a:pt x="17034" y="563"/>
                    <a:pt x="16417" y="1"/>
                    <a:pt x="15540" y="1"/>
                  </a:cubicBezTo>
                  <a:close/>
                </a:path>
              </a:pathLst>
            </a:custGeom>
            <a:solidFill>
              <a:srgbClr val="8C45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96"/>
            <p:cNvSpPr/>
            <p:nvPr/>
          </p:nvSpPr>
          <p:spPr>
            <a:xfrm>
              <a:off x="-2595775" y="1409975"/>
              <a:ext cx="384150" cy="791675"/>
            </a:xfrm>
            <a:custGeom>
              <a:rect b="b" l="l" r="r" t="t"/>
              <a:pathLst>
                <a:path extrusionOk="0" h="31667" w="15366">
                  <a:moveTo>
                    <a:pt x="15366" y="1"/>
                  </a:moveTo>
                  <a:cubicBezTo>
                    <a:pt x="14880" y="109"/>
                    <a:pt x="14394" y="271"/>
                    <a:pt x="13908" y="487"/>
                  </a:cubicBezTo>
                  <a:cubicBezTo>
                    <a:pt x="13295" y="291"/>
                    <a:pt x="12808" y="188"/>
                    <a:pt x="12397" y="188"/>
                  </a:cubicBezTo>
                  <a:cubicBezTo>
                    <a:pt x="11451" y="188"/>
                    <a:pt x="10907" y="731"/>
                    <a:pt x="10154" y="1918"/>
                  </a:cubicBezTo>
                  <a:cubicBezTo>
                    <a:pt x="9484" y="1512"/>
                    <a:pt x="8963" y="1341"/>
                    <a:pt x="8556" y="1341"/>
                  </a:cubicBezTo>
                  <a:cubicBezTo>
                    <a:pt x="7174" y="1341"/>
                    <a:pt x="7089" y="3302"/>
                    <a:pt x="6860" y="4699"/>
                  </a:cubicBezTo>
                  <a:cubicBezTo>
                    <a:pt x="6695" y="4673"/>
                    <a:pt x="6541" y="4660"/>
                    <a:pt x="6397" y="4660"/>
                  </a:cubicBezTo>
                  <a:cubicBezTo>
                    <a:pt x="3617" y="4660"/>
                    <a:pt x="4613" y="9401"/>
                    <a:pt x="4510" y="10505"/>
                  </a:cubicBezTo>
                  <a:lnTo>
                    <a:pt x="4051" y="13340"/>
                  </a:lnTo>
                  <a:cubicBezTo>
                    <a:pt x="3106" y="14474"/>
                    <a:pt x="2161" y="16689"/>
                    <a:pt x="3187" y="18309"/>
                  </a:cubicBezTo>
                  <a:cubicBezTo>
                    <a:pt x="2539" y="19200"/>
                    <a:pt x="1" y="21846"/>
                    <a:pt x="2512" y="23007"/>
                  </a:cubicBezTo>
                  <a:cubicBezTo>
                    <a:pt x="2107" y="24061"/>
                    <a:pt x="2485" y="25141"/>
                    <a:pt x="3592" y="25519"/>
                  </a:cubicBezTo>
                  <a:cubicBezTo>
                    <a:pt x="3349" y="26923"/>
                    <a:pt x="3808" y="27328"/>
                    <a:pt x="5104" y="27517"/>
                  </a:cubicBezTo>
                  <a:cubicBezTo>
                    <a:pt x="5375" y="28705"/>
                    <a:pt x="6266" y="29191"/>
                    <a:pt x="7265" y="29434"/>
                  </a:cubicBezTo>
                  <a:cubicBezTo>
                    <a:pt x="7265" y="29434"/>
                    <a:pt x="7346" y="30190"/>
                    <a:pt x="7346" y="30433"/>
                  </a:cubicBezTo>
                  <a:cubicBezTo>
                    <a:pt x="7435" y="30791"/>
                    <a:pt x="8838" y="31667"/>
                    <a:pt x="9824" y="31667"/>
                  </a:cubicBezTo>
                  <a:cubicBezTo>
                    <a:pt x="10030" y="31667"/>
                    <a:pt x="10217" y="31629"/>
                    <a:pt x="10370" y="31541"/>
                  </a:cubicBezTo>
                  <a:cubicBezTo>
                    <a:pt x="8291" y="31217"/>
                    <a:pt x="6185" y="26113"/>
                    <a:pt x="6185" y="21846"/>
                  </a:cubicBezTo>
                  <a:cubicBezTo>
                    <a:pt x="6185" y="18903"/>
                    <a:pt x="8291" y="14447"/>
                    <a:pt x="8966" y="11666"/>
                  </a:cubicBezTo>
                  <a:cubicBezTo>
                    <a:pt x="9128" y="6967"/>
                    <a:pt x="11504" y="2647"/>
                    <a:pt x="15366" y="1"/>
                  </a:cubicBezTo>
                  <a:close/>
                </a:path>
              </a:pathLst>
            </a:custGeom>
            <a:solidFill>
              <a:srgbClr val="7532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96"/>
            <p:cNvSpPr/>
            <p:nvPr/>
          </p:nvSpPr>
          <p:spPr>
            <a:xfrm>
              <a:off x="-2352050" y="1685900"/>
              <a:ext cx="307175" cy="304225"/>
            </a:xfrm>
            <a:custGeom>
              <a:rect b="b" l="l" r="r" t="t"/>
              <a:pathLst>
                <a:path extrusionOk="0" h="12169" w="12287">
                  <a:moveTo>
                    <a:pt x="4385" y="1"/>
                  </a:moveTo>
                  <a:cubicBezTo>
                    <a:pt x="4191" y="1"/>
                    <a:pt x="4040" y="29"/>
                    <a:pt x="3943" y="89"/>
                  </a:cubicBezTo>
                  <a:cubicBezTo>
                    <a:pt x="2943" y="710"/>
                    <a:pt x="837" y="3977"/>
                    <a:pt x="162" y="8271"/>
                  </a:cubicBezTo>
                  <a:cubicBezTo>
                    <a:pt x="0" y="9270"/>
                    <a:pt x="3754" y="10674"/>
                    <a:pt x="4942" y="11052"/>
                  </a:cubicBezTo>
                  <a:cubicBezTo>
                    <a:pt x="5389" y="11174"/>
                    <a:pt x="6892" y="12169"/>
                    <a:pt x="7873" y="12169"/>
                  </a:cubicBezTo>
                  <a:cubicBezTo>
                    <a:pt x="8195" y="12169"/>
                    <a:pt x="8461" y="12062"/>
                    <a:pt x="8614" y="11781"/>
                  </a:cubicBezTo>
                  <a:cubicBezTo>
                    <a:pt x="9235" y="10620"/>
                    <a:pt x="12287" y="4139"/>
                    <a:pt x="11990" y="3221"/>
                  </a:cubicBezTo>
                  <a:cubicBezTo>
                    <a:pt x="11697" y="2392"/>
                    <a:pt x="6188" y="1"/>
                    <a:pt x="4385" y="1"/>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96"/>
            <p:cNvSpPr/>
            <p:nvPr/>
          </p:nvSpPr>
          <p:spPr>
            <a:xfrm>
              <a:off x="-2001825" y="1660425"/>
              <a:ext cx="73750" cy="133550"/>
            </a:xfrm>
            <a:custGeom>
              <a:rect b="b" l="l" r="r" t="t"/>
              <a:pathLst>
                <a:path extrusionOk="0" h="5342" w="2950">
                  <a:moveTo>
                    <a:pt x="1977" y="1"/>
                  </a:moveTo>
                  <a:cubicBezTo>
                    <a:pt x="924" y="703"/>
                    <a:pt x="249" y="1837"/>
                    <a:pt x="195" y="3106"/>
                  </a:cubicBezTo>
                  <a:lnTo>
                    <a:pt x="249" y="3106"/>
                  </a:lnTo>
                  <a:cubicBezTo>
                    <a:pt x="1" y="3404"/>
                    <a:pt x="527" y="5342"/>
                    <a:pt x="2414" y="5342"/>
                  </a:cubicBezTo>
                  <a:cubicBezTo>
                    <a:pt x="2582" y="5342"/>
                    <a:pt x="2760" y="5327"/>
                    <a:pt x="2949" y="5294"/>
                  </a:cubicBezTo>
                  <a:cubicBezTo>
                    <a:pt x="2004" y="4780"/>
                    <a:pt x="1329" y="3592"/>
                    <a:pt x="1329" y="2188"/>
                  </a:cubicBezTo>
                  <a:cubicBezTo>
                    <a:pt x="1329" y="1432"/>
                    <a:pt x="1545" y="649"/>
                    <a:pt x="1977" y="1"/>
                  </a:cubicBezTo>
                  <a:close/>
                </a:path>
              </a:pathLst>
            </a:custGeom>
            <a:solidFill>
              <a:srgbClr val="7532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96"/>
            <p:cNvSpPr/>
            <p:nvPr/>
          </p:nvSpPr>
          <p:spPr>
            <a:xfrm>
              <a:off x="-2184650" y="1836625"/>
              <a:ext cx="137075" cy="121550"/>
            </a:xfrm>
            <a:custGeom>
              <a:rect b="b" l="l" r="r" t="t"/>
              <a:pathLst>
                <a:path extrusionOk="0" h="4862" w="5483">
                  <a:moveTo>
                    <a:pt x="1351" y="1"/>
                  </a:moveTo>
                  <a:lnTo>
                    <a:pt x="1" y="3349"/>
                  </a:lnTo>
                  <a:lnTo>
                    <a:pt x="2728" y="4861"/>
                  </a:lnTo>
                  <a:lnTo>
                    <a:pt x="5483" y="2215"/>
                  </a:lnTo>
                  <a:lnTo>
                    <a:pt x="135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96"/>
            <p:cNvSpPr/>
            <p:nvPr/>
          </p:nvSpPr>
          <p:spPr>
            <a:xfrm>
              <a:off x="-2171150" y="1850800"/>
              <a:ext cx="107375" cy="95900"/>
            </a:xfrm>
            <a:custGeom>
              <a:rect b="b" l="l" r="r" t="t"/>
              <a:pathLst>
                <a:path extrusionOk="0" h="3836" w="4295">
                  <a:moveTo>
                    <a:pt x="1054" y="1"/>
                  </a:moveTo>
                  <a:lnTo>
                    <a:pt x="1" y="2620"/>
                  </a:lnTo>
                  <a:lnTo>
                    <a:pt x="2134" y="3835"/>
                  </a:lnTo>
                  <a:lnTo>
                    <a:pt x="4295" y="1756"/>
                  </a:lnTo>
                  <a:lnTo>
                    <a:pt x="1054" y="1"/>
                  </a:ln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96"/>
            <p:cNvSpPr/>
            <p:nvPr/>
          </p:nvSpPr>
          <p:spPr>
            <a:xfrm>
              <a:off x="-2284200" y="1839325"/>
              <a:ext cx="122550" cy="199850"/>
            </a:xfrm>
            <a:custGeom>
              <a:rect b="b" l="l" r="r" t="t"/>
              <a:pathLst>
                <a:path extrusionOk="0" h="7994" w="4902">
                  <a:moveTo>
                    <a:pt x="4388" y="1"/>
                  </a:moveTo>
                  <a:lnTo>
                    <a:pt x="2822" y="4429"/>
                  </a:lnTo>
                  <a:cubicBezTo>
                    <a:pt x="2617" y="4397"/>
                    <a:pt x="2438" y="4381"/>
                    <a:pt x="2282" y="4381"/>
                  </a:cubicBezTo>
                  <a:cubicBezTo>
                    <a:pt x="0" y="4381"/>
                    <a:pt x="2817" y="7690"/>
                    <a:pt x="3929" y="7994"/>
                  </a:cubicBezTo>
                  <a:cubicBezTo>
                    <a:pt x="4253" y="7805"/>
                    <a:pt x="4901" y="2566"/>
                    <a:pt x="4712" y="28"/>
                  </a:cubicBezTo>
                  <a:lnTo>
                    <a:pt x="4388" y="1"/>
                  </a:ln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96"/>
            <p:cNvSpPr/>
            <p:nvPr/>
          </p:nvSpPr>
          <p:spPr>
            <a:xfrm>
              <a:off x="-2322350" y="1763725"/>
              <a:ext cx="147850" cy="126925"/>
            </a:xfrm>
            <a:custGeom>
              <a:rect b="b" l="l" r="r" t="t"/>
              <a:pathLst>
                <a:path extrusionOk="0" h="5077" w="5914">
                  <a:moveTo>
                    <a:pt x="1620" y="0"/>
                  </a:moveTo>
                  <a:lnTo>
                    <a:pt x="0" y="3403"/>
                  </a:lnTo>
                  <a:lnTo>
                    <a:pt x="3808" y="5077"/>
                  </a:lnTo>
                  <a:lnTo>
                    <a:pt x="5914" y="2377"/>
                  </a:lnTo>
                  <a:lnTo>
                    <a:pt x="1620"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96"/>
            <p:cNvSpPr/>
            <p:nvPr/>
          </p:nvSpPr>
          <p:spPr>
            <a:xfrm>
              <a:off x="-2213000" y="1802875"/>
              <a:ext cx="62825" cy="52675"/>
            </a:xfrm>
            <a:custGeom>
              <a:rect b="b" l="l" r="r" t="t"/>
              <a:pathLst>
                <a:path extrusionOk="0" h="2107" w="2513">
                  <a:moveTo>
                    <a:pt x="1" y="1"/>
                  </a:moveTo>
                  <a:lnTo>
                    <a:pt x="217" y="838"/>
                  </a:lnTo>
                  <a:lnTo>
                    <a:pt x="2458" y="2107"/>
                  </a:lnTo>
                  <a:lnTo>
                    <a:pt x="2512" y="1351"/>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96"/>
            <p:cNvSpPr/>
            <p:nvPr/>
          </p:nvSpPr>
          <p:spPr>
            <a:xfrm>
              <a:off x="-2446575" y="1663125"/>
              <a:ext cx="172175" cy="124250"/>
            </a:xfrm>
            <a:custGeom>
              <a:rect b="b" l="l" r="r" t="t"/>
              <a:pathLst>
                <a:path extrusionOk="0" h="4970" w="6887">
                  <a:moveTo>
                    <a:pt x="1" y="1"/>
                  </a:moveTo>
                  <a:lnTo>
                    <a:pt x="217" y="838"/>
                  </a:lnTo>
                  <a:lnTo>
                    <a:pt x="6832" y="4969"/>
                  </a:lnTo>
                  <a:lnTo>
                    <a:pt x="6886" y="4213"/>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96"/>
            <p:cNvSpPr/>
            <p:nvPr/>
          </p:nvSpPr>
          <p:spPr>
            <a:xfrm>
              <a:off x="-2306150" y="1780600"/>
              <a:ext cx="115450" cy="99250"/>
            </a:xfrm>
            <a:custGeom>
              <a:rect b="b" l="l" r="r" t="t"/>
              <a:pathLst>
                <a:path extrusionOk="0" h="3970" w="4618">
                  <a:moveTo>
                    <a:pt x="1269" y="0"/>
                  </a:moveTo>
                  <a:lnTo>
                    <a:pt x="0" y="2647"/>
                  </a:lnTo>
                  <a:lnTo>
                    <a:pt x="2971" y="3970"/>
                  </a:lnTo>
                  <a:lnTo>
                    <a:pt x="4618" y="1864"/>
                  </a:lnTo>
                  <a:lnTo>
                    <a:pt x="1269" y="0"/>
                  </a:ln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96"/>
            <p:cNvSpPr/>
            <p:nvPr/>
          </p:nvSpPr>
          <p:spPr>
            <a:xfrm>
              <a:off x="-2490125" y="1657575"/>
              <a:ext cx="89825" cy="133175"/>
            </a:xfrm>
            <a:custGeom>
              <a:rect b="b" l="l" r="r" t="t"/>
              <a:pathLst>
                <a:path extrusionOk="0" h="5327" w="3593">
                  <a:moveTo>
                    <a:pt x="1797" y="0"/>
                  </a:moveTo>
                  <a:cubicBezTo>
                    <a:pt x="899" y="0"/>
                    <a:pt x="1" y="884"/>
                    <a:pt x="14" y="2653"/>
                  </a:cubicBezTo>
                  <a:cubicBezTo>
                    <a:pt x="1" y="4435"/>
                    <a:pt x="899" y="5326"/>
                    <a:pt x="1797" y="5326"/>
                  </a:cubicBezTo>
                  <a:cubicBezTo>
                    <a:pt x="2694" y="5326"/>
                    <a:pt x="3592" y="4435"/>
                    <a:pt x="3579" y="2653"/>
                  </a:cubicBezTo>
                  <a:cubicBezTo>
                    <a:pt x="3592" y="884"/>
                    <a:pt x="2694" y="0"/>
                    <a:pt x="1797" y="0"/>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96"/>
            <p:cNvSpPr/>
            <p:nvPr/>
          </p:nvSpPr>
          <p:spPr>
            <a:xfrm>
              <a:off x="-2475600" y="1691325"/>
              <a:ext cx="53700" cy="84075"/>
            </a:xfrm>
            <a:custGeom>
              <a:rect b="b" l="l" r="r" t="t"/>
              <a:pathLst>
                <a:path extrusionOk="0" h="3363" w="2148">
                  <a:moveTo>
                    <a:pt x="1077" y="0"/>
                  </a:moveTo>
                  <a:cubicBezTo>
                    <a:pt x="541" y="0"/>
                    <a:pt x="0" y="561"/>
                    <a:pt x="0" y="1681"/>
                  </a:cubicBezTo>
                  <a:cubicBezTo>
                    <a:pt x="14" y="2802"/>
                    <a:pt x="554" y="3362"/>
                    <a:pt x="1087" y="3362"/>
                  </a:cubicBezTo>
                  <a:cubicBezTo>
                    <a:pt x="1621" y="3362"/>
                    <a:pt x="2147" y="2802"/>
                    <a:pt x="2134" y="1681"/>
                  </a:cubicBezTo>
                  <a:cubicBezTo>
                    <a:pt x="2147" y="561"/>
                    <a:pt x="1614" y="0"/>
                    <a:pt x="1077" y="0"/>
                  </a:cubicBezTo>
                  <a:close/>
                </a:path>
              </a:pathLst>
            </a:custGeom>
            <a:solidFill>
              <a:srgbClr val="CC4F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96"/>
            <p:cNvSpPr/>
            <p:nvPr/>
          </p:nvSpPr>
          <p:spPr>
            <a:xfrm>
              <a:off x="-2472225" y="1741600"/>
              <a:ext cx="41875" cy="32950"/>
            </a:xfrm>
            <a:custGeom>
              <a:rect b="b" l="l" r="r" t="t"/>
              <a:pathLst>
                <a:path extrusionOk="0" h="1318" w="1675">
                  <a:moveTo>
                    <a:pt x="838" y="1"/>
                  </a:moveTo>
                  <a:cubicBezTo>
                    <a:pt x="419" y="1"/>
                    <a:pt x="0" y="224"/>
                    <a:pt x="54" y="669"/>
                  </a:cubicBezTo>
                  <a:cubicBezTo>
                    <a:pt x="0" y="1101"/>
                    <a:pt x="419" y="1317"/>
                    <a:pt x="838" y="1317"/>
                  </a:cubicBezTo>
                  <a:cubicBezTo>
                    <a:pt x="1256" y="1317"/>
                    <a:pt x="1675" y="1101"/>
                    <a:pt x="1621" y="669"/>
                  </a:cubicBezTo>
                  <a:cubicBezTo>
                    <a:pt x="1675" y="224"/>
                    <a:pt x="1256" y="1"/>
                    <a:pt x="838"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96"/>
            <p:cNvSpPr/>
            <p:nvPr/>
          </p:nvSpPr>
          <p:spPr>
            <a:xfrm>
              <a:off x="-2278375" y="1714100"/>
              <a:ext cx="120775" cy="78050"/>
            </a:xfrm>
            <a:custGeom>
              <a:rect b="b" l="l" r="r" t="t"/>
              <a:pathLst>
                <a:path extrusionOk="0" h="3122" w="4831">
                  <a:moveTo>
                    <a:pt x="1078" y="1"/>
                  </a:moveTo>
                  <a:cubicBezTo>
                    <a:pt x="429" y="1"/>
                    <a:pt x="1" y="386"/>
                    <a:pt x="158" y="1553"/>
                  </a:cubicBezTo>
                  <a:cubicBezTo>
                    <a:pt x="264" y="1818"/>
                    <a:pt x="2836" y="3121"/>
                    <a:pt x="3344" y="3121"/>
                  </a:cubicBezTo>
                  <a:cubicBezTo>
                    <a:pt x="3354" y="3121"/>
                    <a:pt x="3363" y="3121"/>
                    <a:pt x="3372" y="3119"/>
                  </a:cubicBezTo>
                  <a:cubicBezTo>
                    <a:pt x="3669" y="3092"/>
                    <a:pt x="4830" y="1634"/>
                    <a:pt x="4371" y="1310"/>
                  </a:cubicBezTo>
                  <a:cubicBezTo>
                    <a:pt x="3662" y="948"/>
                    <a:pt x="2097" y="1"/>
                    <a:pt x="1078" y="1"/>
                  </a:cubicBezTo>
                  <a:close/>
                </a:path>
              </a:pathLst>
            </a:custGeom>
            <a:solidFill>
              <a:srgbClr val="8C45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96"/>
            <p:cNvSpPr/>
            <p:nvPr/>
          </p:nvSpPr>
          <p:spPr>
            <a:xfrm>
              <a:off x="-2132475" y="1767175"/>
              <a:ext cx="144975" cy="95150"/>
            </a:xfrm>
            <a:custGeom>
              <a:rect b="b" l="l" r="r" t="t"/>
              <a:pathLst>
                <a:path extrusionOk="0" h="3806" w="5799">
                  <a:moveTo>
                    <a:pt x="1134" y="0"/>
                  </a:moveTo>
                  <a:cubicBezTo>
                    <a:pt x="651" y="0"/>
                    <a:pt x="0" y="1474"/>
                    <a:pt x="101" y="1726"/>
                  </a:cubicBezTo>
                  <a:cubicBezTo>
                    <a:pt x="262" y="2127"/>
                    <a:pt x="2629" y="3805"/>
                    <a:pt x="2956" y="3805"/>
                  </a:cubicBezTo>
                  <a:cubicBezTo>
                    <a:pt x="2959" y="3805"/>
                    <a:pt x="2961" y="3805"/>
                    <a:pt x="2964" y="3805"/>
                  </a:cubicBezTo>
                  <a:cubicBezTo>
                    <a:pt x="5799" y="2806"/>
                    <a:pt x="2342" y="780"/>
                    <a:pt x="1235" y="24"/>
                  </a:cubicBezTo>
                  <a:cubicBezTo>
                    <a:pt x="1203" y="8"/>
                    <a:pt x="1169" y="0"/>
                    <a:pt x="1134" y="0"/>
                  </a:cubicBezTo>
                  <a:close/>
                </a:path>
              </a:pathLst>
            </a:custGeom>
            <a:solidFill>
              <a:srgbClr val="8C45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96"/>
            <p:cNvSpPr/>
            <p:nvPr/>
          </p:nvSpPr>
          <p:spPr>
            <a:xfrm>
              <a:off x="-2394600" y="1860925"/>
              <a:ext cx="91175" cy="112775"/>
            </a:xfrm>
            <a:custGeom>
              <a:rect b="b" l="l" r="r" t="t"/>
              <a:pathLst>
                <a:path extrusionOk="0" h="4511" w="3647">
                  <a:moveTo>
                    <a:pt x="433" y="1"/>
                  </a:moveTo>
                  <a:lnTo>
                    <a:pt x="433" y="1"/>
                  </a:lnTo>
                  <a:cubicBezTo>
                    <a:pt x="1" y="1540"/>
                    <a:pt x="1054" y="4024"/>
                    <a:pt x="3592" y="4510"/>
                  </a:cubicBezTo>
                  <a:lnTo>
                    <a:pt x="3646" y="4348"/>
                  </a:lnTo>
                  <a:cubicBezTo>
                    <a:pt x="1594" y="3943"/>
                    <a:pt x="406" y="1432"/>
                    <a:pt x="1027" y="217"/>
                  </a:cubicBezTo>
                  <a:lnTo>
                    <a:pt x="433" y="1"/>
                  </a:lnTo>
                  <a:close/>
                </a:path>
              </a:pathLst>
            </a:custGeom>
            <a:solidFill>
              <a:srgbClr val="7532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96"/>
            <p:cNvSpPr/>
            <p:nvPr/>
          </p:nvSpPr>
          <p:spPr>
            <a:xfrm>
              <a:off x="-2274275" y="1817150"/>
              <a:ext cx="46300" cy="39650"/>
            </a:xfrm>
            <a:custGeom>
              <a:rect b="b" l="l" r="r" t="t"/>
              <a:pathLst>
                <a:path extrusionOk="0" h="1586" w="1852">
                  <a:moveTo>
                    <a:pt x="1171" y="1"/>
                  </a:moveTo>
                  <a:cubicBezTo>
                    <a:pt x="919" y="1"/>
                    <a:pt x="617" y="163"/>
                    <a:pt x="400" y="537"/>
                  </a:cubicBezTo>
                  <a:cubicBezTo>
                    <a:pt x="0" y="1169"/>
                    <a:pt x="277" y="1585"/>
                    <a:pt x="681" y="1585"/>
                  </a:cubicBezTo>
                  <a:cubicBezTo>
                    <a:pt x="933" y="1585"/>
                    <a:pt x="1235" y="1423"/>
                    <a:pt x="1453" y="1050"/>
                  </a:cubicBezTo>
                  <a:cubicBezTo>
                    <a:pt x="1852" y="418"/>
                    <a:pt x="1575" y="1"/>
                    <a:pt x="1171" y="1"/>
                  </a:cubicBezTo>
                  <a:close/>
                </a:path>
              </a:pathLst>
            </a:custGeom>
            <a:solidFill>
              <a:srgbClr val="4C3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96"/>
            <p:cNvSpPr/>
            <p:nvPr/>
          </p:nvSpPr>
          <p:spPr>
            <a:xfrm>
              <a:off x="-2138425" y="1887525"/>
              <a:ext cx="40350" cy="36625"/>
            </a:xfrm>
            <a:custGeom>
              <a:rect b="b" l="l" r="r" t="t"/>
              <a:pathLst>
                <a:path extrusionOk="0" h="1465" w="1614">
                  <a:moveTo>
                    <a:pt x="1011" y="1"/>
                  </a:moveTo>
                  <a:cubicBezTo>
                    <a:pt x="809" y="1"/>
                    <a:pt x="567" y="133"/>
                    <a:pt x="366" y="449"/>
                  </a:cubicBezTo>
                  <a:cubicBezTo>
                    <a:pt x="0" y="1024"/>
                    <a:pt x="242" y="1465"/>
                    <a:pt x="604" y="1465"/>
                  </a:cubicBezTo>
                  <a:cubicBezTo>
                    <a:pt x="803" y="1465"/>
                    <a:pt x="1039" y="1332"/>
                    <a:pt x="1230" y="1016"/>
                  </a:cubicBezTo>
                  <a:cubicBezTo>
                    <a:pt x="1614" y="441"/>
                    <a:pt x="1378" y="1"/>
                    <a:pt x="1011" y="1"/>
                  </a:cubicBezTo>
                  <a:close/>
                </a:path>
              </a:pathLst>
            </a:custGeom>
            <a:solidFill>
              <a:srgbClr val="4C3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96"/>
          <p:cNvGrpSpPr/>
          <p:nvPr/>
        </p:nvGrpSpPr>
        <p:grpSpPr>
          <a:xfrm>
            <a:off x="7782400" y="1306931"/>
            <a:ext cx="648376" cy="880878"/>
            <a:chOff x="638276" y="3526008"/>
            <a:chExt cx="714936" cy="971200"/>
          </a:xfrm>
        </p:grpSpPr>
        <p:sp>
          <p:nvSpPr>
            <p:cNvPr id="7532" name="Google Shape;7532;p96"/>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3" name="Google Shape;7533;p96"/>
            <p:cNvGrpSpPr/>
            <p:nvPr/>
          </p:nvGrpSpPr>
          <p:grpSpPr>
            <a:xfrm>
              <a:off x="638276" y="3526008"/>
              <a:ext cx="714936" cy="971200"/>
              <a:chOff x="9141124" y="2771118"/>
              <a:chExt cx="319239" cy="433649"/>
            </a:xfrm>
          </p:grpSpPr>
          <p:sp>
            <p:nvSpPr>
              <p:cNvPr id="7534" name="Google Shape;7534;p96"/>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96"/>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96"/>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96"/>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96"/>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96"/>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96"/>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96"/>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96"/>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96"/>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96"/>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96"/>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96"/>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96"/>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96"/>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96"/>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96"/>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96"/>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96"/>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96"/>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96"/>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96"/>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96"/>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96"/>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96"/>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96"/>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0" name="Google Shape;7560;p96"/>
          <p:cNvGrpSpPr/>
          <p:nvPr/>
        </p:nvGrpSpPr>
        <p:grpSpPr>
          <a:xfrm rot="-1321491">
            <a:off x="2174214" y="1977233"/>
            <a:ext cx="714934" cy="378491"/>
            <a:chOff x="-1074225" y="4512538"/>
            <a:chExt cx="714950" cy="378500"/>
          </a:xfrm>
        </p:grpSpPr>
        <p:sp>
          <p:nvSpPr>
            <p:cNvPr id="7561" name="Google Shape;7561;p96"/>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96"/>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96"/>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96"/>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96"/>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96"/>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96"/>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96"/>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96"/>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96"/>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96"/>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96"/>
          <p:cNvGrpSpPr/>
          <p:nvPr/>
        </p:nvGrpSpPr>
        <p:grpSpPr>
          <a:xfrm>
            <a:off x="713269" y="866658"/>
            <a:ext cx="3268775" cy="380199"/>
            <a:chOff x="975489" y="863689"/>
            <a:chExt cx="3268775" cy="380199"/>
          </a:xfrm>
        </p:grpSpPr>
        <p:grpSp>
          <p:nvGrpSpPr>
            <p:cNvPr id="7573" name="Google Shape;7573;p96"/>
            <p:cNvGrpSpPr/>
            <p:nvPr/>
          </p:nvGrpSpPr>
          <p:grpSpPr>
            <a:xfrm>
              <a:off x="975489" y="863689"/>
              <a:ext cx="3268775" cy="380199"/>
              <a:chOff x="975489" y="863689"/>
              <a:chExt cx="3268775" cy="380199"/>
            </a:xfrm>
          </p:grpSpPr>
          <p:sp>
            <p:nvSpPr>
              <p:cNvPr id="7574" name="Google Shape;7574;p96"/>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96"/>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96"/>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96"/>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96"/>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96"/>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96"/>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96"/>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96"/>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96"/>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96"/>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96"/>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96"/>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96"/>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96"/>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96"/>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96"/>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96"/>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96"/>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96"/>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96"/>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96"/>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96"/>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96"/>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96"/>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96"/>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96"/>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96"/>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96"/>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96"/>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96"/>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96"/>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96"/>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96"/>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96"/>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96"/>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96"/>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96"/>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96"/>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96"/>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96"/>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96"/>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96"/>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96"/>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96"/>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96"/>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96"/>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96"/>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96"/>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96"/>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96"/>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96"/>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96"/>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96"/>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96"/>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96"/>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96"/>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96"/>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96"/>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96"/>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96"/>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96"/>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96"/>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96"/>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96"/>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96"/>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96"/>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96"/>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96"/>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96"/>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96"/>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96"/>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96"/>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96"/>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96"/>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96"/>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96"/>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96"/>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96"/>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96"/>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96"/>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96"/>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96"/>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96"/>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96"/>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96"/>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96"/>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96"/>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96"/>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96"/>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96"/>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96"/>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96"/>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96"/>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96"/>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96"/>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96"/>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96"/>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96"/>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96"/>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96"/>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96"/>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96"/>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96"/>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96"/>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96"/>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0" name="Google Shape;7680;p96"/>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96"/>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96"/>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96"/>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96"/>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96"/>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96"/>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96"/>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96"/>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96"/>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96"/>
          <p:cNvGrpSpPr/>
          <p:nvPr/>
        </p:nvGrpSpPr>
        <p:grpSpPr>
          <a:xfrm flipH="1">
            <a:off x="5161969" y="866658"/>
            <a:ext cx="3268775" cy="380199"/>
            <a:chOff x="975489" y="863689"/>
            <a:chExt cx="3268775" cy="380199"/>
          </a:xfrm>
        </p:grpSpPr>
        <p:grpSp>
          <p:nvGrpSpPr>
            <p:cNvPr id="7691" name="Google Shape;7691;p96"/>
            <p:cNvGrpSpPr/>
            <p:nvPr/>
          </p:nvGrpSpPr>
          <p:grpSpPr>
            <a:xfrm>
              <a:off x="975489" y="863689"/>
              <a:ext cx="3268775" cy="380199"/>
              <a:chOff x="975489" y="863689"/>
              <a:chExt cx="3268775" cy="380199"/>
            </a:xfrm>
          </p:grpSpPr>
          <p:sp>
            <p:nvSpPr>
              <p:cNvPr id="7692" name="Google Shape;7692;p96"/>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96"/>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96"/>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96"/>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96"/>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96"/>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96"/>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96"/>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96"/>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96"/>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96"/>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96"/>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96"/>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96"/>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96"/>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96"/>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96"/>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96"/>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96"/>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96"/>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96"/>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96"/>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96"/>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96"/>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96"/>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96"/>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96"/>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96"/>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96"/>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96"/>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96"/>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96"/>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96"/>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96"/>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96"/>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96"/>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96"/>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96"/>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96"/>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96"/>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96"/>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96"/>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96"/>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96"/>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96"/>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96"/>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96"/>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96"/>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96"/>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96"/>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96"/>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96"/>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96"/>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96"/>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96"/>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96"/>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96"/>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96"/>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96"/>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96"/>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96"/>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96"/>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96"/>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96"/>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96"/>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96"/>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96"/>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96"/>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96"/>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96"/>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96"/>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96"/>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96"/>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96"/>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96"/>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96"/>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96"/>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96"/>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96"/>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96"/>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96"/>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96"/>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96"/>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96"/>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96"/>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96"/>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96"/>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96"/>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96"/>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96"/>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96"/>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96"/>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96"/>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96"/>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96"/>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96"/>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96"/>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96"/>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96"/>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96"/>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96"/>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96"/>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96"/>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96"/>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96"/>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96"/>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8" name="Google Shape;7798;p96"/>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96"/>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96"/>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96"/>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96"/>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96"/>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96"/>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96"/>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96"/>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96"/>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8" name="Google Shape;7808;p96"/>
          <p:cNvSpPr/>
          <p:nvPr/>
        </p:nvSpPr>
        <p:spPr>
          <a:xfrm>
            <a:off x="8556" y="1236725"/>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2" name="Shape 7812"/>
        <p:cNvGrpSpPr/>
        <p:nvPr/>
      </p:nvGrpSpPr>
      <p:grpSpPr>
        <a:xfrm>
          <a:off x="0" y="0"/>
          <a:ext cx="0" cy="0"/>
          <a:chOff x="0" y="0"/>
          <a:chExt cx="0" cy="0"/>
        </a:xfrm>
      </p:grpSpPr>
      <p:pic>
        <p:nvPicPr>
          <p:cNvPr id="7813" name="Google Shape;7813;p97"/>
          <p:cNvPicPr preferRelativeResize="0"/>
          <p:nvPr/>
        </p:nvPicPr>
        <p:blipFill rotWithShape="1">
          <a:blip r:embed="rId3">
            <a:alphaModFix/>
          </a:blip>
          <a:srcRect b="0" l="16299" r="16292" t="0"/>
          <a:stretch/>
        </p:blipFill>
        <p:spPr>
          <a:xfrm>
            <a:off x="1278450" y="1365832"/>
            <a:ext cx="1933800" cy="1914900"/>
          </a:xfrm>
          <a:prstGeom prst="ellipse">
            <a:avLst/>
          </a:prstGeom>
          <a:noFill/>
          <a:ln>
            <a:noFill/>
          </a:ln>
        </p:spPr>
      </p:pic>
      <p:pic>
        <p:nvPicPr>
          <p:cNvPr id="7814" name="Google Shape;7814;p97"/>
          <p:cNvPicPr preferRelativeResize="0"/>
          <p:nvPr/>
        </p:nvPicPr>
        <p:blipFill rotWithShape="1">
          <a:blip r:embed="rId4">
            <a:alphaModFix/>
          </a:blip>
          <a:srcRect b="0" l="16320" r="16320" t="0"/>
          <a:stretch/>
        </p:blipFill>
        <p:spPr>
          <a:xfrm>
            <a:off x="3605100" y="1365832"/>
            <a:ext cx="1933800" cy="1914900"/>
          </a:xfrm>
          <a:prstGeom prst="ellipse">
            <a:avLst/>
          </a:prstGeom>
          <a:noFill/>
          <a:ln>
            <a:noFill/>
          </a:ln>
        </p:spPr>
      </p:pic>
      <p:pic>
        <p:nvPicPr>
          <p:cNvPr id="7815" name="Google Shape;7815;p97"/>
          <p:cNvPicPr preferRelativeResize="0"/>
          <p:nvPr/>
        </p:nvPicPr>
        <p:blipFill rotWithShape="1">
          <a:blip r:embed="rId5">
            <a:alphaModFix/>
          </a:blip>
          <a:srcRect b="0" l="16320" r="16320" t="0"/>
          <a:stretch/>
        </p:blipFill>
        <p:spPr>
          <a:xfrm>
            <a:off x="5931750" y="1365832"/>
            <a:ext cx="1933800" cy="1914900"/>
          </a:xfrm>
          <a:prstGeom prst="ellipse">
            <a:avLst/>
          </a:prstGeom>
          <a:noFill/>
          <a:ln>
            <a:noFill/>
          </a:ln>
        </p:spPr>
      </p:pic>
      <p:sp>
        <p:nvSpPr>
          <p:cNvPr id="7816" name="Google Shape;7816;p97"/>
          <p:cNvSpPr/>
          <p:nvPr/>
        </p:nvSpPr>
        <p:spPr>
          <a:xfrm>
            <a:off x="1184901" y="1432980"/>
            <a:ext cx="648423" cy="648658"/>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97"/>
          <p:cNvSpPr/>
          <p:nvPr/>
        </p:nvSpPr>
        <p:spPr>
          <a:xfrm>
            <a:off x="3406701" y="1432980"/>
            <a:ext cx="648423" cy="648658"/>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97"/>
          <p:cNvSpPr/>
          <p:nvPr/>
        </p:nvSpPr>
        <p:spPr>
          <a:xfrm>
            <a:off x="5628501" y="1432980"/>
            <a:ext cx="648423" cy="648658"/>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97"/>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t>
            </a:r>
            <a:r>
              <a:rPr lang="en"/>
              <a:t>est workers</a:t>
            </a:r>
            <a:endParaRPr/>
          </a:p>
        </p:txBody>
      </p:sp>
      <p:sp>
        <p:nvSpPr>
          <p:cNvPr id="7820" name="Google Shape;7820;p97"/>
          <p:cNvSpPr txBox="1"/>
          <p:nvPr>
            <p:ph idx="1" type="subTitle"/>
          </p:nvPr>
        </p:nvSpPr>
        <p:spPr>
          <a:xfrm>
            <a:off x="1184900" y="3867400"/>
            <a:ext cx="6774300" cy="73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p:txBody>
      </p:sp>
      <p:grpSp>
        <p:nvGrpSpPr>
          <p:cNvPr id="7821" name="Google Shape;7821;p97"/>
          <p:cNvGrpSpPr/>
          <p:nvPr/>
        </p:nvGrpSpPr>
        <p:grpSpPr>
          <a:xfrm>
            <a:off x="8106580" y="1095706"/>
            <a:ext cx="648376" cy="880878"/>
            <a:chOff x="638276" y="3526008"/>
            <a:chExt cx="714936" cy="971200"/>
          </a:xfrm>
        </p:grpSpPr>
        <p:sp>
          <p:nvSpPr>
            <p:cNvPr id="7822" name="Google Shape;7822;p97"/>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3" name="Google Shape;7823;p97"/>
            <p:cNvGrpSpPr/>
            <p:nvPr/>
          </p:nvGrpSpPr>
          <p:grpSpPr>
            <a:xfrm>
              <a:off x="638276" y="3526008"/>
              <a:ext cx="714936" cy="971200"/>
              <a:chOff x="9141124" y="2771118"/>
              <a:chExt cx="319239" cy="433649"/>
            </a:xfrm>
          </p:grpSpPr>
          <p:sp>
            <p:nvSpPr>
              <p:cNvPr id="7824" name="Google Shape;7824;p97"/>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97"/>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97"/>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97"/>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97"/>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97"/>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97"/>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97"/>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97"/>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97"/>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97"/>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97"/>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97"/>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97"/>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97"/>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97"/>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97"/>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97"/>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97"/>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97"/>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97"/>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97"/>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97"/>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97"/>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97"/>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97"/>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0" name="Google Shape;7850;p97"/>
          <p:cNvGrpSpPr/>
          <p:nvPr/>
        </p:nvGrpSpPr>
        <p:grpSpPr>
          <a:xfrm flipH="1" rot="1321491">
            <a:off x="355764" y="3186133"/>
            <a:ext cx="714934" cy="378491"/>
            <a:chOff x="-1074225" y="4512538"/>
            <a:chExt cx="714950" cy="378500"/>
          </a:xfrm>
        </p:grpSpPr>
        <p:sp>
          <p:nvSpPr>
            <p:cNvPr id="7851" name="Google Shape;7851;p97"/>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97"/>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97"/>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97"/>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97"/>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97"/>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97"/>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97"/>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97"/>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97"/>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97"/>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97"/>
          <p:cNvGrpSpPr/>
          <p:nvPr/>
        </p:nvGrpSpPr>
        <p:grpSpPr>
          <a:xfrm>
            <a:off x="8073288" y="4091175"/>
            <a:ext cx="714950" cy="378500"/>
            <a:chOff x="-1074225" y="4512538"/>
            <a:chExt cx="714950" cy="378500"/>
          </a:xfrm>
        </p:grpSpPr>
        <p:sp>
          <p:nvSpPr>
            <p:cNvPr id="7863" name="Google Shape;7863;p97"/>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97"/>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97"/>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97"/>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97"/>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97"/>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97"/>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97"/>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97"/>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97"/>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97"/>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97"/>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5" name="Google Shape;7875;p97"/>
          <p:cNvSpPr/>
          <p:nvPr/>
        </p:nvSpPr>
        <p:spPr>
          <a:xfrm>
            <a:off x="4" y="10177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97"/>
          <p:cNvSpPr txBox="1"/>
          <p:nvPr>
            <p:ph idx="2" type="title"/>
          </p:nvPr>
        </p:nvSpPr>
        <p:spPr>
          <a:xfrm>
            <a:off x="1182000" y="3346950"/>
            <a:ext cx="2126700" cy="33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Angelina M</a:t>
            </a:r>
            <a:endParaRPr/>
          </a:p>
        </p:txBody>
      </p:sp>
      <p:sp>
        <p:nvSpPr>
          <p:cNvPr id="7877" name="Google Shape;7877;p97"/>
          <p:cNvSpPr txBox="1"/>
          <p:nvPr>
            <p:ph idx="3" type="title"/>
          </p:nvPr>
        </p:nvSpPr>
        <p:spPr>
          <a:xfrm>
            <a:off x="3406650" y="3346950"/>
            <a:ext cx="2330700" cy="33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Rousse P</a:t>
            </a:r>
            <a:endParaRPr/>
          </a:p>
        </p:txBody>
      </p:sp>
      <p:sp>
        <p:nvSpPr>
          <p:cNvPr id="7878" name="Google Shape;7878;p97"/>
          <p:cNvSpPr txBox="1"/>
          <p:nvPr>
            <p:ph idx="4" type="title"/>
          </p:nvPr>
        </p:nvSpPr>
        <p:spPr>
          <a:xfrm>
            <a:off x="5835300" y="3346950"/>
            <a:ext cx="2126700" cy="33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Lauren V</a:t>
            </a:r>
            <a:endParaRPr/>
          </a:p>
        </p:txBody>
      </p:sp>
      <p:grpSp>
        <p:nvGrpSpPr>
          <p:cNvPr id="7879" name="Google Shape;7879;p97"/>
          <p:cNvGrpSpPr/>
          <p:nvPr/>
        </p:nvGrpSpPr>
        <p:grpSpPr>
          <a:xfrm>
            <a:off x="3581766" y="1607803"/>
            <a:ext cx="300468" cy="299013"/>
            <a:chOff x="-41893475" y="3584850"/>
            <a:chExt cx="318225" cy="316650"/>
          </a:xfrm>
        </p:grpSpPr>
        <p:sp>
          <p:nvSpPr>
            <p:cNvPr id="7880" name="Google Shape;7880;p97"/>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97"/>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97"/>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97"/>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97"/>
          <p:cNvGrpSpPr/>
          <p:nvPr/>
        </p:nvGrpSpPr>
        <p:grpSpPr>
          <a:xfrm>
            <a:off x="5805232" y="1609350"/>
            <a:ext cx="294872" cy="295917"/>
            <a:chOff x="4991425" y="3234750"/>
            <a:chExt cx="296175" cy="297225"/>
          </a:xfrm>
        </p:grpSpPr>
        <p:sp>
          <p:nvSpPr>
            <p:cNvPr id="7885" name="Google Shape;7885;p97"/>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97"/>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97"/>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97"/>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97"/>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97"/>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97"/>
          <p:cNvGrpSpPr/>
          <p:nvPr/>
        </p:nvGrpSpPr>
        <p:grpSpPr>
          <a:xfrm>
            <a:off x="1361498" y="1607185"/>
            <a:ext cx="294884" cy="300247"/>
            <a:chOff x="-62148800" y="3377700"/>
            <a:chExt cx="311125" cy="316750"/>
          </a:xfrm>
        </p:grpSpPr>
        <p:sp>
          <p:nvSpPr>
            <p:cNvPr id="7892" name="Google Shape;7892;p97"/>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97"/>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7" name="Shape 7897"/>
        <p:cNvGrpSpPr/>
        <p:nvPr/>
      </p:nvGrpSpPr>
      <p:grpSpPr>
        <a:xfrm>
          <a:off x="0" y="0"/>
          <a:ext cx="0" cy="0"/>
          <a:chOff x="0" y="0"/>
          <a:chExt cx="0" cy="0"/>
        </a:xfrm>
      </p:grpSpPr>
      <p:pic>
        <p:nvPicPr>
          <p:cNvPr id="7898" name="Google Shape;7898;p98"/>
          <p:cNvPicPr preferRelativeResize="0"/>
          <p:nvPr>
            <p:ph idx="2" type="pic"/>
          </p:nvPr>
        </p:nvPicPr>
        <p:blipFill rotWithShape="1">
          <a:blip r:embed="rId3">
            <a:alphaModFix/>
          </a:blip>
          <a:srcRect b="0" l="29342" r="7338" t="5078"/>
          <a:stretch/>
        </p:blipFill>
        <p:spPr>
          <a:xfrm>
            <a:off x="939169" y="943605"/>
            <a:ext cx="1986900" cy="1986900"/>
          </a:xfrm>
          <a:prstGeom prst="ellipse">
            <a:avLst/>
          </a:prstGeom>
          <a:noFill/>
          <a:ln>
            <a:noFill/>
          </a:ln>
        </p:spPr>
      </p:pic>
      <p:pic>
        <p:nvPicPr>
          <p:cNvPr id="7899" name="Google Shape;7899;p98"/>
          <p:cNvPicPr preferRelativeResize="0"/>
          <p:nvPr>
            <p:ph idx="3" type="pic"/>
          </p:nvPr>
        </p:nvPicPr>
        <p:blipFill rotWithShape="1">
          <a:blip r:embed="rId4">
            <a:alphaModFix/>
          </a:blip>
          <a:srcRect b="19325" l="10934" r="38491" t="4859"/>
          <a:stretch/>
        </p:blipFill>
        <p:spPr>
          <a:xfrm>
            <a:off x="3581632" y="1320708"/>
            <a:ext cx="1986900" cy="1986900"/>
          </a:xfrm>
          <a:prstGeom prst="ellipse">
            <a:avLst/>
          </a:prstGeom>
          <a:noFill/>
          <a:ln>
            <a:noFill/>
          </a:ln>
        </p:spPr>
      </p:pic>
      <p:pic>
        <p:nvPicPr>
          <p:cNvPr id="7900" name="Google Shape;7900;p98"/>
          <p:cNvPicPr preferRelativeResize="0"/>
          <p:nvPr>
            <p:ph idx="4" type="pic"/>
          </p:nvPr>
        </p:nvPicPr>
        <p:blipFill rotWithShape="1">
          <a:blip r:embed="rId5">
            <a:alphaModFix/>
          </a:blip>
          <a:srcRect b="0" l="14124" r="29626" t="0"/>
          <a:stretch/>
        </p:blipFill>
        <p:spPr>
          <a:xfrm>
            <a:off x="6215288" y="943605"/>
            <a:ext cx="1986900" cy="1986900"/>
          </a:xfrm>
          <a:prstGeom prst="ellipse">
            <a:avLst/>
          </a:prstGeom>
          <a:noFill/>
          <a:ln>
            <a:noFill/>
          </a:ln>
        </p:spPr>
      </p:pic>
      <p:sp>
        <p:nvSpPr>
          <p:cNvPr id="7901" name="Google Shape;7901;p98"/>
          <p:cNvSpPr txBox="1"/>
          <p:nvPr>
            <p:ph type="title"/>
          </p:nvPr>
        </p:nvSpPr>
        <p:spPr>
          <a:xfrm>
            <a:off x="948919" y="2998598"/>
            <a:ext cx="1967400" cy="30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Angelina M</a:t>
            </a:r>
            <a:endParaRPr/>
          </a:p>
        </p:txBody>
      </p:sp>
      <p:sp>
        <p:nvSpPr>
          <p:cNvPr id="7902" name="Google Shape;7902;p98"/>
          <p:cNvSpPr txBox="1"/>
          <p:nvPr>
            <p:ph idx="1" type="subTitle"/>
          </p:nvPr>
        </p:nvSpPr>
        <p:spPr>
          <a:xfrm>
            <a:off x="948919" y="3295650"/>
            <a:ext cx="1967400" cy="94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7903" name="Google Shape;7903;p98"/>
          <p:cNvSpPr txBox="1"/>
          <p:nvPr>
            <p:ph idx="2"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Best workers</a:t>
            </a:r>
            <a:endParaRPr/>
          </a:p>
        </p:txBody>
      </p:sp>
      <p:sp>
        <p:nvSpPr>
          <p:cNvPr id="7904" name="Google Shape;7904;p98"/>
          <p:cNvSpPr txBox="1"/>
          <p:nvPr>
            <p:ph idx="3" type="title"/>
          </p:nvPr>
        </p:nvSpPr>
        <p:spPr>
          <a:xfrm>
            <a:off x="3591691" y="3366824"/>
            <a:ext cx="1967400" cy="30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Alan F</a:t>
            </a:r>
            <a:endParaRPr/>
          </a:p>
        </p:txBody>
      </p:sp>
      <p:sp>
        <p:nvSpPr>
          <p:cNvPr id="7905" name="Google Shape;7905;p98"/>
          <p:cNvSpPr txBox="1"/>
          <p:nvPr>
            <p:ph idx="4" type="subTitle"/>
          </p:nvPr>
        </p:nvSpPr>
        <p:spPr>
          <a:xfrm>
            <a:off x="3591691" y="3663875"/>
            <a:ext cx="1967400" cy="94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7906" name="Google Shape;7906;p98"/>
          <p:cNvSpPr txBox="1"/>
          <p:nvPr>
            <p:ph idx="5" type="title"/>
          </p:nvPr>
        </p:nvSpPr>
        <p:spPr>
          <a:xfrm>
            <a:off x="6225038" y="2998598"/>
            <a:ext cx="1967400" cy="30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Rousse P</a:t>
            </a:r>
            <a:endParaRPr/>
          </a:p>
        </p:txBody>
      </p:sp>
      <p:sp>
        <p:nvSpPr>
          <p:cNvPr id="7907" name="Google Shape;7907;p98"/>
          <p:cNvSpPr txBox="1"/>
          <p:nvPr>
            <p:ph idx="6" type="subTitle"/>
          </p:nvPr>
        </p:nvSpPr>
        <p:spPr>
          <a:xfrm>
            <a:off x="6225038" y="3295650"/>
            <a:ext cx="1967400" cy="94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grpSp>
        <p:nvGrpSpPr>
          <p:cNvPr id="7908" name="Google Shape;7908;p98"/>
          <p:cNvGrpSpPr/>
          <p:nvPr/>
        </p:nvGrpSpPr>
        <p:grpSpPr>
          <a:xfrm>
            <a:off x="8363258" y="4017692"/>
            <a:ext cx="529619" cy="789869"/>
            <a:chOff x="-769675" y="2880248"/>
            <a:chExt cx="703626" cy="1049381"/>
          </a:xfrm>
        </p:grpSpPr>
        <p:sp>
          <p:nvSpPr>
            <p:cNvPr id="7909" name="Google Shape;7909;p98"/>
            <p:cNvSpPr/>
            <p:nvPr/>
          </p:nvSpPr>
          <p:spPr>
            <a:xfrm>
              <a:off x="-374405" y="2880248"/>
              <a:ext cx="272382" cy="884140"/>
            </a:xfrm>
            <a:custGeom>
              <a:rect b="b" l="l" r="r" t="t"/>
              <a:pathLst>
                <a:path extrusionOk="0" h="26052" w="8026">
                  <a:moveTo>
                    <a:pt x="2520" y="0"/>
                  </a:moveTo>
                  <a:cubicBezTo>
                    <a:pt x="1561" y="0"/>
                    <a:pt x="755" y="823"/>
                    <a:pt x="704" y="1841"/>
                  </a:cubicBezTo>
                  <a:cubicBezTo>
                    <a:pt x="687" y="2155"/>
                    <a:pt x="747" y="2460"/>
                    <a:pt x="874" y="2723"/>
                  </a:cubicBezTo>
                  <a:cubicBezTo>
                    <a:pt x="670" y="2842"/>
                    <a:pt x="543" y="3054"/>
                    <a:pt x="543" y="3300"/>
                  </a:cubicBezTo>
                  <a:cubicBezTo>
                    <a:pt x="543" y="3665"/>
                    <a:pt x="823" y="3953"/>
                    <a:pt x="1188" y="3970"/>
                  </a:cubicBezTo>
                  <a:lnTo>
                    <a:pt x="1188" y="3987"/>
                  </a:lnTo>
                  <a:cubicBezTo>
                    <a:pt x="4819" y="5480"/>
                    <a:pt x="7355" y="10053"/>
                    <a:pt x="7194" y="15473"/>
                  </a:cubicBezTo>
                  <a:cubicBezTo>
                    <a:pt x="7092" y="18739"/>
                    <a:pt x="3631" y="25398"/>
                    <a:pt x="0" y="26052"/>
                  </a:cubicBezTo>
                  <a:cubicBezTo>
                    <a:pt x="1900" y="25941"/>
                    <a:pt x="3351" y="24567"/>
                    <a:pt x="3529" y="24414"/>
                  </a:cubicBezTo>
                  <a:cubicBezTo>
                    <a:pt x="5574" y="22616"/>
                    <a:pt x="7745" y="18994"/>
                    <a:pt x="7873" y="14829"/>
                  </a:cubicBezTo>
                  <a:cubicBezTo>
                    <a:pt x="8025" y="9730"/>
                    <a:pt x="5777" y="4513"/>
                    <a:pt x="2486" y="2613"/>
                  </a:cubicBezTo>
                  <a:cubicBezTo>
                    <a:pt x="2231" y="2299"/>
                    <a:pt x="2070" y="1900"/>
                    <a:pt x="2053" y="1459"/>
                  </a:cubicBezTo>
                  <a:cubicBezTo>
                    <a:pt x="2028" y="866"/>
                    <a:pt x="2274" y="340"/>
                    <a:pt x="2672" y="9"/>
                  </a:cubicBezTo>
                  <a:cubicBezTo>
                    <a:pt x="2622" y="0"/>
                    <a:pt x="2571" y="0"/>
                    <a:pt x="25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98"/>
            <p:cNvSpPr/>
            <p:nvPr/>
          </p:nvSpPr>
          <p:spPr>
            <a:xfrm>
              <a:off x="-292649" y="3037413"/>
              <a:ext cx="187437" cy="420655"/>
            </a:xfrm>
            <a:custGeom>
              <a:rect b="b" l="l" r="r" t="t"/>
              <a:pathLst>
                <a:path extrusionOk="0" h="12395" w="5523">
                  <a:moveTo>
                    <a:pt x="0" y="1"/>
                  </a:moveTo>
                  <a:cubicBezTo>
                    <a:pt x="2961" y="1935"/>
                    <a:pt x="4929" y="6058"/>
                    <a:pt x="4785" y="10834"/>
                  </a:cubicBezTo>
                  <a:cubicBezTo>
                    <a:pt x="4768" y="11300"/>
                    <a:pt x="4692" y="11826"/>
                    <a:pt x="4547" y="12395"/>
                  </a:cubicBezTo>
                  <a:cubicBezTo>
                    <a:pt x="4946" y="11979"/>
                    <a:pt x="5243" y="11411"/>
                    <a:pt x="5430" y="10749"/>
                  </a:cubicBezTo>
                  <a:cubicBezTo>
                    <a:pt x="5447" y="10562"/>
                    <a:pt x="5455" y="10384"/>
                    <a:pt x="5464" y="10198"/>
                  </a:cubicBezTo>
                  <a:cubicBezTo>
                    <a:pt x="5523" y="8187"/>
                    <a:pt x="5209" y="6168"/>
                    <a:pt x="4607" y="4327"/>
                  </a:cubicBezTo>
                  <a:cubicBezTo>
                    <a:pt x="3470" y="1876"/>
                    <a:pt x="1655" y="20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98"/>
            <p:cNvSpPr/>
            <p:nvPr/>
          </p:nvSpPr>
          <p:spPr>
            <a:xfrm>
              <a:off x="-356282" y="2880248"/>
              <a:ext cx="72592" cy="121530"/>
            </a:xfrm>
            <a:custGeom>
              <a:rect b="b" l="l" r="r" t="t"/>
              <a:pathLst>
                <a:path extrusionOk="0" h="3581" w="2139">
                  <a:moveTo>
                    <a:pt x="1986" y="0"/>
                  </a:moveTo>
                  <a:cubicBezTo>
                    <a:pt x="1027" y="0"/>
                    <a:pt x="221" y="823"/>
                    <a:pt x="170" y="1841"/>
                  </a:cubicBezTo>
                  <a:cubicBezTo>
                    <a:pt x="153" y="2155"/>
                    <a:pt x="213" y="2460"/>
                    <a:pt x="332" y="2723"/>
                  </a:cubicBezTo>
                  <a:cubicBezTo>
                    <a:pt x="136" y="2842"/>
                    <a:pt x="1" y="3054"/>
                    <a:pt x="1" y="3300"/>
                  </a:cubicBezTo>
                  <a:cubicBezTo>
                    <a:pt x="1" y="3385"/>
                    <a:pt x="18" y="3461"/>
                    <a:pt x="43" y="3529"/>
                  </a:cubicBezTo>
                  <a:cubicBezTo>
                    <a:pt x="179" y="3563"/>
                    <a:pt x="323" y="3580"/>
                    <a:pt x="459" y="3580"/>
                  </a:cubicBezTo>
                  <a:cubicBezTo>
                    <a:pt x="1078" y="3580"/>
                    <a:pt x="1638" y="3232"/>
                    <a:pt x="2037" y="2664"/>
                  </a:cubicBezTo>
                  <a:cubicBezTo>
                    <a:pt x="2011" y="2647"/>
                    <a:pt x="1986" y="2630"/>
                    <a:pt x="1952" y="2613"/>
                  </a:cubicBezTo>
                  <a:cubicBezTo>
                    <a:pt x="1697" y="2299"/>
                    <a:pt x="1536" y="1900"/>
                    <a:pt x="1519" y="1459"/>
                  </a:cubicBezTo>
                  <a:cubicBezTo>
                    <a:pt x="1494" y="866"/>
                    <a:pt x="1740" y="340"/>
                    <a:pt x="2138" y="9"/>
                  </a:cubicBezTo>
                  <a:cubicBezTo>
                    <a:pt x="2088" y="0"/>
                    <a:pt x="2037" y="0"/>
                    <a:pt x="1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98"/>
            <p:cNvSpPr/>
            <p:nvPr/>
          </p:nvSpPr>
          <p:spPr>
            <a:xfrm>
              <a:off x="-632092" y="3763200"/>
              <a:ext cx="428732" cy="166429"/>
            </a:xfrm>
            <a:custGeom>
              <a:rect b="b" l="l" r="r" t="t"/>
              <a:pathLst>
                <a:path extrusionOk="0" h="4904" w="12633">
                  <a:moveTo>
                    <a:pt x="5303" y="1"/>
                  </a:moveTo>
                  <a:cubicBezTo>
                    <a:pt x="5303" y="9"/>
                    <a:pt x="5303" y="26"/>
                    <a:pt x="5303" y="35"/>
                  </a:cubicBezTo>
                  <a:cubicBezTo>
                    <a:pt x="5303" y="179"/>
                    <a:pt x="5354" y="315"/>
                    <a:pt x="5430" y="425"/>
                  </a:cubicBezTo>
                  <a:cubicBezTo>
                    <a:pt x="5515" y="654"/>
                    <a:pt x="5557" y="900"/>
                    <a:pt x="5557" y="1154"/>
                  </a:cubicBezTo>
                  <a:cubicBezTo>
                    <a:pt x="5557" y="2333"/>
                    <a:pt x="4641" y="3292"/>
                    <a:pt x="3504" y="3292"/>
                  </a:cubicBezTo>
                  <a:cubicBezTo>
                    <a:pt x="3309" y="3292"/>
                    <a:pt x="3114" y="3258"/>
                    <a:pt x="2936" y="3207"/>
                  </a:cubicBezTo>
                  <a:cubicBezTo>
                    <a:pt x="2877" y="3182"/>
                    <a:pt x="2809" y="3173"/>
                    <a:pt x="2741" y="3173"/>
                  </a:cubicBezTo>
                  <a:cubicBezTo>
                    <a:pt x="2410" y="3173"/>
                    <a:pt x="2130" y="3462"/>
                    <a:pt x="2130" y="3810"/>
                  </a:cubicBezTo>
                  <a:cubicBezTo>
                    <a:pt x="2130" y="3886"/>
                    <a:pt x="2147" y="3962"/>
                    <a:pt x="2173" y="4030"/>
                  </a:cubicBezTo>
                  <a:lnTo>
                    <a:pt x="1494" y="4285"/>
                  </a:lnTo>
                  <a:lnTo>
                    <a:pt x="612" y="4285"/>
                  </a:lnTo>
                  <a:cubicBezTo>
                    <a:pt x="272" y="4285"/>
                    <a:pt x="1" y="4556"/>
                    <a:pt x="1" y="4895"/>
                  </a:cubicBezTo>
                  <a:lnTo>
                    <a:pt x="1" y="4904"/>
                  </a:lnTo>
                  <a:lnTo>
                    <a:pt x="12632" y="4904"/>
                  </a:lnTo>
                  <a:lnTo>
                    <a:pt x="12632" y="4895"/>
                  </a:lnTo>
                  <a:cubicBezTo>
                    <a:pt x="12632" y="4556"/>
                    <a:pt x="12361" y="4285"/>
                    <a:pt x="12021" y="4285"/>
                  </a:cubicBezTo>
                  <a:lnTo>
                    <a:pt x="11139" y="4285"/>
                  </a:lnTo>
                  <a:lnTo>
                    <a:pt x="10461" y="4022"/>
                  </a:lnTo>
                  <a:cubicBezTo>
                    <a:pt x="10486" y="3954"/>
                    <a:pt x="10503" y="3886"/>
                    <a:pt x="10503" y="3810"/>
                  </a:cubicBezTo>
                  <a:cubicBezTo>
                    <a:pt x="10503" y="3453"/>
                    <a:pt x="10223" y="3173"/>
                    <a:pt x="9884" y="3173"/>
                  </a:cubicBezTo>
                  <a:cubicBezTo>
                    <a:pt x="9824" y="3173"/>
                    <a:pt x="9756" y="3182"/>
                    <a:pt x="9697" y="3207"/>
                  </a:cubicBezTo>
                  <a:cubicBezTo>
                    <a:pt x="9519" y="3258"/>
                    <a:pt x="9324" y="3292"/>
                    <a:pt x="9129" y="3292"/>
                  </a:cubicBezTo>
                  <a:cubicBezTo>
                    <a:pt x="7992" y="3292"/>
                    <a:pt x="7076" y="2333"/>
                    <a:pt x="7076" y="1154"/>
                  </a:cubicBezTo>
                  <a:cubicBezTo>
                    <a:pt x="7076" y="900"/>
                    <a:pt x="7118" y="654"/>
                    <a:pt x="7203" y="425"/>
                  </a:cubicBezTo>
                  <a:cubicBezTo>
                    <a:pt x="7245" y="365"/>
                    <a:pt x="7279" y="289"/>
                    <a:pt x="7305" y="213"/>
                  </a:cubicBezTo>
                  <a:lnTo>
                    <a:pt x="7305" y="213"/>
                  </a:lnTo>
                  <a:cubicBezTo>
                    <a:pt x="7144" y="230"/>
                    <a:pt x="6991" y="238"/>
                    <a:pt x="6821" y="238"/>
                  </a:cubicBezTo>
                  <a:cubicBezTo>
                    <a:pt x="6270" y="238"/>
                    <a:pt x="5752" y="153"/>
                    <a:pt x="5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98"/>
            <p:cNvSpPr/>
            <p:nvPr/>
          </p:nvSpPr>
          <p:spPr>
            <a:xfrm>
              <a:off x="-452155" y="3763200"/>
              <a:ext cx="67977" cy="53010"/>
            </a:xfrm>
            <a:custGeom>
              <a:rect b="b" l="l" r="r" t="t"/>
              <a:pathLst>
                <a:path extrusionOk="0" h="1562" w="2003">
                  <a:moveTo>
                    <a:pt x="1" y="1"/>
                  </a:moveTo>
                  <a:cubicBezTo>
                    <a:pt x="1" y="9"/>
                    <a:pt x="1" y="18"/>
                    <a:pt x="1" y="35"/>
                  </a:cubicBezTo>
                  <a:cubicBezTo>
                    <a:pt x="1" y="179"/>
                    <a:pt x="52" y="315"/>
                    <a:pt x="128" y="425"/>
                  </a:cubicBezTo>
                  <a:cubicBezTo>
                    <a:pt x="196" y="611"/>
                    <a:pt x="238" y="807"/>
                    <a:pt x="247" y="1010"/>
                  </a:cubicBezTo>
                  <a:cubicBezTo>
                    <a:pt x="612" y="1180"/>
                    <a:pt x="1002" y="1324"/>
                    <a:pt x="1426" y="1460"/>
                  </a:cubicBezTo>
                  <a:cubicBezTo>
                    <a:pt x="1553" y="1494"/>
                    <a:pt x="1681" y="1536"/>
                    <a:pt x="1808" y="1562"/>
                  </a:cubicBezTo>
                  <a:cubicBezTo>
                    <a:pt x="1782" y="1434"/>
                    <a:pt x="1774" y="1290"/>
                    <a:pt x="1774" y="1154"/>
                  </a:cubicBezTo>
                  <a:cubicBezTo>
                    <a:pt x="1774" y="900"/>
                    <a:pt x="1816" y="654"/>
                    <a:pt x="1893" y="425"/>
                  </a:cubicBezTo>
                  <a:cubicBezTo>
                    <a:pt x="1943" y="365"/>
                    <a:pt x="1977" y="289"/>
                    <a:pt x="2003" y="213"/>
                  </a:cubicBezTo>
                  <a:lnTo>
                    <a:pt x="2003" y="213"/>
                  </a:lnTo>
                  <a:cubicBezTo>
                    <a:pt x="1842" y="230"/>
                    <a:pt x="1681" y="238"/>
                    <a:pt x="1519" y="238"/>
                  </a:cubicBezTo>
                  <a:cubicBezTo>
                    <a:pt x="968" y="238"/>
                    <a:pt x="450" y="15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98"/>
            <p:cNvSpPr/>
            <p:nvPr/>
          </p:nvSpPr>
          <p:spPr>
            <a:xfrm>
              <a:off x="-769675" y="3036293"/>
              <a:ext cx="703626" cy="703626"/>
            </a:xfrm>
            <a:custGeom>
              <a:rect b="b" l="l" r="r" t="t"/>
              <a:pathLst>
                <a:path extrusionOk="0" h="20733" w="20733">
                  <a:moveTo>
                    <a:pt x="10366" y="0"/>
                  </a:moveTo>
                  <a:cubicBezTo>
                    <a:pt x="4640" y="0"/>
                    <a:pt x="0" y="4640"/>
                    <a:pt x="0" y="10366"/>
                  </a:cubicBezTo>
                  <a:cubicBezTo>
                    <a:pt x="0" y="16084"/>
                    <a:pt x="4640" y="20733"/>
                    <a:pt x="10366" y="20733"/>
                  </a:cubicBezTo>
                  <a:cubicBezTo>
                    <a:pt x="16092" y="20733"/>
                    <a:pt x="20733" y="16084"/>
                    <a:pt x="20733" y="10366"/>
                  </a:cubicBezTo>
                  <a:cubicBezTo>
                    <a:pt x="20733" y="4640"/>
                    <a:pt x="16092" y="0"/>
                    <a:pt x="10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98"/>
            <p:cNvSpPr/>
            <p:nvPr/>
          </p:nvSpPr>
          <p:spPr>
            <a:xfrm>
              <a:off x="-769675" y="3036293"/>
              <a:ext cx="589630" cy="585592"/>
            </a:xfrm>
            <a:custGeom>
              <a:rect b="b" l="l" r="r" t="t"/>
              <a:pathLst>
                <a:path extrusionOk="0" h="17255" w="17374">
                  <a:moveTo>
                    <a:pt x="10366" y="0"/>
                  </a:moveTo>
                  <a:cubicBezTo>
                    <a:pt x="4649" y="0"/>
                    <a:pt x="0" y="4640"/>
                    <a:pt x="0" y="10366"/>
                  </a:cubicBezTo>
                  <a:cubicBezTo>
                    <a:pt x="0" y="11520"/>
                    <a:pt x="195" y="12631"/>
                    <a:pt x="543" y="13675"/>
                  </a:cubicBezTo>
                  <a:cubicBezTo>
                    <a:pt x="2274" y="15855"/>
                    <a:pt x="4946" y="17255"/>
                    <a:pt x="7940" y="17255"/>
                  </a:cubicBezTo>
                  <a:cubicBezTo>
                    <a:pt x="13149" y="17255"/>
                    <a:pt x="17373" y="13030"/>
                    <a:pt x="17373" y="7821"/>
                  </a:cubicBezTo>
                  <a:cubicBezTo>
                    <a:pt x="17373" y="4971"/>
                    <a:pt x="16118" y="2426"/>
                    <a:pt x="14124" y="696"/>
                  </a:cubicBezTo>
                  <a:cubicBezTo>
                    <a:pt x="12962" y="246"/>
                    <a:pt x="11690" y="0"/>
                    <a:pt x="103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98"/>
            <p:cNvSpPr/>
            <p:nvPr/>
          </p:nvSpPr>
          <p:spPr>
            <a:xfrm>
              <a:off x="-187002" y="3190573"/>
              <a:ext cx="118646" cy="259215"/>
            </a:xfrm>
            <a:custGeom>
              <a:rect b="b" l="l" r="r" t="t"/>
              <a:pathLst>
                <a:path extrusionOk="0" h="7638" w="3496">
                  <a:moveTo>
                    <a:pt x="1782" y="1"/>
                  </a:moveTo>
                  <a:lnTo>
                    <a:pt x="1782" y="1"/>
                  </a:lnTo>
                  <a:cubicBezTo>
                    <a:pt x="1833" y="247"/>
                    <a:pt x="1892" y="476"/>
                    <a:pt x="1816" y="756"/>
                  </a:cubicBezTo>
                  <a:lnTo>
                    <a:pt x="1825" y="756"/>
                  </a:lnTo>
                  <a:cubicBezTo>
                    <a:pt x="1791" y="875"/>
                    <a:pt x="1646" y="1027"/>
                    <a:pt x="1663" y="1146"/>
                  </a:cubicBezTo>
                  <a:cubicBezTo>
                    <a:pt x="1689" y="1290"/>
                    <a:pt x="1850" y="1299"/>
                    <a:pt x="1935" y="1418"/>
                  </a:cubicBezTo>
                  <a:cubicBezTo>
                    <a:pt x="2206" y="1791"/>
                    <a:pt x="1926" y="1893"/>
                    <a:pt x="1808" y="2300"/>
                  </a:cubicBezTo>
                  <a:cubicBezTo>
                    <a:pt x="1706" y="2682"/>
                    <a:pt x="1689" y="2877"/>
                    <a:pt x="1205" y="2928"/>
                  </a:cubicBezTo>
                  <a:cubicBezTo>
                    <a:pt x="1231" y="3080"/>
                    <a:pt x="1273" y="3191"/>
                    <a:pt x="1273" y="3343"/>
                  </a:cubicBezTo>
                  <a:cubicBezTo>
                    <a:pt x="1190" y="3313"/>
                    <a:pt x="1131" y="3300"/>
                    <a:pt x="1080" y="3300"/>
                  </a:cubicBezTo>
                  <a:cubicBezTo>
                    <a:pt x="975" y="3300"/>
                    <a:pt x="907" y="3357"/>
                    <a:pt x="747" y="3437"/>
                  </a:cubicBezTo>
                  <a:cubicBezTo>
                    <a:pt x="586" y="3521"/>
                    <a:pt x="315" y="3640"/>
                    <a:pt x="230" y="3733"/>
                  </a:cubicBezTo>
                  <a:cubicBezTo>
                    <a:pt x="1" y="3996"/>
                    <a:pt x="196" y="4819"/>
                    <a:pt x="340" y="5091"/>
                  </a:cubicBezTo>
                  <a:cubicBezTo>
                    <a:pt x="501" y="5388"/>
                    <a:pt x="637" y="5523"/>
                    <a:pt x="739" y="5863"/>
                  </a:cubicBezTo>
                  <a:cubicBezTo>
                    <a:pt x="807" y="6109"/>
                    <a:pt x="756" y="6363"/>
                    <a:pt x="815" y="6601"/>
                  </a:cubicBezTo>
                  <a:cubicBezTo>
                    <a:pt x="856" y="6775"/>
                    <a:pt x="939" y="6841"/>
                    <a:pt x="1040" y="6841"/>
                  </a:cubicBezTo>
                  <a:cubicBezTo>
                    <a:pt x="1151" y="6841"/>
                    <a:pt x="1285" y="6762"/>
                    <a:pt x="1409" y="6660"/>
                  </a:cubicBezTo>
                  <a:lnTo>
                    <a:pt x="1409" y="6660"/>
                  </a:lnTo>
                  <a:lnTo>
                    <a:pt x="1316" y="6753"/>
                  </a:lnTo>
                  <a:cubicBezTo>
                    <a:pt x="1519" y="6932"/>
                    <a:pt x="1417" y="7585"/>
                    <a:pt x="1858" y="7636"/>
                  </a:cubicBezTo>
                  <a:cubicBezTo>
                    <a:pt x="1871" y="7637"/>
                    <a:pt x="1883" y="7638"/>
                    <a:pt x="1895" y="7638"/>
                  </a:cubicBezTo>
                  <a:cubicBezTo>
                    <a:pt x="2042" y="7638"/>
                    <a:pt x="2126" y="7540"/>
                    <a:pt x="2181" y="7407"/>
                  </a:cubicBezTo>
                  <a:cubicBezTo>
                    <a:pt x="2317" y="7245"/>
                    <a:pt x="2435" y="6999"/>
                    <a:pt x="2461" y="6906"/>
                  </a:cubicBezTo>
                  <a:cubicBezTo>
                    <a:pt x="2503" y="6762"/>
                    <a:pt x="2529" y="6643"/>
                    <a:pt x="2588" y="6499"/>
                  </a:cubicBezTo>
                  <a:cubicBezTo>
                    <a:pt x="2656" y="6346"/>
                    <a:pt x="2724" y="6219"/>
                    <a:pt x="2800" y="6075"/>
                  </a:cubicBezTo>
                  <a:cubicBezTo>
                    <a:pt x="2910" y="5880"/>
                    <a:pt x="2843" y="5854"/>
                    <a:pt x="2868" y="5651"/>
                  </a:cubicBezTo>
                  <a:cubicBezTo>
                    <a:pt x="2876" y="5523"/>
                    <a:pt x="2936" y="5320"/>
                    <a:pt x="2995" y="5201"/>
                  </a:cubicBezTo>
                  <a:cubicBezTo>
                    <a:pt x="3063" y="5048"/>
                    <a:pt x="3267" y="4921"/>
                    <a:pt x="3368" y="4777"/>
                  </a:cubicBezTo>
                  <a:cubicBezTo>
                    <a:pt x="3411" y="4718"/>
                    <a:pt x="3453" y="4667"/>
                    <a:pt x="3496" y="4616"/>
                  </a:cubicBezTo>
                  <a:cubicBezTo>
                    <a:pt x="3301" y="2919"/>
                    <a:pt x="2698" y="1350"/>
                    <a:pt x="17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98"/>
            <p:cNvSpPr/>
            <p:nvPr/>
          </p:nvSpPr>
          <p:spPr>
            <a:xfrm>
              <a:off x="-125371" y="3422332"/>
              <a:ext cx="57592" cy="156079"/>
            </a:xfrm>
            <a:custGeom>
              <a:rect b="b" l="l" r="r" t="t"/>
              <a:pathLst>
                <a:path extrusionOk="0" h="4599" w="1697">
                  <a:moveTo>
                    <a:pt x="1697" y="1"/>
                  </a:moveTo>
                  <a:cubicBezTo>
                    <a:pt x="1400" y="272"/>
                    <a:pt x="1154" y="875"/>
                    <a:pt x="933" y="1197"/>
                  </a:cubicBezTo>
                  <a:cubicBezTo>
                    <a:pt x="730" y="1485"/>
                    <a:pt x="93" y="1867"/>
                    <a:pt x="26" y="2240"/>
                  </a:cubicBezTo>
                  <a:cubicBezTo>
                    <a:pt x="0" y="2376"/>
                    <a:pt x="161" y="2588"/>
                    <a:pt x="170" y="2724"/>
                  </a:cubicBezTo>
                  <a:cubicBezTo>
                    <a:pt x="178" y="2919"/>
                    <a:pt x="110" y="3131"/>
                    <a:pt x="136" y="3360"/>
                  </a:cubicBezTo>
                  <a:cubicBezTo>
                    <a:pt x="178" y="3598"/>
                    <a:pt x="178" y="3827"/>
                    <a:pt x="170" y="4064"/>
                  </a:cubicBezTo>
                  <a:cubicBezTo>
                    <a:pt x="110" y="4217"/>
                    <a:pt x="119" y="4412"/>
                    <a:pt x="102" y="4599"/>
                  </a:cubicBezTo>
                  <a:cubicBezTo>
                    <a:pt x="976" y="3250"/>
                    <a:pt x="1536" y="1680"/>
                    <a:pt x="16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98"/>
            <p:cNvSpPr/>
            <p:nvPr/>
          </p:nvSpPr>
          <p:spPr>
            <a:xfrm>
              <a:off x="-749821" y="3035987"/>
              <a:ext cx="459514" cy="703660"/>
            </a:xfrm>
            <a:custGeom>
              <a:rect b="b" l="l" r="r" t="t"/>
              <a:pathLst>
                <a:path extrusionOk="0" h="20734" w="13540">
                  <a:moveTo>
                    <a:pt x="9781" y="1"/>
                  </a:moveTo>
                  <a:cubicBezTo>
                    <a:pt x="6074" y="1"/>
                    <a:pt x="2825" y="1943"/>
                    <a:pt x="993" y="4870"/>
                  </a:cubicBezTo>
                  <a:cubicBezTo>
                    <a:pt x="993" y="4938"/>
                    <a:pt x="993" y="4997"/>
                    <a:pt x="959" y="5056"/>
                  </a:cubicBezTo>
                  <a:cubicBezTo>
                    <a:pt x="908" y="5141"/>
                    <a:pt x="857" y="5150"/>
                    <a:pt x="806" y="5184"/>
                  </a:cubicBezTo>
                  <a:cubicBezTo>
                    <a:pt x="764" y="5260"/>
                    <a:pt x="721" y="5328"/>
                    <a:pt x="679" y="5404"/>
                  </a:cubicBezTo>
                  <a:cubicBezTo>
                    <a:pt x="679" y="5404"/>
                    <a:pt x="679" y="5413"/>
                    <a:pt x="679" y="5421"/>
                  </a:cubicBezTo>
                  <a:cubicBezTo>
                    <a:pt x="637" y="5540"/>
                    <a:pt x="603" y="5684"/>
                    <a:pt x="526" y="5803"/>
                  </a:cubicBezTo>
                  <a:cubicBezTo>
                    <a:pt x="501" y="5820"/>
                    <a:pt x="475" y="5837"/>
                    <a:pt x="450" y="5854"/>
                  </a:cubicBezTo>
                  <a:cubicBezTo>
                    <a:pt x="365" y="6024"/>
                    <a:pt x="289" y="6202"/>
                    <a:pt x="213" y="6380"/>
                  </a:cubicBezTo>
                  <a:cubicBezTo>
                    <a:pt x="221" y="6405"/>
                    <a:pt x="213" y="6431"/>
                    <a:pt x="213" y="6456"/>
                  </a:cubicBezTo>
                  <a:cubicBezTo>
                    <a:pt x="196" y="6566"/>
                    <a:pt x="111" y="6558"/>
                    <a:pt x="111" y="6694"/>
                  </a:cubicBezTo>
                  <a:cubicBezTo>
                    <a:pt x="111" y="6685"/>
                    <a:pt x="102" y="6685"/>
                    <a:pt x="94" y="6685"/>
                  </a:cubicBezTo>
                  <a:cubicBezTo>
                    <a:pt x="60" y="6770"/>
                    <a:pt x="26" y="6855"/>
                    <a:pt x="0" y="6940"/>
                  </a:cubicBezTo>
                  <a:cubicBezTo>
                    <a:pt x="68" y="7084"/>
                    <a:pt x="153" y="7228"/>
                    <a:pt x="51" y="7313"/>
                  </a:cubicBezTo>
                  <a:cubicBezTo>
                    <a:pt x="68" y="7381"/>
                    <a:pt x="68" y="7432"/>
                    <a:pt x="77" y="7491"/>
                  </a:cubicBezTo>
                  <a:cubicBezTo>
                    <a:pt x="238" y="7559"/>
                    <a:pt x="179" y="7729"/>
                    <a:pt x="187" y="7873"/>
                  </a:cubicBezTo>
                  <a:cubicBezTo>
                    <a:pt x="204" y="8051"/>
                    <a:pt x="263" y="8110"/>
                    <a:pt x="306" y="8255"/>
                  </a:cubicBezTo>
                  <a:cubicBezTo>
                    <a:pt x="348" y="8390"/>
                    <a:pt x="314" y="8551"/>
                    <a:pt x="357" y="8679"/>
                  </a:cubicBezTo>
                  <a:cubicBezTo>
                    <a:pt x="382" y="8789"/>
                    <a:pt x="492" y="8882"/>
                    <a:pt x="518" y="8993"/>
                  </a:cubicBezTo>
                  <a:cubicBezTo>
                    <a:pt x="543" y="9128"/>
                    <a:pt x="459" y="9306"/>
                    <a:pt x="518" y="9417"/>
                  </a:cubicBezTo>
                  <a:cubicBezTo>
                    <a:pt x="560" y="9527"/>
                    <a:pt x="721" y="9586"/>
                    <a:pt x="806" y="9671"/>
                  </a:cubicBezTo>
                  <a:cubicBezTo>
                    <a:pt x="883" y="9748"/>
                    <a:pt x="993" y="9807"/>
                    <a:pt x="1044" y="9934"/>
                  </a:cubicBezTo>
                  <a:cubicBezTo>
                    <a:pt x="1103" y="10087"/>
                    <a:pt x="1052" y="10180"/>
                    <a:pt x="1222" y="10274"/>
                  </a:cubicBezTo>
                  <a:cubicBezTo>
                    <a:pt x="1188" y="10392"/>
                    <a:pt x="1180" y="10613"/>
                    <a:pt x="1180" y="10740"/>
                  </a:cubicBezTo>
                  <a:cubicBezTo>
                    <a:pt x="1188" y="10833"/>
                    <a:pt x="1146" y="10825"/>
                    <a:pt x="1180" y="10910"/>
                  </a:cubicBezTo>
                  <a:cubicBezTo>
                    <a:pt x="1205" y="10995"/>
                    <a:pt x="1307" y="10978"/>
                    <a:pt x="1324" y="11088"/>
                  </a:cubicBezTo>
                  <a:cubicBezTo>
                    <a:pt x="1460" y="11198"/>
                    <a:pt x="1748" y="11300"/>
                    <a:pt x="1629" y="11512"/>
                  </a:cubicBezTo>
                  <a:cubicBezTo>
                    <a:pt x="1589" y="11485"/>
                    <a:pt x="1553" y="11475"/>
                    <a:pt x="1517" y="11475"/>
                  </a:cubicBezTo>
                  <a:cubicBezTo>
                    <a:pt x="1485" y="11475"/>
                    <a:pt x="1453" y="11483"/>
                    <a:pt x="1417" y="11495"/>
                  </a:cubicBezTo>
                  <a:cubicBezTo>
                    <a:pt x="1519" y="11648"/>
                    <a:pt x="1756" y="11682"/>
                    <a:pt x="1680" y="11894"/>
                  </a:cubicBezTo>
                  <a:cubicBezTo>
                    <a:pt x="1765" y="11919"/>
                    <a:pt x="1901" y="11936"/>
                    <a:pt x="1943" y="12021"/>
                  </a:cubicBezTo>
                  <a:cubicBezTo>
                    <a:pt x="1960" y="12055"/>
                    <a:pt x="1884" y="12165"/>
                    <a:pt x="1918" y="12250"/>
                  </a:cubicBezTo>
                  <a:cubicBezTo>
                    <a:pt x="1985" y="12386"/>
                    <a:pt x="2316" y="12420"/>
                    <a:pt x="2452" y="12445"/>
                  </a:cubicBezTo>
                  <a:cubicBezTo>
                    <a:pt x="2435" y="12547"/>
                    <a:pt x="2511" y="12632"/>
                    <a:pt x="2511" y="12708"/>
                  </a:cubicBezTo>
                  <a:cubicBezTo>
                    <a:pt x="2511" y="12801"/>
                    <a:pt x="2452" y="12852"/>
                    <a:pt x="2461" y="12963"/>
                  </a:cubicBezTo>
                  <a:cubicBezTo>
                    <a:pt x="2622" y="13014"/>
                    <a:pt x="2825" y="13149"/>
                    <a:pt x="2944" y="13302"/>
                  </a:cubicBezTo>
                  <a:cubicBezTo>
                    <a:pt x="3122" y="13735"/>
                    <a:pt x="2995" y="14150"/>
                    <a:pt x="3131" y="14659"/>
                  </a:cubicBezTo>
                  <a:cubicBezTo>
                    <a:pt x="3139" y="14693"/>
                    <a:pt x="3148" y="14761"/>
                    <a:pt x="3148" y="14829"/>
                  </a:cubicBezTo>
                  <a:cubicBezTo>
                    <a:pt x="3131" y="14897"/>
                    <a:pt x="3122" y="14965"/>
                    <a:pt x="3122" y="15049"/>
                  </a:cubicBezTo>
                  <a:cubicBezTo>
                    <a:pt x="3131" y="15287"/>
                    <a:pt x="3097" y="15499"/>
                    <a:pt x="3071" y="15728"/>
                  </a:cubicBezTo>
                  <a:cubicBezTo>
                    <a:pt x="3054" y="15923"/>
                    <a:pt x="3071" y="16229"/>
                    <a:pt x="3122" y="16424"/>
                  </a:cubicBezTo>
                  <a:cubicBezTo>
                    <a:pt x="3165" y="16576"/>
                    <a:pt x="3275" y="16704"/>
                    <a:pt x="3292" y="16865"/>
                  </a:cubicBezTo>
                  <a:cubicBezTo>
                    <a:pt x="3309" y="17060"/>
                    <a:pt x="3317" y="17238"/>
                    <a:pt x="3385" y="17408"/>
                  </a:cubicBezTo>
                  <a:cubicBezTo>
                    <a:pt x="3453" y="17569"/>
                    <a:pt x="3580" y="17705"/>
                    <a:pt x="3648" y="17866"/>
                  </a:cubicBezTo>
                  <a:cubicBezTo>
                    <a:pt x="3708" y="18010"/>
                    <a:pt x="3724" y="18180"/>
                    <a:pt x="3792" y="18332"/>
                  </a:cubicBezTo>
                  <a:cubicBezTo>
                    <a:pt x="3869" y="18511"/>
                    <a:pt x="3886" y="18680"/>
                    <a:pt x="3954" y="18850"/>
                  </a:cubicBezTo>
                  <a:cubicBezTo>
                    <a:pt x="3999" y="18822"/>
                    <a:pt x="4029" y="18812"/>
                    <a:pt x="4051" y="18812"/>
                  </a:cubicBezTo>
                  <a:cubicBezTo>
                    <a:pt x="4104" y="18812"/>
                    <a:pt x="4112" y="18871"/>
                    <a:pt x="4166" y="18901"/>
                  </a:cubicBezTo>
                  <a:cubicBezTo>
                    <a:pt x="4191" y="18918"/>
                    <a:pt x="4259" y="19019"/>
                    <a:pt x="4284" y="19036"/>
                  </a:cubicBezTo>
                  <a:cubicBezTo>
                    <a:pt x="4310" y="19062"/>
                    <a:pt x="4378" y="19045"/>
                    <a:pt x="4420" y="19070"/>
                  </a:cubicBezTo>
                  <a:cubicBezTo>
                    <a:pt x="4463" y="19113"/>
                    <a:pt x="4564" y="19240"/>
                    <a:pt x="4607" y="19291"/>
                  </a:cubicBezTo>
                  <a:cubicBezTo>
                    <a:pt x="4649" y="19333"/>
                    <a:pt x="4692" y="19367"/>
                    <a:pt x="4725" y="19410"/>
                  </a:cubicBezTo>
                  <a:cubicBezTo>
                    <a:pt x="6218" y="20250"/>
                    <a:pt x="7949" y="20733"/>
                    <a:pt x="9781" y="20733"/>
                  </a:cubicBezTo>
                  <a:cubicBezTo>
                    <a:pt x="10519" y="20733"/>
                    <a:pt x="11232" y="20657"/>
                    <a:pt x="11919" y="20512"/>
                  </a:cubicBezTo>
                  <a:cubicBezTo>
                    <a:pt x="11843" y="20504"/>
                    <a:pt x="11783" y="20487"/>
                    <a:pt x="11749" y="20470"/>
                  </a:cubicBezTo>
                  <a:cubicBezTo>
                    <a:pt x="11809" y="20300"/>
                    <a:pt x="11732" y="20131"/>
                    <a:pt x="11478" y="19953"/>
                  </a:cubicBezTo>
                  <a:cubicBezTo>
                    <a:pt x="11215" y="19774"/>
                    <a:pt x="11113" y="19749"/>
                    <a:pt x="10986" y="19478"/>
                  </a:cubicBezTo>
                  <a:cubicBezTo>
                    <a:pt x="10935" y="19376"/>
                    <a:pt x="10901" y="19274"/>
                    <a:pt x="10859" y="19172"/>
                  </a:cubicBezTo>
                  <a:cubicBezTo>
                    <a:pt x="10808" y="19036"/>
                    <a:pt x="10816" y="19045"/>
                    <a:pt x="10748" y="18952"/>
                  </a:cubicBezTo>
                  <a:cubicBezTo>
                    <a:pt x="10613" y="18790"/>
                    <a:pt x="10545" y="18697"/>
                    <a:pt x="10460" y="18502"/>
                  </a:cubicBezTo>
                  <a:cubicBezTo>
                    <a:pt x="10392" y="18324"/>
                    <a:pt x="10256" y="18222"/>
                    <a:pt x="10197" y="18052"/>
                  </a:cubicBezTo>
                  <a:cubicBezTo>
                    <a:pt x="10112" y="17815"/>
                    <a:pt x="10307" y="17569"/>
                    <a:pt x="10290" y="17340"/>
                  </a:cubicBezTo>
                  <a:cubicBezTo>
                    <a:pt x="10282" y="17187"/>
                    <a:pt x="10189" y="17153"/>
                    <a:pt x="10146" y="17034"/>
                  </a:cubicBezTo>
                  <a:cubicBezTo>
                    <a:pt x="10121" y="16933"/>
                    <a:pt x="10155" y="16788"/>
                    <a:pt x="10146" y="16687"/>
                  </a:cubicBezTo>
                  <a:cubicBezTo>
                    <a:pt x="10138" y="16483"/>
                    <a:pt x="10163" y="16296"/>
                    <a:pt x="10172" y="16093"/>
                  </a:cubicBezTo>
                  <a:cubicBezTo>
                    <a:pt x="10180" y="15991"/>
                    <a:pt x="10129" y="15915"/>
                    <a:pt x="10146" y="15813"/>
                  </a:cubicBezTo>
                  <a:cubicBezTo>
                    <a:pt x="10172" y="15686"/>
                    <a:pt x="10273" y="15635"/>
                    <a:pt x="10239" y="15482"/>
                  </a:cubicBezTo>
                  <a:cubicBezTo>
                    <a:pt x="10180" y="15465"/>
                    <a:pt x="10138" y="15440"/>
                    <a:pt x="10104" y="15406"/>
                  </a:cubicBezTo>
                  <a:cubicBezTo>
                    <a:pt x="10155" y="15321"/>
                    <a:pt x="10155" y="15245"/>
                    <a:pt x="10053" y="15143"/>
                  </a:cubicBezTo>
                  <a:cubicBezTo>
                    <a:pt x="10019" y="15109"/>
                    <a:pt x="9976" y="15083"/>
                    <a:pt x="9943" y="15058"/>
                  </a:cubicBezTo>
                  <a:cubicBezTo>
                    <a:pt x="9943" y="15049"/>
                    <a:pt x="9943" y="15049"/>
                    <a:pt x="9943" y="15049"/>
                  </a:cubicBezTo>
                  <a:cubicBezTo>
                    <a:pt x="9832" y="14871"/>
                    <a:pt x="9705" y="14702"/>
                    <a:pt x="9552" y="14583"/>
                  </a:cubicBezTo>
                  <a:cubicBezTo>
                    <a:pt x="9408" y="14473"/>
                    <a:pt x="9493" y="14490"/>
                    <a:pt x="9298" y="14481"/>
                  </a:cubicBezTo>
                  <a:cubicBezTo>
                    <a:pt x="9275" y="14479"/>
                    <a:pt x="9251" y="14479"/>
                    <a:pt x="9228" y="14479"/>
                  </a:cubicBezTo>
                  <a:cubicBezTo>
                    <a:pt x="9164" y="14479"/>
                    <a:pt x="9101" y="14484"/>
                    <a:pt x="9037" y="14484"/>
                  </a:cubicBezTo>
                  <a:cubicBezTo>
                    <a:pt x="9014" y="14484"/>
                    <a:pt x="8990" y="14483"/>
                    <a:pt x="8967" y="14481"/>
                  </a:cubicBezTo>
                  <a:cubicBezTo>
                    <a:pt x="8932" y="14481"/>
                    <a:pt x="8899" y="14481"/>
                    <a:pt x="8867" y="14481"/>
                  </a:cubicBezTo>
                  <a:cubicBezTo>
                    <a:pt x="8710" y="14481"/>
                    <a:pt x="8594" y="14475"/>
                    <a:pt x="8424" y="14405"/>
                  </a:cubicBezTo>
                  <a:cubicBezTo>
                    <a:pt x="8293" y="14349"/>
                    <a:pt x="8216" y="14319"/>
                    <a:pt x="8145" y="14319"/>
                  </a:cubicBezTo>
                  <a:cubicBezTo>
                    <a:pt x="8066" y="14319"/>
                    <a:pt x="7995" y="14358"/>
                    <a:pt x="7864" y="14439"/>
                  </a:cubicBezTo>
                  <a:cubicBezTo>
                    <a:pt x="7757" y="14507"/>
                    <a:pt x="7687" y="14518"/>
                    <a:pt x="7612" y="14518"/>
                  </a:cubicBezTo>
                  <a:cubicBezTo>
                    <a:pt x="7575" y="14518"/>
                    <a:pt x="7536" y="14515"/>
                    <a:pt x="7491" y="14515"/>
                  </a:cubicBezTo>
                  <a:cubicBezTo>
                    <a:pt x="7423" y="14515"/>
                    <a:pt x="7304" y="14515"/>
                    <a:pt x="7211" y="14507"/>
                  </a:cubicBezTo>
                  <a:cubicBezTo>
                    <a:pt x="7143" y="14504"/>
                    <a:pt x="7085" y="14502"/>
                    <a:pt x="7029" y="14502"/>
                  </a:cubicBezTo>
                  <a:cubicBezTo>
                    <a:pt x="6917" y="14502"/>
                    <a:pt x="6815" y="14509"/>
                    <a:pt x="6668" y="14532"/>
                  </a:cubicBezTo>
                  <a:cubicBezTo>
                    <a:pt x="6566" y="14540"/>
                    <a:pt x="6498" y="14591"/>
                    <a:pt x="6388" y="14591"/>
                  </a:cubicBezTo>
                  <a:cubicBezTo>
                    <a:pt x="6383" y="14592"/>
                    <a:pt x="6377" y="14592"/>
                    <a:pt x="6371" y="14592"/>
                  </a:cubicBezTo>
                  <a:cubicBezTo>
                    <a:pt x="6318" y="14592"/>
                    <a:pt x="6246" y="14567"/>
                    <a:pt x="6180" y="14567"/>
                  </a:cubicBezTo>
                  <a:cubicBezTo>
                    <a:pt x="6161" y="14567"/>
                    <a:pt x="6142" y="14569"/>
                    <a:pt x="6125" y="14574"/>
                  </a:cubicBezTo>
                  <a:cubicBezTo>
                    <a:pt x="6066" y="14591"/>
                    <a:pt x="6074" y="14668"/>
                    <a:pt x="6040" y="14676"/>
                  </a:cubicBezTo>
                  <a:cubicBezTo>
                    <a:pt x="6032" y="14679"/>
                    <a:pt x="6017" y="14680"/>
                    <a:pt x="6000" y="14680"/>
                  </a:cubicBezTo>
                  <a:cubicBezTo>
                    <a:pt x="5968" y="14680"/>
                    <a:pt x="5930" y="14676"/>
                    <a:pt x="5930" y="14676"/>
                  </a:cubicBezTo>
                  <a:cubicBezTo>
                    <a:pt x="5854" y="14710"/>
                    <a:pt x="5735" y="14727"/>
                    <a:pt x="5650" y="14744"/>
                  </a:cubicBezTo>
                  <a:cubicBezTo>
                    <a:pt x="5413" y="14786"/>
                    <a:pt x="5175" y="14863"/>
                    <a:pt x="4946" y="14905"/>
                  </a:cubicBezTo>
                  <a:cubicBezTo>
                    <a:pt x="4919" y="14908"/>
                    <a:pt x="4893" y="14910"/>
                    <a:pt x="4867" y="14910"/>
                  </a:cubicBezTo>
                  <a:cubicBezTo>
                    <a:pt x="4755" y="14910"/>
                    <a:pt x="4652" y="14883"/>
                    <a:pt x="4556" y="14863"/>
                  </a:cubicBezTo>
                  <a:cubicBezTo>
                    <a:pt x="4259" y="14651"/>
                    <a:pt x="3860" y="14244"/>
                    <a:pt x="3648" y="14235"/>
                  </a:cubicBezTo>
                  <a:cubicBezTo>
                    <a:pt x="2732" y="14193"/>
                    <a:pt x="3784" y="12581"/>
                    <a:pt x="4166" y="12182"/>
                  </a:cubicBezTo>
                  <a:cubicBezTo>
                    <a:pt x="4471" y="11868"/>
                    <a:pt x="4513" y="11571"/>
                    <a:pt x="4776" y="11274"/>
                  </a:cubicBezTo>
                  <a:cubicBezTo>
                    <a:pt x="4870" y="11164"/>
                    <a:pt x="5201" y="10978"/>
                    <a:pt x="5336" y="10944"/>
                  </a:cubicBezTo>
                  <a:cubicBezTo>
                    <a:pt x="5367" y="10935"/>
                    <a:pt x="5400" y="10931"/>
                    <a:pt x="5434" y="10931"/>
                  </a:cubicBezTo>
                  <a:cubicBezTo>
                    <a:pt x="5604" y="10931"/>
                    <a:pt x="5805" y="11021"/>
                    <a:pt x="5941" y="11021"/>
                  </a:cubicBezTo>
                  <a:cubicBezTo>
                    <a:pt x="5965" y="11021"/>
                    <a:pt x="5987" y="11018"/>
                    <a:pt x="6006" y="11012"/>
                  </a:cubicBezTo>
                  <a:cubicBezTo>
                    <a:pt x="6252" y="10927"/>
                    <a:pt x="6303" y="10570"/>
                    <a:pt x="6397" y="10375"/>
                  </a:cubicBezTo>
                  <a:cubicBezTo>
                    <a:pt x="6566" y="10002"/>
                    <a:pt x="6804" y="9705"/>
                    <a:pt x="6999" y="9349"/>
                  </a:cubicBezTo>
                  <a:cubicBezTo>
                    <a:pt x="7219" y="8950"/>
                    <a:pt x="7270" y="8526"/>
                    <a:pt x="7474" y="8153"/>
                  </a:cubicBezTo>
                  <a:cubicBezTo>
                    <a:pt x="7525" y="8149"/>
                    <a:pt x="7578" y="8143"/>
                    <a:pt x="7628" y="8143"/>
                  </a:cubicBezTo>
                  <a:cubicBezTo>
                    <a:pt x="7687" y="8143"/>
                    <a:pt x="7742" y="8151"/>
                    <a:pt x="7788" y="8178"/>
                  </a:cubicBezTo>
                  <a:cubicBezTo>
                    <a:pt x="8017" y="8331"/>
                    <a:pt x="7627" y="8755"/>
                    <a:pt x="7847" y="8780"/>
                  </a:cubicBezTo>
                  <a:cubicBezTo>
                    <a:pt x="7864" y="8806"/>
                    <a:pt x="7856" y="8831"/>
                    <a:pt x="7881" y="8848"/>
                  </a:cubicBezTo>
                  <a:cubicBezTo>
                    <a:pt x="8017" y="8789"/>
                    <a:pt x="8144" y="8577"/>
                    <a:pt x="8246" y="8467"/>
                  </a:cubicBezTo>
                  <a:cubicBezTo>
                    <a:pt x="8424" y="8272"/>
                    <a:pt x="8390" y="8212"/>
                    <a:pt x="8441" y="7975"/>
                  </a:cubicBezTo>
                  <a:cubicBezTo>
                    <a:pt x="8509" y="7712"/>
                    <a:pt x="8908" y="6889"/>
                    <a:pt x="8636" y="6575"/>
                  </a:cubicBezTo>
                  <a:cubicBezTo>
                    <a:pt x="8729" y="6473"/>
                    <a:pt x="8755" y="6516"/>
                    <a:pt x="8874" y="6465"/>
                  </a:cubicBezTo>
                  <a:cubicBezTo>
                    <a:pt x="8942" y="6431"/>
                    <a:pt x="9128" y="6388"/>
                    <a:pt x="9238" y="6346"/>
                  </a:cubicBezTo>
                  <a:cubicBezTo>
                    <a:pt x="9264" y="6431"/>
                    <a:pt x="9272" y="6524"/>
                    <a:pt x="9281" y="6651"/>
                  </a:cubicBezTo>
                  <a:cubicBezTo>
                    <a:pt x="9292" y="6648"/>
                    <a:pt x="9303" y="6646"/>
                    <a:pt x="9316" y="6646"/>
                  </a:cubicBezTo>
                  <a:cubicBezTo>
                    <a:pt x="9350" y="6646"/>
                    <a:pt x="9390" y="6656"/>
                    <a:pt x="9424" y="6656"/>
                  </a:cubicBezTo>
                  <a:cubicBezTo>
                    <a:pt x="9436" y="6656"/>
                    <a:pt x="9448" y="6655"/>
                    <a:pt x="9459" y="6651"/>
                  </a:cubicBezTo>
                  <a:cubicBezTo>
                    <a:pt x="9459" y="6694"/>
                    <a:pt x="9484" y="6719"/>
                    <a:pt x="9493" y="6762"/>
                  </a:cubicBezTo>
                  <a:cubicBezTo>
                    <a:pt x="9516" y="6766"/>
                    <a:pt x="9535" y="6768"/>
                    <a:pt x="9550" y="6768"/>
                  </a:cubicBezTo>
                  <a:cubicBezTo>
                    <a:pt x="9674" y="6768"/>
                    <a:pt x="9591" y="6630"/>
                    <a:pt x="9629" y="6533"/>
                  </a:cubicBezTo>
                  <a:cubicBezTo>
                    <a:pt x="9680" y="6388"/>
                    <a:pt x="9790" y="6337"/>
                    <a:pt x="9892" y="6227"/>
                  </a:cubicBezTo>
                  <a:cubicBezTo>
                    <a:pt x="10078" y="6007"/>
                    <a:pt x="10138" y="5845"/>
                    <a:pt x="10121" y="5565"/>
                  </a:cubicBezTo>
                  <a:cubicBezTo>
                    <a:pt x="10112" y="5430"/>
                    <a:pt x="10172" y="5260"/>
                    <a:pt x="10146" y="5133"/>
                  </a:cubicBezTo>
                  <a:cubicBezTo>
                    <a:pt x="10138" y="5056"/>
                    <a:pt x="10112" y="5006"/>
                    <a:pt x="10095" y="4938"/>
                  </a:cubicBezTo>
                  <a:cubicBezTo>
                    <a:pt x="10087" y="4878"/>
                    <a:pt x="10087" y="4819"/>
                    <a:pt x="10078" y="4768"/>
                  </a:cubicBezTo>
                  <a:cubicBezTo>
                    <a:pt x="10087" y="4675"/>
                    <a:pt x="10129" y="4573"/>
                    <a:pt x="10095" y="4471"/>
                  </a:cubicBezTo>
                  <a:cubicBezTo>
                    <a:pt x="10095" y="4463"/>
                    <a:pt x="10087" y="4446"/>
                    <a:pt x="10078" y="4437"/>
                  </a:cubicBezTo>
                  <a:cubicBezTo>
                    <a:pt x="10078" y="4429"/>
                    <a:pt x="10070" y="4412"/>
                    <a:pt x="10070" y="4403"/>
                  </a:cubicBezTo>
                  <a:cubicBezTo>
                    <a:pt x="10053" y="4361"/>
                    <a:pt x="10019" y="4327"/>
                    <a:pt x="9985" y="4285"/>
                  </a:cubicBezTo>
                  <a:cubicBezTo>
                    <a:pt x="9951" y="4132"/>
                    <a:pt x="9909" y="3979"/>
                    <a:pt x="9875" y="3826"/>
                  </a:cubicBezTo>
                  <a:cubicBezTo>
                    <a:pt x="9883" y="3792"/>
                    <a:pt x="9883" y="3759"/>
                    <a:pt x="9883" y="3716"/>
                  </a:cubicBezTo>
                  <a:cubicBezTo>
                    <a:pt x="10061" y="3792"/>
                    <a:pt x="10256" y="3826"/>
                    <a:pt x="10443" y="3869"/>
                  </a:cubicBezTo>
                  <a:cubicBezTo>
                    <a:pt x="10358" y="4030"/>
                    <a:pt x="10867" y="4157"/>
                    <a:pt x="10994" y="4157"/>
                  </a:cubicBezTo>
                  <a:cubicBezTo>
                    <a:pt x="10994" y="4174"/>
                    <a:pt x="10994" y="4200"/>
                    <a:pt x="10994" y="4217"/>
                  </a:cubicBezTo>
                  <a:cubicBezTo>
                    <a:pt x="11016" y="4222"/>
                    <a:pt x="11037" y="4225"/>
                    <a:pt x="11058" y="4225"/>
                  </a:cubicBezTo>
                  <a:cubicBezTo>
                    <a:pt x="11095" y="4225"/>
                    <a:pt x="11131" y="4216"/>
                    <a:pt x="11161" y="4197"/>
                  </a:cubicBezTo>
                  <a:lnTo>
                    <a:pt x="11161" y="4197"/>
                  </a:lnTo>
                  <a:cubicBezTo>
                    <a:pt x="11060" y="4279"/>
                    <a:pt x="11048" y="4438"/>
                    <a:pt x="11223" y="4454"/>
                  </a:cubicBezTo>
                  <a:cubicBezTo>
                    <a:pt x="11173" y="4658"/>
                    <a:pt x="11156" y="4641"/>
                    <a:pt x="11317" y="4734"/>
                  </a:cubicBezTo>
                  <a:cubicBezTo>
                    <a:pt x="11393" y="4785"/>
                    <a:pt x="11512" y="4878"/>
                    <a:pt x="11597" y="4895"/>
                  </a:cubicBezTo>
                  <a:cubicBezTo>
                    <a:pt x="11597" y="4955"/>
                    <a:pt x="11588" y="5006"/>
                    <a:pt x="11597" y="5065"/>
                  </a:cubicBezTo>
                  <a:cubicBezTo>
                    <a:pt x="11724" y="5107"/>
                    <a:pt x="11885" y="5209"/>
                    <a:pt x="11978" y="5319"/>
                  </a:cubicBezTo>
                  <a:cubicBezTo>
                    <a:pt x="12063" y="5413"/>
                    <a:pt x="12072" y="5548"/>
                    <a:pt x="12157" y="5650"/>
                  </a:cubicBezTo>
                  <a:cubicBezTo>
                    <a:pt x="12250" y="5761"/>
                    <a:pt x="12377" y="5845"/>
                    <a:pt x="12462" y="5939"/>
                  </a:cubicBezTo>
                  <a:cubicBezTo>
                    <a:pt x="12487" y="5973"/>
                    <a:pt x="12513" y="6066"/>
                    <a:pt x="12547" y="6108"/>
                  </a:cubicBezTo>
                  <a:cubicBezTo>
                    <a:pt x="12598" y="6159"/>
                    <a:pt x="12640" y="6117"/>
                    <a:pt x="12691" y="6219"/>
                  </a:cubicBezTo>
                  <a:cubicBezTo>
                    <a:pt x="12698" y="6219"/>
                    <a:pt x="12705" y="6220"/>
                    <a:pt x="12712" y="6220"/>
                  </a:cubicBezTo>
                  <a:cubicBezTo>
                    <a:pt x="13137" y="6220"/>
                    <a:pt x="13302" y="4941"/>
                    <a:pt x="13319" y="4632"/>
                  </a:cubicBezTo>
                  <a:cubicBezTo>
                    <a:pt x="13327" y="4369"/>
                    <a:pt x="13471" y="4234"/>
                    <a:pt x="13505" y="3988"/>
                  </a:cubicBezTo>
                  <a:cubicBezTo>
                    <a:pt x="13531" y="3784"/>
                    <a:pt x="13539" y="3445"/>
                    <a:pt x="13522" y="3241"/>
                  </a:cubicBezTo>
                  <a:cubicBezTo>
                    <a:pt x="13488" y="2893"/>
                    <a:pt x="13166" y="2690"/>
                    <a:pt x="13192" y="2325"/>
                  </a:cubicBezTo>
                  <a:cubicBezTo>
                    <a:pt x="13208" y="2087"/>
                    <a:pt x="13378" y="1875"/>
                    <a:pt x="13285" y="1621"/>
                  </a:cubicBezTo>
                  <a:cubicBezTo>
                    <a:pt x="13192" y="1383"/>
                    <a:pt x="13039" y="1315"/>
                    <a:pt x="13056" y="1010"/>
                  </a:cubicBezTo>
                  <a:cubicBezTo>
                    <a:pt x="13073" y="773"/>
                    <a:pt x="13098" y="679"/>
                    <a:pt x="13005" y="510"/>
                  </a:cubicBezTo>
                  <a:cubicBezTo>
                    <a:pt x="11995" y="179"/>
                    <a:pt x="10910" y="1"/>
                    <a:pt x="97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98"/>
            <p:cNvSpPr/>
            <p:nvPr/>
          </p:nvSpPr>
          <p:spPr>
            <a:xfrm>
              <a:off x="-189004" y="3189453"/>
              <a:ext cx="121225" cy="262303"/>
            </a:xfrm>
            <a:custGeom>
              <a:rect b="b" l="l" r="r" t="t"/>
              <a:pathLst>
                <a:path extrusionOk="0" h="7729" w="3572">
                  <a:moveTo>
                    <a:pt x="1816" y="0"/>
                  </a:moveTo>
                  <a:lnTo>
                    <a:pt x="1799" y="76"/>
                  </a:lnTo>
                  <a:cubicBezTo>
                    <a:pt x="1850" y="305"/>
                    <a:pt x="1901" y="526"/>
                    <a:pt x="1833" y="780"/>
                  </a:cubicBezTo>
                  <a:cubicBezTo>
                    <a:pt x="1816" y="814"/>
                    <a:pt x="1790" y="865"/>
                    <a:pt x="1765" y="916"/>
                  </a:cubicBezTo>
                  <a:cubicBezTo>
                    <a:pt x="1714" y="1001"/>
                    <a:pt x="1655" y="1094"/>
                    <a:pt x="1671" y="1188"/>
                  </a:cubicBezTo>
                  <a:cubicBezTo>
                    <a:pt x="1688" y="1298"/>
                    <a:pt x="1765" y="1349"/>
                    <a:pt x="1841" y="1391"/>
                  </a:cubicBezTo>
                  <a:cubicBezTo>
                    <a:pt x="1884" y="1417"/>
                    <a:pt x="1926" y="1442"/>
                    <a:pt x="1951" y="1485"/>
                  </a:cubicBezTo>
                  <a:cubicBezTo>
                    <a:pt x="2121" y="1714"/>
                    <a:pt x="2062" y="1807"/>
                    <a:pt x="1968" y="1985"/>
                  </a:cubicBezTo>
                  <a:cubicBezTo>
                    <a:pt x="1917" y="2078"/>
                    <a:pt x="1858" y="2180"/>
                    <a:pt x="1816" y="2316"/>
                  </a:cubicBezTo>
                  <a:lnTo>
                    <a:pt x="1799" y="2409"/>
                  </a:lnTo>
                  <a:cubicBezTo>
                    <a:pt x="1705" y="2732"/>
                    <a:pt x="1671" y="2867"/>
                    <a:pt x="1264" y="2910"/>
                  </a:cubicBezTo>
                  <a:lnTo>
                    <a:pt x="1205" y="2918"/>
                  </a:lnTo>
                  <a:lnTo>
                    <a:pt x="1213" y="2978"/>
                  </a:lnTo>
                  <a:cubicBezTo>
                    <a:pt x="1222" y="3028"/>
                    <a:pt x="1230" y="3088"/>
                    <a:pt x="1247" y="3139"/>
                  </a:cubicBezTo>
                  <a:cubicBezTo>
                    <a:pt x="1256" y="3190"/>
                    <a:pt x="1264" y="3241"/>
                    <a:pt x="1273" y="3300"/>
                  </a:cubicBezTo>
                  <a:cubicBezTo>
                    <a:pt x="1219" y="3285"/>
                    <a:pt x="1175" y="3278"/>
                    <a:pt x="1135" y="3278"/>
                  </a:cubicBezTo>
                  <a:cubicBezTo>
                    <a:pt x="1043" y="3278"/>
                    <a:pt x="977" y="3314"/>
                    <a:pt x="883" y="3368"/>
                  </a:cubicBezTo>
                  <a:cubicBezTo>
                    <a:pt x="857" y="3385"/>
                    <a:pt x="823" y="3402"/>
                    <a:pt x="781" y="3419"/>
                  </a:cubicBezTo>
                  <a:cubicBezTo>
                    <a:pt x="747" y="3444"/>
                    <a:pt x="704" y="3461"/>
                    <a:pt x="662" y="3487"/>
                  </a:cubicBezTo>
                  <a:cubicBezTo>
                    <a:pt x="501" y="3563"/>
                    <a:pt x="323" y="3648"/>
                    <a:pt x="246" y="3733"/>
                  </a:cubicBezTo>
                  <a:cubicBezTo>
                    <a:pt x="0" y="4012"/>
                    <a:pt x="204" y="4869"/>
                    <a:pt x="357" y="5149"/>
                  </a:cubicBezTo>
                  <a:cubicBezTo>
                    <a:pt x="408" y="5243"/>
                    <a:pt x="458" y="5319"/>
                    <a:pt x="501" y="5395"/>
                  </a:cubicBezTo>
                  <a:cubicBezTo>
                    <a:pt x="603" y="5556"/>
                    <a:pt x="679" y="5684"/>
                    <a:pt x="747" y="5913"/>
                  </a:cubicBezTo>
                  <a:cubicBezTo>
                    <a:pt x="781" y="6040"/>
                    <a:pt x="789" y="6167"/>
                    <a:pt x="789" y="6294"/>
                  </a:cubicBezTo>
                  <a:cubicBezTo>
                    <a:pt x="789" y="6413"/>
                    <a:pt x="798" y="6532"/>
                    <a:pt x="823" y="6642"/>
                  </a:cubicBezTo>
                  <a:cubicBezTo>
                    <a:pt x="857" y="6795"/>
                    <a:pt x="925" y="6880"/>
                    <a:pt x="1018" y="6914"/>
                  </a:cubicBezTo>
                  <a:cubicBezTo>
                    <a:pt x="1045" y="6923"/>
                    <a:pt x="1074" y="6928"/>
                    <a:pt x="1104" y="6928"/>
                  </a:cubicBezTo>
                  <a:cubicBezTo>
                    <a:pt x="1180" y="6928"/>
                    <a:pt x="1267" y="6898"/>
                    <a:pt x="1358" y="6837"/>
                  </a:cubicBezTo>
                  <a:cubicBezTo>
                    <a:pt x="1409" y="6905"/>
                    <a:pt x="1442" y="7024"/>
                    <a:pt x="1468" y="7151"/>
                  </a:cubicBezTo>
                  <a:cubicBezTo>
                    <a:pt x="1527" y="7389"/>
                    <a:pt x="1604" y="7694"/>
                    <a:pt x="1917" y="7720"/>
                  </a:cubicBezTo>
                  <a:cubicBezTo>
                    <a:pt x="1926" y="7728"/>
                    <a:pt x="1943" y="7728"/>
                    <a:pt x="1960" y="7728"/>
                  </a:cubicBezTo>
                  <a:cubicBezTo>
                    <a:pt x="2113" y="7728"/>
                    <a:pt x="2223" y="7643"/>
                    <a:pt x="2291" y="7474"/>
                  </a:cubicBezTo>
                  <a:cubicBezTo>
                    <a:pt x="2435" y="7295"/>
                    <a:pt x="2545" y="7049"/>
                    <a:pt x="2571" y="6956"/>
                  </a:cubicBezTo>
                  <a:lnTo>
                    <a:pt x="2596" y="6880"/>
                  </a:lnTo>
                  <a:cubicBezTo>
                    <a:pt x="2630" y="6769"/>
                    <a:pt x="2656" y="6668"/>
                    <a:pt x="2698" y="6557"/>
                  </a:cubicBezTo>
                  <a:cubicBezTo>
                    <a:pt x="2766" y="6405"/>
                    <a:pt x="2834" y="6277"/>
                    <a:pt x="2910" y="6133"/>
                  </a:cubicBezTo>
                  <a:cubicBezTo>
                    <a:pt x="2986" y="5998"/>
                    <a:pt x="2986" y="5930"/>
                    <a:pt x="2978" y="5845"/>
                  </a:cubicBezTo>
                  <a:cubicBezTo>
                    <a:pt x="2978" y="5802"/>
                    <a:pt x="2969" y="5760"/>
                    <a:pt x="2978" y="5692"/>
                  </a:cubicBezTo>
                  <a:cubicBezTo>
                    <a:pt x="2995" y="5573"/>
                    <a:pt x="3054" y="5378"/>
                    <a:pt x="3105" y="5259"/>
                  </a:cubicBezTo>
                  <a:cubicBezTo>
                    <a:pt x="3139" y="5183"/>
                    <a:pt x="3215" y="5115"/>
                    <a:pt x="3292" y="5039"/>
                  </a:cubicBezTo>
                  <a:cubicBezTo>
                    <a:pt x="3360" y="4980"/>
                    <a:pt x="3427" y="4912"/>
                    <a:pt x="3478" y="4835"/>
                  </a:cubicBezTo>
                  <a:cubicBezTo>
                    <a:pt x="3504" y="4810"/>
                    <a:pt x="3546" y="4784"/>
                    <a:pt x="3572" y="4751"/>
                  </a:cubicBezTo>
                  <a:lnTo>
                    <a:pt x="3555" y="4589"/>
                  </a:lnTo>
                  <a:lnTo>
                    <a:pt x="3555" y="4598"/>
                  </a:lnTo>
                  <a:cubicBezTo>
                    <a:pt x="3521" y="4632"/>
                    <a:pt x="3419" y="4725"/>
                    <a:pt x="3385" y="4776"/>
                  </a:cubicBezTo>
                  <a:cubicBezTo>
                    <a:pt x="3343" y="4844"/>
                    <a:pt x="3283" y="4903"/>
                    <a:pt x="3215" y="4963"/>
                  </a:cubicBezTo>
                  <a:cubicBezTo>
                    <a:pt x="3139" y="5039"/>
                    <a:pt x="3054" y="5124"/>
                    <a:pt x="3003" y="5217"/>
                  </a:cubicBezTo>
                  <a:cubicBezTo>
                    <a:pt x="2944" y="5336"/>
                    <a:pt x="2885" y="5548"/>
                    <a:pt x="2868" y="5675"/>
                  </a:cubicBezTo>
                  <a:cubicBezTo>
                    <a:pt x="2859" y="5760"/>
                    <a:pt x="2868" y="5811"/>
                    <a:pt x="2868" y="5853"/>
                  </a:cubicBezTo>
                  <a:cubicBezTo>
                    <a:pt x="2876" y="5930"/>
                    <a:pt x="2876" y="5972"/>
                    <a:pt x="2817" y="6082"/>
                  </a:cubicBezTo>
                  <a:cubicBezTo>
                    <a:pt x="2740" y="6218"/>
                    <a:pt x="2664" y="6354"/>
                    <a:pt x="2596" y="6515"/>
                  </a:cubicBezTo>
                  <a:cubicBezTo>
                    <a:pt x="2554" y="6634"/>
                    <a:pt x="2520" y="6736"/>
                    <a:pt x="2486" y="6846"/>
                  </a:cubicBezTo>
                  <a:lnTo>
                    <a:pt x="2469" y="6922"/>
                  </a:lnTo>
                  <a:cubicBezTo>
                    <a:pt x="2443" y="7015"/>
                    <a:pt x="2333" y="7253"/>
                    <a:pt x="2206" y="7406"/>
                  </a:cubicBezTo>
                  <a:lnTo>
                    <a:pt x="2197" y="7423"/>
                  </a:lnTo>
                  <a:cubicBezTo>
                    <a:pt x="2145" y="7551"/>
                    <a:pt x="2072" y="7612"/>
                    <a:pt x="1967" y="7612"/>
                  </a:cubicBezTo>
                  <a:cubicBezTo>
                    <a:pt x="1954" y="7612"/>
                    <a:pt x="1940" y="7611"/>
                    <a:pt x="1926" y="7609"/>
                  </a:cubicBezTo>
                  <a:cubicBezTo>
                    <a:pt x="1688" y="7584"/>
                    <a:pt x="1629" y="7346"/>
                    <a:pt x="1578" y="7117"/>
                  </a:cubicBezTo>
                  <a:cubicBezTo>
                    <a:pt x="1544" y="6990"/>
                    <a:pt x="1519" y="6871"/>
                    <a:pt x="1451" y="6786"/>
                  </a:cubicBezTo>
                  <a:lnTo>
                    <a:pt x="1510" y="6727"/>
                  </a:lnTo>
                  <a:lnTo>
                    <a:pt x="1434" y="6651"/>
                  </a:lnTo>
                  <a:cubicBezTo>
                    <a:pt x="1297" y="6759"/>
                    <a:pt x="1179" y="6818"/>
                    <a:pt x="1094" y="6818"/>
                  </a:cubicBezTo>
                  <a:cubicBezTo>
                    <a:pt x="1079" y="6818"/>
                    <a:pt x="1065" y="6816"/>
                    <a:pt x="1052" y="6812"/>
                  </a:cubicBezTo>
                  <a:cubicBezTo>
                    <a:pt x="993" y="6795"/>
                    <a:pt x="950" y="6727"/>
                    <a:pt x="925" y="6617"/>
                  </a:cubicBezTo>
                  <a:cubicBezTo>
                    <a:pt x="908" y="6515"/>
                    <a:pt x="900" y="6405"/>
                    <a:pt x="900" y="6294"/>
                  </a:cubicBezTo>
                  <a:cubicBezTo>
                    <a:pt x="900" y="6159"/>
                    <a:pt x="891" y="6014"/>
                    <a:pt x="857" y="5879"/>
                  </a:cubicBezTo>
                  <a:cubicBezTo>
                    <a:pt x="781" y="5641"/>
                    <a:pt x="696" y="5497"/>
                    <a:pt x="594" y="5336"/>
                  </a:cubicBezTo>
                  <a:cubicBezTo>
                    <a:pt x="552" y="5259"/>
                    <a:pt x="501" y="5192"/>
                    <a:pt x="450" y="5098"/>
                  </a:cubicBezTo>
                  <a:cubicBezTo>
                    <a:pt x="306" y="4835"/>
                    <a:pt x="128" y="4038"/>
                    <a:pt x="331" y="3809"/>
                  </a:cubicBezTo>
                  <a:cubicBezTo>
                    <a:pt x="391" y="3741"/>
                    <a:pt x="569" y="3648"/>
                    <a:pt x="713" y="3580"/>
                  </a:cubicBezTo>
                  <a:cubicBezTo>
                    <a:pt x="755" y="3563"/>
                    <a:pt x="798" y="3537"/>
                    <a:pt x="832" y="3520"/>
                  </a:cubicBezTo>
                  <a:cubicBezTo>
                    <a:pt x="874" y="3495"/>
                    <a:pt x="908" y="3478"/>
                    <a:pt x="942" y="3461"/>
                  </a:cubicBezTo>
                  <a:cubicBezTo>
                    <a:pt x="1028" y="3415"/>
                    <a:pt x="1078" y="3388"/>
                    <a:pt x="1145" y="3388"/>
                  </a:cubicBezTo>
                  <a:cubicBezTo>
                    <a:pt x="1189" y="3388"/>
                    <a:pt x="1241" y="3400"/>
                    <a:pt x="1315" y="3427"/>
                  </a:cubicBezTo>
                  <a:lnTo>
                    <a:pt x="1392" y="3461"/>
                  </a:lnTo>
                  <a:lnTo>
                    <a:pt x="1392" y="3376"/>
                  </a:lnTo>
                  <a:cubicBezTo>
                    <a:pt x="1392" y="3274"/>
                    <a:pt x="1375" y="3190"/>
                    <a:pt x="1349" y="3113"/>
                  </a:cubicBezTo>
                  <a:cubicBezTo>
                    <a:pt x="1349" y="3079"/>
                    <a:pt x="1341" y="3045"/>
                    <a:pt x="1332" y="3011"/>
                  </a:cubicBezTo>
                  <a:cubicBezTo>
                    <a:pt x="1756" y="2952"/>
                    <a:pt x="1816" y="2749"/>
                    <a:pt x="1901" y="2435"/>
                  </a:cubicBezTo>
                  <a:lnTo>
                    <a:pt x="1926" y="2341"/>
                  </a:lnTo>
                  <a:cubicBezTo>
                    <a:pt x="1960" y="2223"/>
                    <a:pt x="2011" y="2121"/>
                    <a:pt x="2062" y="2036"/>
                  </a:cubicBezTo>
                  <a:cubicBezTo>
                    <a:pt x="2164" y="1858"/>
                    <a:pt x="2248" y="1697"/>
                    <a:pt x="2045" y="1417"/>
                  </a:cubicBezTo>
                  <a:cubicBezTo>
                    <a:pt x="2002" y="1357"/>
                    <a:pt x="1943" y="1323"/>
                    <a:pt x="1892" y="1289"/>
                  </a:cubicBezTo>
                  <a:cubicBezTo>
                    <a:pt x="1824" y="1256"/>
                    <a:pt x="1790" y="1230"/>
                    <a:pt x="1782" y="1171"/>
                  </a:cubicBezTo>
                  <a:cubicBezTo>
                    <a:pt x="1773" y="1120"/>
                    <a:pt x="1816" y="1043"/>
                    <a:pt x="1858" y="967"/>
                  </a:cubicBezTo>
                  <a:cubicBezTo>
                    <a:pt x="1892" y="916"/>
                    <a:pt x="1917" y="857"/>
                    <a:pt x="1934" y="806"/>
                  </a:cubicBezTo>
                  <a:cubicBezTo>
                    <a:pt x="1985" y="636"/>
                    <a:pt x="2002" y="382"/>
                    <a:pt x="1977" y="229"/>
                  </a:cubicBezTo>
                  <a:lnTo>
                    <a:pt x="1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98"/>
            <p:cNvSpPr/>
            <p:nvPr/>
          </p:nvSpPr>
          <p:spPr>
            <a:xfrm>
              <a:off x="-127102" y="3418599"/>
              <a:ext cx="59900" cy="162391"/>
            </a:xfrm>
            <a:custGeom>
              <a:rect b="b" l="l" r="r" t="t"/>
              <a:pathLst>
                <a:path extrusionOk="0" h="4785" w="1765">
                  <a:moveTo>
                    <a:pt x="1765" y="0"/>
                  </a:moveTo>
                  <a:lnTo>
                    <a:pt x="1714" y="68"/>
                  </a:lnTo>
                  <a:cubicBezTo>
                    <a:pt x="1510" y="247"/>
                    <a:pt x="1332" y="569"/>
                    <a:pt x="1179" y="857"/>
                  </a:cubicBezTo>
                  <a:cubicBezTo>
                    <a:pt x="1094" y="1010"/>
                    <a:pt x="1010" y="1163"/>
                    <a:pt x="933" y="1273"/>
                  </a:cubicBezTo>
                  <a:cubicBezTo>
                    <a:pt x="865" y="1375"/>
                    <a:pt x="730" y="1494"/>
                    <a:pt x="586" y="1621"/>
                  </a:cubicBezTo>
                  <a:cubicBezTo>
                    <a:pt x="331" y="1850"/>
                    <a:pt x="68" y="2087"/>
                    <a:pt x="17" y="2333"/>
                  </a:cubicBezTo>
                  <a:cubicBezTo>
                    <a:pt x="0" y="2427"/>
                    <a:pt x="51" y="2537"/>
                    <a:pt x="93" y="2639"/>
                  </a:cubicBezTo>
                  <a:cubicBezTo>
                    <a:pt x="127" y="2715"/>
                    <a:pt x="161" y="2783"/>
                    <a:pt x="161" y="2834"/>
                  </a:cubicBezTo>
                  <a:cubicBezTo>
                    <a:pt x="170" y="2910"/>
                    <a:pt x="161" y="2995"/>
                    <a:pt x="144" y="3088"/>
                  </a:cubicBezTo>
                  <a:cubicBezTo>
                    <a:pt x="127" y="3207"/>
                    <a:pt x="119" y="3334"/>
                    <a:pt x="136" y="3470"/>
                  </a:cubicBezTo>
                  <a:cubicBezTo>
                    <a:pt x="170" y="3674"/>
                    <a:pt x="178" y="3894"/>
                    <a:pt x="161" y="4157"/>
                  </a:cubicBezTo>
                  <a:cubicBezTo>
                    <a:pt x="119" y="4276"/>
                    <a:pt x="119" y="4412"/>
                    <a:pt x="110" y="4547"/>
                  </a:cubicBezTo>
                  <a:cubicBezTo>
                    <a:pt x="102" y="4598"/>
                    <a:pt x="102" y="4649"/>
                    <a:pt x="102" y="4700"/>
                  </a:cubicBezTo>
                  <a:lnTo>
                    <a:pt x="102" y="4785"/>
                  </a:lnTo>
                  <a:lnTo>
                    <a:pt x="238" y="4573"/>
                  </a:lnTo>
                  <a:cubicBezTo>
                    <a:pt x="246" y="4471"/>
                    <a:pt x="238" y="4267"/>
                    <a:pt x="272" y="4191"/>
                  </a:cubicBezTo>
                  <a:lnTo>
                    <a:pt x="272" y="4174"/>
                  </a:lnTo>
                  <a:cubicBezTo>
                    <a:pt x="289" y="3903"/>
                    <a:pt x="280" y="3674"/>
                    <a:pt x="246" y="3462"/>
                  </a:cubicBezTo>
                  <a:cubicBezTo>
                    <a:pt x="229" y="3334"/>
                    <a:pt x="246" y="3216"/>
                    <a:pt x="255" y="3097"/>
                  </a:cubicBezTo>
                  <a:cubicBezTo>
                    <a:pt x="263" y="3003"/>
                    <a:pt x="280" y="2919"/>
                    <a:pt x="272" y="2825"/>
                  </a:cubicBezTo>
                  <a:cubicBezTo>
                    <a:pt x="272" y="2757"/>
                    <a:pt x="238" y="2681"/>
                    <a:pt x="195" y="2596"/>
                  </a:cubicBezTo>
                  <a:cubicBezTo>
                    <a:pt x="161" y="2511"/>
                    <a:pt x="119" y="2418"/>
                    <a:pt x="127" y="2359"/>
                  </a:cubicBezTo>
                  <a:cubicBezTo>
                    <a:pt x="170" y="2147"/>
                    <a:pt x="424" y="1918"/>
                    <a:pt x="653" y="1706"/>
                  </a:cubicBezTo>
                  <a:cubicBezTo>
                    <a:pt x="806" y="1578"/>
                    <a:pt x="942" y="1451"/>
                    <a:pt x="1027" y="1332"/>
                  </a:cubicBezTo>
                  <a:cubicBezTo>
                    <a:pt x="1103" y="1222"/>
                    <a:pt x="1188" y="1069"/>
                    <a:pt x="1273" y="908"/>
                  </a:cubicBezTo>
                  <a:cubicBezTo>
                    <a:pt x="1400" y="688"/>
                    <a:pt x="1536" y="442"/>
                    <a:pt x="1680" y="263"/>
                  </a:cubicBezTo>
                  <a:cubicBezTo>
                    <a:pt x="1680" y="264"/>
                    <a:pt x="1680" y="265"/>
                    <a:pt x="1681" y="265"/>
                  </a:cubicBezTo>
                  <a:cubicBezTo>
                    <a:pt x="1689" y="265"/>
                    <a:pt x="1730" y="237"/>
                    <a:pt x="1738" y="237"/>
                  </a:cubicBezTo>
                  <a:cubicBezTo>
                    <a:pt x="1739" y="237"/>
                    <a:pt x="1739" y="237"/>
                    <a:pt x="1739" y="238"/>
                  </a:cubicBezTo>
                  <a:lnTo>
                    <a:pt x="17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98"/>
            <p:cNvSpPr/>
            <p:nvPr/>
          </p:nvSpPr>
          <p:spPr>
            <a:xfrm>
              <a:off x="-750975" y="3268595"/>
              <a:ext cx="137651" cy="411730"/>
            </a:xfrm>
            <a:custGeom>
              <a:rect b="b" l="l" r="r" t="t"/>
              <a:pathLst>
                <a:path extrusionOk="0" h="12132" w="4056">
                  <a:moveTo>
                    <a:pt x="68" y="1"/>
                  </a:moveTo>
                  <a:lnTo>
                    <a:pt x="1" y="171"/>
                  </a:lnTo>
                  <a:cubicBezTo>
                    <a:pt x="1" y="171"/>
                    <a:pt x="111" y="374"/>
                    <a:pt x="51" y="425"/>
                  </a:cubicBezTo>
                  <a:lnTo>
                    <a:pt x="26" y="442"/>
                  </a:lnTo>
                  <a:lnTo>
                    <a:pt x="34" y="476"/>
                  </a:lnTo>
                  <a:cubicBezTo>
                    <a:pt x="43" y="544"/>
                    <a:pt x="51" y="586"/>
                    <a:pt x="51" y="646"/>
                  </a:cubicBezTo>
                  <a:lnTo>
                    <a:pt x="60" y="679"/>
                  </a:lnTo>
                  <a:lnTo>
                    <a:pt x="85" y="696"/>
                  </a:lnTo>
                  <a:cubicBezTo>
                    <a:pt x="170" y="730"/>
                    <a:pt x="170" y="798"/>
                    <a:pt x="170" y="917"/>
                  </a:cubicBezTo>
                  <a:cubicBezTo>
                    <a:pt x="170" y="959"/>
                    <a:pt x="162" y="993"/>
                    <a:pt x="170" y="1036"/>
                  </a:cubicBezTo>
                  <a:cubicBezTo>
                    <a:pt x="179" y="1155"/>
                    <a:pt x="204" y="1222"/>
                    <a:pt x="238" y="1299"/>
                  </a:cubicBezTo>
                  <a:cubicBezTo>
                    <a:pt x="255" y="1333"/>
                    <a:pt x="272" y="1375"/>
                    <a:pt x="289" y="1426"/>
                  </a:cubicBezTo>
                  <a:cubicBezTo>
                    <a:pt x="306" y="1485"/>
                    <a:pt x="306" y="1553"/>
                    <a:pt x="306" y="1621"/>
                  </a:cubicBezTo>
                  <a:cubicBezTo>
                    <a:pt x="314" y="1697"/>
                    <a:pt x="314" y="1774"/>
                    <a:pt x="340" y="1850"/>
                  </a:cubicBezTo>
                  <a:cubicBezTo>
                    <a:pt x="357" y="1901"/>
                    <a:pt x="391" y="1952"/>
                    <a:pt x="416" y="2003"/>
                  </a:cubicBezTo>
                  <a:cubicBezTo>
                    <a:pt x="450" y="2054"/>
                    <a:pt x="484" y="2105"/>
                    <a:pt x="501" y="2156"/>
                  </a:cubicBezTo>
                  <a:cubicBezTo>
                    <a:pt x="509" y="2206"/>
                    <a:pt x="501" y="2274"/>
                    <a:pt x="493" y="2342"/>
                  </a:cubicBezTo>
                  <a:cubicBezTo>
                    <a:pt x="476" y="2427"/>
                    <a:pt x="467" y="2520"/>
                    <a:pt x="501" y="2597"/>
                  </a:cubicBezTo>
                  <a:cubicBezTo>
                    <a:pt x="535" y="2673"/>
                    <a:pt x="620" y="2732"/>
                    <a:pt x="696" y="2783"/>
                  </a:cubicBezTo>
                  <a:cubicBezTo>
                    <a:pt x="739" y="2809"/>
                    <a:pt x="772" y="2834"/>
                    <a:pt x="798" y="2860"/>
                  </a:cubicBezTo>
                  <a:cubicBezTo>
                    <a:pt x="823" y="2885"/>
                    <a:pt x="849" y="2902"/>
                    <a:pt x="874" y="2927"/>
                  </a:cubicBezTo>
                  <a:cubicBezTo>
                    <a:pt x="942" y="2978"/>
                    <a:pt x="1002" y="3021"/>
                    <a:pt x="1035" y="3106"/>
                  </a:cubicBezTo>
                  <a:cubicBezTo>
                    <a:pt x="1044" y="3148"/>
                    <a:pt x="1052" y="3182"/>
                    <a:pt x="1061" y="3224"/>
                  </a:cubicBezTo>
                  <a:cubicBezTo>
                    <a:pt x="1078" y="3301"/>
                    <a:pt x="1095" y="3377"/>
                    <a:pt x="1197" y="3453"/>
                  </a:cubicBezTo>
                  <a:cubicBezTo>
                    <a:pt x="1163" y="3581"/>
                    <a:pt x="1163" y="3784"/>
                    <a:pt x="1163" y="3895"/>
                  </a:cubicBezTo>
                  <a:cubicBezTo>
                    <a:pt x="1163" y="3920"/>
                    <a:pt x="1163" y="3937"/>
                    <a:pt x="1154" y="3954"/>
                  </a:cubicBezTo>
                  <a:cubicBezTo>
                    <a:pt x="1146" y="3988"/>
                    <a:pt x="1137" y="4022"/>
                    <a:pt x="1163" y="4081"/>
                  </a:cubicBezTo>
                  <a:cubicBezTo>
                    <a:pt x="1180" y="4132"/>
                    <a:pt x="1222" y="4158"/>
                    <a:pt x="1256" y="4183"/>
                  </a:cubicBezTo>
                  <a:cubicBezTo>
                    <a:pt x="1290" y="4208"/>
                    <a:pt x="1307" y="4217"/>
                    <a:pt x="1307" y="4251"/>
                  </a:cubicBezTo>
                  <a:lnTo>
                    <a:pt x="1315" y="4276"/>
                  </a:lnTo>
                  <a:lnTo>
                    <a:pt x="1332" y="4285"/>
                  </a:lnTo>
                  <a:cubicBezTo>
                    <a:pt x="1358" y="4310"/>
                    <a:pt x="1400" y="4336"/>
                    <a:pt x="1443" y="4361"/>
                  </a:cubicBezTo>
                  <a:cubicBezTo>
                    <a:pt x="1578" y="4454"/>
                    <a:pt x="1646" y="4505"/>
                    <a:pt x="1638" y="4590"/>
                  </a:cubicBezTo>
                  <a:cubicBezTo>
                    <a:pt x="1607" y="4577"/>
                    <a:pt x="1578" y="4571"/>
                    <a:pt x="1550" y="4571"/>
                  </a:cubicBezTo>
                  <a:cubicBezTo>
                    <a:pt x="1508" y="4571"/>
                    <a:pt x="1470" y="4583"/>
                    <a:pt x="1434" y="4599"/>
                  </a:cubicBezTo>
                  <a:lnTo>
                    <a:pt x="1375" y="4624"/>
                  </a:lnTo>
                  <a:lnTo>
                    <a:pt x="1409" y="4683"/>
                  </a:lnTo>
                  <a:cubicBezTo>
                    <a:pt x="1451" y="4743"/>
                    <a:pt x="1510" y="4777"/>
                    <a:pt x="1553" y="4819"/>
                  </a:cubicBezTo>
                  <a:cubicBezTo>
                    <a:pt x="1655" y="4896"/>
                    <a:pt x="1697" y="4929"/>
                    <a:pt x="1663" y="5031"/>
                  </a:cubicBezTo>
                  <a:lnTo>
                    <a:pt x="1646" y="5082"/>
                  </a:lnTo>
                  <a:lnTo>
                    <a:pt x="1706" y="5099"/>
                  </a:lnTo>
                  <a:cubicBezTo>
                    <a:pt x="1723" y="5108"/>
                    <a:pt x="1740" y="5116"/>
                    <a:pt x="1765" y="5116"/>
                  </a:cubicBezTo>
                  <a:cubicBezTo>
                    <a:pt x="1824" y="5133"/>
                    <a:pt x="1901" y="5150"/>
                    <a:pt x="1926" y="5192"/>
                  </a:cubicBezTo>
                  <a:cubicBezTo>
                    <a:pt x="1926" y="5201"/>
                    <a:pt x="1918" y="5218"/>
                    <a:pt x="1918" y="5226"/>
                  </a:cubicBezTo>
                  <a:cubicBezTo>
                    <a:pt x="1901" y="5286"/>
                    <a:pt x="1875" y="5354"/>
                    <a:pt x="1909" y="5421"/>
                  </a:cubicBezTo>
                  <a:cubicBezTo>
                    <a:pt x="1977" y="5566"/>
                    <a:pt x="2232" y="5608"/>
                    <a:pt x="2418" y="5642"/>
                  </a:cubicBezTo>
                  <a:lnTo>
                    <a:pt x="2435" y="5642"/>
                  </a:lnTo>
                  <a:cubicBezTo>
                    <a:pt x="2444" y="5693"/>
                    <a:pt x="2461" y="5744"/>
                    <a:pt x="2469" y="5778"/>
                  </a:cubicBezTo>
                  <a:cubicBezTo>
                    <a:pt x="2478" y="5812"/>
                    <a:pt x="2495" y="5837"/>
                    <a:pt x="2495" y="5854"/>
                  </a:cubicBezTo>
                  <a:cubicBezTo>
                    <a:pt x="2495" y="5888"/>
                    <a:pt x="2478" y="5922"/>
                    <a:pt x="2469" y="5956"/>
                  </a:cubicBezTo>
                  <a:cubicBezTo>
                    <a:pt x="2452" y="5998"/>
                    <a:pt x="2444" y="6049"/>
                    <a:pt x="2444" y="6117"/>
                  </a:cubicBezTo>
                  <a:lnTo>
                    <a:pt x="2452" y="6151"/>
                  </a:lnTo>
                  <a:lnTo>
                    <a:pt x="2486" y="6168"/>
                  </a:lnTo>
                  <a:cubicBezTo>
                    <a:pt x="2639" y="6219"/>
                    <a:pt x="2825" y="6346"/>
                    <a:pt x="2936" y="6482"/>
                  </a:cubicBezTo>
                  <a:cubicBezTo>
                    <a:pt x="3020" y="6702"/>
                    <a:pt x="3029" y="6923"/>
                    <a:pt x="3037" y="7161"/>
                  </a:cubicBezTo>
                  <a:cubicBezTo>
                    <a:pt x="3046" y="7364"/>
                    <a:pt x="3054" y="7585"/>
                    <a:pt x="3114" y="7822"/>
                  </a:cubicBezTo>
                  <a:cubicBezTo>
                    <a:pt x="3122" y="7856"/>
                    <a:pt x="3131" y="7907"/>
                    <a:pt x="3131" y="7975"/>
                  </a:cubicBezTo>
                  <a:cubicBezTo>
                    <a:pt x="3114" y="8043"/>
                    <a:pt x="3105" y="8119"/>
                    <a:pt x="3105" y="8195"/>
                  </a:cubicBezTo>
                  <a:cubicBezTo>
                    <a:pt x="3114" y="8382"/>
                    <a:pt x="3097" y="8543"/>
                    <a:pt x="3071" y="8721"/>
                  </a:cubicBezTo>
                  <a:cubicBezTo>
                    <a:pt x="3071" y="8772"/>
                    <a:pt x="3063" y="8823"/>
                    <a:pt x="3054" y="8874"/>
                  </a:cubicBezTo>
                  <a:cubicBezTo>
                    <a:pt x="3037" y="9061"/>
                    <a:pt x="3054" y="9375"/>
                    <a:pt x="3105" y="9587"/>
                  </a:cubicBezTo>
                  <a:cubicBezTo>
                    <a:pt x="3122" y="9655"/>
                    <a:pt x="3156" y="9722"/>
                    <a:pt x="3190" y="9790"/>
                  </a:cubicBezTo>
                  <a:cubicBezTo>
                    <a:pt x="3224" y="9867"/>
                    <a:pt x="3266" y="9943"/>
                    <a:pt x="3275" y="10028"/>
                  </a:cubicBezTo>
                  <a:lnTo>
                    <a:pt x="3283" y="10113"/>
                  </a:lnTo>
                  <a:cubicBezTo>
                    <a:pt x="3292" y="10274"/>
                    <a:pt x="3309" y="10426"/>
                    <a:pt x="3377" y="10588"/>
                  </a:cubicBezTo>
                  <a:cubicBezTo>
                    <a:pt x="3411" y="10664"/>
                    <a:pt x="3462" y="10740"/>
                    <a:pt x="3504" y="10817"/>
                  </a:cubicBezTo>
                  <a:cubicBezTo>
                    <a:pt x="3555" y="10893"/>
                    <a:pt x="3606" y="10961"/>
                    <a:pt x="3631" y="11037"/>
                  </a:cubicBezTo>
                  <a:cubicBezTo>
                    <a:pt x="3657" y="11105"/>
                    <a:pt x="3674" y="11173"/>
                    <a:pt x="3699" y="11249"/>
                  </a:cubicBezTo>
                  <a:cubicBezTo>
                    <a:pt x="3716" y="11334"/>
                    <a:pt x="3742" y="11427"/>
                    <a:pt x="3775" y="11512"/>
                  </a:cubicBezTo>
                  <a:cubicBezTo>
                    <a:pt x="3818" y="11597"/>
                    <a:pt x="3843" y="11690"/>
                    <a:pt x="3869" y="11775"/>
                  </a:cubicBezTo>
                  <a:lnTo>
                    <a:pt x="3860" y="11775"/>
                  </a:lnTo>
                  <a:cubicBezTo>
                    <a:pt x="3869" y="11801"/>
                    <a:pt x="3886" y="11996"/>
                    <a:pt x="3894" y="12021"/>
                  </a:cubicBezTo>
                  <a:lnTo>
                    <a:pt x="4055" y="12132"/>
                  </a:lnTo>
                  <a:cubicBezTo>
                    <a:pt x="4047" y="12106"/>
                    <a:pt x="3971" y="11775"/>
                    <a:pt x="3962" y="11750"/>
                  </a:cubicBezTo>
                  <a:cubicBezTo>
                    <a:pt x="3945" y="11657"/>
                    <a:pt x="3920" y="11563"/>
                    <a:pt x="3869" y="11461"/>
                  </a:cubicBezTo>
                  <a:cubicBezTo>
                    <a:pt x="3835" y="11385"/>
                    <a:pt x="3818" y="11300"/>
                    <a:pt x="3792" y="11215"/>
                  </a:cubicBezTo>
                  <a:cubicBezTo>
                    <a:pt x="3775" y="11139"/>
                    <a:pt x="3758" y="11063"/>
                    <a:pt x="3725" y="10986"/>
                  </a:cubicBezTo>
                  <a:cubicBezTo>
                    <a:pt x="3691" y="10910"/>
                    <a:pt x="3640" y="10825"/>
                    <a:pt x="3597" y="10749"/>
                  </a:cubicBezTo>
                  <a:cubicBezTo>
                    <a:pt x="3546" y="10681"/>
                    <a:pt x="3504" y="10613"/>
                    <a:pt x="3470" y="10537"/>
                  </a:cubicBezTo>
                  <a:cubicBezTo>
                    <a:pt x="3411" y="10401"/>
                    <a:pt x="3402" y="10257"/>
                    <a:pt x="3385" y="10104"/>
                  </a:cubicBezTo>
                  <a:lnTo>
                    <a:pt x="3377" y="10011"/>
                  </a:lnTo>
                  <a:cubicBezTo>
                    <a:pt x="3368" y="9909"/>
                    <a:pt x="3326" y="9816"/>
                    <a:pt x="3283" y="9731"/>
                  </a:cubicBezTo>
                  <a:cubicBezTo>
                    <a:pt x="3250" y="9671"/>
                    <a:pt x="3224" y="9612"/>
                    <a:pt x="3207" y="9553"/>
                  </a:cubicBezTo>
                  <a:cubicBezTo>
                    <a:pt x="3165" y="9383"/>
                    <a:pt x="3139" y="9078"/>
                    <a:pt x="3165" y="8883"/>
                  </a:cubicBezTo>
                  <a:cubicBezTo>
                    <a:pt x="3165" y="8832"/>
                    <a:pt x="3173" y="8781"/>
                    <a:pt x="3182" y="8730"/>
                  </a:cubicBezTo>
                  <a:cubicBezTo>
                    <a:pt x="3199" y="8560"/>
                    <a:pt x="3224" y="8382"/>
                    <a:pt x="3207" y="8195"/>
                  </a:cubicBezTo>
                  <a:cubicBezTo>
                    <a:pt x="3207" y="8119"/>
                    <a:pt x="3216" y="8060"/>
                    <a:pt x="3233" y="7992"/>
                  </a:cubicBezTo>
                  <a:lnTo>
                    <a:pt x="3241" y="7983"/>
                  </a:lnTo>
                  <a:lnTo>
                    <a:pt x="3241" y="7975"/>
                  </a:lnTo>
                  <a:cubicBezTo>
                    <a:pt x="3241" y="7890"/>
                    <a:pt x="3233" y="7831"/>
                    <a:pt x="3216" y="7788"/>
                  </a:cubicBezTo>
                  <a:cubicBezTo>
                    <a:pt x="3156" y="7568"/>
                    <a:pt x="3148" y="7356"/>
                    <a:pt x="3148" y="7152"/>
                  </a:cubicBezTo>
                  <a:cubicBezTo>
                    <a:pt x="3139" y="6906"/>
                    <a:pt x="3131" y="6677"/>
                    <a:pt x="3029" y="6431"/>
                  </a:cubicBezTo>
                  <a:lnTo>
                    <a:pt x="3020" y="6422"/>
                  </a:lnTo>
                  <a:cubicBezTo>
                    <a:pt x="2902" y="6278"/>
                    <a:pt x="2724" y="6143"/>
                    <a:pt x="2554" y="6075"/>
                  </a:cubicBezTo>
                  <a:cubicBezTo>
                    <a:pt x="2554" y="6041"/>
                    <a:pt x="2562" y="6015"/>
                    <a:pt x="2571" y="5990"/>
                  </a:cubicBezTo>
                  <a:cubicBezTo>
                    <a:pt x="2579" y="5947"/>
                    <a:pt x="2596" y="5905"/>
                    <a:pt x="2596" y="5854"/>
                  </a:cubicBezTo>
                  <a:cubicBezTo>
                    <a:pt x="2596" y="5820"/>
                    <a:pt x="2588" y="5778"/>
                    <a:pt x="2571" y="5744"/>
                  </a:cubicBezTo>
                  <a:cubicBezTo>
                    <a:pt x="2554" y="5701"/>
                    <a:pt x="2537" y="5651"/>
                    <a:pt x="2545" y="5608"/>
                  </a:cubicBezTo>
                  <a:lnTo>
                    <a:pt x="2554" y="5557"/>
                  </a:lnTo>
                  <a:lnTo>
                    <a:pt x="2503" y="5540"/>
                  </a:lnTo>
                  <a:cubicBezTo>
                    <a:pt x="2478" y="5540"/>
                    <a:pt x="2452" y="5532"/>
                    <a:pt x="2427" y="5532"/>
                  </a:cubicBezTo>
                  <a:cubicBezTo>
                    <a:pt x="2299" y="5506"/>
                    <a:pt x="2045" y="5464"/>
                    <a:pt x="2003" y="5379"/>
                  </a:cubicBezTo>
                  <a:cubicBezTo>
                    <a:pt x="1994" y="5345"/>
                    <a:pt x="2003" y="5303"/>
                    <a:pt x="2019" y="5260"/>
                  </a:cubicBezTo>
                  <a:cubicBezTo>
                    <a:pt x="2028" y="5218"/>
                    <a:pt x="2045" y="5175"/>
                    <a:pt x="2028" y="5142"/>
                  </a:cubicBezTo>
                  <a:cubicBezTo>
                    <a:pt x="1977" y="5065"/>
                    <a:pt x="1875" y="5031"/>
                    <a:pt x="1790" y="5006"/>
                  </a:cubicBezTo>
                  <a:lnTo>
                    <a:pt x="1782" y="5006"/>
                  </a:lnTo>
                  <a:cubicBezTo>
                    <a:pt x="1807" y="4862"/>
                    <a:pt x="1706" y="4794"/>
                    <a:pt x="1621" y="4726"/>
                  </a:cubicBezTo>
                  <a:cubicBezTo>
                    <a:pt x="1604" y="4717"/>
                    <a:pt x="1578" y="4700"/>
                    <a:pt x="1561" y="4683"/>
                  </a:cubicBezTo>
                  <a:cubicBezTo>
                    <a:pt x="1587" y="4683"/>
                    <a:pt x="1604" y="4692"/>
                    <a:pt x="1629" y="4709"/>
                  </a:cubicBezTo>
                  <a:lnTo>
                    <a:pt x="1680" y="4743"/>
                  </a:lnTo>
                  <a:lnTo>
                    <a:pt x="1714" y="4692"/>
                  </a:lnTo>
                  <a:cubicBezTo>
                    <a:pt x="1833" y="4480"/>
                    <a:pt x="1629" y="4353"/>
                    <a:pt x="1502" y="4268"/>
                  </a:cubicBezTo>
                  <a:cubicBezTo>
                    <a:pt x="1468" y="4251"/>
                    <a:pt x="1434" y="4234"/>
                    <a:pt x="1417" y="4208"/>
                  </a:cubicBezTo>
                  <a:cubicBezTo>
                    <a:pt x="1392" y="4141"/>
                    <a:pt x="1349" y="4115"/>
                    <a:pt x="1315" y="4090"/>
                  </a:cubicBezTo>
                  <a:cubicBezTo>
                    <a:pt x="1290" y="4073"/>
                    <a:pt x="1273" y="4064"/>
                    <a:pt x="1264" y="4047"/>
                  </a:cubicBezTo>
                  <a:cubicBezTo>
                    <a:pt x="1256" y="4005"/>
                    <a:pt x="1256" y="4005"/>
                    <a:pt x="1264" y="3979"/>
                  </a:cubicBezTo>
                  <a:cubicBezTo>
                    <a:pt x="1264" y="3962"/>
                    <a:pt x="1273" y="3937"/>
                    <a:pt x="1273" y="3886"/>
                  </a:cubicBezTo>
                  <a:cubicBezTo>
                    <a:pt x="1273" y="3776"/>
                    <a:pt x="1281" y="3547"/>
                    <a:pt x="1315" y="3445"/>
                  </a:cubicBezTo>
                  <a:lnTo>
                    <a:pt x="1332" y="3394"/>
                  </a:lnTo>
                  <a:lnTo>
                    <a:pt x="1290" y="3377"/>
                  </a:lnTo>
                  <a:cubicBezTo>
                    <a:pt x="1197" y="3326"/>
                    <a:pt x="1188" y="3284"/>
                    <a:pt x="1171" y="3199"/>
                  </a:cubicBezTo>
                  <a:cubicBezTo>
                    <a:pt x="1163" y="3165"/>
                    <a:pt x="1154" y="3114"/>
                    <a:pt x="1137" y="3063"/>
                  </a:cubicBezTo>
                  <a:cubicBezTo>
                    <a:pt x="1095" y="2953"/>
                    <a:pt x="1010" y="2894"/>
                    <a:pt x="942" y="2834"/>
                  </a:cubicBezTo>
                  <a:cubicBezTo>
                    <a:pt x="925" y="2817"/>
                    <a:pt x="900" y="2800"/>
                    <a:pt x="874" y="2783"/>
                  </a:cubicBezTo>
                  <a:cubicBezTo>
                    <a:pt x="840" y="2749"/>
                    <a:pt x="798" y="2715"/>
                    <a:pt x="755" y="2690"/>
                  </a:cubicBezTo>
                  <a:cubicBezTo>
                    <a:pt x="696" y="2648"/>
                    <a:pt x="628" y="2597"/>
                    <a:pt x="603" y="2546"/>
                  </a:cubicBezTo>
                  <a:cubicBezTo>
                    <a:pt x="577" y="2503"/>
                    <a:pt x="586" y="2435"/>
                    <a:pt x="603" y="2359"/>
                  </a:cubicBezTo>
                  <a:cubicBezTo>
                    <a:pt x="611" y="2283"/>
                    <a:pt x="620" y="2206"/>
                    <a:pt x="603" y="2139"/>
                  </a:cubicBezTo>
                  <a:cubicBezTo>
                    <a:pt x="586" y="2062"/>
                    <a:pt x="552" y="2003"/>
                    <a:pt x="509" y="1943"/>
                  </a:cubicBezTo>
                  <a:cubicBezTo>
                    <a:pt x="484" y="1901"/>
                    <a:pt x="459" y="1859"/>
                    <a:pt x="442" y="1816"/>
                  </a:cubicBezTo>
                  <a:cubicBezTo>
                    <a:pt x="425" y="1757"/>
                    <a:pt x="425" y="1689"/>
                    <a:pt x="425" y="1621"/>
                  </a:cubicBezTo>
                  <a:cubicBezTo>
                    <a:pt x="416" y="1545"/>
                    <a:pt x="416" y="1468"/>
                    <a:pt x="399" y="1392"/>
                  </a:cubicBezTo>
                  <a:cubicBezTo>
                    <a:pt x="382" y="1333"/>
                    <a:pt x="357" y="1290"/>
                    <a:pt x="340" y="1248"/>
                  </a:cubicBezTo>
                  <a:cubicBezTo>
                    <a:pt x="314" y="1188"/>
                    <a:pt x="289" y="1129"/>
                    <a:pt x="280" y="1027"/>
                  </a:cubicBezTo>
                  <a:cubicBezTo>
                    <a:pt x="280" y="993"/>
                    <a:pt x="280" y="959"/>
                    <a:pt x="280" y="926"/>
                  </a:cubicBezTo>
                  <a:cubicBezTo>
                    <a:pt x="280" y="815"/>
                    <a:pt x="289" y="679"/>
                    <a:pt x="162" y="612"/>
                  </a:cubicBezTo>
                  <a:cubicBezTo>
                    <a:pt x="162" y="569"/>
                    <a:pt x="153" y="527"/>
                    <a:pt x="145" y="484"/>
                  </a:cubicBezTo>
                  <a:cubicBezTo>
                    <a:pt x="221" y="400"/>
                    <a:pt x="187" y="281"/>
                    <a:pt x="128" y="162"/>
                  </a:cubicBezTo>
                  <a:lnTo>
                    <a:pt x="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98"/>
            <p:cNvSpPr/>
            <p:nvPr/>
          </p:nvSpPr>
          <p:spPr>
            <a:xfrm>
              <a:off x="-646176" y="3053262"/>
              <a:ext cx="357871" cy="680888"/>
            </a:xfrm>
            <a:custGeom>
              <a:rect b="b" l="l" r="r" t="t"/>
              <a:pathLst>
                <a:path extrusionOk="0" h="20063" w="10545">
                  <a:moveTo>
                    <a:pt x="9917" y="1"/>
                  </a:moveTo>
                  <a:cubicBezTo>
                    <a:pt x="9959" y="85"/>
                    <a:pt x="9968" y="264"/>
                    <a:pt x="9959" y="391"/>
                  </a:cubicBezTo>
                  <a:cubicBezTo>
                    <a:pt x="9951" y="425"/>
                    <a:pt x="9951" y="459"/>
                    <a:pt x="9951" y="501"/>
                  </a:cubicBezTo>
                  <a:cubicBezTo>
                    <a:pt x="9934" y="713"/>
                    <a:pt x="10002" y="823"/>
                    <a:pt x="10078" y="942"/>
                  </a:cubicBezTo>
                  <a:cubicBezTo>
                    <a:pt x="10112" y="1002"/>
                    <a:pt x="10146" y="1061"/>
                    <a:pt x="10180" y="1137"/>
                  </a:cubicBezTo>
                  <a:cubicBezTo>
                    <a:pt x="10231" y="1281"/>
                    <a:pt x="10188" y="1409"/>
                    <a:pt x="10146" y="1553"/>
                  </a:cubicBezTo>
                  <a:cubicBezTo>
                    <a:pt x="10121" y="1638"/>
                    <a:pt x="10087" y="1723"/>
                    <a:pt x="10087" y="1816"/>
                  </a:cubicBezTo>
                  <a:cubicBezTo>
                    <a:pt x="10070" y="2028"/>
                    <a:pt x="10163" y="2189"/>
                    <a:pt x="10256" y="2342"/>
                  </a:cubicBezTo>
                  <a:cubicBezTo>
                    <a:pt x="10333" y="2469"/>
                    <a:pt x="10400" y="2596"/>
                    <a:pt x="10417" y="2741"/>
                  </a:cubicBezTo>
                  <a:cubicBezTo>
                    <a:pt x="10434" y="2936"/>
                    <a:pt x="10426" y="3267"/>
                    <a:pt x="10400" y="3479"/>
                  </a:cubicBezTo>
                  <a:cubicBezTo>
                    <a:pt x="10384" y="3580"/>
                    <a:pt x="10350" y="3665"/>
                    <a:pt x="10307" y="3759"/>
                  </a:cubicBezTo>
                  <a:cubicBezTo>
                    <a:pt x="10265" y="3860"/>
                    <a:pt x="10214" y="3979"/>
                    <a:pt x="10205" y="4132"/>
                  </a:cubicBezTo>
                  <a:cubicBezTo>
                    <a:pt x="10197" y="4386"/>
                    <a:pt x="10078" y="5353"/>
                    <a:pt x="9781" y="5608"/>
                  </a:cubicBezTo>
                  <a:cubicBezTo>
                    <a:pt x="9747" y="5642"/>
                    <a:pt x="9713" y="5659"/>
                    <a:pt x="9671" y="5659"/>
                  </a:cubicBezTo>
                  <a:cubicBezTo>
                    <a:pt x="9637" y="5608"/>
                    <a:pt x="9603" y="5599"/>
                    <a:pt x="9569" y="5582"/>
                  </a:cubicBezTo>
                  <a:cubicBezTo>
                    <a:pt x="9552" y="5582"/>
                    <a:pt x="9544" y="5574"/>
                    <a:pt x="9535" y="5565"/>
                  </a:cubicBezTo>
                  <a:cubicBezTo>
                    <a:pt x="9527" y="5548"/>
                    <a:pt x="9510" y="5523"/>
                    <a:pt x="9501" y="5489"/>
                  </a:cubicBezTo>
                  <a:cubicBezTo>
                    <a:pt x="9484" y="5455"/>
                    <a:pt x="9467" y="5421"/>
                    <a:pt x="9450" y="5396"/>
                  </a:cubicBezTo>
                  <a:cubicBezTo>
                    <a:pt x="9408" y="5353"/>
                    <a:pt x="9366" y="5311"/>
                    <a:pt x="9315" y="5269"/>
                  </a:cubicBezTo>
                  <a:cubicBezTo>
                    <a:pt x="9264" y="5218"/>
                    <a:pt x="9204" y="5167"/>
                    <a:pt x="9153" y="5107"/>
                  </a:cubicBezTo>
                  <a:cubicBezTo>
                    <a:pt x="9111" y="5065"/>
                    <a:pt x="9094" y="5014"/>
                    <a:pt x="9069" y="4963"/>
                  </a:cubicBezTo>
                  <a:cubicBezTo>
                    <a:pt x="9043" y="4895"/>
                    <a:pt x="9018" y="4836"/>
                    <a:pt x="8967" y="4785"/>
                  </a:cubicBezTo>
                  <a:cubicBezTo>
                    <a:pt x="8874" y="4666"/>
                    <a:pt x="8721" y="4573"/>
                    <a:pt x="8594" y="4522"/>
                  </a:cubicBezTo>
                  <a:lnTo>
                    <a:pt x="8594" y="4471"/>
                  </a:lnTo>
                  <a:lnTo>
                    <a:pt x="8594" y="4395"/>
                  </a:lnTo>
                  <a:lnTo>
                    <a:pt x="8594" y="4352"/>
                  </a:lnTo>
                  <a:lnTo>
                    <a:pt x="8551" y="4344"/>
                  </a:lnTo>
                  <a:cubicBezTo>
                    <a:pt x="8509" y="4335"/>
                    <a:pt x="8441" y="4284"/>
                    <a:pt x="8382" y="4242"/>
                  </a:cubicBezTo>
                  <a:cubicBezTo>
                    <a:pt x="8348" y="4225"/>
                    <a:pt x="8314" y="4200"/>
                    <a:pt x="8288" y="4183"/>
                  </a:cubicBezTo>
                  <a:cubicBezTo>
                    <a:pt x="8220" y="4140"/>
                    <a:pt x="8186" y="4089"/>
                    <a:pt x="8212" y="4022"/>
                  </a:cubicBezTo>
                  <a:lnTo>
                    <a:pt x="8237" y="3903"/>
                  </a:lnTo>
                  <a:lnTo>
                    <a:pt x="8178" y="3894"/>
                  </a:lnTo>
                  <a:cubicBezTo>
                    <a:pt x="8144" y="3894"/>
                    <a:pt x="8102" y="3886"/>
                    <a:pt x="8093" y="3852"/>
                  </a:cubicBezTo>
                  <a:cubicBezTo>
                    <a:pt x="8085" y="3818"/>
                    <a:pt x="8102" y="3767"/>
                    <a:pt x="8152" y="3733"/>
                  </a:cubicBezTo>
                  <a:cubicBezTo>
                    <a:pt x="8152" y="3733"/>
                    <a:pt x="8161" y="3733"/>
                    <a:pt x="8161" y="3725"/>
                  </a:cubicBezTo>
                  <a:lnTo>
                    <a:pt x="8102" y="3631"/>
                  </a:lnTo>
                  <a:cubicBezTo>
                    <a:pt x="8102" y="3631"/>
                    <a:pt x="8093" y="3640"/>
                    <a:pt x="8085" y="3648"/>
                  </a:cubicBezTo>
                  <a:cubicBezTo>
                    <a:pt x="8066" y="3661"/>
                    <a:pt x="8047" y="3669"/>
                    <a:pt x="8022" y="3669"/>
                  </a:cubicBezTo>
                  <a:cubicBezTo>
                    <a:pt x="8013" y="3669"/>
                    <a:pt x="8003" y="3667"/>
                    <a:pt x="7991" y="3665"/>
                  </a:cubicBezTo>
                  <a:cubicBezTo>
                    <a:pt x="7991" y="3665"/>
                    <a:pt x="7991" y="3657"/>
                    <a:pt x="7991" y="3648"/>
                  </a:cubicBezTo>
                  <a:lnTo>
                    <a:pt x="7991" y="3589"/>
                  </a:lnTo>
                  <a:lnTo>
                    <a:pt x="7932" y="3597"/>
                  </a:lnTo>
                  <a:cubicBezTo>
                    <a:pt x="7928" y="3598"/>
                    <a:pt x="7924" y="3598"/>
                    <a:pt x="7919" y="3598"/>
                  </a:cubicBezTo>
                  <a:cubicBezTo>
                    <a:pt x="7810" y="3598"/>
                    <a:pt x="7497" y="3509"/>
                    <a:pt x="7440" y="3419"/>
                  </a:cubicBezTo>
                  <a:cubicBezTo>
                    <a:pt x="7431" y="3402"/>
                    <a:pt x="7431" y="3402"/>
                    <a:pt x="7440" y="3394"/>
                  </a:cubicBezTo>
                  <a:lnTo>
                    <a:pt x="7474" y="3334"/>
                  </a:lnTo>
                  <a:lnTo>
                    <a:pt x="7406" y="3317"/>
                  </a:lnTo>
                  <a:cubicBezTo>
                    <a:pt x="7347" y="3300"/>
                    <a:pt x="7279" y="3283"/>
                    <a:pt x="7219" y="3267"/>
                  </a:cubicBezTo>
                  <a:cubicBezTo>
                    <a:pt x="7092" y="3241"/>
                    <a:pt x="6965" y="3216"/>
                    <a:pt x="6855" y="3165"/>
                  </a:cubicBezTo>
                  <a:lnTo>
                    <a:pt x="6787" y="3131"/>
                  </a:lnTo>
                  <a:lnTo>
                    <a:pt x="6778" y="3207"/>
                  </a:lnTo>
                  <a:cubicBezTo>
                    <a:pt x="6778" y="3241"/>
                    <a:pt x="6770" y="3275"/>
                    <a:pt x="6770" y="3300"/>
                  </a:cubicBezTo>
                  <a:lnTo>
                    <a:pt x="6770" y="3326"/>
                  </a:lnTo>
                  <a:lnTo>
                    <a:pt x="6770" y="3334"/>
                  </a:lnTo>
                  <a:cubicBezTo>
                    <a:pt x="6787" y="3419"/>
                    <a:pt x="6812" y="3504"/>
                    <a:pt x="6829" y="3589"/>
                  </a:cubicBezTo>
                  <a:cubicBezTo>
                    <a:pt x="6838" y="3614"/>
                    <a:pt x="6846" y="3648"/>
                    <a:pt x="6855" y="3674"/>
                  </a:cubicBezTo>
                  <a:lnTo>
                    <a:pt x="6804" y="3631"/>
                  </a:lnTo>
                  <a:lnTo>
                    <a:pt x="6863" y="3750"/>
                  </a:lnTo>
                  <a:cubicBezTo>
                    <a:pt x="6872" y="3767"/>
                    <a:pt x="6872" y="3784"/>
                    <a:pt x="6880" y="3792"/>
                  </a:cubicBezTo>
                  <a:lnTo>
                    <a:pt x="6880" y="3809"/>
                  </a:lnTo>
                  <a:lnTo>
                    <a:pt x="6889" y="3818"/>
                  </a:lnTo>
                  <a:cubicBezTo>
                    <a:pt x="6905" y="3835"/>
                    <a:pt x="6914" y="3843"/>
                    <a:pt x="6922" y="3852"/>
                  </a:cubicBezTo>
                  <a:lnTo>
                    <a:pt x="6973" y="3954"/>
                  </a:lnTo>
                  <a:cubicBezTo>
                    <a:pt x="6982" y="3962"/>
                    <a:pt x="6982" y="3971"/>
                    <a:pt x="6990" y="3979"/>
                  </a:cubicBezTo>
                  <a:cubicBezTo>
                    <a:pt x="7007" y="4047"/>
                    <a:pt x="6990" y="4106"/>
                    <a:pt x="6982" y="4174"/>
                  </a:cubicBezTo>
                  <a:cubicBezTo>
                    <a:pt x="6973" y="4200"/>
                    <a:pt x="6973" y="4225"/>
                    <a:pt x="6965" y="4251"/>
                  </a:cubicBezTo>
                  <a:lnTo>
                    <a:pt x="6965" y="4259"/>
                  </a:lnTo>
                  <a:lnTo>
                    <a:pt x="6965" y="4268"/>
                  </a:lnTo>
                  <a:cubicBezTo>
                    <a:pt x="6973" y="4318"/>
                    <a:pt x="6982" y="4378"/>
                    <a:pt x="6982" y="4437"/>
                  </a:cubicBezTo>
                  <a:lnTo>
                    <a:pt x="6982" y="4446"/>
                  </a:lnTo>
                  <a:cubicBezTo>
                    <a:pt x="6990" y="4471"/>
                    <a:pt x="6999" y="4488"/>
                    <a:pt x="7007" y="4514"/>
                  </a:cubicBezTo>
                  <a:cubicBezTo>
                    <a:pt x="7016" y="4556"/>
                    <a:pt x="7033" y="4590"/>
                    <a:pt x="7041" y="4641"/>
                  </a:cubicBezTo>
                  <a:cubicBezTo>
                    <a:pt x="7050" y="4700"/>
                    <a:pt x="7041" y="4776"/>
                    <a:pt x="7024" y="4853"/>
                  </a:cubicBezTo>
                  <a:cubicBezTo>
                    <a:pt x="7016" y="4921"/>
                    <a:pt x="7007" y="4997"/>
                    <a:pt x="7016" y="5065"/>
                  </a:cubicBezTo>
                  <a:cubicBezTo>
                    <a:pt x="7024" y="5328"/>
                    <a:pt x="6973" y="5481"/>
                    <a:pt x="6795" y="5684"/>
                  </a:cubicBezTo>
                  <a:cubicBezTo>
                    <a:pt x="6761" y="5718"/>
                    <a:pt x="6727" y="5744"/>
                    <a:pt x="6702" y="5777"/>
                  </a:cubicBezTo>
                  <a:cubicBezTo>
                    <a:pt x="6634" y="5837"/>
                    <a:pt x="6566" y="5896"/>
                    <a:pt x="6524" y="6007"/>
                  </a:cubicBezTo>
                  <a:cubicBezTo>
                    <a:pt x="6498" y="6057"/>
                    <a:pt x="6507" y="6108"/>
                    <a:pt x="6507" y="6151"/>
                  </a:cubicBezTo>
                  <a:cubicBezTo>
                    <a:pt x="6507" y="6168"/>
                    <a:pt x="6515" y="6202"/>
                    <a:pt x="6507" y="6210"/>
                  </a:cubicBezTo>
                  <a:lnTo>
                    <a:pt x="6481" y="6210"/>
                  </a:lnTo>
                  <a:cubicBezTo>
                    <a:pt x="6481" y="6202"/>
                    <a:pt x="6473" y="6185"/>
                    <a:pt x="6473" y="6176"/>
                  </a:cubicBezTo>
                  <a:cubicBezTo>
                    <a:pt x="6464" y="6168"/>
                    <a:pt x="6464" y="6159"/>
                    <a:pt x="6456" y="6142"/>
                  </a:cubicBezTo>
                  <a:lnTo>
                    <a:pt x="6456" y="6083"/>
                  </a:lnTo>
                  <a:lnTo>
                    <a:pt x="6397" y="6091"/>
                  </a:lnTo>
                  <a:cubicBezTo>
                    <a:pt x="6388" y="6094"/>
                    <a:pt x="6380" y="6095"/>
                    <a:pt x="6371" y="6095"/>
                  </a:cubicBezTo>
                  <a:cubicBezTo>
                    <a:pt x="6354" y="6095"/>
                    <a:pt x="6337" y="6091"/>
                    <a:pt x="6320" y="6091"/>
                  </a:cubicBezTo>
                  <a:cubicBezTo>
                    <a:pt x="6303" y="6091"/>
                    <a:pt x="6295" y="6083"/>
                    <a:pt x="6278" y="6083"/>
                  </a:cubicBezTo>
                  <a:cubicBezTo>
                    <a:pt x="6269" y="5981"/>
                    <a:pt x="6261" y="5896"/>
                    <a:pt x="6244" y="5828"/>
                  </a:cubicBezTo>
                  <a:lnTo>
                    <a:pt x="6227" y="5769"/>
                  </a:lnTo>
                  <a:lnTo>
                    <a:pt x="6167" y="5786"/>
                  </a:lnTo>
                  <a:cubicBezTo>
                    <a:pt x="6117" y="5811"/>
                    <a:pt x="6049" y="5828"/>
                    <a:pt x="5981" y="5845"/>
                  </a:cubicBezTo>
                  <a:cubicBezTo>
                    <a:pt x="5904" y="5871"/>
                    <a:pt x="5837" y="5888"/>
                    <a:pt x="5794" y="5905"/>
                  </a:cubicBezTo>
                  <a:cubicBezTo>
                    <a:pt x="5752" y="5930"/>
                    <a:pt x="5726" y="5930"/>
                    <a:pt x="5701" y="5939"/>
                  </a:cubicBezTo>
                  <a:cubicBezTo>
                    <a:pt x="5650" y="5947"/>
                    <a:pt x="5608" y="5964"/>
                    <a:pt x="5548" y="6032"/>
                  </a:cubicBezTo>
                  <a:lnTo>
                    <a:pt x="5506" y="6066"/>
                  </a:lnTo>
                  <a:lnTo>
                    <a:pt x="5540" y="6100"/>
                  </a:lnTo>
                  <a:cubicBezTo>
                    <a:pt x="5726" y="6320"/>
                    <a:pt x="5531" y="6872"/>
                    <a:pt x="5421" y="7203"/>
                  </a:cubicBezTo>
                  <a:cubicBezTo>
                    <a:pt x="5379" y="7304"/>
                    <a:pt x="5353" y="7398"/>
                    <a:pt x="5336" y="7457"/>
                  </a:cubicBezTo>
                  <a:cubicBezTo>
                    <a:pt x="5319" y="7517"/>
                    <a:pt x="5311" y="7567"/>
                    <a:pt x="5311" y="7610"/>
                  </a:cubicBezTo>
                  <a:cubicBezTo>
                    <a:pt x="5285" y="7737"/>
                    <a:pt x="5277" y="7788"/>
                    <a:pt x="5158" y="7924"/>
                  </a:cubicBezTo>
                  <a:cubicBezTo>
                    <a:pt x="5124" y="7958"/>
                    <a:pt x="5090" y="8000"/>
                    <a:pt x="5056" y="8042"/>
                  </a:cubicBezTo>
                  <a:cubicBezTo>
                    <a:pt x="4997" y="8127"/>
                    <a:pt x="4920" y="8212"/>
                    <a:pt x="4853" y="8263"/>
                  </a:cubicBezTo>
                  <a:cubicBezTo>
                    <a:pt x="4844" y="8263"/>
                    <a:pt x="4844" y="8255"/>
                    <a:pt x="4844" y="8255"/>
                  </a:cubicBezTo>
                  <a:lnTo>
                    <a:pt x="4827" y="8229"/>
                  </a:lnTo>
                  <a:lnTo>
                    <a:pt x="4802" y="8221"/>
                  </a:lnTo>
                  <a:lnTo>
                    <a:pt x="4785" y="8221"/>
                  </a:lnTo>
                  <a:cubicBezTo>
                    <a:pt x="4768" y="8195"/>
                    <a:pt x="4793" y="8110"/>
                    <a:pt x="4810" y="8051"/>
                  </a:cubicBezTo>
                  <a:cubicBezTo>
                    <a:pt x="4853" y="7915"/>
                    <a:pt x="4912" y="7729"/>
                    <a:pt x="4759" y="7627"/>
                  </a:cubicBezTo>
                  <a:cubicBezTo>
                    <a:pt x="4705" y="7595"/>
                    <a:pt x="4645" y="7585"/>
                    <a:pt x="4582" y="7585"/>
                  </a:cubicBezTo>
                  <a:cubicBezTo>
                    <a:pt x="4525" y="7585"/>
                    <a:pt x="4467" y="7593"/>
                    <a:pt x="4411" y="7601"/>
                  </a:cubicBezTo>
                  <a:lnTo>
                    <a:pt x="4386" y="7601"/>
                  </a:lnTo>
                  <a:lnTo>
                    <a:pt x="4369" y="7627"/>
                  </a:lnTo>
                  <a:cubicBezTo>
                    <a:pt x="4267" y="7813"/>
                    <a:pt x="4208" y="8017"/>
                    <a:pt x="4140" y="8212"/>
                  </a:cubicBezTo>
                  <a:cubicBezTo>
                    <a:pt x="4072" y="8407"/>
                    <a:pt x="4004" y="8619"/>
                    <a:pt x="3894" y="8814"/>
                  </a:cubicBezTo>
                  <a:cubicBezTo>
                    <a:pt x="3818" y="8967"/>
                    <a:pt x="3724" y="9103"/>
                    <a:pt x="3640" y="9239"/>
                  </a:cubicBezTo>
                  <a:cubicBezTo>
                    <a:pt x="3521" y="9425"/>
                    <a:pt x="3394" y="9629"/>
                    <a:pt x="3292" y="9849"/>
                  </a:cubicBezTo>
                  <a:cubicBezTo>
                    <a:pt x="3266" y="9900"/>
                    <a:pt x="3241" y="9960"/>
                    <a:pt x="3224" y="10019"/>
                  </a:cubicBezTo>
                  <a:cubicBezTo>
                    <a:pt x="3164" y="10197"/>
                    <a:pt x="3088" y="10401"/>
                    <a:pt x="2935" y="10452"/>
                  </a:cubicBezTo>
                  <a:cubicBezTo>
                    <a:pt x="2922" y="10455"/>
                    <a:pt x="2907" y="10457"/>
                    <a:pt x="2889" y="10457"/>
                  </a:cubicBezTo>
                  <a:cubicBezTo>
                    <a:pt x="2830" y="10457"/>
                    <a:pt x="2751" y="10437"/>
                    <a:pt x="2672" y="10418"/>
                  </a:cubicBezTo>
                  <a:cubicBezTo>
                    <a:pt x="2576" y="10394"/>
                    <a:pt x="2476" y="10370"/>
                    <a:pt x="2381" y="10370"/>
                  </a:cubicBezTo>
                  <a:cubicBezTo>
                    <a:pt x="2341" y="10370"/>
                    <a:pt x="2303" y="10374"/>
                    <a:pt x="2265" y="10384"/>
                  </a:cubicBezTo>
                  <a:cubicBezTo>
                    <a:pt x="2130" y="10426"/>
                    <a:pt x="1782" y="10613"/>
                    <a:pt x="1680" y="10732"/>
                  </a:cubicBezTo>
                  <a:cubicBezTo>
                    <a:pt x="1553" y="10876"/>
                    <a:pt x="1476" y="11020"/>
                    <a:pt x="1400" y="11156"/>
                  </a:cubicBezTo>
                  <a:cubicBezTo>
                    <a:pt x="1315" y="11317"/>
                    <a:pt x="1222" y="11478"/>
                    <a:pt x="1069" y="11648"/>
                  </a:cubicBezTo>
                  <a:cubicBezTo>
                    <a:pt x="789" y="11936"/>
                    <a:pt x="0" y="13056"/>
                    <a:pt x="204" y="13556"/>
                  </a:cubicBezTo>
                  <a:cubicBezTo>
                    <a:pt x="263" y="13701"/>
                    <a:pt x="391" y="13777"/>
                    <a:pt x="586" y="13785"/>
                  </a:cubicBezTo>
                  <a:cubicBezTo>
                    <a:pt x="713" y="13794"/>
                    <a:pt x="950" y="13989"/>
                    <a:pt x="1154" y="14159"/>
                  </a:cubicBezTo>
                  <a:cubicBezTo>
                    <a:pt x="1264" y="14244"/>
                    <a:pt x="1366" y="14337"/>
                    <a:pt x="1468" y="14405"/>
                  </a:cubicBezTo>
                  <a:lnTo>
                    <a:pt x="1510" y="14422"/>
                  </a:lnTo>
                  <a:cubicBezTo>
                    <a:pt x="1602" y="14441"/>
                    <a:pt x="1699" y="14461"/>
                    <a:pt x="1802" y="14461"/>
                  </a:cubicBezTo>
                  <a:cubicBezTo>
                    <a:pt x="1831" y="14461"/>
                    <a:pt x="1861" y="14459"/>
                    <a:pt x="1892" y="14456"/>
                  </a:cubicBezTo>
                  <a:cubicBezTo>
                    <a:pt x="2028" y="14430"/>
                    <a:pt x="2163" y="14396"/>
                    <a:pt x="2299" y="14362"/>
                  </a:cubicBezTo>
                  <a:cubicBezTo>
                    <a:pt x="2401" y="14337"/>
                    <a:pt x="2503" y="14311"/>
                    <a:pt x="2605" y="14294"/>
                  </a:cubicBezTo>
                  <a:lnTo>
                    <a:pt x="2664" y="14286"/>
                  </a:lnTo>
                  <a:cubicBezTo>
                    <a:pt x="2732" y="14269"/>
                    <a:pt x="2817" y="14252"/>
                    <a:pt x="2885" y="14227"/>
                  </a:cubicBezTo>
                  <a:cubicBezTo>
                    <a:pt x="2918" y="14231"/>
                    <a:pt x="2942" y="14233"/>
                    <a:pt x="2959" y="14233"/>
                  </a:cubicBezTo>
                  <a:cubicBezTo>
                    <a:pt x="2976" y="14233"/>
                    <a:pt x="2986" y="14231"/>
                    <a:pt x="2995" y="14227"/>
                  </a:cubicBezTo>
                  <a:cubicBezTo>
                    <a:pt x="3037" y="14218"/>
                    <a:pt x="3054" y="14184"/>
                    <a:pt x="3063" y="14159"/>
                  </a:cubicBezTo>
                  <a:cubicBezTo>
                    <a:pt x="3071" y="14133"/>
                    <a:pt x="3080" y="14125"/>
                    <a:pt x="3088" y="14125"/>
                  </a:cubicBezTo>
                  <a:cubicBezTo>
                    <a:pt x="3098" y="14122"/>
                    <a:pt x="3109" y="14121"/>
                    <a:pt x="3122" y="14121"/>
                  </a:cubicBezTo>
                  <a:cubicBezTo>
                    <a:pt x="3152" y="14121"/>
                    <a:pt x="3188" y="14127"/>
                    <a:pt x="3224" y="14133"/>
                  </a:cubicBezTo>
                  <a:cubicBezTo>
                    <a:pt x="3266" y="14142"/>
                    <a:pt x="3300" y="14150"/>
                    <a:pt x="3334" y="14150"/>
                  </a:cubicBezTo>
                  <a:cubicBezTo>
                    <a:pt x="3402" y="14142"/>
                    <a:pt x="3461" y="14125"/>
                    <a:pt x="3512" y="14108"/>
                  </a:cubicBezTo>
                  <a:cubicBezTo>
                    <a:pt x="3546" y="14099"/>
                    <a:pt x="3580" y="14082"/>
                    <a:pt x="3623" y="14082"/>
                  </a:cubicBezTo>
                  <a:cubicBezTo>
                    <a:pt x="3764" y="14060"/>
                    <a:pt x="3860" y="14052"/>
                    <a:pt x="3971" y="14052"/>
                  </a:cubicBezTo>
                  <a:cubicBezTo>
                    <a:pt x="4027" y="14052"/>
                    <a:pt x="4086" y="14054"/>
                    <a:pt x="4157" y="14057"/>
                  </a:cubicBezTo>
                  <a:cubicBezTo>
                    <a:pt x="4242" y="14057"/>
                    <a:pt x="4361" y="14065"/>
                    <a:pt x="4437" y="14065"/>
                  </a:cubicBezTo>
                  <a:lnTo>
                    <a:pt x="4505" y="14065"/>
                  </a:lnTo>
                  <a:cubicBezTo>
                    <a:pt x="4526" y="14067"/>
                    <a:pt x="4548" y="14069"/>
                    <a:pt x="4569" y="14069"/>
                  </a:cubicBezTo>
                  <a:cubicBezTo>
                    <a:pt x="4641" y="14069"/>
                    <a:pt x="4718" y="14052"/>
                    <a:pt x="4836" y="13981"/>
                  </a:cubicBezTo>
                  <a:cubicBezTo>
                    <a:pt x="4956" y="13909"/>
                    <a:pt x="5016" y="13875"/>
                    <a:pt x="5084" y="13875"/>
                  </a:cubicBezTo>
                  <a:cubicBezTo>
                    <a:pt x="5146" y="13875"/>
                    <a:pt x="5216" y="13903"/>
                    <a:pt x="5345" y="13955"/>
                  </a:cubicBezTo>
                  <a:cubicBezTo>
                    <a:pt x="5531" y="14031"/>
                    <a:pt x="5667" y="14031"/>
                    <a:pt x="5837" y="14031"/>
                  </a:cubicBezTo>
                  <a:lnTo>
                    <a:pt x="6057" y="14031"/>
                  </a:lnTo>
                  <a:cubicBezTo>
                    <a:pt x="6097" y="14031"/>
                    <a:pt x="6136" y="14028"/>
                    <a:pt x="6176" y="14028"/>
                  </a:cubicBezTo>
                  <a:cubicBezTo>
                    <a:pt x="6196" y="14028"/>
                    <a:pt x="6216" y="14029"/>
                    <a:pt x="6235" y="14031"/>
                  </a:cubicBezTo>
                  <a:lnTo>
                    <a:pt x="6286" y="14031"/>
                  </a:lnTo>
                  <a:cubicBezTo>
                    <a:pt x="6337" y="14031"/>
                    <a:pt x="6363" y="14040"/>
                    <a:pt x="6380" y="14057"/>
                  </a:cubicBezTo>
                  <a:cubicBezTo>
                    <a:pt x="6397" y="14065"/>
                    <a:pt x="6422" y="14091"/>
                    <a:pt x="6456" y="14125"/>
                  </a:cubicBezTo>
                  <a:cubicBezTo>
                    <a:pt x="6592" y="14227"/>
                    <a:pt x="6719" y="14371"/>
                    <a:pt x="6838" y="14574"/>
                  </a:cubicBezTo>
                  <a:lnTo>
                    <a:pt x="6855" y="14591"/>
                  </a:lnTo>
                  <a:cubicBezTo>
                    <a:pt x="6889" y="14617"/>
                    <a:pt x="6922" y="14651"/>
                    <a:pt x="6956" y="14685"/>
                  </a:cubicBezTo>
                  <a:cubicBezTo>
                    <a:pt x="7041" y="14761"/>
                    <a:pt x="7033" y="14812"/>
                    <a:pt x="6999" y="14871"/>
                  </a:cubicBezTo>
                  <a:lnTo>
                    <a:pt x="6982" y="14905"/>
                  </a:lnTo>
                  <a:lnTo>
                    <a:pt x="7007" y="14931"/>
                  </a:lnTo>
                  <a:cubicBezTo>
                    <a:pt x="7041" y="14973"/>
                    <a:pt x="7084" y="14999"/>
                    <a:pt x="7135" y="15015"/>
                  </a:cubicBezTo>
                  <a:cubicBezTo>
                    <a:pt x="7135" y="15066"/>
                    <a:pt x="7118" y="15109"/>
                    <a:pt x="7092" y="15151"/>
                  </a:cubicBezTo>
                  <a:cubicBezTo>
                    <a:pt x="7067" y="15194"/>
                    <a:pt x="7041" y="15236"/>
                    <a:pt x="7033" y="15295"/>
                  </a:cubicBezTo>
                  <a:cubicBezTo>
                    <a:pt x="7024" y="15363"/>
                    <a:pt x="7033" y="15423"/>
                    <a:pt x="7041" y="15474"/>
                  </a:cubicBezTo>
                  <a:cubicBezTo>
                    <a:pt x="7050" y="15507"/>
                    <a:pt x="7058" y="15541"/>
                    <a:pt x="7058" y="15584"/>
                  </a:cubicBezTo>
                  <a:cubicBezTo>
                    <a:pt x="7050" y="15643"/>
                    <a:pt x="7050" y="15694"/>
                    <a:pt x="7050" y="15754"/>
                  </a:cubicBezTo>
                  <a:cubicBezTo>
                    <a:pt x="7033" y="15898"/>
                    <a:pt x="7024" y="16033"/>
                    <a:pt x="7033" y="16178"/>
                  </a:cubicBezTo>
                  <a:cubicBezTo>
                    <a:pt x="7033" y="16220"/>
                    <a:pt x="7033" y="16262"/>
                    <a:pt x="7024" y="16305"/>
                  </a:cubicBezTo>
                  <a:cubicBezTo>
                    <a:pt x="7024" y="16390"/>
                    <a:pt x="7016" y="16475"/>
                    <a:pt x="7033" y="16542"/>
                  </a:cubicBezTo>
                  <a:cubicBezTo>
                    <a:pt x="7050" y="16602"/>
                    <a:pt x="7084" y="16644"/>
                    <a:pt x="7109" y="16678"/>
                  </a:cubicBezTo>
                  <a:cubicBezTo>
                    <a:pt x="7143" y="16729"/>
                    <a:pt x="7168" y="16763"/>
                    <a:pt x="7177" y="16839"/>
                  </a:cubicBezTo>
                  <a:cubicBezTo>
                    <a:pt x="7185" y="16924"/>
                    <a:pt x="7151" y="17017"/>
                    <a:pt x="7126" y="17119"/>
                  </a:cubicBezTo>
                  <a:cubicBezTo>
                    <a:pt x="7075" y="17263"/>
                    <a:pt x="7033" y="17408"/>
                    <a:pt x="7084" y="17569"/>
                  </a:cubicBezTo>
                  <a:cubicBezTo>
                    <a:pt x="7118" y="17662"/>
                    <a:pt x="7168" y="17739"/>
                    <a:pt x="7228" y="17806"/>
                  </a:cubicBezTo>
                  <a:cubicBezTo>
                    <a:pt x="7270" y="17874"/>
                    <a:pt x="7321" y="17942"/>
                    <a:pt x="7355" y="18018"/>
                  </a:cubicBezTo>
                  <a:cubicBezTo>
                    <a:pt x="7431" y="18222"/>
                    <a:pt x="7516" y="18315"/>
                    <a:pt x="7644" y="18477"/>
                  </a:cubicBezTo>
                  <a:cubicBezTo>
                    <a:pt x="7703" y="18553"/>
                    <a:pt x="7703" y="18553"/>
                    <a:pt x="7728" y="18638"/>
                  </a:cubicBezTo>
                  <a:lnTo>
                    <a:pt x="7745" y="18680"/>
                  </a:lnTo>
                  <a:cubicBezTo>
                    <a:pt x="7788" y="18782"/>
                    <a:pt x="7822" y="18884"/>
                    <a:pt x="7873" y="18994"/>
                  </a:cubicBezTo>
                  <a:cubicBezTo>
                    <a:pt x="7983" y="19232"/>
                    <a:pt x="8085" y="19299"/>
                    <a:pt x="8246" y="19401"/>
                  </a:cubicBezTo>
                  <a:cubicBezTo>
                    <a:pt x="8288" y="19427"/>
                    <a:pt x="8331" y="19461"/>
                    <a:pt x="8382" y="19495"/>
                  </a:cubicBezTo>
                  <a:cubicBezTo>
                    <a:pt x="8678" y="19698"/>
                    <a:pt x="8661" y="19961"/>
                    <a:pt x="8628" y="20063"/>
                  </a:cubicBezTo>
                  <a:lnTo>
                    <a:pt x="8797" y="20029"/>
                  </a:lnTo>
                  <a:cubicBezTo>
                    <a:pt x="8780" y="20029"/>
                    <a:pt x="8763" y="19936"/>
                    <a:pt x="8755" y="19936"/>
                  </a:cubicBezTo>
                  <a:cubicBezTo>
                    <a:pt x="8789" y="19749"/>
                    <a:pt x="8687" y="19571"/>
                    <a:pt x="8441" y="19401"/>
                  </a:cubicBezTo>
                  <a:cubicBezTo>
                    <a:pt x="8390" y="19367"/>
                    <a:pt x="8348" y="19333"/>
                    <a:pt x="8305" y="19308"/>
                  </a:cubicBezTo>
                  <a:cubicBezTo>
                    <a:pt x="8144" y="19206"/>
                    <a:pt x="8068" y="19155"/>
                    <a:pt x="7974" y="18943"/>
                  </a:cubicBezTo>
                  <a:cubicBezTo>
                    <a:pt x="7923" y="18841"/>
                    <a:pt x="7890" y="18748"/>
                    <a:pt x="7847" y="18646"/>
                  </a:cubicBezTo>
                  <a:lnTo>
                    <a:pt x="7830" y="18595"/>
                  </a:lnTo>
                  <a:cubicBezTo>
                    <a:pt x="7796" y="18510"/>
                    <a:pt x="7796" y="18494"/>
                    <a:pt x="7728" y="18409"/>
                  </a:cubicBezTo>
                  <a:cubicBezTo>
                    <a:pt x="7601" y="18256"/>
                    <a:pt x="7525" y="18163"/>
                    <a:pt x="7457" y="17976"/>
                  </a:cubicBezTo>
                  <a:cubicBezTo>
                    <a:pt x="7414" y="17883"/>
                    <a:pt x="7364" y="17815"/>
                    <a:pt x="7313" y="17739"/>
                  </a:cubicBezTo>
                  <a:cubicBezTo>
                    <a:pt x="7262" y="17671"/>
                    <a:pt x="7211" y="17611"/>
                    <a:pt x="7185" y="17535"/>
                  </a:cubicBezTo>
                  <a:cubicBezTo>
                    <a:pt x="7143" y="17408"/>
                    <a:pt x="7185" y="17280"/>
                    <a:pt x="7228" y="17153"/>
                  </a:cubicBezTo>
                  <a:cubicBezTo>
                    <a:pt x="7262" y="17043"/>
                    <a:pt x="7296" y="16941"/>
                    <a:pt x="7287" y="16831"/>
                  </a:cubicBezTo>
                  <a:cubicBezTo>
                    <a:pt x="7279" y="16729"/>
                    <a:pt x="7236" y="16670"/>
                    <a:pt x="7202" y="16619"/>
                  </a:cubicBezTo>
                  <a:cubicBezTo>
                    <a:pt x="7177" y="16585"/>
                    <a:pt x="7151" y="16551"/>
                    <a:pt x="7143" y="16508"/>
                  </a:cubicBezTo>
                  <a:cubicBezTo>
                    <a:pt x="7126" y="16458"/>
                    <a:pt x="7135" y="16390"/>
                    <a:pt x="7135" y="16313"/>
                  </a:cubicBezTo>
                  <a:cubicBezTo>
                    <a:pt x="7143" y="16271"/>
                    <a:pt x="7143" y="16220"/>
                    <a:pt x="7143" y="16178"/>
                  </a:cubicBezTo>
                  <a:cubicBezTo>
                    <a:pt x="7135" y="16033"/>
                    <a:pt x="7143" y="15898"/>
                    <a:pt x="7160" y="15762"/>
                  </a:cubicBezTo>
                  <a:cubicBezTo>
                    <a:pt x="7160" y="15703"/>
                    <a:pt x="7168" y="15652"/>
                    <a:pt x="7168" y="15592"/>
                  </a:cubicBezTo>
                  <a:cubicBezTo>
                    <a:pt x="7168" y="15541"/>
                    <a:pt x="7160" y="15491"/>
                    <a:pt x="7151" y="15448"/>
                  </a:cubicBezTo>
                  <a:cubicBezTo>
                    <a:pt x="7143" y="15406"/>
                    <a:pt x="7135" y="15363"/>
                    <a:pt x="7143" y="15312"/>
                  </a:cubicBezTo>
                  <a:cubicBezTo>
                    <a:pt x="7151" y="15270"/>
                    <a:pt x="7168" y="15236"/>
                    <a:pt x="7185" y="15202"/>
                  </a:cubicBezTo>
                  <a:cubicBezTo>
                    <a:pt x="7219" y="15143"/>
                    <a:pt x="7262" y="15075"/>
                    <a:pt x="7236" y="14965"/>
                  </a:cubicBezTo>
                  <a:lnTo>
                    <a:pt x="7228" y="14931"/>
                  </a:lnTo>
                  <a:lnTo>
                    <a:pt x="7194" y="14922"/>
                  </a:lnTo>
                  <a:cubicBezTo>
                    <a:pt x="7160" y="14914"/>
                    <a:pt x="7135" y="14905"/>
                    <a:pt x="7118" y="14888"/>
                  </a:cubicBezTo>
                  <a:cubicBezTo>
                    <a:pt x="7160" y="14786"/>
                    <a:pt x="7135" y="14693"/>
                    <a:pt x="7033" y="14600"/>
                  </a:cubicBezTo>
                  <a:cubicBezTo>
                    <a:pt x="6999" y="14566"/>
                    <a:pt x="6965" y="14540"/>
                    <a:pt x="6931" y="14515"/>
                  </a:cubicBezTo>
                  <a:cubicBezTo>
                    <a:pt x="6804" y="14303"/>
                    <a:pt x="6668" y="14142"/>
                    <a:pt x="6524" y="14031"/>
                  </a:cubicBezTo>
                  <a:cubicBezTo>
                    <a:pt x="6490" y="14006"/>
                    <a:pt x="6464" y="13989"/>
                    <a:pt x="6456" y="13972"/>
                  </a:cubicBezTo>
                  <a:cubicBezTo>
                    <a:pt x="6405" y="13921"/>
                    <a:pt x="6388" y="13921"/>
                    <a:pt x="6286" y="13921"/>
                  </a:cubicBezTo>
                  <a:lnTo>
                    <a:pt x="6235" y="13921"/>
                  </a:lnTo>
                  <a:cubicBezTo>
                    <a:pt x="6216" y="13918"/>
                    <a:pt x="6195" y="13917"/>
                    <a:pt x="6174" y="13917"/>
                  </a:cubicBezTo>
                  <a:cubicBezTo>
                    <a:pt x="6132" y="13917"/>
                    <a:pt x="6088" y="13921"/>
                    <a:pt x="6049" y="13921"/>
                  </a:cubicBezTo>
                  <a:lnTo>
                    <a:pt x="5837" y="13921"/>
                  </a:lnTo>
                  <a:cubicBezTo>
                    <a:pt x="5667" y="13921"/>
                    <a:pt x="5557" y="13921"/>
                    <a:pt x="5379" y="13853"/>
                  </a:cubicBezTo>
                  <a:cubicBezTo>
                    <a:pt x="5239" y="13793"/>
                    <a:pt x="5154" y="13762"/>
                    <a:pt x="5076" y="13762"/>
                  </a:cubicBezTo>
                  <a:cubicBezTo>
                    <a:pt x="4989" y="13762"/>
                    <a:pt x="4911" y="13802"/>
                    <a:pt x="4776" y="13887"/>
                  </a:cubicBezTo>
                  <a:cubicBezTo>
                    <a:pt x="4687" y="13945"/>
                    <a:pt x="4632" y="13959"/>
                    <a:pt x="4570" y="13959"/>
                  </a:cubicBezTo>
                  <a:cubicBezTo>
                    <a:pt x="4549" y="13959"/>
                    <a:pt x="4528" y="13957"/>
                    <a:pt x="4505" y="13955"/>
                  </a:cubicBezTo>
                  <a:lnTo>
                    <a:pt x="4437" y="13955"/>
                  </a:lnTo>
                  <a:cubicBezTo>
                    <a:pt x="4361" y="13955"/>
                    <a:pt x="4242" y="13947"/>
                    <a:pt x="4157" y="13947"/>
                  </a:cubicBezTo>
                  <a:cubicBezTo>
                    <a:pt x="4086" y="13944"/>
                    <a:pt x="4026" y="13942"/>
                    <a:pt x="3968" y="13942"/>
                  </a:cubicBezTo>
                  <a:cubicBezTo>
                    <a:pt x="3853" y="13942"/>
                    <a:pt x="3750" y="13949"/>
                    <a:pt x="3597" y="13972"/>
                  </a:cubicBezTo>
                  <a:cubicBezTo>
                    <a:pt x="3555" y="13972"/>
                    <a:pt x="3512" y="13989"/>
                    <a:pt x="3470" y="13998"/>
                  </a:cubicBezTo>
                  <a:cubicBezTo>
                    <a:pt x="3427" y="14014"/>
                    <a:pt x="3385" y="14031"/>
                    <a:pt x="3326" y="14031"/>
                  </a:cubicBezTo>
                  <a:cubicBezTo>
                    <a:pt x="3321" y="14034"/>
                    <a:pt x="3314" y="14035"/>
                    <a:pt x="3307" y="14035"/>
                  </a:cubicBezTo>
                  <a:cubicBezTo>
                    <a:pt x="3289" y="14035"/>
                    <a:pt x="3265" y="14029"/>
                    <a:pt x="3241" y="14023"/>
                  </a:cubicBezTo>
                  <a:cubicBezTo>
                    <a:pt x="3200" y="14017"/>
                    <a:pt x="3155" y="14007"/>
                    <a:pt x="3109" y="14007"/>
                  </a:cubicBezTo>
                  <a:cubicBezTo>
                    <a:pt x="3088" y="14007"/>
                    <a:pt x="3067" y="14009"/>
                    <a:pt x="3046" y="14014"/>
                  </a:cubicBezTo>
                  <a:cubicBezTo>
                    <a:pt x="2995" y="14031"/>
                    <a:pt x="2969" y="14082"/>
                    <a:pt x="2961" y="14108"/>
                  </a:cubicBezTo>
                  <a:cubicBezTo>
                    <a:pt x="2961" y="14116"/>
                    <a:pt x="2961" y="14116"/>
                    <a:pt x="2952" y="14116"/>
                  </a:cubicBezTo>
                  <a:lnTo>
                    <a:pt x="2859" y="14116"/>
                  </a:lnTo>
                  <a:lnTo>
                    <a:pt x="2851" y="14125"/>
                  </a:lnTo>
                  <a:cubicBezTo>
                    <a:pt x="2791" y="14142"/>
                    <a:pt x="2706" y="14159"/>
                    <a:pt x="2639" y="14176"/>
                  </a:cubicBezTo>
                  <a:lnTo>
                    <a:pt x="2579" y="14184"/>
                  </a:lnTo>
                  <a:cubicBezTo>
                    <a:pt x="2477" y="14201"/>
                    <a:pt x="2376" y="14227"/>
                    <a:pt x="2274" y="14260"/>
                  </a:cubicBezTo>
                  <a:cubicBezTo>
                    <a:pt x="2138" y="14286"/>
                    <a:pt x="2002" y="14320"/>
                    <a:pt x="1875" y="14345"/>
                  </a:cubicBezTo>
                  <a:cubicBezTo>
                    <a:pt x="1848" y="14349"/>
                    <a:pt x="1822" y="14351"/>
                    <a:pt x="1796" y="14351"/>
                  </a:cubicBezTo>
                  <a:cubicBezTo>
                    <a:pt x="1707" y="14351"/>
                    <a:pt x="1621" y="14331"/>
                    <a:pt x="1536" y="14311"/>
                  </a:cubicBezTo>
                  <a:lnTo>
                    <a:pt x="1519" y="14303"/>
                  </a:lnTo>
                  <a:cubicBezTo>
                    <a:pt x="1425" y="14244"/>
                    <a:pt x="1332" y="14159"/>
                    <a:pt x="1222" y="14074"/>
                  </a:cubicBezTo>
                  <a:cubicBezTo>
                    <a:pt x="984" y="13870"/>
                    <a:pt x="755" y="13684"/>
                    <a:pt x="594" y="13675"/>
                  </a:cubicBezTo>
                  <a:cubicBezTo>
                    <a:pt x="441" y="13667"/>
                    <a:pt x="348" y="13616"/>
                    <a:pt x="306" y="13514"/>
                  </a:cubicBezTo>
                  <a:cubicBezTo>
                    <a:pt x="145" y="13115"/>
                    <a:pt x="806" y="12072"/>
                    <a:pt x="1146" y="11724"/>
                  </a:cubicBezTo>
                  <a:cubicBezTo>
                    <a:pt x="1315" y="11546"/>
                    <a:pt x="1400" y="11376"/>
                    <a:pt x="1493" y="11215"/>
                  </a:cubicBezTo>
                  <a:cubicBezTo>
                    <a:pt x="1570" y="11071"/>
                    <a:pt x="1638" y="10944"/>
                    <a:pt x="1756" y="10808"/>
                  </a:cubicBezTo>
                  <a:cubicBezTo>
                    <a:pt x="1841" y="10715"/>
                    <a:pt x="2163" y="10528"/>
                    <a:pt x="2291" y="10494"/>
                  </a:cubicBezTo>
                  <a:cubicBezTo>
                    <a:pt x="2320" y="10487"/>
                    <a:pt x="2350" y="10484"/>
                    <a:pt x="2383" y="10484"/>
                  </a:cubicBezTo>
                  <a:cubicBezTo>
                    <a:pt x="2464" y="10484"/>
                    <a:pt x="2553" y="10504"/>
                    <a:pt x="2639" y="10528"/>
                  </a:cubicBezTo>
                  <a:cubicBezTo>
                    <a:pt x="2730" y="10552"/>
                    <a:pt x="2812" y="10572"/>
                    <a:pt x="2886" y="10572"/>
                  </a:cubicBezTo>
                  <a:cubicBezTo>
                    <a:pt x="2915" y="10572"/>
                    <a:pt x="2943" y="10569"/>
                    <a:pt x="2969" y="10562"/>
                  </a:cubicBezTo>
                  <a:cubicBezTo>
                    <a:pt x="3173" y="10486"/>
                    <a:pt x="3258" y="10248"/>
                    <a:pt x="3326" y="10061"/>
                  </a:cubicBezTo>
                  <a:cubicBezTo>
                    <a:pt x="3343" y="10002"/>
                    <a:pt x="3368" y="9943"/>
                    <a:pt x="3385" y="9900"/>
                  </a:cubicBezTo>
                  <a:cubicBezTo>
                    <a:pt x="3487" y="9680"/>
                    <a:pt x="3606" y="9493"/>
                    <a:pt x="3733" y="9298"/>
                  </a:cubicBezTo>
                  <a:cubicBezTo>
                    <a:pt x="3818" y="9162"/>
                    <a:pt x="3911" y="9018"/>
                    <a:pt x="3987" y="8874"/>
                  </a:cubicBezTo>
                  <a:cubicBezTo>
                    <a:pt x="4106" y="8662"/>
                    <a:pt x="4174" y="8450"/>
                    <a:pt x="4242" y="8246"/>
                  </a:cubicBezTo>
                  <a:cubicBezTo>
                    <a:pt x="4301" y="8051"/>
                    <a:pt x="4361" y="7873"/>
                    <a:pt x="4454" y="7703"/>
                  </a:cubicBezTo>
                  <a:cubicBezTo>
                    <a:pt x="4492" y="7700"/>
                    <a:pt x="4529" y="7696"/>
                    <a:pt x="4563" y="7696"/>
                  </a:cubicBezTo>
                  <a:cubicBezTo>
                    <a:pt x="4614" y="7696"/>
                    <a:pt x="4660" y="7703"/>
                    <a:pt x="4700" y="7729"/>
                  </a:cubicBezTo>
                  <a:cubicBezTo>
                    <a:pt x="4776" y="7771"/>
                    <a:pt x="4751" y="7881"/>
                    <a:pt x="4700" y="8025"/>
                  </a:cubicBezTo>
                  <a:cubicBezTo>
                    <a:pt x="4674" y="8127"/>
                    <a:pt x="4641" y="8212"/>
                    <a:pt x="4683" y="8280"/>
                  </a:cubicBezTo>
                  <a:cubicBezTo>
                    <a:pt x="4700" y="8297"/>
                    <a:pt x="4717" y="8314"/>
                    <a:pt x="4751" y="8331"/>
                  </a:cubicBezTo>
                  <a:cubicBezTo>
                    <a:pt x="4751" y="8348"/>
                    <a:pt x="4759" y="8373"/>
                    <a:pt x="4793" y="8390"/>
                  </a:cubicBezTo>
                  <a:lnTo>
                    <a:pt x="4819" y="8407"/>
                  </a:lnTo>
                  <a:lnTo>
                    <a:pt x="4844" y="8399"/>
                  </a:lnTo>
                  <a:cubicBezTo>
                    <a:pt x="4954" y="8348"/>
                    <a:pt x="5056" y="8221"/>
                    <a:pt x="5141" y="8110"/>
                  </a:cubicBezTo>
                  <a:cubicBezTo>
                    <a:pt x="5175" y="8068"/>
                    <a:pt x="5200" y="8034"/>
                    <a:pt x="5234" y="8000"/>
                  </a:cubicBezTo>
                  <a:cubicBezTo>
                    <a:pt x="5370" y="7839"/>
                    <a:pt x="5387" y="7763"/>
                    <a:pt x="5412" y="7627"/>
                  </a:cubicBezTo>
                  <a:cubicBezTo>
                    <a:pt x="5421" y="7584"/>
                    <a:pt x="5429" y="7542"/>
                    <a:pt x="5438" y="7483"/>
                  </a:cubicBezTo>
                  <a:cubicBezTo>
                    <a:pt x="5455" y="7432"/>
                    <a:pt x="5480" y="7338"/>
                    <a:pt x="5514" y="7237"/>
                  </a:cubicBezTo>
                  <a:cubicBezTo>
                    <a:pt x="5642" y="6889"/>
                    <a:pt x="5828" y="6354"/>
                    <a:pt x="5650" y="6074"/>
                  </a:cubicBezTo>
                  <a:cubicBezTo>
                    <a:pt x="5675" y="6057"/>
                    <a:pt x="5692" y="6057"/>
                    <a:pt x="5718" y="6049"/>
                  </a:cubicBezTo>
                  <a:cubicBezTo>
                    <a:pt x="5752" y="6040"/>
                    <a:pt x="5786" y="6032"/>
                    <a:pt x="5837" y="6007"/>
                  </a:cubicBezTo>
                  <a:cubicBezTo>
                    <a:pt x="5871" y="5990"/>
                    <a:pt x="5938" y="5973"/>
                    <a:pt x="6006" y="5956"/>
                  </a:cubicBezTo>
                  <a:cubicBezTo>
                    <a:pt x="6057" y="5939"/>
                    <a:pt x="6100" y="5930"/>
                    <a:pt x="6142" y="5913"/>
                  </a:cubicBezTo>
                  <a:cubicBezTo>
                    <a:pt x="6151" y="5981"/>
                    <a:pt x="6159" y="6057"/>
                    <a:pt x="6159" y="6142"/>
                  </a:cubicBezTo>
                  <a:lnTo>
                    <a:pt x="6167" y="6210"/>
                  </a:lnTo>
                  <a:lnTo>
                    <a:pt x="6227" y="6202"/>
                  </a:lnTo>
                  <a:cubicBezTo>
                    <a:pt x="6233" y="6199"/>
                    <a:pt x="6239" y="6198"/>
                    <a:pt x="6246" y="6198"/>
                  </a:cubicBezTo>
                  <a:cubicBezTo>
                    <a:pt x="6261" y="6198"/>
                    <a:pt x="6278" y="6202"/>
                    <a:pt x="6295" y="6202"/>
                  </a:cubicBezTo>
                  <a:cubicBezTo>
                    <a:pt x="6320" y="6202"/>
                    <a:pt x="6337" y="6210"/>
                    <a:pt x="6354" y="6210"/>
                  </a:cubicBezTo>
                  <a:cubicBezTo>
                    <a:pt x="6354" y="6210"/>
                    <a:pt x="6363" y="6219"/>
                    <a:pt x="6363" y="6227"/>
                  </a:cubicBezTo>
                  <a:cubicBezTo>
                    <a:pt x="6371" y="6236"/>
                    <a:pt x="6371" y="6253"/>
                    <a:pt x="6371" y="6261"/>
                  </a:cubicBezTo>
                  <a:lnTo>
                    <a:pt x="6380" y="6303"/>
                  </a:lnTo>
                  <a:lnTo>
                    <a:pt x="6422" y="6312"/>
                  </a:lnTo>
                  <a:cubicBezTo>
                    <a:pt x="6442" y="6320"/>
                    <a:pt x="6467" y="6326"/>
                    <a:pt x="6492" y="6326"/>
                  </a:cubicBezTo>
                  <a:cubicBezTo>
                    <a:pt x="6522" y="6326"/>
                    <a:pt x="6552" y="6318"/>
                    <a:pt x="6575" y="6295"/>
                  </a:cubicBezTo>
                  <a:cubicBezTo>
                    <a:pt x="6617" y="6253"/>
                    <a:pt x="6617" y="6193"/>
                    <a:pt x="6617" y="6142"/>
                  </a:cubicBezTo>
                  <a:cubicBezTo>
                    <a:pt x="6609" y="6108"/>
                    <a:pt x="6609" y="6074"/>
                    <a:pt x="6617" y="6049"/>
                  </a:cubicBezTo>
                  <a:cubicBezTo>
                    <a:pt x="6651" y="5964"/>
                    <a:pt x="6702" y="5913"/>
                    <a:pt x="6770" y="5862"/>
                  </a:cubicBezTo>
                  <a:cubicBezTo>
                    <a:pt x="6804" y="5828"/>
                    <a:pt x="6838" y="5794"/>
                    <a:pt x="6872" y="5761"/>
                  </a:cubicBezTo>
                  <a:cubicBezTo>
                    <a:pt x="7075" y="5531"/>
                    <a:pt x="7135" y="5353"/>
                    <a:pt x="7118" y="5056"/>
                  </a:cubicBezTo>
                  <a:cubicBezTo>
                    <a:pt x="7118" y="4997"/>
                    <a:pt x="7126" y="4938"/>
                    <a:pt x="7135" y="4870"/>
                  </a:cubicBezTo>
                  <a:cubicBezTo>
                    <a:pt x="7143" y="4785"/>
                    <a:pt x="7160" y="4700"/>
                    <a:pt x="7143" y="4624"/>
                  </a:cubicBezTo>
                  <a:cubicBezTo>
                    <a:pt x="7135" y="4564"/>
                    <a:pt x="7118" y="4522"/>
                    <a:pt x="7109" y="4480"/>
                  </a:cubicBezTo>
                  <a:cubicBezTo>
                    <a:pt x="7101" y="4463"/>
                    <a:pt x="7092" y="4446"/>
                    <a:pt x="7092" y="4420"/>
                  </a:cubicBezTo>
                  <a:cubicBezTo>
                    <a:pt x="7084" y="4369"/>
                    <a:pt x="7084" y="4318"/>
                    <a:pt x="7075" y="4259"/>
                  </a:cubicBezTo>
                  <a:cubicBezTo>
                    <a:pt x="7075" y="4242"/>
                    <a:pt x="7084" y="4217"/>
                    <a:pt x="7084" y="4191"/>
                  </a:cubicBezTo>
                  <a:cubicBezTo>
                    <a:pt x="7092" y="4166"/>
                    <a:pt x="7101" y="4123"/>
                    <a:pt x="7101" y="4089"/>
                  </a:cubicBezTo>
                  <a:lnTo>
                    <a:pt x="7126" y="4115"/>
                  </a:lnTo>
                  <a:lnTo>
                    <a:pt x="7126" y="4115"/>
                  </a:lnTo>
                  <a:lnTo>
                    <a:pt x="7101" y="4022"/>
                  </a:lnTo>
                  <a:cubicBezTo>
                    <a:pt x="7101" y="4005"/>
                    <a:pt x="7101" y="3979"/>
                    <a:pt x="7092" y="3954"/>
                  </a:cubicBezTo>
                  <a:cubicBezTo>
                    <a:pt x="7084" y="3937"/>
                    <a:pt x="7084" y="3928"/>
                    <a:pt x="7075" y="3911"/>
                  </a:cubicBezTo>
                  <a:cubicBezTo>
                    <a:pt x="7075" y="3903"/>
                    <a:pt x="7067" y="3886"/>
                    <a:pt x="7067" y="3877"/>
                  </a:cubicBezTo>
                  <a:cubicBezTo>
                    <a:pt x="7050" y="3826"/>
                    <a:pt x="7016" y="3792"/>
                    <a:pt x="6982" y="3759"/>
                  </a:cubicBezTo>
                  <a:cubicBezTo>
                    <a:pt x="6965" y="3691"/>
                    <a:pt x="6948" y="3631"/>
                    <a:pt x="6931" y="3563"/>
                  </a:cubicBezTo>
                  <a:cubicBezTo>
                    <a:pt x="6914" y="3479"/>
                    <a:pt x="6897" y="3402"/>
                    <a:pt x="6872" y="3317"/>
                  </a:cubicBezTo>
                  <a:cubicBezTo>
                    <a:pt x="6872" y="3309"/>
                    <a:pt x="6880" y="3300"/>
                    <a:pt x="6880" y="3292"/>
                  </a:cubicBezTo>
                  <a:cubicBezTo>
                    <a:pt x="6982" y="3334"/>
                    <a:pt x="7084" y="3351"/>
                    <a:pt x="7194" y="3377"/>
                  </a:cubicBezTo>
                  <a:cubicBezTo>
                    <a:pt x="7236" y="3385"/>
                    <a:pt x="7279" y="3402"/>
                    <a:pt x="7321" y="3411"/>
                  </a:cubicBezTo>
                  <a:cubicBezTo>
                    <a:pt x="7321" y="3436"/>
                    <a:pt x="7330" y="3453"/>
                    <a:pt x="7347" y="3479"/>
                  </a:cubicBezTo>
                  <a:cubicBezTo>
                    <a:pt x="7423" y="3606"/>
                    <a:pt x="7737" y="3691"/>
                    <a:pt x="7881" y="3708"/>
                  </a:cubicBezTo>
                  <a:lnTo>
                    <a:pt x="7881" y="3716"/>
                  </a:lnTo>
                  <a:lnTo>
                    <a:pt x="7881" y="3759"/>
                  </a:lnTo>
                  <a:lnTo>
                    <a:pt x="7923" y="3776"/>
                  </a:lnTo>
                  <a:cubicBezTo>
                    <a:pt x="7949" y="3776"/>
                    <a:pt x="7966" y="3776"/>
                    <a:pt x="7983" y="3784"/>
                  </a:cubicBezTo>
                  <a:cubicBezTo>
                    <a:pt x="7974" y="3809"/>
                    <a:pt x="7974" y="3843"/>
                    <a:pt x="7983" y="3877"/>
                  </a:cubicBezTo>
                  <a:cubicBezTo>
                    <a:pt x="7983" y="3911"/>
                    <a:pt x="8008" y="3971"/>
                    <a:pt x="8093" y="3996"/>
                  </a:cubicBezTo>
                  <a:cubicBezTo>
                    <a:pt x="8051" y="4166"/>
                    <a:pt x="8059" y="4191"/>
                    <a:pt x="8229" y="4284"/>
                  </a:cubicBezTo>
                  <a:cubicBezTo>
                    <a:pt x="8254" y="4301"/>
                    <a:pt x="8280" y="4318"/>
                    <a:pt x="8314" y="4335"/>
                  </a:cubicBezTo>
                  <a:cubicBezTo>
                    <a:pt x="8373" y="4378"/>
                    <a:pt x="8424" y="4420"/>
                    <a:pt x="8483" y="4437"/>
                  </a:cubicBezTo>
                  <a:lnTo>
                    <a:pt x="8483" y="4471"/>
                  </a:lnTo>
                  <a:cubicBezTo>
                    <a:pt x="8483" y="4505"/>
                    <a:pt x="8483" y="4539"/>
                    <a:pt x="8483" y="4564"/>
                  </a:cubicBezTo>
                  <a:lnTo>
                    <a:pt x="8483" y="4598"/>
                  </a:lnTo>
                  <a:lnTo>
                    <a:pt x="8517" y="4615"/>
                  </a:lnTo>
                  <a:cubicBezTo>
                    <a:pt x="8653" y="4666"/>
                    <a:pt x="8797" y="4760"/>
                    <a:pt x="8882" y="4853"/>
                  </a:cubicBezTo>
                  <a:cubicBezTo>
                    <a:pt x="8916" y="4895"/>
                    <a:pt x="8933" y="4946"/>
                    <a:pt x="8958" y="5006"/>
                  </a:cubicBezTo>
                  <a:cubicBezTo>
                    <a:pt x="8984" y="5065"/>
                    <a:pt x="9009" y="5124"/>
                    <a:pt x="9060" y="5184"/>
                  </a:cubicBezTo>
                  <a:cubicBezTo>
                    <a:pt x="9111" y="5243"/>
                    <a:pt x="9179" y="5302"/>
                    <a:pt x="9238" y="5353"/>
                  </a:cubicBezTo>
                  <a:cubicBezTo>
                    <a:pt x="9281" y="5396"/>
                    <a:pt x="9323" y="5438"/>
                    <a:pt x="9366" y="5472"/>
                  </a:cubicBezTo>
                  <a:cubicBezTo>
                    <a:pt x="9374" y="5481"/>
                    <a:pt x="9383" y="5506"/>
                    <a:pt x="9391" y="5531"/>
                  </a:cubicBezTo>
                  <a:cubicBezTo>
                    <a:pt x="9408" y="5574"/>
                    <a:pt x="9425" y="5616"/>
                    <a:pt x="9450" y="5642"/>
                  </a:cubicBezTo>
                  <a:cubicBezTo>
                    <a:pt x="9484" y="5676"/>
                    <a:pt x="9510" y="5684"/>
                    <a:pt x="9535" y="5693"/>
                  </a:cubicBezTo>
                  <a:cubicBezTo>
                    <a:pt x="9552" y="5701"/>
                    <a:pt x="9569" y="5701"/>
                    <a:pt x="9586" y="5744"/>
                  </a:cubicBezTo>
                  <a:lnTo>
                    <a:pt x="9603" y="5769"/>
                  </a:lnTo>
                  <a:lnTo>
                    <a:pt x="9629" y="5769"/>
                  </a:lnTo>
                  <a:cubicBezTo>
                    <a:pt x="9639" y="5770"/>
                    <a:pt x="9649" y="5771"/>
                    <a:pt x="9660" y="5771"/>
                  </a:cubicBezTo>
                  <a:cubicBezTo>
                    <a:pt x="9730" y="5771"/>
                    <a:pt x="9791" y="5745"/>
                    <a:pt x="9858" y="5693"/>
                  </a:cubicBezTo>
                  <a:cubicBezTo>
                    <a:pt x="10197" y="5396"/>
                    <a:pt x="10307" y="4318"/>
                    <a:pt x="10316" y="4140"/>
                  </a:cubicBezTo>
                  <a:cubicBezTo>
                    <a:pt x="10316" y="4005"/>
                    <a:pt x="10358" y="3903"/>
                    <a:pt x="10409" y="3801"/>
                  </a:cubicBezTo>
                  <a:cubicBezTo>
                    <a:pt x="10443" y="3708"/>
                    <a:pt x="10485" y="3614"/>
                    <a:pt x="10502" y="3496"/>
                  </a:cubicBezTo>
                  <a:cubicBezTo>
                    <a:pt x="10536" y="3275"/>
                    <a:pt x="10545" y="2936"/>
                    <a:pt x="10519" y="2732"/>
                  </a:cubicBezTo>
                  <a:lnTo>
                    <a:pt x="10528" y="2732"/>
                  </a:lnTo>
                  <a:cubicBezTo>
                    <a:pt x="10511" y="2562"/>
                    <a:pt x="10426" y="2418"/>
                    <a:pt x="10350" y="2291"/>
                  </a:cubicBezTo>
                  <a:cubicBezTo>
                    <a:pt x="10265" y="2138"/>
                    <a:pt x="10180" y="2003"/>
                    <a:pt x="10197" y="1824"/>
                  </a:cubicBezTo>
                  <a:cubicBezTo>
                    <a:pt x="10197" y="1740"/>
                    <a:pt x="10222" y="1663"/>
                    <a:pt x="10248" y="1578"/>
                  </a:cubicBezTo>
                  <a:cubicBezTo>
                    <a:pt x="10299" y="1434"/>
                    <a:pt x="10350" y="1281"/>
                    <a:pt x="10282" y="1095"/>
                  </a:cubicBezTo>
                  <a:cubicBezTo>
                    <a:pt x="10248" y="1010"/>
                    <a:pt x="10205" y="942"/>
                    <a:pt x="10171" y="883"/>
                  </a:cubicBezTo>
                  <a:cubicBezTo>
                    <a:pt x="10104" y="773"/>
                    <a:pt x="10053" y="688"/>
                    <a:pt x="10061" y="510"/>
                  </a:cubicBezTo>
                  <a:cubicBezTo>
                    <a:pt x="10061" y="467"/>
                    <a:pt x="10061" y="433"/>
                    <a:pt x="10070" y="399"/>
                  </a:cubicBezTo>
                  <a:cubicBezTo>
                    <a:pt x="10078" y="247"/>
                    <a:pt x="10104" y="170"/>
                    <a:pt x="10036" y="34"/>
                  </a:cubicBezTo>
                  <a:lnTo>
                    <a:pt x="9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98"/>
            <p:cNvSpPr/>
            <p:nvPr/>
          </p:nvSpPr>
          <p:spPr>
            <a:xfrm>
              <a:off x="-726778" y="3310644"/>
              <a:ext cx="540115" cy="427850"/>
            </a:xfrm>
            <a:custGeom>
              <a:rect b="b" l="l" r="r" t="t"/>
              <a:pathLst>
                <a:path extrusionOk="0" h="12607" w="15915">
                  <a:moveTo>
                    <a:pt x="1366" y="0"/>
                  </a:moveTo>
                  <a:cubicBezTo>
                    <a:pt x="560" y="0"/>
                    <a:pt x="0" y="993"/>
                    <a:pt x="119" y="2214"/>
                  </a:cubicBezTo>
                  <a:cubicBezTo>
                    <a:pt x="229" y="3351"/>
                    <a:pt x="882" y="4284"/>
                    <a:pt x="1620" y="4420"/>
                  </a:cubicBezTo>
                  <a:cubicBezTo>
                    <a:pt x="2307" y="8763"/>
                    <a:pt x="5616" y="12089"/>
                    <a:pt x="9951" y="12606"/>
                  </a:cubicBezTo>
                  <a:cubicBezTo>
                    <a:pt x="12190" y="12428"/>
                    <a:pt x="14260" y="11546"/>
                    <a:pt x="15914" y="10180"/>
                  </a:cubicBezTo>
                  <a:lnTo>
                    <a:pt x="15914" y="10180"/>
                  </a:lnTo>
                  <a:cubicBezTo>
                    <a:pt x="14608" y="10799"/>
                    <a:pt x="13191" y="11147"/>
                    <a:pt x="11724" y="11147"/>
                  </a:cubicBezTo>
                  <a:cubicBezTo>
                    <a:pt x="7346" y="11147"/>
                    <a:pt x="3784" y="8153"/>
                    <a:pt x="2545" y="4089"/>
                  </a:cubicBezTo>
                  <a:cubicBezTo>
                    <a:pt x="2910" y="3699"/>
                    <a:pt x="3113" y="3003"/>
                    <a:pt x="3037" y="2214"/>
                  </a:cubicBezTo>
                  <a:cubicBezTo>
                    <a:pt x="2918" y="993"/>
                    <a:pt x="2172" y="0"/>
                    <a:pt x="1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98"/>
            <p:cNvSpPr/>
            <p:nvPr/>
          </p:nvSpPr>
          <p:spPr>
            <a:xfrm>
              <a:off x="-704345" y="3340577"/>
              <a:ext cx="464401" cy="434739"/>
            </a:xfrm>
            <a:custGeom>
              <a:rect b="b" l="l" r="r" t="t"/>
              <a:pathLst>
                <a:path extrusionOk="0" h="12810" w="13684">
                  <a:moveTo>
                    <a:pt x="1" y="1"/>
                  </a:moveTo>
                  <a:cubicBezTo>
                    <a:pt x="1" y="6270"/>
                    <a:pt x="3598" y="12810"/>
                    <a:pt x="8543" y="12810"/>
                  </a:cubicBezTo>
                  <a:cubicBezTo>
                    <a:pt x="10426" y="12810"/>
                    <a:pt x="12208" y="12021"/>
                    <a:pt x="13684" y="10681"/>
                  </a:cubicBezTo>
                  <a:lnTo>
                    <a:pt x="13684" y="10681"/>
                  </a:lnTo>
                  <a:cubicBezTo>
                    <a:pt x="12411" y="11580"/>
                    <a:pt x="10588" y="12428"/>
                    <a:pt x="9069" y="12428"/>
                  </a:cubicBezTo>
                  <a:cubicBezTo>
                    <a:pt x="4471" y="12428"/>
                    <a:pt x="2045" y="7143"/>
                    <a:pt x="1748" y="1265"/>
                  </a:cubicBezTo>
                  <a:cubicBezTo>
                    <a:pt x="1714" y="552"/>
                    <a:pt x="1121" y="1"/>
                    <a:pt x="4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98"/>
            <p:cNvSpPr/>
            <p:nvPr/>
          </p:nvSpPr>
          <p:spPr>
            <a:xfrm>
              <a:off x="-712965" y="3340577"/>
              <a:ext cx="464672" cy="434739"/>
            </a:xfrm>
            <a:custGeom>
              <a:rect b="b" l="l" r="r" t="t"/>
              <a:pathLst>
                <a:path extrusionOk="0" h="12810" w="13692">
                  <a:moveTo>
                    <a:pt x="0" y="1"/>
                  </a:moveTo>
                  <a:cubicBezTo>
                    <a:pt x="0" y="6270"/>
                    <a:pt x="3606" y="12810"/>
                    <a:pt x="8543" y="12810"/>
                  </a:cubicBezTo>
                  <a:cubicBezTo>
                    <a:pt x="10434" y="12810"/>
                    <a:pt x="12207" y="12021"/>
                    <a:pt x="13692" y="10681"/>
                  </a:cubicBezTo>
                  <a:lnTo>
                    <a:pt x="13692" y="10681"/>
                  </a:lnTo>
                  <a:cubicBezTo>
                    <a:pt x="12411" y="11580"/>
                    <a:pt x="10587" y="12428"/>
                    <a:pt x="9069" y="12428"/>
                  </a:cubicBezTo>
                  <a:cubicBezTo>
                    <a:pt x="4148" y="12428"/>
                    <a:pt x="1714" y="6363"/>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98"/>
            <p:cNvSpPr/>
            <p:nvPr/>
          </p:nvSpPr>
          <p:spPr>
            <a:xfrm>
              <a:off x="-712965" y="3340577"/>
              <a:ext cx="72558" cy="138804"/>
            </a:xfrm>
            <a:custGeom>
              <a:rect b="b" l="l" r="r" t="t"/>
              <a:pathLst>
                <a:path extrusionOk="0" h="4090" w="2138">
                  <a:moveTo>
                    <a:pt x="0" y="1"/>
                  </a:moveTo>
                  <a:cubicBezTo>
                    <a:pt x="0" y="1375"/>
                    <a:pt x="170" y="2766"/>
                    <a:pt x="492" y="4089"/>
                  </a:cubicBezTo>
                  <a:cubicBezTo>
                    <a:pt x="569" y="4047"/>
                    <a:pt x="653" y="4005"/>
                    <a:pt x="738" y="3971"/>
                  </a:cubicBezTo>
                  <a:cubicBezTo>
                    <a:pt x="990" y="3858"/>
                    <a:pt x="1306" y="3820"/>
                    <a:pt x="1616" y="3820"/>
                  </a:cubicBezTo>
                  <a:cubicBezTo>
                    <a:pt x="1796" y="3820"/>
                    <a:pt x="1975" y="3833"/>
                    <a:pt x="2138" y="3852"/>
                  </a:cubicBezTo>
                  <a:cubicBezTo>
                    <a:pt x="1934" y="2630"/>
                    <a:pt x="1714" y="1290"/>
                    <a:pt x="1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98"/>
            <p:cNvSpPr/>
            <p:nvPr/>
          </p:nvSpPr>
          <p:spPr>
            <a:xfrm>
              <a:off x="-486704" y="3703029"/>
              <a:ext cx="238411" cy="74900"/>
            </a:xfrm>
            <a:custGeom>
              <a:rect b="b" l="l" r="r" t="t"/>
              <a:pathLst>
                <a:path extrusionOk="0" h="2207" w="7025">
                  <a:moveTo>
                    <a:pt x="7025" y="1"/>
                  </a:moveTo>
                  <a:cubicBezTo>
                    <a:pt x="5744" y="900"/>
                    <a:pt x="3920" y="1748"/>
                    <a:pt x="2402" y="1748"/>
                  </a:cubicBezTo>
                  <a:cubicBezTo>
                    <a:pt x="1579" y="1748"/>
                    <a:pt x="832" y="1579"/>
                    <a:pt x="145" y="1273"/>
                  </a:cubicBezTo>
                  <a:cubicBezTo>
                    <a:pt x="103" y="1460"/>
                    <a:pt x="60" y="1638"/>
                    <a:pt x="1" y="1808"/>
                  </a:cubicBezTo>
                  <a:cubicBezTo>
                    <a:pt x="595" y="2011"/>
                    <a:pt x="1205" y="2206"/>
                    <a:pt x="1859" y="2206"/>
                  </a:cubicBezTo>
                  <a:cubicBezTo>
                    <a:pt x="3742" y="2206"/>
                    <a:pt x="5540" y="1341"/>
                    <a:pt x="7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98"/>
            <p:cNvSpPr/>
            <p:nvPr/>
          </p:nvSpPr>
          <p:spPr>
            <a:xfrm>
              <a:off x="-731699" y="3308607"/>
              <a:ext cx="85556" cy="134494"/>
            </a:xfrm>
            <a:custGeom>
              <a:rect b="b" l="l" r="r" t="t"/>
              <a:pathLst>
                <a:path extrusionOk="0" h="3963" w="2521">
                  <a:moveTo>
                    <a:pt x="1256" y="1"/>
                  </a:moveTo>
                  <a:cubicBezTo>
                    <a:pt x="561" y="1"/>
                    <a:pt x="1" y="892"/>
                    <a:pt x="1" y="1978"/>
                  </a:cubicBezTo>
                  <a:cubicBezTo>
                    <a:pt x="1" y="3072"/>
                    <a:pt x="561" y="3963"/>
                    <a:pt x="1256" y="3963"/>
                  </a:cubicBezTo>
                  <a:cubicBezTo>
                    <a:pt x="1960" y="3963"/>
                    <a:pt x="2520" y="3072"/>
                    <a:pt x="2520" y="1978"/>
                  </a:cubicBezTo>
                  <a:cubicBezTo>
                    <a:pt x="2520" y="892"/>
                    <a:pt x="1960" y="1"/>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98"/>
            <p:cNvSpPr/>
            <p:nvPr/>
          </p:nvSpPr>
          <p:spPr>
            <a:xfrm>
              <a:off x="-632092" y="3815905"/>
              <a:ext cx="248219" cy="113725"/>
            </a:xfrm>
            <a:custGeom>
              <a:rect b="b" l="l" r="r" t="t"/>
              <a:pathLst>
                <a:path extrusionOk="0" h="3351" w="7314">
                  <a:moveTo>
                    <a:pt x="5523" y="0"/>
                  </a:moveTo>
                  <a:cubicBezTo>
                    <a:pt x="5345" y="984"/>
                    <a:pt x="4505" y="1739"/>
                    <a:pt x="3504" y="1739"/>
                  </a:cubicBezTo>
                  <a:cubicBezTo>
                    <a:pt x="3309" y="1739"/>
                    <a:pt x="3114" y="1705"/>
                    <a:pt x="2936" y="1646"/>
                  </a:cubicBezTo>
                  <a:cubicBezTo>
                    <a:pt x="2877" y="1629"/>
                    <a:pt x="2809" y="1620"/>
                    <a:pt x="2741" y="1620"/>
                  </a:cubicBezTo>
                  <a:cubicBezTo>
                    <a:pt x="2402" y="1620"/>
                    <a:pt x="2130" y="1900"/>
                    <a:pt x="2130" y="2257"/>
                  </a:cubicBezTo>
                  <a:cubicBezTo>
                    <a:pt x="2130" y="2333"/>
                    <a:pt x="2147" y="2401"/>
                    <a:pt x="2173" y="2469"/>
                  </a:cubicBezTo>
                  <a:lnTo>
                    <a:pt x="1494" y="2732"/>
                  </a:lnTo>
                  <a:lnTo>
                    <a:pt x="603" y="2732"/>
                  </a:lnTo>
                  <a:cubicBezTo>
                    <a:pt x="272" y="2732"/>
                    <a:pt x="1" y="3003"/>
                    <a:pt x="1" y="3342"/>
                  </a:cubicBezTo>
                  <a:lnTo>
                    <a:pt x="1" y="3351"/>
                  </a:lnTo>
                  <a:lnTo>
                    <a:pt x="6567" y="3351"/>
                  </a:lnTo>
                  <a:cubicBezTo>
                    <a:pt x="6974" y="3012"/>
                    <a:pt x="7220" y="2621"/>
                    <a:pt x="7254" y="2180"/>
                  </a:cubicBezTo>
                  <a:cubicBezTo>
                    <a:pt x="7313" y="1366"/>
                    <a:pt x="6643" y="577"/>
                    <a:pt x="5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98"/>
            <p:cNvSpPr/>
            <p:nvPr/>
          </p:nvSpPr>
          <p:spPr>
            <a:xfrm>
              <a:off x="-734278" y="3308064"/>
              <a:ext cx="74900" cy="122073"/>
            </a:xfrm>
            <a:custGeom>
              <a:rect b="b" l="l" r="r" t="t"/>
              <a:pathLst>
                <a:path extrusionOk="0" h="3597" w="2207">
                  <a:moveTo>
                    <a:pt x="1103" y="0"/>
                  </a:moveTo>
                  <a:cubicBezTo>
                    <a:pt x="493" y="0"/>
                    <a:pt x="1" y="806"/>
                    <a:pt x="1" y="1798"/>
                  </a:cubicBezTo>
                  <a:cubicBezTo>
                    <a:pt x="1" y="2791"/>
                    <a:pt x="493" y="3597"/>
                    <a:pt x="1103" y="3597"/>
                  </a:cubicBezTo>
                  <a:cubicBezTo>
                    <a:pt x="1706" y="3597"/>
                    <a:pt x="2206" y="2791"/>
                    <a:pt x="2206" y="1798"/>
                  </a:cubicBezTo>
                  <a:cubicBezTo>
                    <a:pt x="2206" y="806"/>
                    <a:pt x="1706" y="0"/>
                    <a:pt x="1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98"/>
            <p:cNvSpPr/>
            <p:nvPr/>
          </p:nvSpPr>
          <p:spPr>
            <a:xfrm>
              <a:off x="-355977" y="2939537"/>
              <a:ext cx="45510" cy="49277"/>
            </a:xfrm>
            <a:custGeom>
              <a:rect b="b" l="l" r="r" t="t"/>
              <a:pathLst>
                <a:path extrusionOk="0" h="1452" w="1341">
                  <a:moveTo>
                    <a:pt x="170" y="1"/>
                  </a:moveTo>
                  <a:cubicBezTo>
                    <a:pt x="161" y="35"/>
                    <a:pt x="161" y="60"/>
                    <a:pt x="161" y="86"/>
                  </a:cubicBezTo>
                  <a:cubicBezTo>
                    <a:pt x="144" y="408"/>
                    <a:pt x="204" y="713"/>
                    <a:pt x="331" y="976"/>
                  </a:cubicBezTo>
                  <a:cubicBezTo>
                    <a:pt x="153" y="1078"/>
                    <a:pt x="34" y="1248"/>
                    <a:pt x="0" y="1451"/>
                  </a:cubicBezTo>
                  <a:lnTo>
                    <a:pt x="1341" y="925"/>
                  </a:lnTo>
                  <a:cubicBezTo>
                    <a:pt x="1341" y="925"/>
                    <a:pt x="772" y="713"/>
                    <a:pt x="1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98"/>
          <p:cNvGrpSpPr/>
          <p:nvPr/>
        </p:nvGrpSpPr>
        <p:grpSpPr>
          <a:xfrm>
            <a:off x="4808961" y="2501220"/>
            <a:ext cx="931038" cy="697349"/>
            <a:chOff x="3147236" y="1647441"/>
            <a:chExt cx="931038" cy="697349"/>
          </a:xfrm>
        </p:grpSpPr>
        <p:sp>
          <p:nvSpPr>
            <p:cNvPr id="7933" name="Google Shape;7933;p98"/>
            <p:cNvSpPr/>
            <p:nvPr/>
          </p:nvSpPr>
          <p:spPr>
            <a:xfrm rot="-1321500">
              <a:off x="3291077" y="1877235"/>
              <a:ext cx="220518" cy="140681"/>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98"/>
            <p:cNvSpPr/>
            <p:nvPr/>
          </p:nvSpPr>
          <p:spPr>
            <a:xfrm rot="-1321500">
              <a:off x="3178267" y="1777138"/>
              <a:ext cx="752395" cy="311915"/>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98"/>
            <p:cNvSpPr/>
            <p:nvPr/>
          </p:nvSpPr>
          <p:spPr>
            <a:xfrm rot="-1321500">
              <a:off x="3190819" y="1960925"/>
              <a:ext cx="94880" cy="7114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98"/>
            <p:cNvSpPr/>
            <p:nvPr/>
          </p:nvSpPr>
          <p:spPr>
            <a:xfrm rot="-1321500">
              <a:off x="3245502" y="1940312"/>
              <a:ext cx="115395" cy="28798"/>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98"/>
            <p:cNvSpPr/>
            <p:nvPr/>
          </p:nvSpPr>
          <p:spPr>
            <a:xfrm rot="-1321500">
              <a:off x="3412005" y="1805145"/>
              <a:ext cx="189701" cy="109103"/>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98"/>
            <p:cNvSpPr/>
            <p:nvPr/>
          </p:nvSpPr>
          <p:spPr>
            <a:xfrm rot="-1321500">
              <a:off x="3505191" y="1780068"/>
              <a:ext cx="177848" cy="2792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98"/>
            <p:cNvSpPr/>
            <p:nvPr/>
          </p:nvSpPr>
          <p:spPr>
            <a:xfrm rot="-1321500">
              <a:off x="3395020" y="1938852"/>
              <a:ext cx="47440" cy="29822"/>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98"/>
            <p:cNvSpPr/>
            <p:nvPr/>
          </p:nvSpPr>
          <p:spPr>
            <a:xfrm rot="-1321500">
              <a:off x="3195703" y="1796472"/>
              <a:ext cx="836944" cy="406209"/>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98"/>
            <p:cNvSpPr/>
            <p:nvPr/>
          </p:nvSpPr>
          <p:spPr>
            <a:xfrm rot="-1321500">
              <a:off x="3492689" y="1775034"/>
              <a:ext cx="477355" cy="373022"/>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98"/>
            <p:cNvSpPr/>
            <p:nvPr/>
          </p:nvSpPr>
          <p:spPr>
            <a:xfrm rot="-1321500">
              <a:off x="3255145" y="1975391"/>
              <a:ext cx="405449" cy="270299"/>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98"/>
          <p:cNvGrpSpPr/>
          <p:nvPr/>
        </p:nvGrpSpPr>
        <p:grpSpPr>
          <a:xfrm flipH="1">
            <a:off x="663361" y="2050095"/>
            <a:ext cx="931038" cy="697349"/>
            <a:chOff x="3147236" y="1647441"/>
            <a:chExt cx="931038" cy="697349"/>
          </a:xfrm>
        </p:grpSpPr>
        <p:sp>
          <p:nvSpPr>
            <p:cNvPr id="7944" name="Google Shape;7944;p98"/>
            <p:cNvSpPr/>
            <p:nvPr/>
          </p:nvSpPr>
          <p:spPr>
            <a:xfrm rot="-1321500">
              <a:off x="3291077" y="1877235"/>
              <a:ext cx="220518" cy="140681"/>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98"/>
            <p:cNvSpPr/>
            <p:nvPr/>
          </p:nvSpPr>
          <p:spPr>
            <a:xfrm rot="-1321500">
              <a:off x="3178267" y="1777138"/>
              <a:ext cx="752395" cy="311915"/>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98"/>
            <p:cNvSpPr/>
            <p:nvPr/>
          </p:nvSpPr>
          <p:spPr>
            <a:xfrm rot="-1321500">
              <a:off x="3190819" y="1960925"/>
              <a:ext cx="94880" cy="7114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98"/>
            <p:cNvSpPr/>
            <p:nvPr/>
          </p:nvSpPr>
          <p:spPr>
            <a:xfrm rot="-1321500">
              <a:off x="3245502" y="1940312"/>
              <a:ext cx="115395" cy="28798"/>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98"/>
            <p:cNvSpPr/>
            <p:nvPr/>
          </p:nvSpPr>
          <p:spPr>
            <a:xfrm rot="-1321500">
              <a:off x="3412005" y="1805145"/>
              <a:ext cx="189701" cy="109103"/>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98"/>
            <p:cNvSpPr/>
            <p:nvPr/>
          </p:nvSpPr>
          <p:spPr>
            <a:xfrm rot="-1321500">
              <a:off x="3505191" y="1780068"/>
              <a:ext cx="177848" cy="2792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98"/>
            <p:cNvSpPr/>
            <p:nvPr/>
          </p:nvSpPr>
          <p:spPr>
            <a:xfrm rot="-1321500">
              <a:off x="3395020" y="1938852"/>
              <a:ext cx="47440" cy="29822"/>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98"/>
            <p:cNvSpPr/>
            <p:nvPr/>
          </p:nvSpPr>
          <p:spPr>
            <a:xfrm rot="-1321500">
              <a:off x="3195703" y="1796472"/>
              <a:ext cx="836944" cy="406209"/>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98"/>
            <p:cNvSpPr/>
            <p:nvPr/>
          </p:nvSpPr>
          <p:spPr>
            <a:xfrm rot="-1321500">
              <a:off x="3492689" y="1775034"/>
              <a:ext cx="477355" cy="373022"/>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98"/>
            <p:cNvSpPr/>
            <p:nvPr/>
          </p:nvSpPr>
          <p:spPr>
            <a:xfrm rot="-1321500">
              <a:off x="3255145" y="1975391"/>
              <a:ext cx="405449" cy="270299"/>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98"/>
          <p:cNvGrpSpPr/>
          <p:nvPr/>
        </p:nvGrpSpPr>
        <p:grpSpPr>
          <a:xfrm rot="10800000">
            <a:off x="7889711" y="1580270"/>
            <a:ext cx="931038" cy="697349"/>
            <a:chOff x="3147236" y="1647441"/>
            <a:chExt cx="931038" cy="697349"/>
          </a:xfrm>
        </p:grpSpPr>
        <p:sp>
          <p:nvSpPr>
            <p:cNvPr id="7955" name="Google Shape;7955;p98"/>
            <p:cNvSpPr/>
            <p:nvPr/>
          </p:nvSpPr>
          <p:spPr>
            <a:xfrm rot="-1321500">
              <a:off x="3291077" y="1877235"/>
              <a:ext cx="220518" cy="140681"/>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98"/>
            <p:cNvSpPr/>
            <p:nvPr/>
          </p:nvSpPr>
          <p:spPr>
            <a:xfrm rot="-1321500">
              <a:off x="3178267" y="1777138"/>
              <a:ext cx="752395" cy="311915"/>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98"/>
            <p:cNvSpPr/>
            <p:nvPr/>
          </p:nvSpPr>
          <p:spPr>
            <a:xfrm rot="-1321500">
              <a:off x="3190819" y="1960925"/>
              <a:ext cx="94880" cy="7114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98"/>
            <p:cNvSpPr/>
            <p:nvPr/>
          </p:nvSpPr>
          <p:spPr>
            <a:xfrm rot="-1321500">
              <a:off x="3245502" y="1940312"/>
              <a:ext cx="115395" cy="28798"/>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98"/>
            <p:cNvSpPr/>
            <p:nvPr/>
          </p:nvSpPr>
          <p:spPr>
            <a:xfrm rot="-1321500">
              <a:off x="3412005" y="1805145"/>
              <a:ext cx="189701" cy="109103"/>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98"/>
            <p:cNvSpPr/>
            <p:nvPr/>
          </p:nvSpPr>
          <p:spPr>
            <a:xfrm rot="-1321500">
              <a:off x="3505191" y="1780068"/>
              <a:ext cx="177848" cy="2792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98"/>
            <p:cNvSpPr/>
            <p:nvPr/>
          </p:nvSpPr>
          <p:spPr>
            <a:xfrm rot="-1321500">
              <a:off x="3395020" y="1938852"/>
              <a:ext cx="47440" cy="29822"/>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98"/>
            <p:cNvSpPr/>
            <p:nvPr/>
          </p:nvSpPr>
          <p:spPr>
            <a:xfrm rot="-1321500">
              <a:off x="3195703" y="1796472"/>
              <a:ext cx="836944" cy="406209"/>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98"/>
            <p:cNvSpPr/>
            <p:nvPr/>
          </p:nvSpPr>
          <p:spPr>
            <a:xfrm rot="-1321500">
              <a:off x="3492689" y="1775034"/>
              <a:ext cx="477355" cy="373022"/>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98"/>
            <p:cNvSpPr/>
            <p:nvPr/>
          </p:nvSpPr>
          <p:spPr>
            <a:xfrm rot="-1321500">
              <a:off x="3255145" y="1975391"/>
              <a:ext cx="405449" cy="270299"/>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7903"/>
                                        </p:tgtEl>
                                        <p:attrNameLst>
                                          <p:attrName>style.visibility</p:attrName>
                                        </p:attrNameLst>
                                      </p:cBhvr>
                                      <p:to>
                                        <p:strVal val="visible"/>
                                      </p:to>
                                    </p:set>
                                    <p:anim calcmode="lin" valueType="num">
                                      <p:cBhvr additive="base">
                                        <p:cTn dur="500"/>
                                        <p:tgtEl>
                                          <p:spTgt spid="7903"/>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7898"/>
                                        </p:tgtEl>
                                        <p:attrNameLst>
                                          <p:attrName>style.visibility</p:attrName>
                                        </p:attrNameLst>
                                      </p:cBhvr>
                                      <p:to>
                                        <p:strVal val="visible"/>
                                      </p:to>
                                    </p:set>
                                    <p:anim calcmode="lin" valueType="num">
                                      <p:cBhvr additive="base">
                                        <p:cTn dur="200"/>
                                        <p:tgtEl>
                                          <p:spTgt spid="7898"/>
                                        </p:tgtEl>
                                        <p:attrNameLst>
                                          <p:attrName>ppt_w</p:attrName>
                                        </p:attrNameLst>
                                      </p:cBhvr>
                                      <p:tavLst>
                                        <p:tav fmla="" tm="0">
                                          <p:val>
                                            <p:strVal val="0"/>
                                          </p:val>
                                        </p:tav>
                                        <p:tav fmla="" tm="100000">
                                          <p:val>
                                            <p:strVal val="#ppt_w"/>
                                          </p:val>
                                        </p:tav>
                                      </p:tavLst>
                                    </p:anim>
                                    <p:anim calcmode="lin" valueType="num">
                                      <p:cBhvr additive="base">
                                        <p:cTn dur="200"/>
                                        <p:tgtEl>
                                          <p:spTgt spid="7898"/>
                                        </p:tgtEl>
                                        <p:attrNameLst>
                                          <p:attrName>ppt_h</p:attrName>
                                        </p:attrNameLst>
                                      </p:cBhvr>
                                      <p:tavLst>
                                        <p:tav fmla="" tm="0">
                                          <p:val>
                                            <p:strVal val="0"/>
                                          </p:val>
                                        </p:tav>
                                        <p:tav fmla="" tm="100000">
                                          <p:val>
                                            <p:strVal val="#ppt_h"/>
                                          </p:val>
                                        </p:tav>
                                      </p:tavLst>
                                    </p:anim>
                                  </p:childTnLst>
                                </p:cTn>
                              </p:par>
                            </p:childTnLst>
                          </p:cTn>
                        </p:par>
                        <p:par>
                          <p:cTn fill="hold">
                            <p:stCondLst>
                              <p:cond delay="700"/>
                            </p:stCondLst>
                            <p:childTnLst>
                              <p:par>
                                <p:cTn fill="hold" nodeType="afterEffect" presetClass="entr" presetID="1" presetSubtype="0">
                                  <p:stCondLst>
                                    <p:cond delay="0"/>
                                  </p:stCondLst>
                                  <p:childTnLst>
                                    <p:set>
                                      <p:cBhvr>
                                        <p:cTn dur="1" fill="hold">
                                          <p:stCondLst>
                                            <p:cond delay="0"/>
                                          </p:stCondLst>
                                        </p:cTn>
                                        <p:tgtEl>
                                          <p:spTgt spid="7943"/>
                                        </p:tgtEl>
                                        <p:attrNameLst>
                                          <p:attrName>style.visibility</p:attrName>
                                        </p:attrNameLst>
                                      </p:cBhvr>
                                      <p:to>
                                        <p:strVal val="visible"/>
                                      </p:to>
                                    </p:se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7899"/>
                                        </p:tgtEl>
                                        <p:attrNameLst>
                                          <p:attrName>style.visibility</p:attrName>
                                        </p:attrNameLst>
                                      </p:cBhvr>
                                      <p:to>
                                        <p:strVal val="visible"/>
                                      </p:to>
                                    </p:set>
                                    <p:anim calcmode="lin" valueType="num">
                                      <p:cBhvr additive="base">
                                        <p:cTn dur="200"/>
                                        <p:tgtEl>
                                          <p:spTgt spid="7899"/>
                                        </p:tgtEl>
                                        <p:attrNameLst>
                                          <p:attrName>ppt_w</p:attrName>
                                        </p:attrNameLst>
                                      </p:cBhvr>
                                      <p:tavLst>
                                        <p:tav fmla="" tm="0">
                                          <p:val>
                                            <p:strVal val="0"/>
                                          </p:val>
                                        </p:tav>
                                        <p:tav fmla="" tm="100000">
                                          <p:val>
                                            <p:strVal val="#ppt_w"/>
                                          </p:val>
                                        </p:tav>
                                      </p:tavLst>
                                    </p:anim>
                                    <p:anim calcmode="lin" valueType="num">
                                      <p:cBhvr additive="base">
                                        <p:cTn dur="200"/>
                                        <p:tgtEl>
                                          <p:spTgt spid="7899"/>
                                        </p:tgtEl>
                                        <p:attrNameLst>
                                          <p:attrName>ppt_h</p:attrName>
                                        </p:attrNameLst>
                                      </p:cBhvr>
                                      <p:tavLst>
                                        <p:tav fmla="" tm="0">
                                          <p:val>
                                            <p:strVal val="0"/>
                                          </p:val>
                                        </p:tav>
                                        <p:tav fmla="" tm="100000">
                                          <p:val>
                                            <p:strVal val="#ppt_h"/>
                                          </p:val>
                                        </p:tav>
                                      </p:tavLst>
                                    </p:anim>
                                  </p:childTnLst>
                                </p:cTn>
                              </p:par>
                            </p:childTnLst>
                          </p:cTn>
                        </p:par>
                        <p:par>
                          <p:cTn fill="hold">
                            <p:stCondLst>
                              <p:cond delay="1200"/>
                            </p:stCondLst>
                            <p:childTnLst>
                              <p:par>
                                <p:cTn fill="hold" nodeType="afterEffect" presetClass="entr" presetID="1" presetSubtype="0">
                                  <p:stCondLst>
                                    <p:cond delay="0"/>
                                  </p:stCondLst>
                                  <p:childTnLst>
                                    <p:set>
                                      <p:cBhvr>
                                        <p:cTn dur="1" fill="hold">
                                          <p:stCondLst>
                                            <p:cond delay="0"/>
                                          </p:stCondLst>
                                        </p:cTn>
                                        <p:tgtEl>
                                          <p:spTgt spid="7932"/>
                                        </p:tgtEl>
                                        <p:attrNameLst>
                                          <p:attrName>style.visibility</p:attrName>
                                        </p:attrNameLst>
                                      </p:cBhvr>
                                      <p:to>
                                        <p:strVal val="visible"/>
                                      </p:to>
                                    </p:set>
                                  </p:childTnLst>
                                </p:cTn>
                              </p:par>
                            </p:childTnLst>
                          </p:cTn>
                        </p:par>
                        <p:par>
                          <p:cTn fill="hold">
                            <p:stCondLst>
                              <p:cond delay="1500"/>
                            </p:stCondLst>
                            <p:childTnLst>
                              <p:par>
                                <p:cTn fill="hold" nodeType="afterEffect" presetClass="entr" presetID="23" presetSubtype="16">
                                  <p:stCondLst>
                                    <p:cond delay="0"/>
                                  </p:stCondLst>
                                  <p:childTnLst>
                                    <p:set>
                                      <p:cBhvr>
                                        <p:cTn dur="1" fill="hold">
                                          <p:stCondLst>
                                            <p:cond delay="0"/>
                                          </p:stCondLst>
                                        </p:cTn>
                                        <p:tgtEl>
                                          <p:spTgt spid="7900"/>
                                        </p:tgtEl>
                                        <p:attrNameLst>
                                          <p:attrName>style.visibility</p:attrName>
                                        </p:attrNameLst>
                                      </p:cBhvr>
                                      <p:to>
                                        <p:strVal val="visible"/>
                                      </p:to>
                                    </p:set>
                                    <p:anim calcmode="lin" valueType="num">
                                      <p:cBhvr additive="base">
                                        <p:cTn dur="200"/>
                                        <p:tgtEl>
                                          <p:spTgt spid="7900"/>
                                        </p:tgtEl>
                                        <p:attrNameLst>
                                          <p:attrName>ppt_w</p:attrName>
                                        </p:attrNameLst>
                                      </p:cBhvr>
                                      <p:tavLst>
                                        <p:tav fmla="" tm="0">
                                          <p:val>
                                            <p:strVal val="0"/>
                                          </p:val>
                                        </p:tav>
                                        <p:tav fmla="" tm="100000">
                                          <p:val>
                                            <p:strVal val="#ppt_w"/>
                                          </p:val>
                                        </p:tav>
                                      </p:tavLst>
                                    </p:anim>
                                    <p:anim calcmode="lin" valueType="num">
                                      <p:cBhvr additive="base">
                                        <p:cTn dur="200"/>
                                        <p:tgtEl>
                                          <p:spTgt spid="7900"/>
                                        </p:tgtEl>
                                        <p:attrNameLst>
                                          <p:attrName>ppt_h</p:attrName>
                                        </p:attrNameLst>
                                      </p:cBhvr>
                                      <p:tavLst>
                                        <p:tav fmla="" tm="0">
                                          <p:val>
                                            <p:strVal val="0"/>
                                          </p:val>
                                        </p:tav>
                                        <p:tav fmla="" tm="100000">
                                          <p:val>
                                            <p:strVal val="#ppt_h"/>
                                          </p:val>
                                        </p:tav>
                                      </p:tavLst>
                                    </p:anim>
                                  </p:childTnLst>
                                </p:cTn>
                              </p:par>
                            </p:childTnLst>
                          </p:cTn>
                        </p:par>
                        <p:par>
                          <p:cTn fill="hold">
                            <p:stCondLst>
                              <p:cond delay="1700"/>
                            </p:stCondLst>
                            <p:childTnLst>
                              <p:par>
                                <p:cTn fill="hold" nodeType="afterEffect" presetClass="entr" presetID="1" presetSubtype="0">
                                  <p:stCondLst>
                                    <p:cond delay="0"/>
                                  </p:stCondLst>
                                  <p:childTnLst>
                                    <p:set>
                                      <p:cBhvr>
                                        <p:cTn dur="1" fill="hold">
                                          <p:stCondLst>
                                            <p:cond delay="0"/>
                                          </p:stCondLst>
                                        </p:cTn>
                                        <p:tgtEl>
                                          <p:spTgt spid="79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33" name="Shape 2333"/>
        <p:cNvGrpSpPr/>
        <p:nvPr/>
      </p:nvGrpSpPr>
      <p:grpSpPr>
        <a:xfrm>
          <a:off x="0" y="0"/>
          <a:ext cx="0" cy="0"/>
          <a:chOff x="0" y="0"/>
          <a:chExt cx="0" cy="0"/>
        </a:xfrm>
      </p:grpSpPr>
      <p:sp>
        <p:nvSpPr>
          <p:cNvPr id="2334" name="Google Shape;2334;p63"/>
          <p:cNvSpPr/>
          <p:nvPr/>
        </p:nvSpPr>
        <p:spPr>
          <a:xfrm>
            <a:off x="745801" y="1210130"/>
            <a:ext cx="529739" cy="529973"/>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3"/>
          <p:cNvSpPr/>
          <p:nvPr/>
        </p:nvSpPr>
        <p:spPr>
          <a:xfrm>
            <a:off x="745801" y="2448605"/>
            <a:ext cx="529739" cy="529973"/>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3"/>
          <p:cNvSpPr/>
          <p:nvPr/>
        </p:nvSpPr>
        <p:spPr>
          <a:xfrm>
            <a:off x="745801" y="3687080"/>
            <a:ext cx="529739" cy="529973"/>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3"/>
          <p:cNvSpPr/>
          <p:nvPr/>
        </p:nvSpPr>
        <p:spPr>
          <a:xfrm>
            <a:off x="3809451" y="1210130"/>
            <a:ext cx="529739" cy="529973"/>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3"/>
          <p:cNvSpPr/>
          <p:nvPr/>
        </p:nvSpPr>
        <p:spPr>
          <a:xfrm>
            <a:off x="3809451" y="2448605"/>
            <a:ext cx="529739" cy="529973"/>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3"/>
          <p:cNvSpPr/>
          <p:nvPr/>
        </p:nvSpPr>
        <p:spPr>
          <a:xfrm>
            <a:off x="3809451" y="3687080"/>
            <a:ext cx="529739" cy="529973"/>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3"/>
          <p:cNvSpPr txBox="1"/>
          <p:nvPr>
            <p:ph idx="2" type="title"/>
          </p:nvPr>
        </p:nvSpPr>
        <p:spPr>
          <a:xfrm>
            <a:off x="710475" y="1245886"/>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341" name="Google Shape;2341;p63"/>
          <p:cNvSpPr txBox="1"/>
          <p:nvPr>
            <p:ph idx="5" type="title"/>
          </p:nvPr>
        </p:nvSpPr>
        <p:spPr>
          <a:xfrm>
            <a:off x="710475" y="3733711"/>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342" name="Google Shape;2342;p63"/>
          <p:cNvSpPr txBox="1"/>
          <p:nvPr>
            <p:ph idx="8" type="title"/>
          </p:nvPr>
        </p:nvSpPr>
        <p:spPr>
          <a:xfrm>
            <a:off x="710475" y="2489799"/>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343" name="Google Shape;2343;p63"/>
          <p:cNvSpPr txBox="1"/>
          <p:nvPr>
            <p:ph idx="14" type="title"/>
          </p:nvPr>
        </p:nvSpPr>
        <p:spPr>
          <a:xfrm>
            <a:off x="3782275" y="1245886"/>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344" name="Google Shape;2344;p63"/>
          <p:cNvSpPr txBox="1"/>
          <p:nvPr>
            <p:ph idx="17" type="title"/>
          </p:nvPr>
        </p:nvSpPr>
        <p:spPr>
          <a:xfrm>
            <a:off x="3782275" y="3733711"/>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345" name="Google Shape;2345;p63"/>
          <p:cNvSpPr txBox="1"/>
          <p:nvPr>
            <p:ph idx="20" type="title"/>
          </p:nvPr>
        </p:nvSpPr>
        <p:spPr>
          <a:xfrm>
            <a:off x="3782275" y="2489799"/>
            <a:ext cx="5841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346" name="Google Shape;2346;p63"/>
          <p:cNvSpPr txBox="1"/>
          <p:nvPr>
            <p:ph idx="21"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347" name="Google Shape;2347;p63"/>
          <p:cNvSpPr txBox="1"/>
          <p:nvPr>
            <p:ph type="title"/>
          </p:nvPr>
        </p:nvSpPr>
        <p:spPr>
          <a:xfrm>
            <a:off x="1254725" y="1315925"/>
            <a:ext cx="2247600" cy="31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History</a:t>
            </a:r>
            <a:endParaRPr/>
          </a:p>
        </p:txBody>
      </p:sp>
      <p:sp>
        <p:nvSpPr>
          <p:cNvPr id="2348" name="Google Shape;2348;p63"/>
          <p:cNvSpPr txBox="1"/>
          <p:nvPr>
            <p:ph idx="1" type="subTitle"/>
          </p:nvPr>
        </p:nvSpPr>
        <p:spPr>
          <a:xfrm>
            <a:off x="1254725" y="1635950"/>
            <a:ext cx="22476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349" name="Google Shape;2349;p63"/>
          <p:cNvSpPr txBox="1"/>
          <p:nvPr>
            <p:ph idx="3" type="title"/>
          </p:nvPr>
        </p:nvSpPr>
        <p:spPr>
          <a:xfrm>
            <a:off x="1254725" y="3803750"/>
            <a:ext cx="2247600" cy="31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Employee</a:t>
            </a:r>
            <a:endParaRPr/>
          </a:p>
        </p:txBody>
      </p:sp>
      <p:sp>
        <p:nvSpPr>
          <p:cNvPr id="2350" name="Google Shape;2350;p63"/>
          <p:cNvSpPr txBox="1"/>
          <p:nvPr>
            <p:ph idx="4" type="subTitle"/>
          </p:nvPr>
        </p:nvSpPr>
        <p:spPr>
          <a:xfrm>
            <a:off x="1254725" y="4123775"/>
            <a:ext cx="22476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351" name="Google Shape;2351;p63"/>
          <p:cNvSpPr txBox="1"/>
          <p:nvPr>
            <p:ph idx="6" type="title"/>
          </p:nvPr>
        </p:nvSpPr>
        <p:spPr>
          <a:xfrm>
            <a:off x="1254725" y="2559838"/>
            <a:ext cx="2247600" cy="31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Celebrate</a:t>
            </a:r>
            <a:endParaRPr/>
          </a:p>
        </p:txBody>
      </p:sp>
      <p:sp>
        <p:nvSpPr>
          <p:cNvPr id="2352" name="Google Shape;2352;p63"/>
          <p:cNvSpPr txBox="1"/>
          <p:nvPr>
            <p:ph idx="7" type="subTitle"/>
          </p:nvPr>
        </p:nvSpPr>
        <p:spPr>
          <a:xfrm>
            <a:off x="1254725" y="2879863"/>
            <a:ext cx="22476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353" name="Google Shape;2353;p63"/>
          <p:cNvSpPr txBox="1"/>
          <p:nvPr>
            <p:ph idx="9" type="title"/>
          </p:nvPr>
        </p:nvSpPr>
        <p:spPr>
          <a:xfrm>
            <a:off x="4326525" y="1315925"/>
            <a:ext cx="2247600" cy="31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Importance</a:t>
            </a:r>
            <a:endParaRPr/>
          </a:p>
        </p:txBody>
      </p:sp>
      <p:sp>
        <p:nvSpPr>
          <p:cNvPr id="2354" name="Google Shape;2354;p63"/>
          <p:cNvSpPr txBox="1"/>
          <p:nvPr>
            <p:ph idx="13" type="subTitle"/>
          </p:nvPr>
        </p:nvSpPr>
        <p:spPr>
          <a:xfrm>
            <a:off x="4326525" y="1635950"/>
            <a:ext cx="22476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355" name="Google Shape;2355;p63"/>
          <p:cNvSpPr txBox="1"/>
          <p:nvPr>
            <p:ph idx="15" type="title"/>
          </p:nvPr>
        </p:nvSpPr>
        <p:spPr>
          <a:xfrm>
            <a:off x="4326525" y="3803750"/>
            <a:ext cx="2247600" cy="31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2356" name="Google Shape;2356;p63"/>
          <p:cNvSpPr txBox="1"/>
          <p:nvPr>
            <p:ph idx="16" type="subTitle"/>
          </p:nvPr>
        </p:nvSpPr>
        <p:spPr>
          <a:xfrm>
            <a:off x="4326525" y="4123775"/>
            <a:ext cx="22476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357" name="Google Shape;2357;p63"/>
          <p:cNvSpPr txBox="1"/>
          <p:nvPr>
            <p:ph idx="18" type="title"/>
          </p:nvPr>
        </p:nvSpPr>
        <p:spPr>
          <a:xfrm>
            <a:off x="4326525" y="2559838"/>
            <a:ext cx="2247600" cy="31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Related</a:t>
            </a:r>
            <a:endParaRPr/>
          </a:p>
        </p:txBody>
      </p:sp>
      <p:sp>
        <p:nvSpPr>
          <p:cNvPr id="2358" name="Google Shape;2358;p63"/>
          <p:cNvSpPr txBox="1"/>
          <p:nvPr>
            <p:ph idx="19" type="subTitle"/>
          </p:nvPr>
        </p:nvSpPr>
        <p:spPr>
          <a:xfrm>
            <a:off x="4326525" y="2879863"/>
            <a:ext cx="22476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grpSp>
        <p:nvGrpSpPr>
          <p:cNvPr id="2359" name="Google Shape;2359;p63"/>
          <p:cNvGrpSpPr/>
          <p:nvPr/>
        </p:nvGrpSpPr>
        <p:grpSpPr>
          <a:xfrm>
            <a:off x="6750591" y="607857"/>
            <a:ext cx="1916494" cy="5028825"/>
            <a:chOff x="11317416" y="448182"/>
            <a:chExt cx="1916494" cy="5028825"/>
          </a:xfrm>
        </p:grpSpPr>
        <p:sp>
          <p:nvSpPr>
            <p:cNvPr id="2360" name="Google Shape;2360;p63"/>
            <p:cNvSpPr/>
            <p:nvPr/>
          </p:nvSpPr>
          <p:spPr>
            <a:xfrm>
              <a:off x="12055208" y="448182"/>
              <a:ext cx="440921" cy="398781"/>
            </a:xfrm>
            <a:custGeom>
              <a:rect b="b" l="l" r="r" t="t"/>
              <a:pathLst>
                <a:path extrusionOk="0" h="2962" w="3275">
                  <a:moveTo>
                    <a:pt x="1641" y="0"/>
                  </a:moveTo>
                  <a:cubicBezTo>
                    <a:pt x="1514" y="0"/>
                    <a:pt x="1384" y="17"/>
                    <a:pt x="1256" y="51"/>
                  </a:cubicBezTo>
                  <a:cubicBezTo>
                    <a:pt x="467" y="264"/>
                    <a:pt x="0" y="1078"/>
                    <a:pt x="212" y="1867"/>
                  </a:cubicBezTo>
                  <a:cubicBezTo>
                    <a:pt x="390" y="2527"/>
                    <a:pt x="983" y="2961"/>
                    <a:pt x="1634" y="2961"/>
                  </a:cubicBezTo>
                  <a:cubicBezTo>
                    <a:pt x="1761" y="2961"/>
                    <a:pt x="1890" y="2945"/>
                    <a:pt x="2019" y="2910"/>
                  </a:cubicBezTo>
                  <a:cubicBezTo>
                    <a:pt x="2808" y="2698"/>
                    <a:pt x="3275" y="1884"/>
                    <a:pt x="3062" y="1095"/>
                  </a:cubicBezTo>
                  <a:cubicBezTo>
                    <a:pt x="2885" y="435"/>
                    <a:pt x="2292" y="0"/>
                    <a:pt x="16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3"/>
            <p:cNvSpPr/>
            <p:nvPr/>
          </p:nvSpPr>
          <p:spPr>
            <a:xfrm>
              <a:off x="12092905" y="472416"/>
              <a:ext cx="365527" cy="330119"/>
            </a:xfrm>
            <a:custGeom>
              <a:rect b="b" l="l" r="r" t="t"/>
              <a:pathLst>
                <a:path extrusionOk="0" h="2452" w="2715">
                  <a:moveTo>
                    <a:pt x="1357" y="1"/>
                  </a:moveTo>
                  <a:cubicBezTo>
                    <a:pt x="1253" y="1"/>
                    <a:pt x="1148" y="14"/>
                    <a:pt x="1043" y="41"/>
                  </a:cubicBezTo>
                  <a:cubicBezTo>
                    <a:pt x="390" y="219"/>
                    <a:pt x="0" y="889"/>
                    <a:pt x="178" y="1543"/>
                  </a:cubicBezTo>
                  <a:cubicBezTo>
                    <a:pt x="327" y="2089"/>
                    <a:pt x="820" y="2451"/>
                    <a:pt x="1354" y="2451"/>
                  </a:cubicBezTo>
                  <a:cubicBezTo>
                    <a:pt x="1459" y="2451"/>
                    <a:pt x="1566" y="2437"/>
                    <a:pt x="1671" y="2408"/>
                  </a:cubicBezTo>
                  <a:cubicBezTo>
                    <a:pt x="2324" y="2230"/>
                    <a:pt x="2715" y="1560"/>
                    <a:pt x="2536" y="906"/>
                  </a:cubicBezTo>
                  <a:cubicBezTo>
                    <a:pt x="2394" y="358"/>
                    <a:pt x="1899" y="1"/>
                    <a:pt x="13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3"/>
            <p:cNvSpPr/>
            <p:nvPr/>
          </p:nvSpPr>
          <p:spPr>
            <a:xfrm>
              <a:off x="12154567" y="501900"/>
              <a:ext cx="242204" cy="241127"/>
            </a:xfrm>
            <a:custGeom>
              <a:rect b="b" l="l" r="r" t="t"/>
              <a:pathLst>
                <a:path extrusionOk="0" h="1791" w="1799">
                  <a:moveTo>
                    <a:pt x="899" y="0"/>
                  </a:moveTo>
                  <a:cubicBezTo>
                    <a:pt x="407" y="0"/>
                    <a:pt x="0" y="399"/>
                    <a:pt x="0" y="891"/>
                  </a:cubicBezTo>
                  <a:cubicBezTo>
                    <a:pt x="0" y="1391"/>
                    <a:pt x="407" y="1790"/>
                    <a:pt x="899" y="1790"/>
                  </a:cubicBezTo>
                  <a:cubicBezTo>
                    <a:pt x="1400" y="1790"/>
                    <a:pt x="1799" y="1391"/>
                    <a:pt x="1799" y="891"/>
                  </a:cubicBezTo>
                  <a:cubicBezTo>
                    <a:pt x="1799" y="399"/>
                    <a:pt x="1400" y="0"/>
                    <a:pt x="8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3"/>
            <p:cNvSpPr/>
            <p:nvPr/>
          </p:nvSpPr>
          <p:spPr>
            <a:xfrm>
              <a:off x="12219595" y="523576"/>
              <a:ext cx="112149" cy="112014"/>
            </a:xfrm>
            <a:custGeom>
              <a:rect b="b" l="l" r="r" t="t"/>
              <a:pathLst>
                <a:path extrusionOk="0" h="832" w="833">
                  <a:moveTo>
                    <a:pt x="416" y="0"/>
                  </a:moveTo>
                  <a:cubicBezTo>
                    <a:pt x="187" y="0"/>
                    <a:pt x="1" y="187"/>
                    <a:pt x="1" y="416"/>
                  </a:cubicBezTo>
                  <a:cubicBezTo>
                    <a:pt x="1" y="645"/>
                    <a:pt x="187" y="832"/>
                    <a:pt x="416" y="832"/>
                  </a:cubicBezTo>
                  <a:cubicBezTo>
                    <a:pt x="645" y="832"/>
                    <a:pt x="832" y="645"/>
                    <a:pt x="832" y="416"/>
                  </a:cubicBezTo>
                  <a:cubicBezTo>
                    <a:pt x="832" y="187"/>
                    <a:pt x="645" y="0"/>
                    <a:pt x="4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3"/>
            <p:cNvSpPr/>
            <p:nvPr/>
          </p:nvSpPr>
          <p:spPr>
            <a:xfrm>
              <a:off x="11382444" y="627244"/>
              <a:ext cx="1787516" cy="781542"/>
            </a:xfrm>
            <a:custGeom>
              <a:rect b="b" l="l" r="r" t="t"/>
              <a:pathLst>
                <a:path extrusionOk="0" h="5805" w="13277">
                  <a:moveTo>
                    <a:pt x="9" y="5804"/>
                  </a:moveTo>
                  <a:lnTo>
                    <a:pt x="1" y="5805"/>
                  </a:lnTo>
                  <a:lnTo>
                    <a:pt x="9" y="5805"/>
                  </a:lnTo>
                  <a:cubicBezTo>
                    <a:pt x="9" y="5804"/>
                    <a:pt x="9" y="5804"/>
                    <a:pt x="9" y="5804"/>
                  </a:cubicBezTo>
                  <a:close/>
                  <a:moveTo>
                    <a:pt x="5303" y="1"/>
                  </a:moveTo>
                  <a:cubicBezTo>
                    <a:pt x="4677" y="1"/>
                    <a:pt x="4007" y="259"/>
                    <a:pt x="3725" y="774"/>
                  </a:cubicBezTo>
                  <a:cubicBezTo>
                    <a:pt x="3614" y="978"/>
                    <a:pt x="3538" y="1190"/>
                    <a:pt x="3496" y="1385"/>
                  </a:cubicBezTo>
                  <a:cubicBezTo>
                    <a:pt x="3402" y="1775"/>
                    <a:pt x="3428" y="2098"/>
                    <a:pt x="3436" y="2216"/>
                  </a:cubicBezTo>
                  <a:lnTo>
                    <a:pt x="3436" y="2225"/>
                  </a:lnTo>
                  <a:cubicBezTo>
                    <a:pt x="3436" y="2233"/>
                    <a:pt x="3436" y="2233"/>
                    <a:pt x="3436" y="2242"/>
                  </a:cubicBezTo>
                  <a:cubicBezTo>
                    <a:pt x="3436" y="2242"/>
                    <a:pt x="3436" y="2250"/>
                    <a:pt x="3445" y="2250"/>
                  </a:cubicBezTo>
                  <a:cubicBezTo>
                    <a:pt x="3445" y="2250"/>
                    <a:pt x="3445" y="2259"/>
                    <a:pt x="3445" y="2259"/>
                  </a:cubicBezTo>
                  <a:lnTo>
                    <a:pt x="3445" y="2267"/>
                  </a:lnTo>
                  <a:cubicBezTo>
                    <a:pt x="3445" y="2267"/>
                    <a:pt x="3203" y="1704"/>
                    <a:pt x="2582" y="1704"/>
                  </a:cubicBezTo>
                  <a:cubicBezTo>
                    <a:pt x="2449" y="1704"/>
                    <a:pt x="2299" y="1729"/>
                    <a:pt x="2130" y="1792"/>
                  </a:cubicBezTo>
                  <a:cubicBezTo>
                    <a:pt x="1595" y="1987"/>
                    <a:pt x="1383" y="2369"/>
                    <a:pt x="1307" y="2658"/>
                  </a:cubicBezTo>
                  <a:cubicBezTo>
                    <a:pt x="1299" y="2692"/>
                    <a:pt x="1299" y="2717"/>
                    <a:pt x="1290" y="2751"/>
                  </a:cubicBezTo>
                  <a:cubicBezTo>
                    <a:pt x="1290" y="2751"/>
                    <a:pt x="1290" y="2759"/>
                    <a:pt x="1290" y="2768"/>
                  </a:cubicBezTo>
                  <a:cubicBezTo>
                    <a:pt x="1282" y="2785"/>
                    <a:pt x="1282" y="2810"/>
                    <a:pt x="1282" y="2827"/>
                  </a:cubicBezTo>
                  <a:cubicBezTo>
                    <a:pt x="1282" y="2836"/>
                    <a:pt x="1282" y="2844"/>
                    <a:pt x="1282" y="2853"/>
                  </a:cubicBezTo>
                  <a:cubicBezTo>
                    <a:pt x="1282" y="2870"/>
                    <a:pt x="1282" y="2887"/>
                    <a:pt x="1282" y="2904"/>
                  </a:cubicBezTo>
                  <a:lnTo>
                    <a:pt x="1282" y="2921"/>
                  </a:lnTo>
                  <a:cubicBezTo>
                    <a:pt x="1282" y="2938"/>
                    <a:pt x="1282" y="2954"/>
                    <a:pt x="1282" y="2971"/>
                  </a:cubicBezTo>
                  <a:cubicBezTo>
                    <a:pt x="1282" y="2954"/>
                    <a:pt x="1273" y="2929"/>
                    <a:pt x="1273" y="2904"/>
                  </a:cubicBezTo>
                  <a:cubicBezTo>
                    <a:pt x="1273" y="2904"/>
                    <a:pt x="1265" y="2895"/>
                    <a:pt x="1265" y="2895"/>
                  </a:cubicBezTo>
                  <a:cubicBezTo>
                    <a:pt x="1265" y="2870"/>
                    <a:pt x="1256" y="2844"/>
                    <a:pt x="1248" y="2819"/>
                  </a:cubicBezTo>
                  <a:cubicBezTo>
                    <a:pt x="1248" y="2819"/>
                    <a:pt x="1248" y="2810"/>
                    <a:pt x="1248" y="2810"/>
                  </a:cubicBezTo>
                  <a:cubicBezTo>
                    <a:pt x="1239" y="2785"/>
                    <a:pt x="1231" y="2751"/>
                    <a:pt x="1222" y="2725"/>
                  </a:cubicBezTo>
                  <a:cubicBezTo>
                    <a:pt x="1222" y="2717"/>
                    <a:pt x="1222" y="2717"/>
                    <a:pt x="1222" y="2717"/>
                  </a:cubicBezTo>
                  <a:cubicBezTo>
                    <a:pt x="1129" y="2335"/>
                    <a:pt x="925" y="1767"/>
                    <a:pt x="603" y="1767"/>
                  </a:cubicBezTo>
                  <a:cubicBezTo>
                    <a:pt x="145" y="1767"/>
                    <a:pt x="18" y="3090"/>
                    <a:pt x="9" y="5304"/>
                  </a:cubicBezTo>
                  <a:lnTo>
                    <a:pt x="9" y="5338"/>
                  </a:lnTo>
                  <a:cubicBezTo>
                    <a:pt x="9" y="5491"/>
                    <a:pt x="9" y="5643"/>
                    <a:pt x="9" y="5804"/>
                  </a:cubicBezTo>
                  <a:lnTo>
                    <a:pt x="9" y="5804"/>
                  </a:lnTo>
                  <a:lnTo>
                    <a:pt x="6626" y="5050"/>
                  </a:lnTo>
                  <a:lnTo>
                    <a:pt x="13277" y="5805"/>
                  </a:lnTo>
                  <a:cubicBezTo>
                    <a:pt x="13277" y="5644"/>
                    <a:pt x="13277" y="5491"/>
                    <a:pt x="13277" y="5338"/>
                  </a:cubicBezTo>
                  <a:lnTo>
                    <a:pt x="13277" y="5296"/>
                  </a:lnTo>
                  <a:cubicBezTo>
                    <a:pt x="13277" y="5160"/>
                    <a:pt x="13268" y="5024"/>
                    <a:pt x="13268" y="4889"/>
                  </a:cubicBezTo>
                  <a:lnTo>
                    <a:pt x="13268" y="4872"/>
                  </a:lnTo>
                  <a:cubicBezTo>
                    <a:pt x="13243" y="2921"/>
                    <a:pt x="13107" y="1767"/>
                    <a:pt x="12674" y="1767"/>
                  </a:cubicBezTo>
                  <a:cubicBezTo>
                    <a:pt x="12377" y="1767"/>
                    <a:pt x="12191" y="2233"/>
                    <a:pt x="12080" y="2607"/>
                  </a:cubicBezTo>
                  <a:cubicBezTo>
                    <a:pt x="12072" y="2641"/>
                    <a:pt x="12063" y="2675"/>
                    <a:pt x="12055" y="2708"/>
                  </a:cubicBezTo>
                  <a:cubicBezTo>
                    <a:pt x="12055" y="2717"/>
                    <a:pt x="12047" y="2717"/>
                    <a:pt x="12047" y="2725"/>
                  </a:cubicBezTo>
                  <a:cubicBezTo>
                    <a:pt x="12038" y="2751"/>
                    <a:pt x="12038" y="2785"/>
                    <a:pt x="12030" y="2810"/>
                  </a:cubicBezTo>
                  <a:lnTo>
                    <a:pt x="12021" y="2827"/>
                  </a:lnTo>
                  <a:cubicBezTo>
                    <a:pt x="12021" y="2853"/>
                    <a:pt x="12013" y="2870"/>
                    <a:pt x="12013" y="2895"/>
                  </a:cubicBezTo>
                  <a:cubicBezTo>
                    <a:pt x="12013" y="2904"/>
                    <a:pt x="12004" y="2904"/>
                    <a:pt x="12004" y="2912"/>
                  </a:cubicBezTo>
                  <a:cubicBezTo>
                    <a:pt x="12004" y="2932"/>
                    <a:pt x="11999" y="2947"/>
                    <a:pt x="11993" y="2960"/>
                  </a:cubicBezTo>
                  <a:lnTo>
                    <a:pt x="11993" y="2960"/>
                  </a:lnTo>
                  <a:cubicBezTo>
                    <a:pt x="11996" y="2949"/>
                    <a:pt x="11996" y="2933"/>
                    <a:pt x="11996" y="2921"/>
                  </a:cubicBezTo>
                  <a:lnTo>
                    <a:pt x="11996" y="2904"/>
                  </a:lnTo>
                  <a:cubicBezTo>
                    <a:pt x="11996" y="2887"/>
                    <a:pt x="11996" y="2870"/>
                    <a:pt x="11996" y="2853"/>
                  </a:cubicBezTo>
                  <a:cubicBezTo>
                    <a:pt x="11996" y="2844"/>
                    <a:pt x="11996" y="2836"/>
                    <a:pt x="11996" y="2827"/>
                  </a:cubicBezTo>
                  <a:cubicBezTo>
                    <a:pt x="11996" y="2810"/>
                    <a:pt x="11987" y="2785"/>
                    <a:pt x="11987" y="2768"/>
                  </a:cubicBezTo>
                  <a:cubicBezTo>
                    <a:pt x="11987" y="2759"/>
                    <a:pt x="11987" y="2751"/>
                    <a:pt x="11987" y="2751"/>
                  </a:cubicBezTo>
                  <a:cubicBezTo>
                    <a:pt x="11979" y="2717"/>
                    <a:pt x="11970" y="2692"/>
                    <a:pt x="11962" y="2658"/>
                  </a:cubicBezTo>
                  <a:cubicBezTo>
                    <a:pt x="11894" y="2361"/>
                    <a:pt x="11682" y="1987"/>
                    <a:pt x="11139" y="1792"/>
                  </a:cubicBezTo>
                  <a:cubicBezTo>
                    <a:pt x="10970" y="1729"/>
                    <a:pt x="10819" y="1704"/>
                    <a:pt x="10686" y="1704"/>
                  </a:cubicBezTo>
                  <a:cubicBezTo>
                    <a:pt x="10066" y="1704"/>
                    <a:pt x="9824" y="2267"/>
                    <a:pt x="9824" y="2267"/>
                  </a:cubicBezTo>
                  <a:lnTo>
                    <a:pt x="9824" y="2259"/>
                  </a:lnTo>
                  <a:cubicBezTo>
                    <a:pt x="9824" y="2259"/>
                    <a:pt x="9824" y="2250"/>
                    <a:pt x="9824" y="2250"/>
                  </a:cubicBezTo>
                  <a:cubicBezTo>
                    <a:pt x="9824" y="2250"/>
                    <a:pt x="9824" y="2242"/>
                    <a:pt x="9824" y="2242"/>
                  </a:cubicBezTo>
                  <a:cubicBezTo>
                    <a:pt x="9824" y="2233"/>
                    <a:pt x="9832" y="2233"/>
                    <a:pt x="9832" y="2225"/>
                  </a:cubicBezTo>
                  <a:lnTo>
                    <a:pt x="9832" y="2216"/>
                  </a:lnTo>
                  <a:cubicBezTo>
                    <a:pt x="9841" y="2098"/>
                    <a:pt x="9866" y="1775"/>
                    <a:pt x="9773" y="1385"/>
                  </a:cubicBezTo>
                  <a:cubicBezTo>
                    <a:pt x="9731" y="1190"/>
                    <a:pt x="9654" y="978"/>
                    <a:pt x="9536" y="774"/>
                  </a:cubicBezTo>
                  <a:cubicBezTo>
                    <a:pt x="9254" y="259"/>
                    <a:pt x="8584" y="1"/>
                    <a:pt x="7957" y="1"/>
                  </a:cubicBezTo>
                  <a:cubicBezTo>
                    <a:pt x="7604" y="1"/>
                    <a:pt x="7264" y="83"/>
                    <a:pt x="7016" y="248"/>
                  </a:cubicBezTo>
                  <a:cubicBezTo>
                    <a:pt x="6982" y="274"/>
                    <a:pt x="6957" y="291"/>
                    <a:pt x="6931" y="316"/>
                  </a:cubicBezTo>
                  <a:cubicBezTo>
                    <a:pt x="6906" y="342"/>
                    <a:pt x="6880" y="359"/>
                    <a:pt x="6855" y="384"/>
                  </a:cubicBezTo>
                  <a:lnTo>
                    <a:pt x="6855" y="393"/>
                  </a:lnTo>
                  <a:cubicBezTo>
                    <a:pt x="6829" y="410"/>
                    <a:pt x="6804" y="435"/>
                    <a:pt x="6787" y="460"/>
                  </a:cubicBezTo>
                  <a:cubicBezTo>
                    <a:pt x="6787" y="460"/>
                    <a:pt x="6787" y="469"/>
                    <a:pt x="6787" y="469"/>
                  </a:cubicBezTo>
                  <a:cubicBezTo>
                    <a:pt x="6770" y="494"/>
                    <a:pt x="6753" y="520"/>
                    <a:pt x="6736" y="545"/>
                  </a:cubicBezTo>
                  <a:cubicBezTo>
                    <a:pt x="6736" y="545"/>
                    <a:pt x="6728" y="554"/>
                    <a:pt x="6728" y="554"/>
                  </a:cubicBezTo>
                  <a:cubicBezTo>
                    <a:pt x="6711" y="579"/>
                    <a:pt x="6702" y="605"/>
                    <a:pt x="6694" y="630"/>
                  </a:cubicBezTo>
                  <a:cubicBezTo>
                    <a:pt x="6685" y="639"/>
                    <a:pt x="6685" y="647"/>
                    <a:pt x="6685" y="656"/>
                  </a:cubicBezTo>
                  <a:cubicBezTo>
                    <a:pt x="6668" y="673"/>
                    <a:pt x="6660" y="707"/>
                    <a:pt x="6660" y="732"/>
                  </a:cubicBezTo>
                  <a:cubicBezTo>
                    <a:pt x="6651" y="740"/>
                    <a:pt x="6651" y="740"/>
                    <a:pt x="6651" y="749"/>
                  </a:cubicBezTo>
                  <a:cubicBezTo>
                    <a:pt x="6643" y="783"/>
                    <a:pt x="6634" y="808"/>
                    <a:pt x="6634" y="834"/>
                  </a:cubicBezTo>
                  <a:cubicBezTo>
                    <a:pt x="6634" y="842"/>
                    <a:pt x="6626" y="842"/>
                    <a:pt x="6626" y="851"/>
                  </a:cubicBezTo>
                  <a:cubicBezTo>
                    <a:pt x="6626" y="842"/>
                    <a:pt x="6626" y="842"/>
                    <a:pt x="6626" y="834"/>
                  </a:cubicBezTo>
                  <a:cubicBezTo>
                    <a:pt x="6626" y="808"/>
                    <a:pt x="6617" y="783"/>
                    <a:pt x="6609" y="749"/>
                  </a:cubicBezTo>
                  <a:cubicBezTo>
                    <a:pt x="6609" y="740"/>
                    <a:pt x="6609" y="740"/>
                    <a:pt x="6600" y="732"/>
                  </a:cubicBezTo>
                  <a:cubicBezTo>
                    <a:pt x="6592" y="698"/>
                    <a:pt x="6583" y="673"/>
                    <a:pt x="6575" y="647"/>
                  </a:cubicBezTo>
                  <a:cubicBezTo>
                    <a:pt x="6575" y="647"/>
                    <a:pt x="6575" y="639"/>
                    <a:pt x="6566" y="630"/>
                  </a:cubicBezTo>
                  <a:cubicBezTo>
                    <a:pt x="6558" y="605"/>
                    <a:pt x="6550" y="579"/>
                    <a:pt x="6533" y="554"/>
                  </a:cubicBezTo>
                  <a:cubicBezTo>
                    <a:pt x="6533" y="554"/>
                    <a:pt x="6524" y="545"/>
                    <a:pt x="6524" y="545"/>
                  </a:cubicBezTo>
                  <a:cubicBezTo>
                    <a:pt x="6507" y="520"/>
                    <a:pt x="6490" y="494"/>
                    <a:pt x="6473" y="469"/>
                  </a:cubicBezTo>
                  <a:cubicBezTo>
                    <a:pt x="6473" y="469"/>
                    <a:pt x="6473" y="460"/>
                    <a:pt x="6473" y="460"/>
                  </a:cubicBezTo>
                  <a:cubicBezTo>
                    <a:pt x="6448" y="435"/>
                    <a:pt x="6431" y="410"/>
                    <a:pt x="6405" y="384"/>
                  </a:cubicBezTo>
                  <a:cubicBezTo>
                    <a:pt x="6380" y="359"/>
                    <a:pt x="6354" y="342"/>
                    <a:pt x="6329" y="316"/>
                  </a:cubicBezTo>
                  <a:cubicBezTo>
                    <a:pt x="6304" y="291"/>
                    <a:pt x="6270" y="274"/>
                    <a:pt x="6244" y="248"/>
                  </a:cubicBezTo>
                  <a:cubicBezTo>
                    <a:pt x="5996" y="83"/>
                    <a:pt x="5657" y="1"/>
                    <a:pt x="53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3"/>
            <p:cNvSpPr/>
            <p:nvPr/>
          </p:nvSpPr>
          <p:spPr>
            <a:xfrm>
              <a:off x="11382444" y="648786"/>
              <a:ext cx="893287" cy="781676"/>
            </a:xfrm>
            <a:custGeom>
              <a:rect b="b" l="l" r="r" t="t"/>
              <a:pathLst>
                <a:path extrusionOk="0" h="5806" w="6635">
                  <a:moveTo>
                    <a:pt x="5298" y="0"/>
                  </a:moveTo>
                  <a:cubicBezTo>
                    <a:pt x="4673" y="0"/>
                    <a:pt x="4006" y="261"/>
                    <a:pt x="3725" y="776"/>
                  </a:cubicBezTo>
                  <a:cubicBezTo>
                    <a:pt x="3309" y="1522"/>
                    <a:pt x="3436" y="2269"/>
                    <a:pt x="3436" y="2269"/>
                  </a:cubicBezTo>
                  <a:cubicBezTo>
                    <a:pt x="3436" y="2269"/>
                    <a:pt x="3193" y="1700"/>
                    <a:pt x="2571" y="1700"/>
                  </a:cubicBezTo>
                  <a:cubicBezTo>
                    <a:pt x="2441" y="1700"/>
                    <a:pt x="2294" y="1725"/>
                    <a:pt x="2130" y="1785"/>
                  </a:cubicBezTo>
                  <a:cubicBezTo>
                    <a:pt x="1341" y="2073"/>
                    <a:pt x="1248" y="2752"/>
                    <a:pt x="1282" y="2973"/>
                  </a:cubicBezTo>
                  <a:cubicBezTo>
                    <a:pt x="1222" y="2701"/>
                    <a:pt x="1019" y="1768"/>
                    <a:pt x="594" y="1768"/>
                  </a:cubicBezTo>
                  <a:cubicBezTo>
                    <a:pt x="102" y="1768"/>
                    <a:pt x="1" y="3287"/>
                    <a:pt x="1" y="5806"/>
                  </a:cubicBezTo>
                  <a:lnTo>
                    <a:pt x="6634" y="5042"/>
                  </a:lnTo>
                  <a:lnTo>
                    <a:pt x="6634" y="979"/>
                  </a:lnTo>
                  <a:cubicBezTo>
                    <a:pt x="6634" y="323"/>
                    <a:pt x="5993" y="0"/>
                    <a:pt x="5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3"/>
            <p:cNvSpPr/>
            <p:nvPr/>
          </p:nvSpPr>
          <p:spPr>
            <a:xfrm>
              <a:off x="11382444" y="667500"/>
              <a:ext cx="903519" cy="762962"/>
            </a:xfrm>
            <a:custGeom>
              <a:rect b="b" l="l" r="r" t="t"/>
              <a:pathLst>
                <a:path extrusionOk="0" h="5667" w="6711">
                  <a:moveTo>
                    <a:pt x="6236" y="0"/>
                  </a:moveTo>
                  <a:cubicBezTo>
                    <a:pt x="6651" y="492"/>
                    <a:pt x="6711" y="1349"/>
                    <a:pt x="6346" y="1960"/>
                  </a:cubicBezTo>
                  <a:cubicBezTo>
                    <a:pt x="6037" y="2475"/>
                    <a:pt x="5501" y="2762"/>
                    <a:pt x="4966" y="2762"/>
                  </a:cubicBezTo>
                  <a:cubicBezTo>
                    <a:pt x="4707" y="2762"/>
                    <a:pt x="4449" y="2695"/>
                    <a:pt x="4217" y="2554"/>
                  </a:cubicBezTo>
                  <a:cubicBezTo>
                    <a:pt x="3725" y="2257"/>
                    <a:pt x="3470" y="1705"/>
                    <a:pt x="3513" y="1146"/>
                  </a:cubicBezTo>
                  <a:lnTo>
                    <a:pt x="3513" y="1146"/>
                  </a:lnTo>
                  <a:cubicBezTo>
                    <a:pt x="3360" y="1688"/>
                    <a:pt x="3436" y="2121"/>
                    <a:pt x="3436" y="2121"/>
                  </a:cubicBezTo>
                  <a:cubicBezTo>
                    <a:pt x="3436" y="2121"/>
                    <a:pt x="3402" y="2036"/>
                    <a:pt x="3317" y="1926"/>
                  </a:cubicBezTo>
                  <a:lnTo>
                    <a:pt x="3317" y="1926"/>
                  </a:lnTo>
                  <a:cubicBezTo>
                    <a:pt x="3377" y="2070"/>
                    <a:pt x="3419" y="2223"/>
                    <a:pt x="3419" y="2393"/>
                  </a:cubicBezTo>
                  <a:cubicBezTo>
                    <a:pt x="3419" y="2978"/>
                    <a:pt x="2944" y="3453"/>
                    <a:pt x="2359" y="3453"/>
                  </a:cubicBezTo>
                  <a:cubicBezTo>
                    <a:pt x="1816" y="3453"/>
                    <a:pt x="1366" y="3046"/>
                    <a:pt x="1307" y="2520"/>
                  </a:cubicBezTo>
                  <a:cubicBezTo>
                    <a:pt x="1273" y="2655"/>
                    <a:pt x="1273" y="2766"/>
                    <a:pt x="1282" y="2834"/>
                  </a:cubicBezTo>
                  <a:cubicBezTo>
                    <a:pt x="1248" y="2672"/>
                    <a:pt x="1163" y="2299"/>
                    <a:pt x="1019" y="2002"/>
                  </a:cubicBezTo>
                  <a:lnTo>
                    <a:pt x="1019" y="2002"/>
                  </a:lnTo>
                  <a:cubicBezTo>
                    <a:pt x="1086" y="2214"/>
                    <a:pt x="1129" y="2486"/>
                    <a:pt x="1129" y="2783"/>
                  </a:cubicBezTo>
                  <a:cubicBezTo>
                    <a:pt x="1129" y="3470"/>
                    <a:pt x="900" y="4030"/>
                    <a:pt x="620" y="4030"/>
                  </a:cubicBezTo>
                  <a:cubicBezTo>
                    <a:pt x="348" y="4030"/>
                    <a:pt x="119" y="3470"/>
                    <a:pt x="119" y="2783"/>
                  </a:cubicBezTo>
                  <a:cubicBezTo>
                    <a:pt x="119" y="2740"/>
                    <a:pt x="119" y="2698"/>
                    <a:pt x="119" y="2655"/>
                  </a:cubicBezTo>
                  <a:cubicBezTo>
                    <a:pt x="26" y="3351"/>
                    <a:pt x="1" y="4378"/>
                    <a:pt x="1" y="5667"/>
                  </a:cubicBezTo>
                  <a:lnTo>
                    <a:pt x="6600" y="4912"/>
                  </a:lnTo>
                  <a:lnTo>
                    <a:pt x="662" y="5158"/>
                  </a:lnTo>
                  <a:cubicBezTo>
                    <a:pt x="162" y="4742"/>
                    <a:pt x="247" y="4216"/>
                    <a:pt x="247" y="4216"/>
                  </a:cubicBezTo>
                  <a:lnTo>
                    <a:pt x="247" y="4216"/>
                  </a:lnTo>
                  <a:cubicBezTo>
                    <a:pt x="393" y="4310"/>
                    <a:pt x="531" y="4347"/>
                    <a:pt x="656" y="4347"/>
                  </a:cubicBezTo>
                  <a:cubicBezTo>
                    <a:pt x="1099" y="4347"/>
                    <a:pt x="1392" y="3894"/>
                    <a:pt x="1392" y="3894"/>
                  </a:cubicBezTo>
                  <a:cubicBezTo>
                    <a:pt x="1231" y="3648"/>
                    <a:pt x="1349" y="3266"/>
                    <a:pt x="1349" y="3266"/>
                  </a:cubicBezTo>
                  <a:lnTo>
                    <a:pt x="1349" y="3266"/>
                  </a:lnTo>
                  <a:cubicBezTo>
                    <a:pt x="1349" y="3266"/>
                    <a:pt x="1392" y="3538"/>
                    <a:pt x="2020" y="3784"/>
                  </a:cubicBezTo>
                  <a:cubicBezTo>
                    <a:pt x="2186" y="3849"/>
                    <a:pt x="2351" y="3875"/>
                    <a:pt x="2509" y="3875"/>
                  </a:cubicBezTo>
                  <a:cubicBezTo>
                    <a:pt x="3171" y="3875"/>
                    <a:pt x="3708" y="3410"/>
                    <a:pt x="3708" y="3410"/>
                  </a:cubicBezTo>
                  <a:cubicBezTo>
                    <a:pt x="3606" y="3207"/>
                    <a:pt x="3716" y="2664"/>
                    <a:pt x="3716" y="2664"/>
                  </a:cubicBezTo>
                  <a:cubicBezTo>
                    <a:pt x="3716" y="2664"/>
                    <a:pt x="3954" y="3046"/>
                    <a:pt x="4921" y="3148"/>
                  </a:cubicBezTo>
                  <a:cubicBezTo>
                    <a:pt x="4964" y="3152"/>
                    <a:pt x="5007" y="3154"/>
                    <a:pt x="5049" y="3154"/>
                  </a:cubicBezTo>
                  <a:cubicBezTo>
                    <a:pt x="5812" y="3154"/>
                    <a:pt x="6483" y="2466"/>
                    <a:pt x="6668" y="2257"/>
                  </a:cubicBezTo>
                  <a:cubicBezTo>
                    <a:pt x="6668" y="1799"/>
                    <a:pt x="6634" y="1256"/>
                    <a:pt x="6634" y="755"/>
                  </a:cubicBezTo>
                  <a:cubicBezTo>
                    <a:pt x="6634" y="433"/>
                    <a:pt x="6482" y="161"/>
                    <a:pt x="62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3"/>
            <p:cNvSpPr/>
            <p:nvPr/>
          </p:nvSpPr>
          <p:spPr>
            <a:xfrm>
              <a:off x="12273314" y="648786"/>
              <a:ext cx="896652" cy="781676"/>
            </a:xfrm>
            <a:custGeom>
              <a:rect b="b" l="l" r="r" t="t"/>
              <a:pathLst>
                <a:path extrusionOk="0" h="5806" w="6660">
                  <a:moveTo>
                    <a:pt x="1342" y="0"/>
                  </a:moveTo>
                  <a:cubicBezTo>
                    <a:pt x="644" y="0"/>
                    <a:pt x="0" y="323"/>
                    <a:pt x="0" y="979"/>
                  </a:cubicBezTo>
                  <a:lnTo>
                    <a:pt x="0" y="5042"/>
                  </a:lnTo>
                  <a:lnTo>
                    <a:pt x="6660" y="5806"/>
                  </a:lnTo>
                  <a:cubicBezTo>
                    <a:pt x="6660" y="3287"/>
                    <a:pt x="6558" y="1768"/>
                    <a:pt x="6057" y="1768"/>
                  </a:cubicBezTo>
                  <a:cubicBezTo>
                    <a:pt x="5642" y="1768"/>
                    <a:pt x="5430" y="2701"/>
                    <a:pt x="5379" y="2973"/>
                  </a:cubicBezTo>
                  <a:cubicBezTo>
                    <a:pt x="5404" y="2752"/>
                    <a:pt x="5311" y="2073"/>
                    <a:pt x="4522" y="1785"/>
                  </a:cubicBezTo>
                  <a:cubicBezTo>
                    <a:pt x="4356" y="1725"/>
                    <a:pt x="4208" y="1700"/>
                    <a:pt x="4077" y="1700"/>
                  </a:cubicBezTo>
                  <a:cubicBezTo>
                    <a:pt x="3451" y="1700"/>
                    <a:pt x="3207" y="2269"/>
                    <a:pt x="3207" y="2269"/>
                  </a:cubicBezTo>
                  <a:cubicBezTo>
                    <a:pt x="3207" y="2269"/>
                    <a:pt x="3334" y="1522"/>
                    <a:pt x="2927" y="776"/>
                  </a:cubicBezTo>
                  <a:cubicBezTo>
                    <a:pt x="2642" y="261"/>
                    <a:pt x="1970" y="0"/>
                    <a:pt x="13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3"/>
            <p:cNvSpPr/>
            <p:nvPr/>
          </p:nvSpPr>
          <p:spPr>
            <a:xfrm>
              <a:off x="12263082" y="661710"/>
              <a:ext cx="905807" cy="768752"/>
            </a:xfrm>
            <a:custGeom>
              <a:rect b="b" l="l" r="r" t="t"/>
              <a:pathLst>
                <a:path extrusionOk="0" h="5710" w="6728">
                  <a:moveTo>
                    <a:pt x="6608" y="2698"/>
                  </a:moveTo>
                  <a:lnTo>
                    <a:pt x="6608" y="2698"/>
                  </a:lnTo>
                  <a:cubicBezTo>
                    <a:pt x="6611" y="2715"/>
                    <a:pt x="6613" y="2732"/>
                    <a:pt x="6615" y="2750"/>
                  </a:cubicBezTo>
                  <a:lnTo>
                    <a:pt x="6615" y="2750"/>
                  </a:lnTo>
                  <a:cubicBezTo>
                    <a:pt x="6614" y="2733"/>
                    <a:pt x="6612" y="2716"/>
                    <a:pt x="6608" y="2698"/>
                  </a:cubicBezTo>
                  <a:close/>
                  <a:moveTo>
                    <a:pt x="475" y="1"/>
                  </a:moveTo>
                  <a:cubicBezTo>
                    <a:pt x="229" y="171"/>
                    <a:pt x="76" y="476"/>
                    <a:pt x="76" y="798"/>
                  </a:cubicBezTo>
                  <a:cubicBezTo>
                    <a:pt x="76" y="1299"/>
                    <a:pt x="34" y="1876"/>
                    <a:pt x="34" y="2334"/>
                  </a:cubicBezTo>
                  <a:cubicBezTo>
                    <a:pt x="218" y="2542"/>
                    <a:pt x="903" y="3197"/>
                    <a:pt x="1664" y="3197"/>
                  </a:cubicBezTo>
                  <a:cubicBezTo>
                    <a:pt x="1709" y="3197"/>
                    <a:pt x="1754" y="3195"/>
                    <a:pt x="1798" y="3191"/>
                  </a:cubicBezTo>
                  <a:cubicBezTo>
                    <a:pt x="2766" y="3089"/>
                    <a:pt x="3003" y="2707"/>
                    <a:pt x="3003" y="2707"/>
                  </a:cubicBezTo>
                  <a:cubicBezTo>
                    <a:pt x="3003" y="2707"/>
                    <a:pt x="3122" y="3250"/>
                    <a:pt x="3020" y="3453"/>
                  </a:cubicBezTo>
                  <a:cubicBezTo>
                    <a:pt x="3020" y="3453"/>
                    <a:pt x="3557" y="3918"/>
                    <a:pt x="4219" y="3918"/>
                  </a:cubicBezTo>
                  <a:cubicBezTo>
                    <a:pt x="4377" y="3918"/>
                    <a:pt x="4542" y="3892"/>
                    <a:pt x="4708" y="3827"/>
                  </a:cubicBezTo>
                  <a:cubicBezTo>
                    <a:pt x="5336" y="3581"/>
                    <a:pt x="5378" y="3309"/>
                    <a:pt x="5378" y="3309"/>
                  </a:cubicBezTo>
                  <a:lnTo>
                    <a:pt x="5378" y="3309"/>
                  </a:lnTo>
                  <a:cubicBezTo>
                    <a:pt x="5378" y="3309"/>
                    <a:pt x="5497" y="3691"/>
                    <a:pt x="5336" y="3937"/>
                  </a:cubicBezTo>
                  <a:cubicBezTo>
                    <a:pt x="5336" y="3937"/>
                    <a:pt x="5629" y="4390"/>
                    <a:pt x="6071" y="4390"/>
                  </a:cubicBezTo>
                  <a:cubicBezTo>
                    <a:pt x="6197" y="4390"/>
                    <a:pt x="6335" y="4353"/>
                    <a:pt x="6481" y="4259"/>
                  </a:cubicBezTo>
                  <a:lnTo>
                    <a:pt x="6481" y="4259"/>
                  </a:lnTo>
                  <a:cubicBezTo>
                    <a:pt x="6481" y="4259"/>
                    <a:pt x="6566" y="4785"/>
                    <a:pt x="6074" y="5201"/>
                  </a:cubicBezTo>
                  <a:lnTo>
                    <a:pt x="110" y="4955"/>
                  </a:lnTo>
                  <a:lnTo>
                    <a:pt x="6727" y="5710"/>
                  </a:lnTo>
                  <a:cubicBezTo>
                    <a:pt x="6727" y="4452"/>
                    <a:pt x="6703" y="3444"/>
                    <a:pt x="6615" y="2750"/>
                  </a:cubicBezTo>
                  <a:lnTo>
                    <a:pt x="6615" y="2750"/>
                  </a:lnTo>
                  <a:cubicBezTo>
                    <a:pt x="6617" y="2775"/>
                    <a:pt x="6617" y="2800"/>
                    <a:pt x="6617" y="2826"/>
                  </a:cubicBezTo>
                  <a:cubicBezTo>
                    <a:pt x="6617" y="3513"/>
                    <a:pt x="6388" y="4073"/>
                    <a:pt x="6108" y="4073"/>
                  </a:cubicBezTo>
                  <a:cubicBezTo>
                    <a:pt x="5828" y="4073"/>
                    <a:pt x="5599" y="3513"/>
                    <a:pt x="5599" y="2826"/>
                  </a:cubicBezTo>
                  <a:cubicBezTo>
                    <a:pt x="5599" y="2529"/>
                    <a:pt x="5641" y="2257"/>
                    <a:pt x="5709" y="2045"/>
                  </a:cubicBezTo>
                  <a:lnTo>
                    <a:pt x="5709" y="2045"/>
                  </a:lnTo>
                  <a:cubicBezTo>
                    <a:pt x="5565" y="2342"/>
                    <a:pt x="5480" y="2715"/>
                    <a:pt x="5446" y="2877"/>
                  </a:cubicBezTo>
                  <a:cubicBezTo>
                    <a:pt x="5455" y="2809"/>
                    <a:pt x="5455" y="2698"/>
                    <a:pt x="5421" y="2563"/>
                  </a:cubicBezTo>
                  <a:cubicBezTo>
                    <a:pt x="5361" y="3089"/>
                    <a:pt x="4912" y="3496"/>
                    <a:pt x="4369" y="3496"/>
                  </a:cubicBezTo>
                  <a:cubicBezTo>
                    <a:pt x="3775" y="3496"/>
                    <a:pt x="3300" y="3021"/>
                    <a:pt x="3300" y="2436"/>
                  </a:cubicBezTo>
                  <a:cubicBezTo>
                    <a:pt x="3300" y="2266"/>
                    <a:pt x="3342" y="2113"/>
                    <a:pt x="3410" y="1969"/>
                  </a:cubicBezTo>
                  <a:lnTo>
                    <a:pt x="3410" y="1969"/>
                  </a:lnTo>
                  <a:cubicBezTo>
                    <a:pt x="3325" y="2079"/>
                    <a:pt x="3283" y="2164"/>
                    <a:pt x="3283" y="2164"/>
                  </a:cubicBezTo>
                  <a:cubicBezTo>
                    <a:pt x="3283" y="2164"/>
                    <a:pt x="3359" y="1731"/>
                    <a:pt x="3207" y="1189"/>
                  </a:cubicBezTo>
                  <a:lnTo>
                    <a:pt x="3207" y="1189"/>
                  </a:lnTo>
                  <a:cubicBezTo>
                    <a:pt x="3249" y="1748"/>
                    <a:pt x="2995" y="2300"/>
                    <a:pt x="2503" y="2597"/>
                  </a:cubicBezTo>
                  <a:cubicBezTo>
                    <a:pt x="2268" y="2738"/>
                    <a:pt x="2008" y="2805"/>
                    <a:pt x="1750" y="2805"/>
                  </a:cubicBezTo>
                  <a:cubicBezTo>
                    <a:pt x="1215" y="2805"/>
                    <a:pt x="682" y="2518"/>
                    <a:pt x="373" y="2003"/>
                  </a:cubicBezTo>
                  <a:cubicBezTo>
                    <a:pt x="0" y="1392"/>
                    <a:pt x="59" y="493"/>
                    <a:pt x="4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3"/>
            <p:cNvSpPr/>
            <p:nvPr/>
          </p:nvSpPr>
          <p:spPr>
            <a:xfrm>
              <a:off x="12320166" y="1180318"/>
              <a:ext cx="199929" cy="150788"/>
            </a:xfrm>
            <a:custGeom>
              <a:rect b="b" l="l" r="r" t="t"/>
              <a:pathLst>
                <a:path extrusionOk="0" h="1120" w="1485">
                  <a:moveTo>
                    <a:pt x="450" y="0"/>
                  </a:moveTo>
                  <a:cubicBezTo>
                    <a:pt x="450" y="0"/>
                    <a:pt x="1061" y="602"/>
                    <a:pt x="0" y="1120"/>
                  </a:cubicBezTo>
                  <a:lnTo>
                    <a:pt x="967" y="1120"/>
                  </a:lnTo>
                  <a:cubicBezTo>
                    <a:pt x="1485" y="509"/>
                    <a:pt x="832" y="0"/>
                    <a:pt x="4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3"/>
            <p:cNvSpPr/>
            <p:nvPr/>
          </p:nvSpPr>
          <p:spPr>
            <a:xfrm>
              <a:off x="12762168" y="1165374"/>
              <a:ext cx="162232" cy="123593"/>
            </a:xfrm>
            <a:custGeom>
              <a:rect b="b" l="l" r="r" t="t"/>
              <a:pathLst>
                <a:path extrusionOk="0" h="918" w="1205">
                  <a:moveTo>
                    <a:pt x="416" y="1"/>
                  </a:moveTo>
                  <a:cubicBezTo>
                    <a:pt x="0" y="493"/>
                    <a:pt x="526" y="917"/>
                    <a:pt x="840" y="917"/>
                  </a:cubicBezTo>
                  <a:cubicBezTo>
                    <a:pt x="840" y="917"/>
                    <a:pt x="339" y="417"/>
                    <a:pt x="12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3"/>
            <p:cNvSpPr/>
            <p:nvPr/>
          </p:nvSpPr>
          <p:spPr>
            <a:xfrm>
              <a:off x="12464089" y="1060360"/>
              <a:ext cx="163444" cy="123458"/>
            </a:xfrm>
            <a:custGeom>
              <a:rect b="b" l="l" r="r" t="t"/>
              <a:pathLst>
                <a:path extrusionOk="0" h="917" w="1214">
                  <a:moveTo>
                    <a:pt x="424" y="0"/>
                  </a:moveTo>
                  <a:cubicBezTo>
                    <a:pt x="0" y="492"/>
                    <a:pt x="534" y="917"/>
                    <a:pt x="848" y="917"/>
                  </a:cubicBezTo>
                  <a:cubicBezTo>
                    <a:pt x="848" y="917"/>
                    <a:pt x="348" y="416"/>
                    <a:pt x="1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3"/>
            <p:cNvSpPr/>
            <p:nvPr/>
          </p:nvSpPr>
          <p:spPr>
            <a:xfrm>
              <a:off x="11628016" y="1165374"/>
              <a:ext cx="163444" cy="123593"/>
            </a:xfrm>
            <a:custGeom>
              <a:rect b="b" l="l" r="r" t="t"/>
              <a:pathLst>
                <a:path extrusionOk="0" h="918" w="1214">
                  <a:moveTo>
                    <a:pt x="0" y="1"/>
                  </a:moveTo>
                  <a:cubicBezTo>
                    <a:pt x="874" y="417"/>
                    <a:pt x="374" y="917"/>
                    <a:pt x="374" y="917"/>
                  </a:cubicBezTo>
                  <a:cubicBezTo>
                    <a:pt x="688" y="917"/>
                    <a:pt x="1214" y="493"/>
                    <a:pt x="7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3"/>
            <p:cNvSpPr/>
            <p:nvPr/>
          </p:nvSpPr>
          <p:spPr>
            <a:xfrm>
              <a:off x="11927306" y="1060360"/>
              <a:ext cx="162232" cy="123458"/>
            </a:xfrm>
            <a:custGeom>
              <a:rect b="b" l="l" r="r" t="t"/>
              <a:pathLst>
                <a:path extrusionOk="0" h="917" w="1205">
                  <a:moveTo>
                    <a:pt x="0" y="0"/>
                  </a:moveTo>
                  <a:cubicBezTo>
                    <a:pt x="865" y="416"/>
                    <a:pt x="365" y="917"/>
                    <a:pt x="365" y="917"/>
                  </a:cubicBezTo>
                  <a:cubicBezTo>
                    <a:pt x="679" y="917"/>
                    <a:pt x="1205" y="492"/>
                    <a:pt x="7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3"/>
            <p:cNvSpPr/>
            <p:nvPr/>
          </p:nvSpPr>
          <p:spPr>
            <a:xfrm>
              <a:off x="12032320" y="1180318"/>
              <a:ext cx="198852" cy="150788"/>
            </a:xfrm>
            <a:custGeom>
              <a:rect b="b" l="l" r="r" t="t"/>
              <a:pathLst>
                <a:path extrusionOk="0" h="1120" w="1477">
                  <a:moveTo>
                    <a:pt x="1027" y="0"/>
                  </a:moveTo>
                  <a:cubicBezTo>
                    <a:pt x="645" y="0"/>
                    <a:pt x="0" y="509"/>
                    <a:pt x="509" y="1120"/>
                  </a:cubicBezTo>
                  <a:lnTo>
                    <a:pt x="1477" y="1120"/>
                  </a:lnTo>
                  <a:cubicBezTo>
                    <a:pt x="416" y="602"/>
                    <a:pt x="1027" y="0"/>
                    <a:pt x="10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3"/>
            <p:cNvSpPr/>
            <p:nvPr/>
          </p:nvSpPr>
          <p:spPr>
            <a:xfrm>
              <a:off x="12258504" y="627513"/>
              <a:ext cx="247858" cy="324464"/>
            </a:xfrm>
            <a:custGeom>
              <a:rect b="b" l="l" r="r" t="t"/>
              <a:pathLst>
                <a:path extrusionOk="0" h="2410" w="1841">
                  <a:moveTo>
                    <a:pt x="1205" y="0"/>
                  </a:moveTo>
                  <a:cubicBezTo>
                    <a:pt x="543" y="0"/>
                    <a:pt x="0" y="543"/>
                    <a:pt x="0" y="1213"/>
                  </a:cubicBezTo>
                  <a:cubicBezTo>
                    <a:pt x="0" y="1824"/>
                    <a:pt x="450" y="2333"/>
                    <a:pt x="1035" y="2410"/>
                  </a:cubicBezTo>
                  <a:cubicBezTo>
                    <a:pt x="696" y="2198"/>
                    <a:pt x="458" y="1816"/>
                    <a:pt x="458" y="1383"/>
                  </a:cubicBezTo>
                  <a:cubicBezTo>
                    <a:pt x="458" y="713"/>
                    <a:pt x="1001" y="170"/>
                    <a:pt x="1671" y="170"/>
                  </a:cubicBezTo>
                  <a:cubicBezTo>
                    <a:pt x="1731" y="170"/>
                    <a:pt x="1790" y="179"/>
                    <a:pt x="1841" y="179"/>
                  </a:cubicBezTo>
                  <a:cubicBezTo>
                    <a:pt x="1654" y="68"/>
                    <a:pt x="1442" y="0"/>
                    <a:pt x="12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3"/>
            <p:cNvSpPr/>
            <p:nvPr/>
          </p:nvSpPr>
          <p:spPr>
            <a:xfrm>
              <a:off x="12044841" y="627513"/>
              <a:ext cx="249205" cy="324464"/>
            </a:xfrm>
            <a:custGeom>
              <a:rect b="b" l="l" r="r" t="t"/>
              <a:pathLst>
                <a:path extrusionOk="0" h="2410" w="1851">
                  <a:moveTo>
                    <a:pt x="637" y="0"/>
                  </a:moveTo>
                  <a:cubicBezTo>
                    <a:pt x="408" y="0"/>
                    <a:pt x="187" y="68"/>
                    <a:pt x="1" y="179"/>
                  </a:cubicBezTo>
                  <a:cubicBezTo>
                    <a:pt x="60" y="179"/>
                    <a:pt x="111" y="170"/>
                    <a:pt x="170" y="170"/>
                  </a:cubicBezTo>
                  <a:cubicBezTo>
                    <a:pt x="841" y="170"/>
                    <a:pt x="1384" y="713"/>
                    <a:pt x="1384" y="1383"/>
                  </a:cubicBezTo>
                  <a:cubicBezTo>
                    <a:pt x="1384" y="1816"/>
                    <a:pt x="1154" y="2198"/>
                    <a:pt x="807" y="2410"/>
                  </a:cubicBezTo>
                  <a:cubicBezTo>
                    <a:pt x="1392" y="2333"/>
                    <a:pt x="1850" y="1824"/>
                    <a:pt x="1850" y="1213"/>
                  </a:cubicBezTo>
                  <a:cubicBezTo>
                    <a:pt x="1850" y="543"/>
                    <a:pt x="1307" y="0"/>
                    <a:pt x="6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3"/>
            <p:cNvSpPr/>
            <p:nvPr/>
          </p:nvSpPr>
          <p:spPr>
            <a:xfrm>
              <a:off x="11931749" y="700619"/>
              <a:ext cx="242338" cy="244493"/>
            </a:xfrm>
            <a:custGeom>
              <a:rect b="b" l="l" r="r" t="t"/>
              <a:pathLst>
                <a:path extrusionOk="0" h="1816" w="1800">
                  <a:moveTo>
                    <a:pt x="612" y="0"/>
                  </a:moveTo>
                  <a:lnTo>
                    <a:pt x="612" y="0"/>
                  </a:lnTo>
                  <a:cubicBezTo>
                    <a:pt x="255" y="128"/>
                    <a:pt x="1" y="467"/>
                    <a:pt x="1" y="874"/>
                  </a:cubicBezTo>
                  <a:cubicBezTo>
                    <a:pt x="1" y="1392"/>
                    <a:pt x="425" y="1816"/>
                    <a:pt x="943" y="1816"/>
                  </a:cubicBezTo>
                  <a:cubicBezTo>
                    <a:pt x="1324" y="1816"/>
                    <a:pt x="1647" y="1587"/>
                    <a:pt x="1799" y="1256"/>
                  </a:cubicBezTo>
                  <a:lnTo>
                    <a:pt x="1799" y="1256"/>
                  </a:lnTo>
                  <a:cubicBezTo>
                    <a:pt x="1638" y="1468"/>
                    <a:pt x="1384" y="1612"/>
                    <a:pt x="1095" y="1612"/>
                  </a:cubicBezTo>
                  <a:cubicBezTo>
                    <a:pt x="612" y="1612"/>
                    <a:pt x="213" y="1222"/>
                    <a:pt x="213" y="730"/>
                  </a:cubicBezTo>
                  <a:cubicBezTo>
                    <a:pt x="213" y="424"/>
                    <a:pt x="374" y="153"/>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3"/>
            <p:cNvSpPr/>
            <p:nvPr/>
          </p:nvSpPr>
          <p:spPr>
            <a:xfrm>
              <a:off x="12003778" y="704793"/>
              <a:ext cx="170310" cy="150115"/>
            </a:xfrm>
            <a:custGeom>
              <a:rect b="b" l="l" r="r" t="t"/>
              <a:pathLst>
                <a:path extrusionOk="0" h="1115" w="1265">
                  <a:moveTo>
                    <a:pt x="603" y="0"/>
                  </a:moveTo>
                  <a:cubicBezTo>
                    <a:pt x="552" y="0"/>
                    <a:pt x="501" y="7"/>
                    <a:pt x="450" y="20"/>
                  </a:cubicBezTo>
                  <a:cubicBezTo>
                    <a:pt x="212" y="88"/>
                    <a:pt x="43" y="283"/>
                    <a:pt x="0" y="521"/>
                  </a:cubicBezTo>
                  <a:cubicBezTo>
                    <a:pt x="68" y="351"/>
                    <a:pt x="204" y="224"/>
                    <a:pt x="391" y="173"/>
                  </a:cubicBezTo>
                  <a:cubicBezTo>
                    <a:pt x="438" y="161"/>
                    <a:pt x="486" y="155"/>
                    <a:pt x="533" y="155"/>
                  </a:cubicBezTo>
                  <a:cubicBezTo>
                    <a:pt x="788" y="155"/>
                    <a:pt x="1022" y="322"/>
                    <a:pt x="1086" y="580"/>
                  </a:cubicBezTo>
                  <a:cubicBezTo>
                    <a:pt x="1137" y="775"/>
                    <a:pt x="1086" y="970"/>
                    <a:pt x="959" y="1115"/>
                  </a:cubicBezTo>
                  <a:cubicBezTo>
                    <a:pt x="1163" y="970"/>
                    <a:pt x="1264" y="707"/>
                    <a:pt x="1197" y="461"/>
                  </a:cubicBezTo>
                  <a:cubicBezTo>
                    <a:pt x="1125" y="183"/>
                    <a:pt x="873" y="0"/>
                    <a:pt x="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3"/>
            <p:cNvSpPr/>
            <p:nvPr/>
          </p:nvSpPr>
          <p:spPr>
            <a:xfrm>
              <a:off x="11618860" y="943902"/>
              <a:ext cx="162367" cy="135710"/>
            </a:xfrm>
            <a:custGeom>
              <a:rect b="b" l="l" r="r" t="t"/>
              <a:pathLst>
                <a:path extrusionOk="0" h="1008" w="1206">
                  <a:moveTo>
                    <a:pt x="985" y="0"/>
                  </a:moveTo>
                  <a:lnTo>
                    <a:pt x="985" y="0"/>
                  </a:lnTo>
                  <a:cubicBezTo>
                    <a:pt x="1078" y="144"/>
                    <a:pt x="1103" y="323"/>
                    <a:pt x="1044" y="484"/>
                  </a:cubicBezTo>
                  <a:cubicBezTo>
                    <a:pt x="964" y="710"/>
                    <a:pt x="754" y="847"/>
                    <a:pt x="533" y="847"/>
                  </a:cubicBezTo>
                  <a:cubicBezTo>
                    <a:pt x="471" y="847"/>
                    <a:pt x="409" y="837"/>
                    <a:pt x="348" y="815"/>
                  </a:cubicBezTo>
                  <a:cubicBezTo>
                    <a:pt x="162" y="755"/>
                    <a:pt x="43" y="602"/>
                    <a:pt x="1" y="433"/>
                  </a:cubicBezTo>
                  <a:lnTo>
                    <a:pt x="1" y="433"/>
                  </a:lnTo>
                  <a:cubicBezTo>
                    <a:pt x="1" y="670"/>
                    <a:pt x="145" y="891"/>
                    <a:pt x="382" y="976"/>
                  </a:cubicBezTo>
                  <a:cubicBezTo>
                    <a:pt x="446" y="997"/>
                    <a:pt x="511" y="1007"/>
                    <a:pt x="575" y="1007"/>
                  </a:cubicBezTo>
                  <a:cubicBezTo>
                    <a:pt x="816" y="1007"/>
                    <a:pt x="1042" y="861"/>
                    <a:pt x="1129" y="619"/>
                  </a:cubicBezTo>
                  <a:cubicBezTo>
                    <a:pt x="1205" y="399"/>
                    <a:pt x="1146" y="153"/>
                    <a:pt x="9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3"/>
            <p:cNvSpPr/>
            <p:nvPr/>
          </p:nvSpPr>
          <p:spPr>
            <a:xfrm>
              <a:off x="11631381" y="927746"/>
              <a:ext cx="102994" cy="96262"/>
            </a:xfrm>
            <a:custGeom>
              <a:rect b="b" l="l" r="r" t="t"/>
              <a:pathLst>
                <a:path extrusionOk="0" h="715" w="765">
                  <a:moveTo>
                    <a:pt x="749" y="249"/>
                  </a:moveTo>
                  <a:lnTo>
                    <a:pt x="749" y="249"/>
                  </a:lnTo>
                  <a:cubicBezTo>
                    <a:pt x="752" y="257"/>
                    <a:pt x="754" y="265"/>
                    <a:pt x="756" y="273"/>
                  </a:cubicBezTo>
                  <a:lnTo>
                    <a:pt x="764" y="273"/>
                  </a:lnTo>
                  <a:cubicBezTo>
                    <a:pt x="760" y="265"/>
                    <a:pt x="755" y="257"/>
                    <a:pt x="749" y="249"/>
                  </a:cubicBezTo>
                  <a:close/>
                  <a:moveTo>
                    <a:pt x="394" y="0"/>
                  </a:moveTo>
                  <a:cubicBezTo>
                    <a:pt x="203" y="0"/>
                    <a:pt x="34" y="148"/>
                    <a:pt x="18" y="349"/>
                  </a:cubicBezTo>
                  <a:cubicBezTo>
                    <a:pt x="1" y="502"/>
                    <a:pt x="86" y="638"/>
                    <a:pt x="213" y="714"/>
                  </a:cubicBezTo>
                  <a:cubicBezTo>
                    <a:pt x="128" y="638"/>
                    <a:pt x="86" y="527"/>
                    <a:pt x="94" y="417"/>
                  </a:cubicBezTo>
                  <a:cubicBezTo>
                    <a:pt x="110" y="232"/>
                    <a:pt x="264" y="85"/>
                    <a:pt x="446" y="85"/>
                  </a:cubicBezTo>
                  <a:cubicBezTo>
                    <a:pt x="456" y="85"/>
                    <a:pt x="466" y="85"/>
                    <a:pt x="476" y="86"/>
                  </a:cubicBezTo>
                  <a:cubicBezTo>
                    <a:pt x="593" y="102"/>
                    <a:pt x="689" y="161"/>
                    <a:pt x="749" y="249"/>
                  </a:cubicBezTo>
                  <a:lnTo>
                    <a:pt x="749" y="249"/>
                  </a:lnTo>
                  <a:cubicBezTo>
                    <a:pt x="707" y="116"/>
                    <a:pt x="577" y="9"/>
                    <a:pt x="425" y="1"/>
                  </a:cubicBezTo>
                  <a:cubicBezTo>
                    <a:pt x="415" y="1"/>
                    <a:pt x="404" y="0"/>
                    <a:pt x="3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3"/>
            <p:cNvSpPr/>
            <p:nvPr/>
          </p:nvSpPr>
          <p:spPr>
            <a:xfrm>
              <a:off x="12759879" y="943902"/>
              <a:ext cx="162232" cy="135710"/>
            </a:xfrm>
            <a:custGeom>
              <a:rect b="b" l="l" r="r" t="t"/>
              <a:pathLst>
                <a:path extrusionOk="0" h="1008" w="1205">
                  <a:moveTo>
                    <a:pt x="221" y="0"/>
                  </a:moveTo>
                  <a:lnTo>
                    <a:pt x="221" y="0"/>
                  </a:lnTo>
                  <a:cubicBezTo>
                    <a:pt x="68" y="153"/>
                    <a:pt x="0" y="399"/>
                    <a:pt x="76" y="619"/>
                  </a:cubicBezTo>
                  <a:cubicBezTo>
                    <a:pt x="164" y="861"/>
                    <a:pt x="389" y="1007"/>
                    <a:pt x="631" y="1007"/>
                  </a:cubicBezTo>
                  <a:cubicBezTo>
                    <a:pt x="694" y="1007"/>
                    <a:pt x="759" y="997"/>
                    <a:pt x="823" y="976"/>
                  </a:cubicBezTo>
                  <a:cubicBezTo>
                    <a:pt x="1061" y="891"/>
                    <a:pt x="1205" y="670"/>
                    <a:pt x="1205" y="433"/>
                  </a:cubicBezTo>
                  <a:lnTo>
                    <a:pt x="1205" y="433"/>
                  </a:lnTo>
                  <a:cubicBezTo>
                    <a:pt x="1171" y="602"/>
                    <a:pt x="1044" y="755"/>
                    <a:pt x="865" y="815"/>
                  </a:cubicBezTo>
                  <a:cubicBezTo>
                    <a:pt x="803" y="837"/>
                    <a:pt x="739" y="847"/>
                    <a:pt x="677" y="847"/>
                  </a:cubicBezTo>
                  <a:cubicBezTo>
                    <a:pt x="451" y="847"/>
                    <a:pt x="241" y="710"/>
                    <a:pt x="161" y="484"/>
                  </a:cubicBezTo>
                  <a:cubicBezTo>
                    <a:pt x="102" y="323"/>
                    <a:pt x="136" y="144"/>
                    <a:pt x="2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3"/>
            <p:cNvSpPr/>
            <p:nvPr/>
          </p:nvSpPr>
          <p:spPr>
            <a:xfrm>
              <a:off x="12807809" y="927746"/>
              <a:ext cx="101782" cy="96262"/>
            </a:xfrm>
            <a:custGeom>
              <a:rect b="b" l="l" r="r" t="t"/>
              <a:pathLst>
                <a:path extrusionOk="0" h="715" w="756">
                  <a:moveTo>
                    <a:pt x="363" y="0"/>
                  </a:moveTo>
                  <a:cubicBezTo>
                    <a:pt x="353" y="0"/>
                    <a:pt x="342" y="1"/>
                    <a:pt x="331" y="1"/>
                  </a:cubicBezTo>
                  <a:cubicBezTo>
                    <a:pt x="170" y="10"/>
                    <a:pt x="43" y="129"/>
                    <a:pt x="0" y="273"/>
                  </a:cubicBezTo>
                  <a:cubicBezTo>
                    <a:pt x="51" y="171"/>
                    <a:pt x="153" y="103"/>
                    <a:pt x="280" y="86"/>
                  </a:cubicBezTo>
                  <a:cubicBezTo>
                    <a:pt x="290" y="85"/>
                    <a:pt x="300" y="85"/>
                    <a:pt x="310" y="85"/>
                  </a:cubicBezTo>
                  <a:cubicBezTo>
                    <a:pt x="492" y="85"/>
                    <a:pt x="646" y="232"/>
                    <a:pt x="662" y="417"/>
                  </a:cubicBezTo>
                  <a:cubicBezTo>
                    <a:pt x="671" y="527"/>
                    <a:pt x="628" y="638"/>
                    <a:pt x="543" y="714"/>
                  </a:cubicBezTo>
                  <a:cubicBezTo>
                    <a:pt x="671" y="638"/>
                    <a:pt x="755" y="502"/>
                    <a:pt x="738" y="349"/>
                  </a:cubicBezTo>
                  <a:cubicBezTo>
                    <a:pt x="722" y="148"/>
                    <a:pt x="561" y="0"/>
                    <a:pt x="3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3"/>
            <p:cNvSpPr/>
            <p:nvPr/>
          </p:nvSpPr>
          <p:spPr>
            <a:xfrm>
              <a:off x="12390983" y="700619"/>
              <a:ext cx="242204" cy="244493"/>
            </a:xfrm>
            <a:custGeom>
              <a:rect b="b" l="l" r="r" t="t"/>
              <a:pathLst>
                <a:path extrusionOk="0" h="1816" w="1799">
                  <a:moveTo>
                    <a:pt x="1188" y="0"/>
                  </a:moveTo>
                  <a:cubicBezTo>
                    <a:pt x="1425" y="153"/>
                    <a:pt x="1586" y="424"/>
                    <a:pt x="1586" y="730"/>
                  </a:cubicBezTo>
                  <a:cubicBezTo>
                    <a:pt x="1586" y="1222"/>
                    <a:pt x="1188" y="1612"/>
                    <a:pt x="704" y="1612"/>
                  </a:cubicBezTo>
                  <a:cubicBezTo>
                    <a:pt x="416" y="1612"/>
                    <a:pt x="161" y="1468"/>
                    <a:pt x="0" y="1256"/>
                  </a:cubicBezTo>
                  <a:lnTo>
                    <a:pt x="0" y="1256"/>
                  </a:lnTo>
                  <a:cubicBezTo>
                    <a:pt x="153" y="1587"/>
                    <a:pt x="475" y="1816"/>
                    <a:pt x="857" y="1816"/>
                  </a:cubicBezTo>
                  <a:cubicBezTo>
                    <a:pt x="1374" y="1816"/>
                    <a:pt x="1799" y="1392"/>
                    <a:pt x="1799" y="874"/>
                  </a:cubicBezTo>
                  <a:cubicBezTo>
                    <a:pt x="1799" y="467"/>
                    <a:pt x="1544" y="128"/>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3"/>
            <p:cNvSpPr/>
            <p:nvPr/>
          </p:nvSpPr>
          <p:spPr>
            <a:xfrm>
              <a:off x="12390983" y="704793"/>
              <a:ext cx="170310" cy="150115"/>
            </a:xfrm>
            <a:custGeom>
              <a:rect b="b" l="l" r="r" t="t"/>
              <a:pathLst>
                <a:path extrusionOk="0" h="1115" w="1265">
                  <a:moveTo>
                    <a:pt x="662" y="0"/>
                  </a:moveTo>
                  <a:cubicBezTo>
                    <a:pt x="391" y="0"/>
                    <a:pt x="139" y="183"/>
                    <a:pt x="68" y="461"/>
                  </a:cubicBezTo>
                  <a:cubicBezTo>
                    <a:pt x="0" y="707"/>
                    <a:pt x="102" y="970"/>
                    <a:pt x="306" y="1115"/>
                  </a:cubicBezTo>
                  <a:cubicBezTo>
                    <a:pt x="178" y="970"/>
                    <a:pt x="127" y="775"/>
                    <a:pt x="178" y="580"/>
                  </a:cubicBezTo>
                  <a:cubicBezTo>
                    <a:pt x="243" y="322"/>
                    <a:pt x="476" y="155"/>
                    <a:pt x="731" y="155"/>
                  </a:cubicBezTo>
                  <a:cubicBezTo>
                    <a:pt x="778" y="155"/>
                    <a:pt x="826" y="161"/>
                    <a:pt x="874" y="173"/>
                  </a:cubicBezTo>
                  <a:cubicBezTo>
                    <a:pt x="1061" y="224"/>
                    <a:pt x="1196" y="351"/>
                    <a:pt x="1264" y="521"/>
                  </a:cubicBezTo>
                  <a:cubicBezTo>
                    <a:pt x="1222" y="283"/>
                    <a:pt x="1052" y="88"/>
                    <a:pt x="815" y="20"/>
                  </a:cubicBezTo>
                  <a:cubicBezTo>
                    <a:pt x="764" y="7"/>
                    <a:pt x="712" y="0"/>
                    <a:pt x="6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3"/>
            <p:cNvSpPr/>
            <p:nvPr/>
          </p:nvSpPr>
          <p:spPr>
            <a:xfrm>
              <a:off x="11425796" y="907282"/>
              <a:ext cx="74452" cy="193198"/>
            </a:xfrm>
            <a:custGeom>
              <a:rect b="b" l="l" r="r" t="t"/>
              <a:pathLst>
                <a:path extrusionOk="0" h="1435" w="553">
                  <a:moveTo>
                    <a:pt x="281" y="1"/>
                  </a:moveTo>
                  <a:cubicBezTo>
                    <a:pt x="128" y="1"/>
                    <a:pt x="1" y="323"/>
                    <a:pt x="1" y="722"/>
                  </a:cubicBezTo>
                  <a:cubicBezTo>
                    <a:pt x="1" y="1112"/>
                    <a:pt x="128" y="1434"/>
                    <a:pt x="281" y="1434"/>
                  </a:cubicBezTo>
                  <a:cubicBezTo>
                    <a:pt x="425" y="1434"/>
                    <a:pt x="552" y="1112"/>
                    <a:pt x="552" y="722"/>
                  </a:cubicBezTo>
                  <a:cubicBezTo>
                    <a:pt x="552" y="323"/>
                    <a:pt x="425" y="1"/>
                    <a:pt x="2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3"/>
            <p:cNvSpPr/>
            <p:nvPr/>
          </p:nvSpPr>
          <p:spPr>
            <a:xfrm>
              <a:off x="13052168" y="907282"/>
              <a:ext cx="74452" cy="193198"/>
            </a:xfrm>
            <a:custGeom>
              <a:rect b="b" l="l" r="r" t="t"/>
              <a:pathLst>
                <a:path extrusionOk="0" h="1435" w="553">
                  <a:moveTo>
                    <a:pt x="272" y="1"/>
                  </a:moveTo>
                  <a:cubicBezTo>
                    <a:pt x="120" y="1"/>
                    <a:pt x="1" y="323"/>
                    <a:pt x="1" y="713"/>
                  </a:cubicBezTo>
                  <a:cubicBezTo>
                    <a:pt x="1" y="1112"/>
                    <a:pt x="120" y="1434"/>
                    <a:pt x="272" y="1434"/>
                  </a:cubicBezTo>
                  <a:cubicBezTo>
                    <a:pt x="425" y="1434"/>
                    <a:pt x="552" y="1112"/>
                    <a:pt x="552" y="713"/>
                  </a:cubicBezTo>
                  <a:cubicBezTo>
                    <a:pt x="552" y="323"/>
                    <a:pt x="425" y="1"/>
                    <a:pt x="2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3"/>
            <p:cNvSpPr/>
            <p:nvPr/>
          </p:nvSpPr>
          <p:spPr>
            <a:xfrm>
              <a:off x="11510346" y="1457798"/>
              <a:ext cx="1544235" cy="3087258"/>
            </a:xfrm>
            <a:custGeom>
              <a:rect b="b" l="l" r="r" t="t"/>
              <a:pathLst>
                <a:path extrusionOk="0" h="22931" w="11470">
                  <a:moveTo>
                    <a:pt x="1" y="1"/>
                  </a:moveTo>
                  <a:lnTo>
                    <a:pt x="1" y="22930"/>
                  </a:lnTo>
                  <a:lnTo>
                    <a:pt x="11470" y="22930"/>
                  </a:lnTo>
                  <a:lnTo>
                    <a:pt x="114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3"/>
            <p:cNvSpPr/>
            <p:nvPr/>
          </p:nvSpPr>
          <p:spPr>
            <a:xfrm>
              <a:off x="12583913" y="4624781"/>
              <a:ext cx="582689" cy="852224"/>
            </a:xfrm>
            <a:custGeom>
              <a:rect b="b" l="l" r="r" t="t"/>
              <a:pathLst>
                <a:path extrusionOk="0" h="6330" w="4328">
                  <a:moveTo>
                    <a:pt x="1" y="1"/>
                  </a:moveTo>
                  <a:cubicBezTo>
                    <a:pt x="1" y="417"/>
                    <a:pt x="340" y="747"/>
                    <a:pt x="747" y="747"/>
                  </a:cubicBezTo>
                  <a:lnTo>
                    <a:pt x="2045" y="747"/>
                  </a:lnTo>
                  <a:cubicBezTo>
                    <a:pt x="2045" y="747"/>
                    <a:pt x="1850" y="1808"/>
                    <a:pt x="3080" y="1808"/>
                  </a:cubicBezTo>
                  <a:cubicBezTo>
                    <a:pt x="3080" y="1808"/>
                    <a:pt x="3402" y="6329"/>
                    <a:pt x="4107" y="6329"/>
                  </a:cubicBezTo>
                  <a:lnTo>
                    <a:pt x="4327" y="6329"/>
                  </a:lnTo>
                  <a:lnTo>
                    <a:pt x="43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3"/>
            <p:cNvSpPr/>
            <p:nvPr/>
          </p:nvSpPr>
          <p:spPr>
            <a:xfrm>
              <a:off x="12834062" y="4692232"/>
              <a:ext cx="194275" cy="174888"/>
            </a:xfrm>
            <a:custGeom>
              <a:rect b="b" l="l" r="r" t="t"/>
              <a:pathLst>
                <a:path extrusionOk="0" h="1299" w="1443">
                  <a:moveTo>
                    <a:pt x="722" y="0"/>
                  </a:moveTo>
                  <a:cubicBezTo>
                    <a:pt x="510" y="0"/>
                    <a:pt x="314" y="94"/>
                    <a:pt x="187" y="246"/>
                  </a:cubicBezTo>
                  <a:cubicBezTo>
                    <a:pt x="187" y="246"/>
                    <a:pt x="1" y="1256"/>
                    <a:pt x="1146" y="1298"/>
                  </a:cubicBezTo>
                  <a:cubicBezTo>
                    <a:pt x="1324" y="1171"/>
                    <a:pt x="1443" y="959"/>
                    <a:pt x="1443" y="721"/>
                  </a:cubicBezTo>
                  <a:cubicBezTo>
                    <a:pt x="1443" y="323"/>
                    <a:pt x="1120"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3"/>
            <p:cNvSpPr/>
            <p:nvPr/>
          </p:nvSpPr>
          <p:spPr>
            <a:xfrm>
              <a:off x="12836351" y="4679711"/>
              <a:ext cx="177176" cy="168021"/>
            </a:xfrm>
            <a:custGeom>
              <a:rect b="b" l="l" r="r" t="t"/>
              <a:pathLst>
                <a:path extrusionOk="0" h="1248" w="1316">
                  <a:moveTo>
                    <a:pt x="662" y="0"/>
                  </a:moveTo>
                  <a:cubicBezTo>
                    <a:pt x="467" y="0"/>
                    <a:pt x="289" y="93"/>
                    <a:pt x="170" y="238"/>
                  </a:cubicBezTo>
                  <a:cubicBezTo>
                    <a:pt x="170" y="238"/>
                    <a:pt x="1" y="1205"/>
                    <a:pt x="1044" y="1247"/>
                  </a:cubicBezTo>
                  <a:cubicBezTo>
                    <a:pt x="1205" y="1120"/>
                    <a:pt x="1315" y="916"/>
                    <a:pt x="1315" y="687"/>
                  </a:cubicBezTo>
                  <a:cubicBezTo>
                    <a:pt x="1315" y="305"/>
                    <a:pt x="1018" y="0"/>
                    <a:pt x="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3"/>
            <p:cNvSpPr/>
            <p:nvPr/>
          </p:nvSpPr>
          <p:spPr>
            <a:xfrm>
              <a:off x="12870548" y="4722255"/>
              <a:ext cx="130459" cy="102590"/>
            </a:xfrm>
            <a:custGeom>
              <a:rect b="b" l="l" r="r" t="t"/>
              <a:pathLst>
                <a:path extrusionOk="0" h="762" w="969">
                  <a:moveTo>
                    <a:pt x="432" y="1"/>
                  </a:moveTo>
                  <a:cubicBezTo>
                    <a:pt x="405" y="1"/>
                    <a:pt x="377" y="3"/>
                    <a:pt x="349" y="6"/>
                  </a:cubicBezTo>
                  <a:cubicBezTo>
                    <a:pt x="179" y="23"/>
                    <a:pt x="60" y="108"/>
                    <a:pt x="1" y="219"/>
                  </a:cubicBezTo>
                  <a:cubicBezTo>
                    <a:pt x="1" y="219"/>
                    <a:pt x="59" y="762"/>
                    <a:pt x="741" y="762"/>
                  </a:cubicBezTo>
                  <a:cubicBezTo>
                    <a:pt x="752" y="762"/>
                    <a:pt x="762" y="762"/>
                    <a:pt x="773" y="761"/>
                  </a:cubicBezTo>
                  <a:cubicBezTo>
                    <a:pt x="883" y="694"/>
                    <a:pt x="968" y="575"/>
                    <a:pt x="960" y="431"/>
                  </a:cubicBezTo>
                  <a:cubicBezTo>
                    <a:pt x="944" y="191"/>
                    <a:pt x="711" y="1"/>
                    <a:pt x="4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3"/>
            <p:cNvSpPr/>
            <p:nvPr/>
          </p:nvSpPr>
          <p:spPr>
            <a:xfrm>
              <a:off x="12886704" y="4735584"/>
              <a:ext cx="103936" cy="92627"/>
            </a:xfrm>
            <a:custGeom>
              <a:rect b="b" l="l" r="r" t="t"/>
              <a:pathLst>
                <a:path extrusionOk="0" h="688" w="772">
                  <a:moveTo>
                    <a:pt x="381" y="0"/>
                  </a:moveTo>
                  <a:cubicBezTo>
                    <a:pt x="375" y="0"/>
                    <a:pt x="370" y="1"/>
                    <a:pt x="365" y="1"/>
                  </a:cubicBezTo>
                  <a:cubicBezTo>
                    <a:pt x="246" y="1"/>
                    <a:pt x="144" y="60"/>
                    <a:pt x="76" y="145"/>
                  </a:cubicBezTo>
                  <a:cubicBezTo>
                    <a:pt x="76" y="145"/>
                    <a:pt x="1" y="688"/>
                    <a:pt x="605" y="688"/>
                  </a:cubicBezTo>
                  <a:cubicBezTo>
                    <a:pt x="610" y="688"/>
                    <a:pt x="614" y="688"/>
                    <a:pt x="619" y="688"/>
                  </a:cubicBezTo>
                  <a:cubicBezTo>
                    <a:pt x="712" y="612"/>
                    <a:pt x="772" y="501"/>
                    <a:pt x="763" y="366"/>
                  </a:cubicBezTo>
                  <a:cubicBezTo>
                    <a:pt x="755" y="159"/>
                    <a:pt x="585"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3"/>
            <p:cNvSpPr/>
            <p:nvPr/>
          </p:nvSpPr>
          <p:spPr>
            <a:xfrm>
              <a:off x="12999661" y="4892028"/>
              <a:ext cx="158866" cy="584978"/>
            </a:xfrm>
            <a:custGeom>
              <a:rect b="b" l="l" r="r" t="t"/>
              <a:pathLst>
                <a:path extrusionOk="0" h="4345" w="1180">
                  <a:moveTo>
                    <a:pt x="1" y="1"/>
                  </a:moveTo>
                  <a:cubicBezTo>
                    <a:pt x="68" y="832"/>
                    <a:pt x="399" y="4344"/>
                    <a:pt x="1019" y="4344"/>
                  </a:cubicBezTo>
                  <a:lnTo>
                    <a:pt x="1171" y="4344"/>
                  </a:lnTo>
                  <a:cubicBezTo>
                    <a:pt x="1171" y="4217"/>
                    <a:pt x="1180" y="4090"/>
                    <a:pt x="1180" y="3963"/>
                  </a:cubicBezTo>
                  <a:cubicBezTo>
                    <a:pt x="1180" y="2300"/>
                    <a:pt x="866" y="883"/>
                    <a:pt x="433" y="289"/>
                  </a:cubicBezTo>
                  <a:lnTo>
                    <a:pt x="433" y="289"/>
                  </a:lnTo>
                  <a:cubicBezTo>
                    <a:pt x="527" y="1952"/>
                    <a:pt x="866" y="3538"/>
                    <a:pt x="866" y="3538"/>
                  </a:cubicBezTo>
                  <a:cubicBezTo>
                    <a:pt x="560" y="2851"/>
                    <a:pt x="281" y="1443"/>
                    <a:pt x="179" y="52"/>
                  </a:cubicBezTo>
                  <a:cubicBezTo>
                    <a:pt x="119" y="18"/>
                    <a:pt x="60"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3"/>
            <p:cNvSpPr/>
            <p:nvPr/>
          </p:nvSpPr>
          <p:spPr>
            <a:xfrm>
              <a:off x="12788421" y="4693578"/>
              <a:ext cx="81183" cy="101513"/>
            </a:xfrm>
            <a:custGeom>
              <a:rect b="b" l="l" r="r" t="t"/>
              <a:pathLst>
                <a:path extrusionOk="0" h="754" w="603">
                  <a:moveTo>
                    <a:pt x="411" y="0"/>
                  </a:moveTo>
                  <a:cubicBezTo>
                    <a:pt x="374" y="0"/>
                    <a:pt x="330" y="21"/>
                    <a:pt x="280" y="75"/>
                  </a:cubicBezTo>
                  <a:cubicBezTo>
                    <a:pt x="0" y="372"/>
                    <a:pt x="323" y="754"/>
                    <a:pt x="323" y="754"/>
                  </a:cubicBezTo>
                  <a:cubicBezTo>
                    <a:pt x="323" y="754"/>
                    <a:pt x="348" y="457"/>
                    <a:pt x="603" y="296"/>
                  </a:cubicBezTo>
                  <a:cubicBezTo>
                    <a:pt x="603" y="296"/>
                    <a:pt x="550" y="0"/>
                    <a:pt x="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3"/>
            <p:cNvSpPr/>
            <p:nvPr/>
          </p:nvSpPr>
          <p:spPr>
            <a:xfrm>
              <a:off x="11384733" y="4624781"/>
              <a:ext cx="582555" cy="852224"/>
            </a:xfrm>
            <a:custGeom>
              <a:rect b="b" l="l" r="r" t="t"/>
              <a:pathLst>
                <a:path extrusionOk="0" h="6330" w="4327">
                  <a:moveTo>
                    <a:pt x="1" y="1"/>
                  </a:moveTo>
                  <a:lnTo>
                    <a:pt x="1" y="6329"/>
                  </a:lnTo>
                  <a:lnTo>
                    <a:pt x="221" y="6329"/>
                  </a:lnTo>
                  <a:cubicBezTo>
                    <a:pt x="925" y="6329"/>
                    <a:pt x="1256" y="1808"/>
                    <a:pt x="1256" y="1808"/>
                  </a:cubicBezTo>
                  <a:cubicBezTo>
                    <a:pt x="2486" y="1808"/>
                    <a:pt x="2283" y="747"/>
                    <a:pt x="2283" y="747"/>
                  </a:cubicBezTo>
                  <a:lnTo>
                    <a:pt x="3580" y="747"/>
                  </a:lnTo>
                  <a:cubicBezTo>
                    <a:pt x="3996" y="747"/>
                    <a:pt x="4327" y="417"/>
                    <a:pt x="43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3"/>
            <p:cNvSpPr/>
            <p:nvPr/>
          </p:nvSpPr>
          <p:spPr>
            <a:xfrm>
              <a:off x="11523001" y="4692232"/>
              <a:ext cx="194275" cy="174888"/>
            </a:xfrm>
            <a:custGeom>
              <a:rect b="b" l="l" r="r" t="t"/>
              <a:pathLst>
                <a:path extrusionOk="0" h="1299" w="1443">
                  <a:moveTo>
                    <a:pt x="721" y="0"/>
                  </a:moveTo>
                  <a:cubicBezTo>
                    <a:pt x="322" y="0"/>
                    <a:pt x="0" y="323"/>
                    <a:pt x="0" y="721"/>
                  </a:cubicBezTo>
                  <a:cubicBezTo>
                    <a:pt x="0" y="959"/>
                    <a:pt x="119" y="1171"/>
                    <a:pt x="305" y="1298"/>
                  </a:cubicBezTo>
                  <a:cubicBezTo>
                    <a:pt x="1442" y="1256"/>
                    <a:pt x="1256" y="246"/>
                    <a:pt x="1256" y="246"/>
                  </a:cubicBezTo>
                  <a:cubicBezTo>
                    <a:pt x="1128" y="94"/>
                    <a:pt x="933" y="0"/>
                    <a:pt x="7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3"/>
            <p:cNvSpPr/>
            <p:nvPr/>
          </p:nvSpPr>
          <p:spPr>
            <a:xfrm>
              <a:off x="11537811" y="4679711"/>
              <a:ext cx="177176" cy="168021"/>
            </a:xfrm>
            <a:custGeom>
              <a:rect b="b" l="l" r="r" t="t"/>
              <a:pathLst>
                <a:path extrusionOk="0" h="1248" w="1316">
                  <a:moveTo>
                    <a:pt x="654" y="0"/>
                  </a:moveTo>
                  <a:cubicBezTo>
                    <a:pt x="297" y="0"/>
                    <a:pt x="0" y="305"/>
                    <a:pt x="0" y="687"/>
                  </a:cubicBezTo>
                  <a:cubicBezTo>
                    <a:pt x="0" y="916"/>
                    <a:pt x="111" y="1120"/>
                    <a:pt x="280" y="1247"/>
                  </a:cubicBezTo>
                  <a:cubicBezTo>
                    <a:pt x="1315" y="1205"/>
                    <a:pt x="1146" y="238"/>
                    <a:pt x="1146" y="238"/>
                  </a:cubicBezTo>
                  <a:cubicBezTo>
                    <a:pt x="1027" y="93"/>
                    <a:pt x="849" y="0"/>
                    <a:pt x="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3"/>
            <p:cNvSpPr/>
            <p:nvPr/>
          </p:nvSpPr>
          <p:spPr>
            <a:xfrm>
              <a:off x="11550332" y="4722255"/>
              <a:ext cx="131536" cy="102590"/>
            </a:xfrm>
            <a:custGeom>
              <a:rect b="b" l="l" r="r" t="t"/>
              <a:pathLst>
                <a:path extrusionOk="0" h="762" w="977">
                  <a:moveTo>
                    <a:pt x="543" y="1"/>
                  </a:moveTo>
                  <a:cubicBezTo>
                    <a:pt x="258" y="1"/>
                    <a:pt x="25" y="191"/>
                    <a:pt x="9" y="431"/>
                  </a:cubicBezTo>
                  <a:cubicBezTo>
                    <a:pt x="1" y="575"/>
                    <a:pt x="85" y="694"/>
                    <a:pt x="196" y="761"/>
                  </a:cubicBezTo>
                  <a:cubicBezTo>
                    <a:pt x="206" y="762"/>
                    <a:pt x="217" y="762"/>
                    <a:pt x="227" y="762"/>
                  </a:cubicBezTo>
                  <a:cubicBezTo>
                    <a:pt x="910" y="762"/>
                    <a:pt x="976" y="219"/>
                    <a:pt x="976" y="219"/>
                  </a:cubicBezTo>
                  <a:cubicBezTo>
                    <a:pt x="908" y="108"/>
                    <a:pt x="790" y="23"/>
                    <a:pt x="620" y="6"/>
                  </a:cubicBezTo>
                  <a:lnTo>
                    <a:pt x="628" y="6"/>
                  </a:lnTo>
                  <a:cubicBezTo>
                    <a:pt x="600" y="3"/>
                    <a:pt x="571" y="1"/>
                    <a:pt x="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3"/>
            <p:cNvSpPr/>
            <p:nvPr/>
          </p:nvSpPr>
          <p:spPr>
            <a:xfrm>
              <a:off x="11560564" y="4735584"/>
              <a:ext cx="103936" cy="92627"/>
            </a:xfrm>
            <a:custGeom>
              <a:rect b="b" l="l" r="r" t="t"/>
              <a:pathLst>
                <a:path extrusionOk="0" h="688" w="772">
                  <a:moveTo>
                    <a:pt x="400" y="0"/>
                  </a:moveTo>
                  <a:cubicBezTo>
                    <a:pt x="187" y="0"/>
                    <a:pt x="18" y="159"/>
                    <a:pt x="9" y="366"/>
                  </a:cubicBezTo>
                  <a:cubicBezTo>
                    <a:pt x="1" y="501"/>
                    <a:pt x="60" y="612"/>
                    <a:pt x="154" y="688"/>
                  </a:cubicBezTo>
                  <a:cubicBezTo>
                    <a:pt x="158" y="688"/>
                    <a:pt x="163" y="688"/>
                    <a:pt x="168" y="688"/>
                  </a:cubicBezTo>
                  <a:cubicBezTo>
                    <a:pt x="772" y="688"/>
                    <a:pt x="697" y="145"/>
                    <a:pt x="697" y="145"/>
                  </a:cubicBezTo>
                  <a:cubicBezTo>
                    <a:pt x="629" y="60"/>
                    <a:pt x="527" y="1"/>
                    <a:pt x="408" y="1"/>
                  </a:cubicBezTo>
                  <a:lnTo>
                    <a:pt x="417" y="1"/>
                  </a:lnTo>
                  <a:cubicBezTo>
                    <a:pt x="411" y="1"/>
                    <a:pt x="406" y="0"/>
                    <a:pt x="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3"/>
            <p:cNvSpPr/>
            <p:nvPr/>
          </p:nvSpPr>
          <p:spPr>
            <a:xfrm>
              <a:off x="11392676" y="4892028"/>
              <a:ext cx="159001" cy="584978"/>
            </a:xfrm>
            <a:custGeom>
              <a:rect b="b" l="l" r="r" t="t"/>
              <a:pathLst>
                <a:path extrusionOk="0" h="4345" w="1181">
                  <a:moveTo>
                    <a:pt x="1180" y="1"/>
                  </a:moveTo>
                  <a:cubicBezTo>
                    <a:pt x="1121" y="1"/>
                    <a:pt x="1061" y="18"/>
                    <a:pt x="1002" y="52"/>
                  </a:cubicBezTo>
                  <a:cubicBezTo>
                    <a:pt x="900" y="1443"/>
                    <a:pt x="620" y="2851"/>
                    <a:pt x="323" y="3538"/>
                  </a:cubicBezTo>
                  <a:cubicBezTo>
                    <a:pt x="323" y="3538"/>
                    <a:pt x="654" y="1952"/>
                    <a:pt x="756" y="289"/>
                  </a:cubicBezTo>
                  <a:lnTo>
                    <a:pt x="756" y="289"/>
                  </a:lnTo>
                  <a:cubicBezTo>
                    <a:pt x="315" y="883"/>
                    <a:pt x="1" y="2300"/>
                    <a:pt x="1" y="3963"/>
                  </a:cubicBezTo>
                  <a:cubicBezTo>
                    <a:pt x="1" y="4090"/>
                    <a:pt x="9" y="4217"/>
                    <a:pt x="9" y="4344"/>
                  </a:cubicBezTo>
                  <a:lnTo>
                    <a:pt x="162" y="4344"/>
                  </a:lnTo>
                  <a:cubicBezTo>
                    <a:pt x="781" y="4344"/>
                    <a:pt x="1112" y="832"/>
                    <a:pt x="11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3"/>
            <p:cNvSpPr/>
            <p:nvPr/>
          </p:nvSpPr>
          <p:spPr>
            <a:xfrm>
              <a:off x="11681734" y="4693578"/>
              <a:ext cx="81183" cy="101513"/>
            </a:xfrm>
            <a:custGeom>
              <a:rect b="b" l="l" r="r" t="t"/>
              <a:pathLst>
                <a:path extrusionOk="0" h="754" w="603">
                  <a:moveTo>
                    <a:pt x="192" y="0"/>
                  </a:moveTo>
                  <a:cubicBezTo>
                    <a:pt x="53" y="0"/>
                    <a:pt x="0" y="296"/>
                    <a:pt x="0" y="296"/>
                  </a:cubicBezTo>
                  <a:cubicBezTo>
                    <a:pt x="255" y="457"/>
                    <a:pt x="280" y="754"/>
                    <a:pt x="280" y="754"/>
                  </a:cubicBezTo>
                  <a:cubicBezTo>
                    <a:pt x="280" y="754"/>
                    <a:pt x="602" y="372"/>
                    <a:pt x="323" y="75"/>
                  </a:cubicBezTo>
                  <a:cubicBezTo>
                    <a:pt x="272" y="21"/>
                    <a:pt x="229"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3"/>
            <p:cNvSpPr/>
            <p:nvPr/>
          </p:nvSpPr>
          <p:spPr>
            <a:xfrm>
              <a:off x="11384733" y="1364093"/>
              <a:ext cx="193198" cy="3239123"/>
            </a:xfrm>
            <a:custGeom>
              <a:rect b="b" l="l" r="r" t="t"/>
              <a:pathLst>
                <a:path extrusionOk="0" h="24059" w="1435">
                  <a:moveTo>
                    <a:pt x="1" y="1"/>
                  </a:moveTo>
                  <a:lnTo>
                    <a:pt x="1" y="24059"/>
                  </a:lnTo>
                  <a:lnTo>
                    <a:pt x="1434" y="24059"/>
                  </a:lnTo>
                  <a:lnTo>
                    <a:pt x="1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3"/>
            <p:cNvSpPr/>
            <p:nvPr/>
          </p:nvSpPr>
          <p:spPr>
            <a:xfrm>
              <a:off x="12973408" y="1364093"/>
              <a:ext cx="193198" cy="3239123"/>
            </a:xfrm>
            <a:custGeom>
              <a:rect b="b" l="l" r="r" t="t"/>
              <a:pathLst>
                <a:path extrusionOk="0" h="24059" w="1435">
                  <a:moveTo>
                    <a:pt x="0" y="1"/>
                  </a:moveTo>
                  <a:lnTo>
                    <a:pt x="0" y="24059"/>
                  </a:lnTo>
                  <a:lnTo>
                    <a:pt x="1434" y="24059"/>
                  </a:lnTo>
                  <a:lnTo>
                    <a:pt x="1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3"/>
            <p:cNvSpPr/>
            <p:nvPr/>
          </p:nvSpPr>
          <p:spPr>
            <a:xfrm>
              <a:off x="11384733" y="4419196"/>
              <a:ext cx="193198" cy="184043"/>
            </a:xfrm>
            <a:custGeom>
              <a:rect b="b" l="l" r="r" t="t"/>
              <a:pathLst>
                <a:path extrusionOk="0" h="1367" w="1435">
                  <a:moveTo>
                    <a:pt x="1" y="1"/>
                  </a:moveTo>
                  <a:lnTo>
                    <a:pt x="1" y="1367"/>
                  </a:lnTo>
                  <a:lnTo>
                    <a:pt x="1434" y="1367"/>
                  </a:lnTo>
                  <a:lnTo>
                    <a:pt x="1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3"/>
            <p:cNvSpPr/>
            <p:nvPr/>
          </p:nvSpPr>
          <p:spPr>
            <a:xfrm>
              <a:off x="12973408" y="4419196"/>
              <a:ext cx="193198" cy="184043"/>
            </a:xfrm>
            <a:custGeom>
              <a:rect b="b" l="l" r="r" t="t"/>
              <a:pathLst>
                <a:path extrusionOk="0" h="1367" w="1435">
                  <a:moveTo>
                    <a:pt x="0" y="1"/>
                  </a:moveTo>
                  <a:lnTo>
                    <a:pt x="0" y="1367"/>
                  </a:lnTo>
                  <a:lnTo>
                    <a:pt x="1434" y="1367"/>
                  </a:lnTo>
                  <a:lnTo>
                    <a:pt x="1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3"/>
            <p:cNvSpPr/>
            <p:nvPr/>
          </p:nvSpPr>
          <p:spPr>
            <a:xfrm>
              <a:off x="11384733" y="1421312"/>
              <a:ext cx="193198" cy="443210"/>
            </a:xfrm>
            <a:custGeom>
              <a:rect b="b" l="l" r="r" t="t"/>
              <a:pathLst>
                <a:path extrusionOk="0" h="3292" w="1435">
                  <a:moveTo>
                    <a:pt x="1" y="0"/>
                  </a:moveTo>
                  <a:lnTo>
                    <a:pt x="1" y="3292"/>
                  </a:lnTo>
                  <a:lnTo>
                    <a:pt x="1434" y="3292"/>
                  </a:lnTo>
                  <a:lnTo>
                    <a:pt x="14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3"/>
            <p:cNvSpPr/>
            <p:nvPr/>
          </p:nvSpPr>
          <p:spPr>
            <a:xfrm>
              <a:off x="12973408" y="1421312"/>
              <a:ext cx="193198" cy="443210"/>
            </a:xfrm>
            <a:custGeom>
              <a:rect b="b" l="l" r="r" t="t"/>
              <a:pathLst>
                <a:path extrusionOk="0" h="3292" w="1435">
                  <a:moveTo>
                    <a:pt x="0" y="0"/>
                  </a:moveTo>
                  <a:lnTo>
                    <a:pt x="0" y="3292"/>
                  </a:lnTo>
                  <a:lnTo>
                    <a:pt x="1434" y="3292"/>
                  </a:lnTo>
                  <a:lnTo>
                    <a:pt x="14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3"/>
            <p:cNvSpPr/>
            <p:nvPr/>
          </p:nvSpPr>
          <p:spPr>
            <a:xfrm>
              <a:off x="11487587" y="1448031"/>
              <a:ext cx="59508" cy="3137476"/>
            </a:xfrm>
            <a:custGeom>
              <a:rect b="b" l="l" r="r" t="t"/>
              <a:pathLst>
                <a:path extrusionOk="0" h="23304" w="442">
                  <a:moveTo>
                    <a:pt x="1" y="0"/>
                  </a:moveTo>
                  <a:lnTo>
                    <a:pt x="1" y="23303"/>
                  </a:lnTo>
                  <a:lnTo>
                    <a:pt x="442" y="23303"/>
                  </a:lnTo>
                  <a:lnTo>
                    <a:pt x="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3"/>
            <p:cNvSpPr/>
            <p:nvPr/>
          </p:nvSpPr>
          <p:spPr>
            <a:xfrm>
              <a:off x="12992795" y="1438411"/>
              <a:ext cx="59508" cy="3137476"/>
            </a:xfrm>
            <a:custGeom>
              <a:rect b="b" l="l" r="r" t="t"/>
              <a:pathLst>
                <a:path extrusionOk="0" h="23304" w="442">
                  <a:moveTo>
                    <a:pt x="1" y="0"/>
                  </a:moveTo>
                  <a:lnTo>
                    <a:pt x="1" y="23303"/>
                  </a:lnTo>
                  <a:lnTo>
                    <a:pt x="442" y="23303"/>
                  </a:lnTo>
                  <a:lnTo>
                    <a:pt x="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3"/>
            <p:cNvSpPr/>
            <p:nvPr/>
          </p:nvSpPr>
          <p:spPr>
            <a:xfrm>
              <a:off x="11534311" y="1438411"/>
              <a:ext cx="56142" cy="3137476"/>
            </a:xfrm>
            <a:custGeom>
              <a:rect b="b" l="l" r="r" t="t"/>
              <a:pathLst>
                <a:path extrusionOk="0" h="23304" w="417">
                  <a:moveTo>
                    <a:pt x="1" y="0"/>
                  </a:moveTo>
                  <a:lnTo>
                    <a:pt x="1" y="23303"/>
                  </a:lnTo>
                  <a:lnTo>
                    <a:pt x="417" y="23303"/>
                  </a:lnTo>
                  <a:lnTo>
                    <a:pt x="4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3"/>
            <p:cNvSpPr/>
            <p:nvPr/>
          </p:nvSpPr>
          <p:spPr>
            <a:xfrm>
              <a:off x="12960887" y="1438411"/>
              <a:ext cx="56007" cy="3137476"/>
            </a:xfrm>
            <a:custGeom>
              <a:rect b="b" l="l" r="r" t="t"/>
              <a:pathLst>
                <a:path extrusionOk="0" h="23304" w="416">
                  <a:moveTo>
                    <a:pt x="0" y="0"/>
                  </a:moveTo>
                  <a:lnTo>
                    <a:pt x="0" y="23303"/>
                  </a:lnTo>
                  <a:lnTo>
                    <a:pt x="416" y="23303"/>
                  </a:lnTo>
                  <a:lnTo>
                    <a:pt x="4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3"/>
            <p:cNvSpPr/>
            <p:nvPr/>
          </p:nvSpPr>
          <p:spPr>
            <a:xfrm>
              <a:off x="11335592" y="4501457"/>
              <a:ext cx="1880008" cy="141768"/>
            </a:xfrm>
            <a:custGeom>
              <a:rect b="b" l="l" r="r" t="t"/>
              <a:pathLst>
                <a:path extrusionOk="0" h="1053" w="13964">
                  <a:moveTo>
                    <a:pt x="383" y="1"/>
                  </a:moveTo>
                  <a:cubicBezTo>
                    <a:pt x="171" y="1"/>
                    <a:pt x="1" y="170"/>
                    <a:pt x="1" y="382"/>
                  </a:cubicBezTo>
                  <a:lnTo>
                    <a:pt x="1" y="671"/>
                  </a:lnTo>
                  <a:cubicBezTo>
                    <a:pt x="1" y="883"/>
                    <a:pt x="171" y="1053"/>
                    <a:pt x="383" y="1053"/>
                  </a:cubicBezTo>
                  <a:lnTo>
                    <a:pt x="13582" y="1053"/>
                  </a:lnTo>
                  <a:cubicBezTo>
                    <a:pt x="13794" y="1053"/>
                    <a:pt x="13964" y="883"/>
                    <a:pt x="13964" y="671"/>
                  </a:cubicBezTo>
                  <a:lnTo>
                    <a:pt x="13964" y="382"/>
                  </a:lnTo>
                  <a:cubicBezTo>
                    <a:pt x="13964" y="170"/>
                    <a:pt x="13794" y="1"/>
                    <a:pt x="135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3"/>
            <p:cNvSpPr/>
            <p:nvPr/>
          </p:nvSpPr>
          <p:spPr>
            <a:xfrm>
              <a:off x="11503480" y="3704292"/>
              <a:ext cx="1545446" cy="77818"/>
            </a:xfrm>
            <a:custGeom>
              <a:rect b="b" l="l" r="r" t="t"/>
              <a:pathLst>
                <a:path extrusionOk="0" h="578" w="11479">
                  <a:moveTo>
                    <a:pt x="289" y="1"/>
                  </a:moveTo>
                  <a:cubicBezTo>
                    <a:pt x="128" y="1"/>
                    <a:pt x="1" y="128"/>
                    <a:pt x="1" y="289"/>
                  </a:cubicBezTo>
                  <a:cubicBezTo>
                    <a:pt x="1" y="450"/>
                    <a:pt x="128" y="577"/>
                    <a:pt x="289" y="577"/>
                  </a:cubicBezTo>
                  <a:lnTo>
                    <a:pt x="11181" y="577"/>
                  </a:lnTo>
                  <a:cubicBezTo>
                    <a:pt x="11343" y="577"/>
                    <a:pt x="11478" y="450"/>
                    <a:pt x="11478" y="289"/>
                  </a:cubicBezTo>
                  <a:cubicBezTo>
                    <a:pt x="11478" y="128"/>
                    <a:pt x="11343" y="1"/>
                    <a:pt x="111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3"/>
            <p:cNvSpPr/>
            <p:nvPr/>
          </p:nvSpPr>
          <p:spPr>
            <a:xfrm>
              <a:off x="11503480" y="2928803"/>
              <a:ext cx="1545446" cy="78895"/>
            </a:xfrm>
            <a:custGeom>
              <a:rect b="b" l="l" r="r" t="t"/>
              <a:pathLst>
                <a:path extrusionOk="0" h="586" w="11479">
                  <a:moveTo>
                    <a:pt x="289" y="1"/>
                  </a:moveTo>
                  <a:cubicBezTo>
                    <a:pt x="128" y="1"/>
                    <a:pt x="1" y="128"/>
                    <a:pt x="1" y="289"/>
                  </a:cubicBezTo>
                  <a:cubicBezTo>
                    <a:pt x="1" y="450"/>
                    <a:pt x="128" y="586"/>
                    <a:pt x="289" y="586"/>
                  </a:cubicBezTo>
                  <a:lnTo>
                    <a:pt x="11181" y="586"/>
                  </a:lnTo>
                  <a:cubicBezTo>
                    <a:pt x="11343" y="586"/>
                    <a:pt x="11478" y="450"/>
                    <a:pt x="11478" y="289"/>
                  </a:cubicBezTo>
                  <a:cubicBezTo>
                    <a:pt x="11478" y="128"/>
                    <a:pt x="11343" y="1"/>
                    <a:pt x="111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3"/>
            <p:cNvSpPr/>
            <p:nvPr/>
          </p:nvSpPr>
          <p:spPr>
            <a:xfrm>
              <a:off x="11503480" y="2153314"/>
              <a:ext cx="1545446" cy="79029"/>
            </a:xfrm>
            <a:custGeom>
              <a:rect b="b" l="l" r="r" t="t"/>
              <a:pathLst>
                <a:path extrusionOk="0" h="587" w="11479">
                  <a:moveTo>
                    <a:pt x="289" y="1"/>
                  </a:moveTo>
                  <a:cubicBezTo>
                    <a:pt x="128" y="1"/>
                    <a:pt x="1" y="136"/>
                    <a:pt x="1" y="298"/>
                  </a:cubicBezTo>
                  <a:cubicBezTo>
                    <a:pt x="1" y="459"/>
                    <a:pt x="128" y="586"/>
                    <a:pt x="289" y="586"/>
                  </a:cubicBezTo>
                  <a:lnTo>
                    <a:pt x="11181" y="586"/>
                  </a:lnTo>
                  <a:cubicBezTo>
                    <a:pt x="11343" y="586"/>
                    <a:pt x="11478" y="459"/>
                    <a:pt x="11478" y="298"/>
                  </a:cubicBezTo>
                  <a:cubicBezTo>
                    <a:pt x="11478" y="136"/>
                    <a:pt x="11343" y="1"/>
                    <a:pt x="111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3"/>
            <p:cNvSpPr/>
            <p:nvPr/>
          </p:nvSpPr>
          <p:spPr>
            <a:xfrm>
              <a:off x="11317416" y="1313875"/>
              <a:ext cx="1916494" cy="213796"/>
            </a:xfrm>
            <a:custGeom>
              <a:rect b="b" l="l" r="r" t="t"/>
              <a:pathLst>
                <a:path extrusionOk="0" h="1588" w="14235">
                  <a:moveTo>
                    <a:pt x="484" y="1"/>
                  </a:moveTo>
                  <a:cubicBezTo>
                    <a:pt x="212" y="1"/>
                    <a:pt x="0" y="213"/>
                    <a:pt x="0" y="476"/>
                  </a:cubicBezTo>
                  <a:lnTo>
                    <a:pt x="0" y="1103"/>
                  </a:lnTo>
                  <a:cubicBezTo>
                    <a:pt x="0" y="1375"/>
                    <a:pt x="212" y="1587"/>
                    <a:pt x="484" y="1587"/>
                  </a:cubicBezTo>
                  <a:lnTo>
                    <a:pt x="13760" y="1587"/>
                  </a:lnTo>
                  <a:cubicBezTo>
                    <a:pt x="14023" y="1587"/>
                    <a:pt x="14235" y="1375"/>
                    <a:pt x="14235" y="1103"/>
                  </a:cubicBezTo>
                  <a:lnTo>
                    <a:pt x="14235" y="476"/>
                  </a:lnTo>
                  <a:cubicBezTo>
                    <a:pt x="14235" y="213"/>
                    <a:pt x="14023" y="1"/>
                    <a:pt x="137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3"/>
            <p:cNvSpPr/>
            <p:nvPr/>
          </p:nvSpPr>
          <p:spPr>
            <a:xfrm>
              <a:off x="11599473" y="2381787"/>
              <a:ext cx="228606" cy="540280"/>
            </a:xfrm>
            <a:custGeom>
              <a:rect b="b" l="l" r="r" t="t"/>
              <a:pathLst>
                <a:path extrusionOk="0" h="4013" w="1698">
                  <a:moveTo>
                    <a:pt x="145" y="0"/>
                  </a:moveTo>
                  <a:lnTo>
                    <a:pt x="0" y="4013"/>
                  </a:lnTo>
                  <a:lnTo>
                    <a:pt x="1697" y="4013"/>
                  </a:lnTo>
                  <a:lnTo>
                    <a:pt x="1544" y="119"/>
                  </a:lnTo>
                  <a:lnTo>
                    <a:pt x="1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3"/>
            <p:cNvSpPr/>
            <p:nvPr/>
          </p:nvSpPr>
          <p:spPr>
            <a:xfrm>
              <a:off x="12532618" y="2297238"/>
              <a:ext cx="153077" cy="624829"/>
            </a:xfrm>
            <a:custGeom>
              <a:rect b="b" l="l" r="r" t="t"/>
              <a:pathLst>
                <a:path extrusionOk="0" h="4641" w="1137">
                  <a:moveTo>
                    <a:pt x="0" y="1"/>
                  </a:moveTo>
                  <a:lnTo>
                    <a:pt x="42" y="4641"/>
                  </a:lnTo>
                  <a:lnTo>
                    <a:pt x="1137" y="4641"/>
                  </a:lnTo>
                  <a:lnTo>
                    <a:pt x="8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3"/>
            <p:cNvSpPr/>
            <p:nvPr/>
          </p:nvSpPr>
          <p:spPr>
            <a:xfrm>
              <a:off x="12702660" y="2297238"/>
              <a:ext cx="233183" cy="624829"/>
            </a:xfrm>
            <a:custGeom>
              <a:rect b="b" l="l" r="r" t="t"/>
              <a:pathLst>
                <a:path extrusionOk="0" h="4641" w="1732">
                  <a:moveTo>
                    <a:pt x="1" y="1"/>
                  </a:moveTo>
                  <a:lnTo>
                    <a:pt x="69" y="4641"/>
                  </a:lnTo>
                  <a:lnTo>
                    <a:pt x="1732" y="4641"/>
                  </a:lnTo>
                  <a:lnTo>
                    <a:pt x="13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3"/>
            <p:cNvSpPr/>
            <p:nvPr/>
          </p:nvSpPr>
          <p:spPr>
            <a:xfrm>
              <a:off x="12314377" y="2347456"/>
              <a:ext cx="203430" cy="574612"/>
            </a:xfrm>
            <a:custGeom>
              <a:rect b="b" l="l" r="r" t="t"/>
              <a:pathLst>
                <a:path extrusionOk="0" h="4268" w="1511">
                  <a:moveTo>
                    <a:pt x="1" y="1"/>
                  </a:moveTo>
                  <a:lnTo>
                    <a:pt x="43" y="4268"/>
                  </a:lnTo>
                  <a:lnTo>
                    <a:pt x="1511" y="4268"/>
                  </a:lnTo>
                  <a:lnTo>
                    <a:pt x="1350" y="60"/>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3"/>
            <p:cNvSpPr/>
            <p:nvPr/>
          </p:nvSpPr>
          <p:spPr>
            <a:xfrm>
              <a:off x="12187687" y="2339513"/>
              <a:ext cx="101782" cy="582555"/>
            </a:xfrm>
            <a:custGeom>
              <a:rect b="b" l="l" r="r" t="t"/>
              <a:pathLst>
                <a:path extrusionOk="0" h="4327" w="756">
                  <a:moveTo>
                    <a:pt x="0" y="0"/>
                  </a:moveTo>
                  <a:lnTo>
                    <a:pt x="34" y="4327"/>
                  </a:lnTo>
                  <a:lnTo>
                    <a:pt x="755" y="4327"/>
                  </a:lnTo>
                  <a:lnTo>
                    <a:pt x="594"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3"/>
            <p:cNvSpPr/>
            <p:nvPr/>
          </p:nvSpPr>
          <p:spPr>
            <a:xfrm>
              <a:off x="11829023" y="2526788"/>
              <a:ext cx="190909" cy="395281"/>
            </a:xfrm>
            <a:custGeom>
              <a:rect b="b" l="l" r="r" t="t"/>
              <a:pathLst>
                <a:path extrusionOk="0" h="2936" w="1418">
                  <a:moveTo>
                    <a:pt x="0" y="1"/>
                  </a:moveTo>
                  <a:lnTo>
                    <a:pt x="145" y="2936"/>
                  </a:lnTo>
                  <a:lnTo>
                    <a:pt x="1417" y="2936"/>
                  </a:lnTo>
                  <a:lnTo>
                    <a:pt x="13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3"/>
            <p:cNvSpPr/>
            <p:nvPr/>
          </p:nvSpPr>
          <p:spPr>
            <a:xfrm>
              <a:off x="12044841" y="2387442"/>
              <a:ext cx="133825" cy="534626"/>
            </a:xfrm>
            <a:custGeom>
              <a:rect b="b" l="l" r="r" t="t"/>
              <a:pathLst>
                <a:path extrusionOk="0" h="3971" w="994">
                  <a:moveTo>
                    <a:pt x="1" y="1"/>
                  </a:moveTo>
                  <a:lnTo>
                    <a:pt x="26" y="3971"/>
                  </a:lnTo>
                  <a:lnTo>
                    <a:pt x="993" y="3971"/>
                  </a:lnTo>
                  <a:lnTo>
                    <a:pt x="883" y="5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3"/>
            <p:cNvSpPr/>
            <p:nvPr/>
          </p:nvSpPr>
          <p:spPr>
            <a:xfrm>
              <a:off x="12566815" y="2864852"/>
              <a:ext cx="93839" cy="36755"/>
            </a:xfrm>
            <a:custGeom>
              <a:rect b="b" l="l" r="r" t="t"/>
              <a:pathLst>
                <a:path extrusionOk="0" h="273" w="697">
                  <a:moveTo>
                    <a:pt x="1" y="1"/>
                  </a:moveTo>
                  <a:lnTo>
                    <a:pt x="9" y="272"/>
                  </a:lnTo>
                  <a:lnTo>
                    <a:pt x="696" y="272"/>
                  </a:lnTo>
                  <a:lnTo>
                    <a:pt x="6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3"/>
            <p:cNvSpPr/>
            <p:nvPr/>
          </p:nvSpPr>
          <p:spPr>
            <a:xfrm>
              <a:off x="12564526" y="2804402"/>
              <a:ext cx="94916" cy="36620"/>
            </a:xfrm>
            <a:custGeom>
              <a:rect b="b" l="l" r="r" t="t"/>
              <a:pathLst>
                <a:path extrusionOk="0" h="272" w="705">
                  <a:moveTo>
                    <a:pt x="1" y="0"/>
                  </a:moveTo>
                  <a:lnTo>
                    <a:pt x="9" y="271"/>
                  </a:lnTo>
                  <a:lnTo>
                    <a:pt x="705" y="271"/>
                  </a:lnTo>
                  <a:lnTo>
                    <a:pt x="6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3"/>
            <p:cNvSpPr/>
            <p:nvPr/>
          </p:nvSpPr>
          <p:spPr>
            <a:xfrm>
              <a:off x="12365807" y="2847754"/>
              <a:ext cx="104071" cy="46987"/>
            </a:xfrm>
            <a:custGeom>
              <a:rect b="b" l="l" r="r" t="t"/>
              <a:pathLst>
                <a:path extrusionOk="0" h="349" w="773">
                  <a:moveTo>
                    <a:pt x="1" y="0"/>
                  </a:moveTo>
                  <a:lnTo>
                    <a:pt x="9" y="348"/>
                  </a:lnTo>
                  <a:lnTo>
                    <a:pt x="772" y="34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3"/>
            <p:cNvSpPr/>
            <p:nvPr/>
          </p:nvSpPr>
          <p:spPr>
            <a:xfrm>
              <a:off x="12556583" y="2334935"/>
              <a:ext cx="67451" cy="33254"/>
            </a:xfrm>
            <a:custGeom>
              <a:rect b="b" l="l" r="r" t="t"/>
              <a:pathLst>
                <a:path extrusionOk="0" h="247" w="501">
                  <a:moveTo>
                    <a:pt x="0" y="1"/>
                  </a:moveTo>
                  <a:lnTo>
                    <a:pt x="0" y="247"/>
                  </a:lnTo>
                  <a:lnTo>
                    <a:pt x="501" y="247"/>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3"/>
            <p:cNvSpPr/>
            <p:nvPr/>
          </p:nvSpPr>
          <p:spPr>
            <a:xfrm>
              <a:off x="12203574" y="2872796"/>
              <a:ext cx="64085" cy="28811"/>
            </a:xfrm>
            <a:custGeom>
              <a:rect b="b" l="l" r="r" t="t"/>
              <a:pathLst>
                <a:path extrusionOk="0" h="214" w="476">
                  <a:moveTo>
                    <a:pt x="1" y="1"/>
                  </a:moveTo>
                  <a:lnTo>
                    <a:pt x="9" y="213"/>
                  </a:lnTo>
                  <a:lnTo>
                    <a:pt x="476" y="213"/>
                  </a:lnTo>
                  <a:lnTo>
                    <a:pt x="4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3"/>
            <p:cNvSpPr/>
            <p:nvPr/>
          </p:nvSpPr>
          <p:spPr>
            <a:xfrm>
              <a:off x="12070017" y="2831732"/>
              <a:ext cx="73240" cy="65297"/>
            </a:xfrm>
            <a:custGeom>
              <a:rect b="b" l="l" r="r" t="t"/>
              <a:pathLst>
                <a:path extrusionOk="0" h="485" w="544">
                  <a:moveTo>
                    <a:pt x="0" y="1"/>
                  </a:moveTo>
                  <a:lnTo>
                    <a:pt x="9" y="484"/>
                  </a:lnTo>
                  <a:lnTo>
                    <a:pt x="543" y="484"/>
                  </a:lnTo>
                  <a:lnTo>
                    <a:pt x="5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3"/>
            <p:cNvSpPr/>
            <p:nvPr/>
          </p:nvSpPr>
          <p:spPr>
            <a:xfrm>
              <a:off x="11657770" y="2410330"/>
              <a:ext cx="89127" cy="60585"/>
            </a:xfrm>
            <a:custGeom>
              <a:rect b="b" l="l" r="r" t="t"/>
              <a:pathLst>
                <a:path extrusionOk="0" h="450" w="662">
                  <a:moveTo>
                    <a:pt x="0" y="0"/>
                  </a:moveTo>
                  <a:lnTo>
                    <a:pt x="0" y="425"/>
                  </a:lnTo>
                  <a:lnTo>
                    <a:pt x="662" y="450"/>
                  </a:lnTo>
                  <a:lnTo>
                    <a:pt x="662" y="450"/>
                  </a:lnTo>
                  <a:lnTo>
                    <a:pt x="653" y="34"/>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3"/>
            <p:cNvSpPr/>
            <p:nvPr/>
          </p:nvSpPr>
          <p:spPr>
            <a:xfrm>
              <a:off x="12730125" y="2841965"/>
              <a:ext cx="173676" cy="60719"/>
            </a:xfrm>
            <a:custGeom>
              <a:rect b="b" l="l" r="r" t="t"/>
              <a:pathLst>
                <a:path extrusionOk="0" h="451" w="1290">
                  <a:moveTo>
                    <a:pt x="1" y="1"/>
                  </a:moveTo>
                  <a:lnTo>
                    <a:pt x="18" y="425"/>
                  </a:lnTo>
                  <a:lnTo>
                    <a:pt x="1290" y="451"/>
                  </a:lnTo>
                  <a:lnTo>
                    <a:pt x="1290" y="451"/>
                  </a:lnTo>
                  <a:lnTo>
                    <a:pt x="1282" y="3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3"/>
            <p:cNvSpPr/>
            <p:nvPr/>
          </p:nvSpPr>
          <p:spPr>
            <a:xfrm>
              <a:off x="12727836" y="2322414"/>
              <a:ext cx="118880" cy="61796"/>
            </a:xfrm>
            <a:custGeom>
              <a:rect b="b" l="l" r="r" t="t"/>
              <a:pathLst>
                <a:path extrusionOk="0" h="459" w="883">
                  <a:moveTo>
                    <a:pt x="874" y="0"/>
                  </a:moveTo>
                  <a:lnTo>
                    <a:pt x="1" y="43"/>
                  </a:lnTo>
                  <a:lnTo>
                    <a:pt x="9" y="458"/>
                  </a:lnTo>
                  <a:lnTo>
                    <a:pt x="883" y="416"/>
                  </a:lnTo>
                  <a:lnTo>
                    <a:pt x="8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3"/>
            <p:cNvSpPr/>
            <p:nvPr/>
          </p:nvSpPr>
          <p:spPr>
            <a:xfrm>
              <a:off x="11861066" y="2862563"/>
              <a:ext cx="131401" cy="35543"/>
            </a:xfrm>
            <a:custGeom>
              <a:rect b="b" l="l" r="r" t="t"/>
              <a:pathLst>
                <a:path extrusionOk="0" h="264" w="976">
                  <a:moveTo>
                    <a:pt x="0" y="1"/>
                  </a:moveTo>
                  <a:lnTo>
                    <a:pt x="9" y="264"/>
                  </a:lnTo>
                  <a:lnTo>
                    <a:pt x="976" y="264"/>
                  </a:lnTo>
                  <a:lnTo>
                    <a:pt x="9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3"/>
            <p:cNvSpPr/>
            <p:nvPr/>
          </p:nvSpPr>
          <p:spPr>
            <a:xfrm>
              <a:off x="11610917" y="3172086"/>
              <a:ext cx="228471" cy="539203"/>
            </a:xfrm>
            <a:custGeom>
              <a:rect b="b" l="l" r="r" t="t"/>
              <a:pathLst>
                <a:path extrusionOk="0" h="4005" w="1697">
                  <a:moveTo>
                    <a:pt x="144" y="1"/>
                  </a:moveTo>
                  <a:lnTo>
                    <a:pt x="0" y="4005"/>
                  </a:lnTo>
                  <a:lnTo>
                    <a:pt x="1697" y="4005"/>
                  </a:lnTo>
                  <a:lnTo>
                    <a:pt x="1544" y="111"/>
                  </a:lnTo>
                  <a:lnTo>
                    <a:pt x="1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3"/>
            <p:cNvSpPr/>
            <p:nvPr/>
          </p:nvSpPr>
          <p:spPr>
            <a:xfrm>
              <a:off x="12543927" y="3086459"/>
              <a:ext cx="153212" cy="624829"/>
            </a:xfrm>
            <a:custGeom>
              <a:rect b="b" l="l" r="r" t="t"/>
              <a:pathLst>
                <a:path extrusionOk="0" h="4641" w="1138">
                  <a:moveTo>
                    <a:pt x="1" y="0"/>
                  </a:moveTo>
                  <a:lnTo>
                    <a:pt x="43" y="4641"/>
                  </a:lnTo>
                  <a:lnTo>
                    <a:pt x="1138" y="4641"/>
                  </a:lnTo>
                  <a:lnTo>
                    <a:pt x="90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3"/>
            <p:cNvSpPr/>
            <p:nvPr/>
          </p:nvSpPr>
          <p:spPr>
            <a:xfrm>
              <a:off x="12714104" y="3086459"/>
              <a:ext cx="233183" cy="624829"/>
            </a:xfrm>
            <a:custGeom>
              <a:rect b="b" l="l" r="r" t="t"/>
              <a:pathLst>
                <a:path extrusionOk="0" h="4641" w="1732">
                  <a:moveTo>
                    <a:pt x="1" y="0"/>
                  </a:moveTo>
                  <a:lnTo>
                    <a:pt x="69" y="4641"/>
                  </a:lnTo>
                  <a:lnTo>
                    <a:pt x="1731" y="4641"/>
                  </a:lnTo>
                  <a:lnTo>
                    <a:pt x="1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3"/>
            <p:cNvSpPr/>
            <p:nvPr/>
          </p:nvSpPr>
          <p:spPr>
            <a:xfrm>
              <a:off x="12325821" y="3137889"/>
              <a:ext cx="203430" cy="573400"/>
            </a:xfrm>
            <a:custGeom>
              <a:rect b="b" l="l" r="r" t="t"/>
              <a:pathLst>
                <a:path extrusionOk="0" h="4259" w="1511">
                  <a:moveTo>
                    <a:pt x="1" y="0"/>
                  </a:moveTo>
                  <a:lnTo>
                    <a:pt x="43" y="4259"/>
                  </a:lnTo>
                  <a:lnTo>
                    <a:pt x="1511" y="4259"/>
                  </a:lnTo>
                  <a:lnTo>
                    <a:pt x="1349" y="5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3"/>
            <p:cNvSpPr/>
            <p:nvPr/>
          </p:nvSpPr>
          <p:spPr>
            <a:xfrm>
              <a:off x="12200208" y="3129811"/>
              <a:ext cx="100570" cy="581478"/>
            </a:xfrm>
            <a:custGeom>
              <a:rect b="b" l="l" r="r" t="t"/>
              <a:pathLst>
                <a:path extrusionOk="0" h="4319" w="747">
                  <a:moveTo>
                    <a:pt x="0" y="1"/>
                  </a:moveTo>
                  <a:lnTo>
                    <a:pt x="26" y="4319"/>
                  </a:lnTo>
                  <a:lnTo>
                    <a:pt x="747" y="4319"/>
                  </a:lnTo>
                  <a:lnTo>
                    <a:pt x="5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3"/>
            <p:cNvSpPr/>
            <p:nvPr/>
          </p:nvSpPr>
          <p:spPr>
            <a:xfrm>
              <a:off x="11840467" y="3317086"/>
              <a:ext cx="190774" cy="394204"/>
            </a:xfrm>
            <a:custGeom>
              <a:rect b="b" l="l" r="r" t="t"/>
              <a:pathLst>
                <a:path extrusionOk="0" h="2928" w="1417">
                  <a:moveTo>
                    <a:pt x="0" y="1"/>
                  </a:moveTo>
                  <a:lnTo>
                    <a:pt x="145" y="2928"/>
                  </a:lnTo>
                  <a:lnTo>
                    <a:pt x="1417" y="2928"/>
                  </a:lnTo>
                  <a:lnTo>
                    <a:pt x="13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3"/>
            <p:cNvSpPr/>
            <p:nvPr/>
          </p:nvSpPr>
          <p:spPr>
            <a:xfrm>
              <a:off x="12056285" y="3176663"/>
              <a:ext cx="133825" cy="534626"/>
            </a:xfrm>
            <a:custGeom>
              <a:rect b="b" l="l" r="r" t="t"/>
              <a:pathLst>
                <a:path extrusionOk="0" h="3971" w="994">
                  <a:moveTo>
                    <a:pt x="1" y="0"/>
                  </a:moveTo>
                  <a:lnTo>
                    <a:pt x="35" y="3971"/>
                  </a:lnTo>
                  <a:lnTo>
                    <a:pt x="993" y="3971"/>
                  </a:lnTo>
                  <a:lnTo>
                    <a:pt x="883" y="60"/>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3"/>
            <p:cNvSpPr/>
            <p:nvPr/>
          </p:nvSpPr>
          <p:spPr>
            <a:xfrm>
              <a:off x="12578259" y="3655151"/>
              <a:ext cx="94916" cy="36755"/>
            </a:xfrm>
            <a:custGeom>
              <a:rect b="b" l="l" r="r" t="t"/>
              <a:pathLst>
                <a:path extrusionOk="0" h="273" w="705">
                  <a:moveTo>
                    <a:pt x="0" y="1"/>
                  </a:moveTo>
                  <a:lnTo>
                    <a:pt x="9" y="272"/>
                  </a:lnTo>
                  <a:lnTo>
                    <a:pt x="704" y="272"/>
                  </a:lnTo>
                  <a:lnTo>
                    <a:pt x="6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3"/>
            <p:cNvSpPr/>
            <p:nvPr/>
          </p:nvSpPr>
          <p:spPr>
            <a:xfrm>
              <a:off x="12577047" y="3594700"/>
              <a:ext cx="93839" cy="35543"/>
            </a:xfrm>
            <a:custGeom>
              <a:rect b="b" l="l" r="r" t="t"/>
              <a:pathLst>
                <a:path extrusionOk="0" h="264" w="697">
                  <a:moveTo>
                    <a:pt x="1" y="0"/>
                  </a:moveTo>
                  <a:lnTo>
                    <a:pt x="1" y="263"/>
                  </a:lnTo>
                  <a:lnTo>
                    <a:pt x="696" y="263"/>
                  </a:lnTo>
                  <a:lnTo>
                    <a:pt x="6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3"/>
            <p:cNvSpPr/>
            <p:nvPr/>
          </p:nvSpPr>
          <p:spPr>
            <a:xfrm>
              <a:off x="12378328" y="3638052"/>
              <a:ext cx="102994" cy="46987"/>
            </a:xfrm>
            <a:custGeom>
              <a:rect b="b" l="l" r="r" t="t"/>
              <a:pathLst>
                <a:path extrusionOk="0" h="349" w="765">
                  <a:moveTo>
                    <a:pt x="1" y="1"/>
                  </a:moveTo>
                  <a:lnTo>
                    <a:pt x="1" y="348"/>
                  </a:lnTo>
                  <a:lnTo>
                    <a:pt x="764"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3"/>
            <p:cNvSpPr/>
            <p:nvPr/>
          </p:nvSpPr>
          <p:spPr>
            <a:xfrm>
              <a:off x="12568026" y="3125233"/>
              <a:ext cx="67451" cy="33254"/>
            </a:xfrm>
            <a:custGeom>
              <a:rect b="b" l="l" r="r" t="t"/>
              <a:pathLst>
                <a:path extrusionOk="0" h="247" w="501">
                  <a:moveTo>
                    <a:pt x="0" y="1"/>
                  </a:moveTo>
                  <a:lnTo>
                    <a:pt x="0" y="247"/>
                  </a:lnTo>
                  <a:lnTo>
                    <a:pt x="501" y="247"/>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3"/>
            <p:cNvSpPr/>
            <p:nvPr/>
          </p:nvSpPr>
          <p:spPr>
            <a:xfrm>
              <a:off x="12215017" y="3662017"/>
              <a:ext cx="64085" cy="28677"/>
            </a:xfrm>
            <a:custGeom>
              <a:rect b="b" l="l" r="r" t="t"/>
              <a:pathLst>
                <a:path extrusionOk="0" h="213" w="476">
                  <a:moveTo>
                    <a:pt x="1" y="1"/>
                  </a:moveTo>
                  <a:lnTo>
                    <a:pt x="9" y="213"/>
                  </a:lnTo>
                  <a:lnTo>
                    <a:pt x="476" y="213"/>
                  </a:lnTo>
                  <a:lnTo>
                    <a:pt x="4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3"/>
            <p:cNvSpPr/>
            <p:nvPr/>
          </p:nvSpPr>
          <p:spPr>
            <a:xfrm>
              <a:off x="12081461" y="3620954"/>
              <a:ext cx="73240" cy="66374"/>
            </a:xfrm>
            <a:custGeom>
              <a:rect b="b" l="l" r="r" t="t"/>
              <a:pathLst>
                <a:path extrusionOk="0" h="493" w="544">
                  <a:moveTo>
                    <a:pt x="0" y="0"/>
                  </a:moveTo>
                  <a:lnTo>
                    <a:pt x="9" y="492"/>
                  </a:lnTo>
                  <a:lnTo>
                    <a:pt x="543" y="492"/>
                  </a:lnTo>
                  <a:lnTo>
                    <a:pt x="5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3"/>
            <p:cNvSpPr/>
            <p:nvPr/>
          </p:nvSpPr>
          <p:spPr>
            <a:xfrm>
              <a:off x="11669079" y="3200628"/>
              <a:ext cx="89261" cy="60719"/>
            </a:xfrm>
            <a:custGeom>
              <a:rect b="b" l="l" r="r" t="t"/>
              <a:pathLst>
                <a:path extrusionOk="0" h="451" w="663">
                  <a:moveTo>
                    <a:pt x="1" y="1"/>
                  </a:moveTo>
                  <a:lnTo>
                    <a:pt x="9" y="416"/>
                  </a:lnTo>
                  <a:lnTo>
                    <a:pt x="663" y="450"/>
                  </a:lnTo>
                  <a:lnTo>
                    <a:pt x="663" y="3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3"/>
            <p:cNvSpPr/>
            <p:nvPr/>
          </p:nvSpPr>
          <p:spPr>
            <a:xfrm>
              <a:off x="12742646" y="3632398"/>
              <a:ext cx="172599" cy="60585"/>
            </a:xfrm>
            <a:custGeom>
              <a:rect b="b" l="l" r="r" t="t"/>
              <a:pathLst>
                <a:path extrusionOk="0" h="450" w="1282">
                  <a:moveTo>
                    <a:pt x="1" y="0"/>
                  </a:moveTo>
                  <a:lnTo>
                    <a:pt x="9" y="416"/>
                  </a:lnTo>
                  <a:lnTo>
                    <a:pt x="1282" y="450"/>
                  </a:lnTo>
                  <a:lnTo>
                    <a:pt x="1273" y="3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3"/>
            <p:cNvSpPr/>
            <p:nvPr/>
          </p:nvSpPr>
          <p:spPr>
            <a:xfrm>
              <a:off x="12739280" y="3112712"/>
              <a:ext cx="118880" cy="61796"/>
            </a:xfrm>
            <a:custGeom>
              <a:rect b="b" l="l" r="r" t="t"/>
              <a:pathLst>
                <a:path extrusionOk="0" h="459" w="883">
                  <a:moveTo>
                    <a:pt x="874" y="0"/>
                  </a:moveTo>
                  <a:lnTo>
                    <a:pt x="0" y="34"/>
                  </a:lnTo>
                  <a:lnTo>
                    <a:pt x="9" y="459"/>
                  </a:lnTo>
                  <a:lnTo>
                    <a:pt x="883" y="416"/>
                  </a:lnTo>
                  <a:lnTo>
                    <a:pt x="8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3"/>
            <p:cNvSpPr/>
            <p:nvPr/>
          </p:nvSpPr>
          <p:spPr>
            <a:xfrm>
              <a:off x="11872375" y="3651785"/>
              <a:ext cx="131536" cy="35543"/>
            </a:xfrm>
            <a:custGeom>
              <a:rect b="b" l="l" r="r" t="t"/>
              <a:pathLst>
                <a:path extrusionOk="0" h="264" w="977">
                  <a:moveTo>
                    <a:pt x="1" y="0"/>
                  </a:moveTo>
                  <a:lnTo>
                    <a:pt x="9" y="263"/>
                  </a:lnTo>
                  <a:lnTo>
                    <a:pt x="976" y="263"/>
                  </a:lnTo>
                  <a:lnTo>
                    <a:pt x="9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3"/>
            <p:cNvSpPr/>
            <p:nvPr/>
          </p:nvSpPr>
          <p:spPr>
            <a:xfrm>
              <a:off x="12716392" y="3961307"/>
              <a:ext cx="227394" cy="540280"/>
            </a:xfrm>
            <a:custGeom>
              <a:rect b="b" l="l" r="r" t="t"/>
              <a:pathLst>
                <a:path extrusionOk="0" h="4013" w="1689">
                  <a:moveTo>
                    <a:pt x="1545" y="0"/>
                  </a:moveTo>
                  <a:lnTo>
                    <a:pt x="145" y="119"/>
                  </a:lnTo>
                  <a:lnTo>
                    <a:pt x="1" y="4013"/>
                  </a:lnTo>
                  <a:lnTo>
                    <a:pt x="1689" y="4013"/>
                  </a:lnTo>
                  <a:lnTo>
                    <a:pt x="15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3"/>
            <p:cNvSpPr/>
            <p:nvPr/>
          </p:nvSpPr>
          <p:spPr>
            <a:xfrm>
              <a:off x="11857566" y="3876757"/>
              <a:ext cx="153212" cy="624829"/>
            </a:xfrm>
            <a:custGeom>
              <a:rect b="b" l="l" r="r" t="t"/>
              <a:pathLst>
                <a:path extrusionOk="0" h="4641" w="1138">
                  <a:moveTo>
                    <a:pt x="238" y="1"/>
                  </a:moveTo>
                  <a:lnTo>
                    <a:pt x="1" y="4641"/>
                  </a:lnTo>
                  <a:lnTo>
                    <a:pt x="1095" y="4641"/>
                  </a:lnTo>
                  <a:lnTo>
                    <a:pt x="11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3"/>
            <p:cNvSpPr/>
            <p:nvPr/>
          </p:nvSpPr>
          <p:spPr>
            <a:xfrm>
              <a:off x="11607417" y="3876757"/>
              <a:ext cx="234261" cy="624829"/>
            </a:xfrm>
            <a:custGeom>
              <a:rect b="b" l="l" r="r" t="t"/>
              <a:pathLst>
                <a:path extrusionOk="0" h="4641" w="1740">
                  <a:moveTo>
                    <a:pt x="366" y="1"/>
                  </a:moveTo>
                  <a:lnTo>
                    <a:pt x="1" y="4641"/>
                  </a:lnTo>
                  <a:lnTo>
                    <a:pt x="1672" y="4641"/>
                  </a:lnTo>
                  <a:lnTo>
                    <a:pt x="17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3"/>
            <p:cNvSpPr/>
            <p:nvPr/>
          </p:nvSpPr>
          <p:spPr>
            <a:xfrm>
              <a:off x="12026665" y="3926976"/>
              <a:ext cx="202218" cy="574612"/>
            </a:xfrm>
            <a:custGeom>
              <a:rect b="b" l="l" r="r" t="t"/>
              <a:pathLst>
                <a:path extrusionOk="0" h="4268" w="1502">
                  <a:moveTo>
                    <a:pt x="1502" y="1"/>
                  </a:moveTo>
                  <a:lnTo>
                    <a:pt x="161" y="60"/>
                  </a:lnTo>
                  <a:lnTo>
                    <a:pt x="0" y="4268"/>
                  </a:lnTo>
                  <a:lnTo>
                    <a:pt x="1459" y="4268"/>
                  </a:lnTo>
                  <a:lnTo>
                    <a:pt x="15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3"/>
            <p:cNvSpPr/>
            <p:nvPr/>
          </p:nvSpPr>
          <p:spPr>
            <a:xfrm>
              <a:off x="12255004" y="3919032"/>
              <a:ext cx="100705" cy="582555"/>
            </a:xfrm>
            <a:custGeom>
              <a:rect b="b" l="l" r="r" t="t"/>
              <a:pathLst>
                <a:path extrusionOk="0" h="4327" w="748">
                  <a:moveTo>
                    <a:pt x="153" y="0"/>
                  </a:moveTo>
                  <a:lnTo>
                    <a:pt x="1" y="4327"/>
                  </a:lnTo>
                  <a:lnTo>
                    <a:pt x="713" y="4327"/>
                  </a:lnTo>
                  <a:lnTo>
                    <a:pt x="747"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3"/>
            <p:cNvSpPr/>
            <p:nvPr/>
          </p:nvSpPr>
          <p:spPr>
            <a:xfrm>
              <a:off x="12523463" y="4106307"/>
              <a:ext cx="191986" cy="395281"/>
            </a:xfrm>
            <a:custGeom>
              <a:rect b="b" l="l" r="r" t="t"/>
              <a:pathLst>
                <a:path extrusionOk="0" h="2936" w="1426">
                  <a:moveTo>
                    <a:pt x="68" y="1"/>
                  </a:moveTo>
                  <a:lnTo>
                    <a:pt x="0" y="2936"/>
                  </a:lnTo>
                  <a:lnTo>
                    <a:pt x="1273" y="2936"/>
                  </a:lnTo>
                  <a:lnTo>
                    <a:pt x="14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3"/>
            <p:cNvSpPr/>
            <p:nvPr/>
          </p:nvSpPr>
          <p:spPr>
            <a:xfrm>
              <a:off x="12364680" y="3956647"/>
              <a:ext cx="133690" cy="534626"/>
            </a:xfrm>
            <a:custGeom>
              <a:rect b="b" l="l" r="r" t="t"/>
              <a:pathLst>
                <a:path extrusionOk="0" h="3971" w="993">
                  <a:moveTo>
                    <a:pt x="993" y="1"/>
                  </a:moveTo>
                  <a:lnTo>
                    <a:pt x="110" y="60"/>
                  </a:lnTo>
                  <a:lnTo>
                    <a:pt x="0" y="3971"/>
                  </a:lnTo>
                  <a:lnTo>
                    <a:pt x="967" y="3971"/>
                  </a:lnTo>
                  <a:lnTo>
                    <a:pt x="9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3"/>
            <p:cNvSpPr/>
            <p:nvPr/>
          </p:nvSpPr>
          <p:spPr>
            <a:xfrm>
              <a:off x="11882742" y="4445584"/>
              <a:ext cx="93704" cy="35543"/>
            </a:xfrm>
            <a:custGeom>
              <a:rect b="b" l="l" r="r" t="t"/>
              <a:pathLst>
                <a:path extrusionOk="0" h="264" w="696">
                  <a:moveTo>
                    <a:pt x="9" y="0"/>
                  </a:moveTo>
                  <a:lnTo>
                    <a:pt x="0" y="263"/>
                  </a:lnTo>
                  <a:lnTo>
                    <a:pt x="696" y="263"/>
                  </a:lnTo>
                  <a:lnTo>
                    <a:pt x="6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3"/>
            <p:cNvSpPr/>
            <p:nvPr/>
          </p:nvSpPr>
          <p:spPr>
            <a:xfrm>
              <a:off x="11883819" y="4383922"/>
              <a:ext cx="94916" cy="36620"/>
            </a:xfrm>
            <a:custGeom>
              <a:rect b="b" l="l" r="r" t="t"/>
              <a:pathLst>
                <a:path extrusionOk="0" h="272" w="705">
                  <a:moveTo>
                    <a:pt x="9" y="0"/>
                  </a:moveTo>
                  <a:lnTo>
                    <a:pt x="1" y="271"/>
                  </a:lnTo>
                  <a:lnTo>
                    <a:pt x="696" y="271"/>
                  </a:lnTo>
                  <a:lnTo>
                    <a:pt x="7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3"/>
            <p:cNvSpPr/>
            <p:nvPr/>
          </p:nvSpPr>
          <p:spPr>
            <a:xfrm>
              <a:off x="12073383" y="4427274"/>
              <a:ext cx="104071" cy="46987"/>
            </a:xfrm>
            <a:custGeom>
              <a:rect b="b" l="l" r="r" t="t"/>
              <a:pathLst>
                <a:path extrusionOk="0" h="349" w="773">
                  <a:moveTo>
                    <a:pt x="9" y="0"/>
                  </a:moveTo>
                  <a:lnTo>
                    <a:pt x="1" y="348"/>
                  </a:lnTo>
                  <a:lnTo>
                    <a:pt x="764" y="348"/>
                  </a:lnTo>
                  <a:lnTo>
                    <a:pt x="7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3"/>
            <p:cNvSpPr/>
            <p:nvPr/>
          </p:nvSpPr>
          <p:spPr>
            <a:xfrm>
              <a:off x="11919228" y="3915532"/>
              <a:ext cx="67586" cy="32177"/>
            </a:xfrm>
            <a:custGeom>
              <a:rect b="b" l="l" r="r" t="t"/>
              <a:pathLst>
                <a:path extrusionOk="0" h="239" w="502">
                  <a:moveTo>
                    <a:pt x="1" y="1"/>
                  </a:moveTo>
                  <a:lnTo>
                    <a:pt x="1" y="239"/>
                  </a:lnTo>
                  <a:lnTo>
                    <a:pt x="501" y="239"/>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3"/>
            <p:cNvSpPr/>
            <p:nvPr/>
          </p:nvSpPr>
          <p:spPr>
            <a:xfrm>
              <a:off x="12275602" y="4452315"/>
              <a:ext cx="64085" cy="28811"/>
            </a:xfrm>
            <a:custGeom>
              <a:rect b="b" l="l" r="r" t="t"/>
              <a:pathLst>
                <a:path extrusionOk="0" h="214" w="476">
                  <a:moveTo>
                    <a:pt x="9" y="1"/>
                  </a:moveTo>
                  <a:lnTo>
                    <a:pt x="0" y="213"/>
                  </a:lnTo>
                  <a:lnTo>
                    <a:pt x="475" y="213"/>
                  </a:lnTo>
                  <a:lnTo>
                    <a:pt x="4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3"/>
            <p:cNvSpPr/>
            <p:nvPr/>
          </p:nvSpPr>
          <p:spPr>
            <a:xfrm>
              <a:off x="12400138" y="4411252"/>
              <a:ext cx="73105" cy="65297"/>
            </a:xfrm>
            <a:custGeom>
              <a:rect b="b" l="l" r="r" t="t"/>
              <a:pathLst>
                <a:path extrusionOk="0" h="485" w="543">
                  <a:moveTo>
                    <a:pt x="8" y="1"/>
                  </a:moveTo>
                  <a:lnTo>
                    <a:pt x="0" y="484"/>
                  </a:lnTo>
                  <a:lnTo>
                    <a:pt x="543" y="484"/>
                  </a:lnTo>
                  <a:lnTo>
                    <a:pt x="5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3"/>
            <p:cNvSpPr/>
            <p:nvPr/>
          </p:nvSpPr>
          <p:spPr>
            <a:xfrm>
              <a:off x="12796365" y="3990926"/>
              <a:ext cx="90338" cy="60719"/>
            </a:xfrm>
            <a:custGeom>
              <a:rect b="b" l="l" r="r" t="t"/>
              <a:pathLst>
                <a:path extrusionOk="0" h="451" w="671">
                  <a:moveTo>
                    <a:pt x="671" y="1"/>
                  </a:moveTo>
                  <a:lnTo>
                    <a:pt x="9" y="26"/>
                  </a:lnTo>
                  <a:lnTo>
                    <a:pt x="1" y="450"/>
                  </a:lnTo>
                  <a:lnTo>
                    <a:pt x="662" y="417"/>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3"/>
            <p:cNvSpPr/>
            <p:nvPr/>
          </p:nvSpPr>
          <p:spPr>
            <a:xfrm>
              <a:off x="11639459" y="4422696"/>
              <a:ext cx="173676" cy="60719"/>
            </a:xfrm>
            <a:custGeom>
              <a:rect b="b" l="l" r="r" t="t"/>
              <a:pathLst>
                <a:path extrusionOk="0" h="451" w="1290">
                  <a:moveTo>
                    <a:pt x="1290" y="0"/>
                  </a:moveTo>
                  <a:lnTo>
                    <a:pt x="17" y="26"/>
                  </a:lnTo>
                  <a:lnTo>
                    <a:pt x="0" y="450"/>
                  </a:lnTo>
                  <a:lnTo>
                    <a:pt x="1273" y="416"/>
                  </a:lnTo>
                  <a:lnTo>
                    <a:pt x="1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3"/>
            <p:cNvSpPr/>
            <p:nvPr/>
          </p:nvSpPr>
          <p:spPr>
            <a:xfrm>
              <a:off x="11696544" y="3901934"/>
              <a:ext cx="120092" cy="61796"/>
            </a:xfrm>
            <a:custGeom>
              <a:rect b="b" l="l" r="r" t="t"/>
              <a:pathLst>
                <a:path extrusionOk="0" h="459" w="892">
                  <a:moveTo>
                    <a:pt x="9" y="0"/>
                  </a:moveTo>
                  <a:lnTo>
                    <a:pt x="0" y="424"/>
                  </a:lnTo>
                  <a:lnTo>
                    <a:pt x="883" y="458"/>
                  </a:lnTo>
                  <a:lnTo>
                    <a:pt x="891" y="43"/>
                  </a:lnTo>
                  <a:lnTo>
                    <a:pt x="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3"/>
            <p:cNvSpPr/>
            <p:nvPr/>
          </p:nvSpPr>
          <p:spPr>
            <a:xfrm>
              <a:off x="12550793" y="4442083"/>
              <a:ext cx="131536" cy="35543"/>
            </a:xfrm>
            <a:custGeom>
              <a:rect b="b" l="l" r="r" t="t"/>
              <a:pathLst>
                <a:path extrusionOk="0" h="264" w="977">
                  <a:moveTo>
                    <a:pt x="9" y="1"/>
                  </a:moveTo>
                  <a:lnTo>
                    <a:pt x="1" y="264"/>
                  </a:lnTo>
                  <a:lnTo>
                    <a:pt x="968" y="264"/>
                  </a:lnTo>
                  <a:lnTo>
                    <a:pt x="9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3"/>
            <p:cNvSpPr/>
            <p:nvPr/>
          </p:nvSpPr>
          <p:spPr>
            <a:xfrm>
              <a:off x="11597185" y="1601721"/>
              <a:ext cx="234261" cy="548358"/>
            </a:xfrm>
            <a:custGeom>
              <a:rect b="b" l="l" r="r" t="t"/>
              <a:pathLst>
                <a:path extrusionOk="0" h="4073" w="1740">
                  <a:moveTo>
                    <a:pt x="0" y="0"/>
                  </a:moveTo>
                  <a:lnTo>
                    <a:pt x="68" y="4072"/>
                  </a:lnTo>
                  <a:lnTo>
                    <a:pt x="1739" y="4072"/>
                  </a:lnTo>
                  <a:lnTo>
                    <a:pt x="13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3"/>
            <p:cNvSpPr/>
            <p:nvPr/>
          </p:nvSpPr>
          <p:spPr>
            <a:xfrm>
              <a:off x="12784921" y="1601721"/>
              <a:ext cx="153212" cy="548358"/>
            </a:xfrm>
            <a:custGeom>
              <a:rect b="b" l="l" r="r" t="t"/>
              <a:pathLst>
                <a:path extrusionOk="0" h="4073" w="1138">
                  <a:moveTo>
                    <a:pt x="1" y="0"/>
                  </a:moveTo>
                  <a:lnTo>
                    <a:pt x="43" y="4072"/>
                  </a:lnTo>
                  <a:lnTo>
                    <a:pt x="1137" y="4072"/>
                  </a:lnTo>
                  <a:lnTo>
                    <a:pt x="90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3"/>
            <p:cNvSpPr/>
            <p:nvPr/>
          </p:nvSpPr>
          <p:spPr>
            <a:xfrm>
              <a:off x="11855277" y="1601721"/>
              <a:ext cx="203430" cy="548358"/>
            </a:xfrm>
            <a:custGeom>
              <a:rect b="b" l="l" r="r" t="t"/>
              <a:pathLst>
                <a:path extrusionOk="0" h="4073" w="1511">
                  <a:moveTo>
                    <a:pt x="43" y="0"/>
                  </a:moveTo>
                  <a:lnTo>
                    <a:pt x="1" y="4072"/>
                  </a:lnTo>
                  <a:lnTo>
                    <a:pt x="1375" y="4072"/>
                  </a:lnTo>
                  <a:lnTo>
                    <a:pt x="15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3"/>
            <p:cNvSpPr/>
            <p:nvPr/>
          </p:nvSpPr>
          <p:spPr>
            <a:xfrm>
              <a:off x="12406870" y="1753588"/>
              <a:ext cx="147557" cy="396493"/>
            </a:xfrm>
            <a:custGeom>
              <a:rect b="b" l="l" r="r" t="t"/>
              <a:pathLst>
                <a:path extrusionOk="0" h="2945" w="1096">
                  <a:moveTo>
                    <a:pt x="69" y="1"/>
                  </a:moveTo>
                  <a:lnTo>
                    <a:pt x="1" y="2944"/>
                  </a:lnTo>
                  <a:lnTo>
                    <a:pt x="1095" y="2944"/>
                  </a:lnTo>
                  <a:lnTo>
                    <a:pt x="10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3"/>
            <p:cNvSpPr/>
            <p:nvPr/>
          </p:nvSpPr>
          <p:spPr>
            <a:xfrm>
              <a:off x="12266447" y="1601721"/>
              <a:ext cx="120092" cy="548358"/>
            </a:xfrm>
            <a:custGeom>
              <a:rect b="b" l="l" r="r" t="t"/>
              <a:pathLst>
                <a:path extrusionOk="0" h="4073" w="892">
                  <a:moveTo>
                    <a:pt x="0" y="0"/>
                  </a:moveTo>
                  <a:lnTo>
                    <a:pt x="94" y="4072"/>
                  </a:lnTo>
                  <a:lnTo>
                    <a:pt x="891" y="4072"/>
                  </a:lnTo>
                  <a:lnTo>
                    <a:pt x="849"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3"/>
            <p:cNvSpPr/>
            <p:nvPr/>
          </p:nvSpPr>
          <p:spPr>
            <a:xfrm>
              <a:off x="12059785" y="1655440"/>
              <a:ext cx="197641" cy="494640"/>
            </a:xfrm>
            <a:custGeom>
              <a:rect b="b" l="l" r="r" t="t"/>
              <a:pathLst>
                <a:path extrusionOk="0" h="3674" w="1468">
                  <a:moveTo>
                    <a:pt x="127" y="0"/>
                  </a:moveTo>
                  <a:lnTo>
                    <a:pt x="0" y="3673"/>
                  </a:lnTo>
                  <a:lnTo>
                    <a:pt x="1468" y="3673"/>
                  </a:lnTo>
                  <a:lnTo>
                    <a:pt x="1332" y="102"/>
                  </a:lnTo>
                  <a:lnTo>
                    <a:pt x="1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3"/>
            <p:cNvSpPr/>
            <p:nvPr/>
          </p:nvSpPr>
          <p:spPr>
            <a:xfrm>
              <a:off x="12573707" y="1641624"/>
              <a:ext cx="203430" cy="503795"/>
            </a:xfrm>
            <a:custGeom>
              <a:rect b="b" l="l" r="r" t="t"/>
              <a:pathLst>
                <a:path extrusionOk="0" h="3742" w="1511">
                  <a:moveTo>
                    <a:pt x="1" y="0"/>
                  </a:moveTo>
                  <a:lnTo>
                    <a:pt x="43" y="3741"/>
                  </a:lnTo>
                  <a:lnTo>
                    <a:pt x="1510" y="3741"/>
                  </a:lnTo>
                  <a:lnTo>
                    <a:pt x="1349" y="6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3"/>
            <p:cNvSpPr/>
            <p:nvPr/>
          </p:nvSpPr>
          <p:spPr>
            <a:xfrm>
              <a:off x="11881530" y="2090575"/>
              <a:ext cx="122381" cy="35543"/>
            </a:xfrm>
            <a:custGeom>
              <a:rect b="b" l="l" r="r" t="t"/>
              <a:pathLst>
                <a:path extrusionOk="0" h="264" w="909">
                  <a:moveTo>
                    <a:pt x="9" y="0"/>
                  </a:moveTo>
                  <a:lnTo>
                    <a:pt x="1" y="263"/>
                  </a:lnTo>
                  <a:lnTo>
                    <a:pt x="900" y="263"/>
                  </a:lnTo>
                  <a:lnTo>
                    <a:pt x="9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3"/>
            <p:cNvSpPr/>
            <p:nvPr/>
          </p:nvSpPr>
          <p:spPr>
            <a:xfrm>
              <a:off x="11883819" y="2028913"/>
              <a:ext cx="122381" cy="36620"/>
            </a:xfrm>
            <a:custGeom>
              <a:rect b="b" l="l" r="r" t="t"/>
              <a:pathLst>
                <a:path extrusionOk="0" h="272" w="909">
                  <a:moveTo>
                    <a:pt x="9" y="0"/>
                  </a:moveTo>
                  <a:lnTo>
                    <a:pt x="1" y="272"/>
                  </a:lnTo>
                  <a:lnTo>
                    <a:pt x="900" y="272"/>
                  </a:lnTo>
                  <a:lnTo>
                    <a:pt x="9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3"/>
            <p:cNvSpPr/>
            <p:nvPr/>
          </p:nvSpPr>
          <p:spPr>
            <a:xfrm>
              <a:off x="12098559" y="2075631"/>
              <a:ext cx="116592" cy="46987"/>
            </a:xfrm>
            <a:custGeom>
              <a:rect b="b" l="l" r="r" t="t"/>
              <a:pathLst>
                <a:path extrusionOk="0" h="349" w="866">
                  <a:moveTo>
                    <a:pt x="9" y="1"/>
                  </a:moveTo>
                  <a:lnTo>
                    <a:pt x="0" y="349"/>
                  </a:lnTo>
                  <a:lnTo>
                    <a:pt x="857" y="349"/>
                  </a:lnTo>
                  <a:lnTo>
                    <a:pt x="8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3"/>
            <p:cNvSpPr/>
            <p:nvPr/>
          </p:nvSpPr>
          <p:spPr>
            <a:xfrm>
              <a:off x="11873587" y="1625686"/>
              <a:ext cx="135979" cy="33254"/>
            </a:xfrm>
            <a:custGeom>
              <a:rect b="b" l="l" r="r" t="t"/>
              <a:pathLst>
                <a:path extrusionOk="0" h="247" w="1010">
                  <a:moveTo>
                    <a:pt x="0" y="1"/>
                  </a:moveTo>
                  <a:lnTo>
                    <a:pt x="0" y="247"/>
                  </a:lnTo>
                  <a:lnTo>
                    <a:pt x="1010" y="247"/>
                  </a:lnTo>
                  <a:lnTo>
                    <a:pt x="10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3"/>
            <p:cNvSpPr/>
            <p:nvPr/>
          </p:nvSpPr>
          <p:spPr>
            <a:xfrm>
              <a:off x="12435412" y="2096230"/>
              <a:ext cx="90473" cy="29888"/>
            </a:xfrm>
            <a:custGeom>
              <a:rect b="b" l="l" r="r" t="t"/>
              <a:pathLst>
                <a:path extrusionOk="0" h="222" w="672">
                  <a:moveTo>
                    <a:pt x="9" y="1"/>
                  </a:moveTo>
                  <a:lnTo>
                    <a:pt x="1" y="221"/>
                  </a:lnTo>
                  <a:lnTo>
                    <a:pt x="663" y="221"/>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3"/>
            <p:cNvSpPr/>
            <p:nvPr/>
          </p:nvSpPr>
          <p:spPr>
            <a:xfrm>
              <a:off x="12298490" y="2063110"/>
              <a:ext cx="73105" cy="69874"/>
            </a:xfrm>
            <a:custGeom>
              <a:rect b="b" l="l" r="r" t="t"/>
              <a:pathLst>
                <a:path extrusionOk="0" h="519" w="543">
                  <a:moveTo>
                    <a:pt x="543" y="1"/>
                  </a:moveTo>
                  <a:lnTo>
                    <a:pt x="8" y="26"/>
                  </a:lnTo>
                  <a:lnTo>
                    <a:pt x="0" y="518"/>
                  </a:lnTo>
                  <a:lnTo>
                    <a:pt x="534" y="493"/>
                  </a:lnTo>
                  <a:lnTo>
                    <a:pt x="5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3"/>
            <p:cNvSpPr/>
            <p:nvPr/>
          </p:nvSpPr>
          <p:spPr>
            <a:xfrm>
              <a:off x="12609090" y="1677116"/>
              <a:ext cx="106360" cy="56007"/>
            </a:xfrm>
            <a:custGeom>
              <a:rect b="b" l="l" r="r" t="t"/>
              <a:pathLst>
                <a:path extrusionOk="0" h="416" w="790">
                  <a:moveTo>
                    <a:pt x="9" y="0"/>
                  </a:moveTo>
                  <a:lnTo>
                    <a:pt x="0" y="416"/>
                  </a:lnTo>
                  <a:lnTo>
                    <a:pt x="781" y="416"/>
                  </a:lnTo>
                  <a:lnTo>
                    <a:pt x="7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3"/>
            <p:cNvSpPr/>
            <p:nvPr/>
          </p:nvSpPr>
          <p:spPr>
            <a:xfrm>
              <a:off x="12796365" y="1631341"/>
              <a:ext cx="85761" cy="59642"/>
            </a:xfrm>
            <a:custGeom>
              <a:rect b="b" l="l" r="r" t="t"/>
              <a:pathLst>
                <a:path extrusionOk="0" h="443" w="637">
                  <a:moveTo>
                    <a:pt x="9" y="1"/>
                  </a:moveTo>
                  <a:lnTo>
                    <a:pt x="1" y="417"/>
                  </a:lnTo>
                  <a:lnTo>
                    <a:pt x="628" y="442"/>
                  </a:lnTo>
                  <a:lnTo>
                    <a:pt x="637" y="26"/>
                  </a:lnTo>
                  <a:lnTo>
                    <a:pt x="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3"/>
            <p:cNvSpPr/>
            <p:nvPr/>
          </p:nvSpPr>
          <p:spPr>
            <a:xfrm>
              <a:off x="11645114" y="2059744"/>
              <a:ext cx="105283" cy="60585"/>
            </a:xfrm>
            <a:custGeom>
              <a:rect b="b" l="l" r="r" t="t"/>
              <a:pathLst>
                <a:path extrusionOk="0" h="450" w="782">
                  <a:moveTo>
                    <a:pt x="781" y="0"/>
                  </a:moveTo>
                  <a:lnTo>
                    <a:pt x="9" y="26"/>
                  </a:lnTo>
                  <a:lnTo>
                    <a:pt x="1" y="450"/>
                  </a:lnTo>
                  <a:lnTo>
                    <a:pt x="1" y="450"/>
                  </a:lnTo>
                  <a:lnTo>
                    <a:pt x="773" y="416"/>
                  </a:lnTo>
                  <a:lnTo>
                    <a:pt x="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3"/>
            <p:cNvSpPr/>
            <p:nvPr/>
          </p:nvSpPr>
          <p:spPr>
            <a:xfrm>
              <a:off x="11615495" y="1632552"/>
              <a:ext cx="134902" cy="59508"/>
            </a:xfrm>
            <a:custGeom>
              <a:rect b="b" l="l" r="r" t="t"/>
              <a:pathLst>
                <a:path extrusionOk="0" h="442" w="1002">
                  <a:moveTo>
                    <a:pt x="1001" y="0"/>
                  </a:moveTo>
                  <a:lnTo>
                    <a:pt x="17" y="26"/>
                  </a:lnTo>
                  <a:lnTo>
                    <a:pt x="0" y="442"/>
                  </a:lnTo>
                  <a:lnTo>
                    <a:pt x="993" y="425"/>
                  </a:lnTo>
                  <a:lnTo>
                    <a:pt x="10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3"/>
            <p:cNvSpPr/>
            <p:nvPr/>
          </p:nvSpPr>
          <p:spPr>
            <a:xfrm>
              <a:off x="12595357" y="2085998"/>
              <a:ext cx="139479" cy="42409"/>
            </a:xfrm>
            <a:custGeom>
              <a:rect b="b" l="l" r="r" t="t"/>
              <a:pathLst>
                <a:path extrusionOk="0" h="315" w="1036">
                  <a:moveTo>
                    <a:pt x="1" y="0"/>
                  </a:moveTo>
                  <a:lnTo>
                    <a:pt x="18" y="314"/>
                  </a:lnTo>
                  <a:lnTo>
                    <a:pt x="1036" y="314"/>
                  </a:lnTo>
                  <a:lnTo>
                    <a:pt x="10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3"/>
            <p:cNvSpPr/>
            <p:nvPr/>
          </p:nvSpPr>
          <p:spPr>
            <a:xfrm>
              <a:off x="12804308" y="2022047"/>
              <a:ext cx="105283" cy="114303"/>
            </a:xfrm>
            <a:custGeom>
              <a:rect b="b" l="l" r="r" t="t"/>
              <a:pathLst>
                <a:path extrusionOk="0" h="849" w="782">
                  <a:moveTo>
                    <a:pt x="1" y="0"/>
                  </a:moveTo>
                  <a:lnTo>
                    <a:pt x="9" y="848"/>
                  </a:lnTo>
                  <a:lnTo>
                    <a:pt x="781" y="84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3"/>
            <p:cNvSpPr/>
            <p:nvPr/>
          </p:nvSpPr>
          <p:spPr>
            <a:xfrm>
              <a:off x="11318493" y="1313875"/>
              <a:ext cx="1914340" cy="114303"/>
            </a:xfrm>
            <a:custGeom>
              <a:rect b="b" l="l" r="r" t="t"/>
              <a:pathLst>
                <a:path extrusionOk="0" h="849" w="14219">
                  <a:moveTo>
                    <a:pt x="467" y="1"/>
                  </a:moveTo>
                  <a:cubicBezTo>
                    <a:pt x="230" y="1"/>
                    <a:pt x="26" y="187"/>
                    <a:pt x="1" y="425"/>
                  </a:cubicBezTo>
                  <a:cubicBezTo>
                    <a:pt x="26" y="662"/>
                    <a:pt x="230" y="849"/>
                    <a:pt x="467" y="849"/>
                  </a:cubicBezTo>
                  <a:lnTo>
                    <a:pt x="13752" y="849"/>
                  </a:lnTo>
                  <a:cubicBezTo>
                    <a:pt x="13989" y="849"/>
                    <a:pt x="14193" y="662"/>
                    <a:pt x="14218" y="425"/>
                  </a:cubicBezTo>
                  <a:cubicBezTo>
                    <a:pt x="14193" y="187"/>
                    <a:pt x="13989" y="1"/>
                    <a:pt x="13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3"/>
            <p:cNvSpPr/>
            <p:nvPr/>
          </p:nvSpPr>
          <p:spPr>
            <a:xfrm>
              <a:off x="11337880" y="4501457"/>
              <a:ext cx="1875431" cy="74452"/>
            </a:xfrm>
            <a:custGeom>
              <a:rect b="b" l="l" r="r" t="t"/>
              <a:pathLst>
                <a:path extrusionOk="0" h="553" w="13930">
                  <a:moveTo>
                    <a:pt x="366" y="1"/>
                  </a:moveTo>
                  <a:cubicBezTo>
                    <a:pt x="187" y="1"/>
                    <a:pt x="43" y="120"/>
                    <a:pt x="1" y="272"/>
                  </a:cubicBezTo>
                  <a:cubicBezTo>
                    <a:pt x="43" y="433"/>
                    <a:pt x="187" y="552"/>
                    <a:pt x="366" y="552"/>
                  </a:cubicBezTo>
                  <a:lnTo>
                    <a:pt x="13565" y="552"/>
                  </a:lnTo>
                  <a:cubicBezTo>
                    <a:pt x="13743" y="552"/>
                    <a:pt x="13887" y="433"/>
                    <a:pt x="13930" y="272"/>
                  </a:cubicBezTo>
                  <a:cubicBezTo>
                    <a:pt x="13887" y="120"/>
                    <a:pt x="13743" y="1"/>
                    <a:pt x="135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346"/>
                                        </p:tgtEl>
                                        <p:attrNameLst>
                                          <p:attrName>style.visibility</p:attrName>
                                        </p:attrNameLst>
                                      </p:cBhvr>
                                      <p:to>
                                        <p:strVal val="visible"/>
                                      </p:to>
                                    </p:set>
                                    <p:anim calcmode="lin" valueType="num">
                                      <p:cBhvr additive="base">
                                        <p:cTn dur="600"/>
                                        <p:tgtEl>
                                          <p:spTgt spid="2346"/>
                                        </p:tgtEl>
                                        <p:attrNameLst>
                                          <p:attrName>ppt_x</p:attrName>
                                        </p:attrNameLst>
                                      </p:cBhvr>
                                      <p:tavLst>
                                        <p:tav fmla="" tm="0">
                                          <p:val>
                                            <p:strVal val="#ppt_x-1"/>
                                          </p:val>
                                        </p:tav>
                                        <p:tav fmla="" tm="100000">
                                          <p:val>
                                            <p:strVal val="#ppt_x"/>
                                          </p:val>
                                        </p:tav>
                                      </p:tavLst>
                                    </p:anim>
                                  </p:childTnLst>
                                </p:cTn>
                              </p:par>
                            </p:childTnLst>
                          </p:cTn>
                        </p:par>
                        <p:par>
                          <p:cTn fill="hold">
                            <p:stCondLst>
                              <p:cond delay="600"/>
                            </p:stCondLst>
                            <p:childTnLst>
                              <p:par>
                                <p:cTn fill="hold" nodeType="afterEffect" presetClass="entr" presetID="10" presetSubtype="0">
                                  <p:stCondLst>
                                    <p:cond delay="0"/>
                                  </p:stCondLst>
                                  <p:childTnLst>
                                    <p:set>
                                      <p:cBhvr>
                                        <p:cTn dur="1" fill="hold">
                                          <p:stCondLst>
                                            <p:cond delay="0"/>
                                          </p:stCondLst>
                                        </p:cTn>
                                        <p:tgtEl>
                                          <p:spTgt spid="2334"/>
                                        </p:tgtEl>
                                        <p:attrNameLst>
                                          <p:attrName>style.visibility</p:attrName>
                                        </p:attrNameLst>
                                      </p:cBhvr>
                                      <p:to>
                                        <p:strVal val="visible"/>
                                      </p:to>
                                    </p:set>
                                    <p:animEffect filter="fade" transition="in">
                                      <p:cBhvr>
                                        <p:cTn dur="300"/>
                                        <p:tgtEl>
                                          <p:spTgt spid="2334"/>
                                        </p:tgtEl>
                                      </p:cBhvr>
                                    </p:animEffect>
                                  </p:childTnLst>
                                </p:cTn>
                              </p:par>
                            </p:childTnLst>
                          </p:cTn>
                        </p:par>
                        <p:par>
                          <p:cTn fill="hold">
                            <p:stCondLst>
                              <p:cond delay="900"/>
                            </p:stCondLst>
                            <p:childTnLst>
                              <p:par>
                                <p:cTn fill="hold" nodeType="afterEffect" presetClass="entr" presetID="10" presetSubtype="0">
                                  <p:stCondLst>
                                    <p:cond delay="0"/>
                                  </p:stCondLst>
                                  <p:childTnLst>
                                    <p:set>
                                      <p:cBhvr>
                                        <p:cTn dur="1" fill="hold">
                                          <p:stCondLst>
                                            <p:cond delay="0"/>
                                          </p:stCondLst>
                                        </p:cTn>
                                        <p:tgtEl>
                                          <p:spTgt spid="2335"/>
                                        </p:tgtEl>
                                        <p:attrNameLst>
                                          <p:attrName>style.visibility</p:attrName>
                                        </p:attrNameLst>
                                      </p:cBhvr>
                                      <p:to>
                                        <p:strVal val="visible"/>
                                      </p:to>
                                    </p:set>
                                    <p:animEffect filter="fade" transition="in">
                                      <p:cBhvr>
                                        <p:cTn dur="300"/>
                                        <p:tgtEl>
                                          <p:spTgt spid="2335"/>
                                        </p:tgtEl>
                                      </p:cBhvr>
                                    </p:animEffect>
                                  </p:childTnLst>
                                </p:cTn>
                              </p:par>
                            </p:childTnLst>
                          </p:cTn>
                        </p:par>
                        <p:par>
                          <p:cTn fill="hold">
                            <p:stCondLst>
                              <p:cond delay="1200"/>
                            </p:stCondLst>
                            <p:childTnLst>
                              <p:par>
                                <p:cTn fill="hold" nodeType="afterEffect" presetClass="entr" presetID="10" presetSubtype="0">
                                  <p:stCondLst>
                                    <p:cond delay="0"/>
                                  </p:stCondLst>
                                  <p:childTnLst>
                                    <p:set>
                                      <p:cBhvr>
                                        <p:cTn dur="1" fill="hold">
                                          <p:stCondLst>
                                            <p:cond delay="0"/>
                                          </p:stCondLst>
                                        </p:cTn>
                                        <p:tgtEl>
                                          <p:spTgt spid="2336"/>
                                        </p:tgtEl>
                                        <p:attrNameLst>
                                          <p:attrName>style.visibility</p:attrName>
                                        </p:attrNameLst>
                                      </p:cBhvr>
                                      <p:to>
                                        <p:strVal val="visible"/>
                                      </p:to>
                                    </p:set>
                                    <p:animEffect filter="fade" transition="in">
                                      <p:cBhvr>
                                        <p:cTn dur="300"/>
                                        <p:tgtEl>
                                          <p:spTgt spid="2336"/>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2337"/>
                                        </p:tgtEl>
                                        <p:attrNameLst>
                                          <p:attrName>style.visibility</p:attrName>
                                        </p:attrNameLst>
                                      </p:cBhvr>
                                      <p:to>
                                        <p:strVal val="visible"/>
                                      </p:to>
                                    </p:set>
                                    <p:animEffect filter="fade" transition="in">
                                      <p:cBhvr>
                                        <p:cTn dur="300"/>
                                        <p:tgtEl>
                                          <p:spTgt spid="2337"/>
                                        </p:tgtEl>
                                      </p:cBhvr>
                                    </p:animEffect>
                                  </p:childTnLst>
                                </p:cTn>
                              </p:par>
                            </p:childTnLst>
                          </p:cTn>
                        </p:par>
                        <p:par>
                          <p:cTn fill="hold">
                            <p:stCondLst>
                              <p:cond delay="1800"/>
                            </p:stCondLst>
                            <p:childTnLst>
                              <p:par>
                                <p:cTn fill="hold" nodeType="afterEffect" presetClass="entr" presetID="10" presetSubtype="0">
                                  <p:stCondLst>
                                    <p:cond delay="0"/>
                                  </p:stCondLst>
                                  <p:childTnLst>
                                    <p:set>
                                      <p:cBhvr>
                                        <p:cTn dur="1" fill="hold">
                                          <p:stCondLst>
                                            <p:cond delay="0"/>
                                          </p:stCondLst>
                                        </p:cTn>
                                        <p:tgtEl>
                                          <p:spTgt spid="2338"/>
                                        </p:tgtEl>
                                        <p:attrNameLst>
                                          <p:attrName>style.visibility</p:attrName>
                                        </p:attrNameLst>
                                      </p:cBhvr>
                                      <p:to>
                                        <p:strVal val="visible"/>
                                      </p:to>
                                    </p:set>
                                    <p:animEffect filter="fade" transition="in">
                                      <p:cBhvr>
                                        <p:cTn dur="300"/>
                                        <p:tgtEl>
                                          <p:spTgt spid="2338"/>
                                        </p:tgtEl>
                                      </p:cBhvr>
                                    </p:animEffect>
                                  </p:childTnLst>
                                </p:cTn>
                              </p:par>
                            </p:childTnLst>
                          </p:cTn>
                        </p:par>
                        <p:par>
                          <p:cTn fill="hold">
                            <p:stCondLst>
                              <p:cond delay="2100"/>
                            </p:stCondLst>
                            <p:childTnLst>
                              <p:par>
                                <p:cTn fill="hold" nodeType="afterEffect" presetClass="entr" presetID="10" presetSubtype="0">
                                  <p:stCondLst>
                                    <p:cond delay="0"/>
                                  </p:stCondLst>
                                  <p:childTnLst>
                                    <p:set>
                                      <p:cBhvr>
                                        <p:cTn dur="1" fill="hold">
                                          <p:stCondLst>
                                            <p:cond delay="0"/>
                                          </p:stCondLst>
                                        </p:cTn>
                                        <p:tgtEl>
                                          <p:spTgt spid="2339"/>
                                        </p:tgtEl>
                                        <p:attrNameLst>
                                          <p:attrName>style.visibility</p:attrName>
                                        </p:attrNameLst>
                                      </p:cBhvr>
                                      <p:to>
                                        <p:strVal val="visible"/>
                                      </p:to>
                                    </p:set>
                                    <p:animEffect filter="fade" transition="in">
                                      <p:cBhvr>
                                        <p:cTn dur="300"/>
                                        <p:tgtEl>
                                          <p:spTgt spid="23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8" name="Shape 7968"/>
        <p:cNvGrpSpPr/>
        <p:nvPr/>
      </p:nvGrpSpPr>
      <p:grpSpPr>
        <a:xfrm>
          <a:off x="0" y="0"/>
          <a:ext cx="0" cy="0"/>
          <a:chOff x="0" y="0"/>
          <a:chExt cx="0" cy="0"/>
        </a:xfrm>
      </p:grpSpPr>
      <p:sp>
        <p:nvSpPr>
          <p:cNvPr id="7969" name="Google Shape;7969;p99"/>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Best worker of the month</a:t>
            </a:r>
            <a:endParaRPr/>
          </a:p>
        </p:txBody>
      </p:sp>
      <p:sp>
        <p:nvSpPr>
          <p:cNvPr id="7970" name="Google Shape;7970;p99"/>
          <p:cNvSpPr txBox="1"/>
          <p:nvPr/>
        </p:nvSpPr>
        <p:spPr>
          <a:xfrm>
            <a:off x="720000" y="3958550"/>
            <a:ext cx="7704000" cy="53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Venus has a beautiful name and is the second planet from the Sun. It’s terribly hot, even hotter than Mercury, and its atmosphere is extremely poisonous</a:t>
            </a:r>
            <a:endParaRPr>
              <a:solidFill>
                <a:schemeClr val="dk1"/>
              </a:solidFill>
              <a:latin typeface="Inter"/>
              <a:ea typeface="Inter"/>
              <a:cs typeface="Inter"/>
              <a:sym typeface="Inter"/>
            </a:endParaRPr>
          </a:p>
        </p:txBody>
      </p:sp>
      <p:graphicFrame>
        <p:nvGraphicFramePr>
          <p:cNvPr id="7971" name="Google Shape;7971;p99"/>
          <p:cNvGraphicFramePr/>
          <p:nvPr/>
        </p:nvGraphicFramePr>
        <p:xfrm>
          <a:off x="3575063" y="1162703"/>
          <a:ext cx="3000000" cy="3000000"/>
        </p:xfrm>
        <a:graphic>
          <a:graphicData uri="http://schemas.openxmlformats.org/drawingml/2006/table">
            <a:tbl>
              <a:tblPr>
                <a:noFill/>
                <a:tableStyleId>{1D5665FB-3F67-4618-846B-EAC83B2D7FE6}</a:tableStyleId>
              </a:tblPr>
              <a:tblGrid>
                <a:gridCol w="2424475"/>
                <a:gridCol w="2424475"/>
              </a:tblGrid>
              <a:tr h="678375">
                <a:tc>
                  <a:txBody>
                    <a:bodyPr/>
                    <a:lstStyle/>
                    <a:p>
                      <a:pPr indent="0" lvl="0" marL="91440" rtl="0" algn="l">
                        <a:spcBef>
                          <a:spcPts val="0"/>
                        </a:spcBef>
                        <a:spcAft>
                          <a:spcPts val="0"/>
                        </a:spcAft>
                        <a:buNone/>
                      </a:pPr>
                      <a:r>
                        <a:rPr lang="en" sz="1800">
                          <a:solidFill>
                            <a:schemeClr val="accent5"/>
                          </a:solidFill>
                          <a:latin typeface="Abril Fatface"/>
                          <a:ea typeface="Abril Fatface"/>
                          <a:cs typeface="Abril Fatface"/>
                          <a:sym typeface="Abril Fatface"/>
                        </a:rPr>
                        <a:t>Name</a:t>
                      </a:r>
                      <a:endParaRPr sz="1800">
                        <a:solidFill>
                          <a:schemeClr val="accent5"/>
                        </a:solidFill>
                        <a:latin typeface="Abril Fatface"/>
                        <a:ea typeface="Abril Fatface"/>
                        <a:cs typeface="Abril Fatface"/>
                        <a:sym typeface="Abril Fatface"/>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91440" rtl="0" algn="l">
                        <a:spcBef>
                          <a:spcPts val="0"/>
                        </a:spcBef>
                        <a:spcAft>
                          <a:spcPts val="0"/>
                        </a:spcAft>
                        <a:buNone/>
                      </a:pPr>
                      <a:r>
                        <a:rPr lang="en">
                          <a:solidFill>
                            <a:schemeClr val="dk1"/>
                          </a:solidFill>
                          <a:latin typeface="Inter"/>
                          <a:ea typeface="Inter"/>
                          <a:cs typeface="Inter"/>
                          <a:sym typeface="Inter"/>
                        </a:rPr>
                        <a:t>Alan F</a:t>
                      </a:r>
                      <a:endParaRPr sz="1800">
                        <a:solidFill>
                          <a:schemeClr val="lt1"/>
                        </a:solidFill>
                        <a:latin typeface="Abril Fatface"/>
                        <a:ea typeface="Abril Fatface"/>
                        <a:cs typeface="Abril Fatface"/>
                        <a:sym typeface="Abril Fatface"/>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r h="678375">
                <a:tc>
                  <a:txBody>
                    <a:bodyPr/>
                    <a:lstStyle/>
                    <a:p>
                      <a:pPr indent="0" lvl="0" marL="91440" rtl="0" algn="l">
                        <a:spcBef>
                          <a:spcPts val="0"/>
                        </a:spcBef>
                        <a:spcAft>
                          <a:spcPts val="0"/>
                        </a:spcAft>
                        <a:buNone/>
                      </a:pPr>
                      <a:r>
                        <a:rPr lang="en" sz="1800">
                          <a:solidFill>
                            <a:schemeClr val="dk2"/>
                          </a:solidFill>
                          <a:latin typeface="Abril Fatface"/>
                          <a:ea typeface="Abril Fatface"/>
                          <a:cs typeface="Abril Fatface"/>
                          <a:sym typeface="Abril Fatface"/>
                        </a:rPr>
                        <a:t>Occupation</a:t>
                      </a:r>
                      <a:endParaRPr sz="1800">
                        <a:solidFill>
                          <a:schemeClr val="accent5"/>
                        </a:solidFill>
                        <a:latin typeface="Abril Fatface"/>
                        <a:ea typeface="Abril Fatface"/>
                        <a:cs typeface="Abril Fatface"/>
                        <a:sym typeface="Abril Fatface"/>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91440" rtl="0" algn="l">
                        <a:spcBef>
                          <a:spcPts val="0"/>
                        </a:spcBef>
                        <a:spcAft>
                          <a:spcPts val="0"/>
                        </a:spcAft>
                        <a:buNone/>
                      </a:pPr>
                      <a:r>
                        <a:rPr lang="en">
                          <a:solidFill>
                            <a:schemeClr val="dk1"/>
                          </a:solidFill>
                          <a:latin typeface="Inter"/>
                          <a:ea typeface="Inter"/>
                          <a:cs typeface="Inter"/>
                          <a:sym typeface="Inter"/>
                        </a:rPr>
                        <a:t>Bookstore manager</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r h="687250">
                <a:tc>
                  <a:txBody>
                    <a:bodyPr/>
                    <a:lstStyle/>
                    <a:p>
                      <a:pPr indent="0" lvl="0" marL="91440" rtl="0" algn="l">
                        <a:spcBef>
                          <a:spcPts val="0"/>
                        </a:spcBef>
                        <a:spcAft>
                          <a:spcPts val="0"/>
                        </a:spcAft>
                        <a:buNone/>
                      </a:pPr>
                      <a:r>
                        <a:rPr lang="en" sz="1800">
                          <a:solidFill>
                            <a:schemeClr val="accent2"/>
                          </a:solidFill>
                          <a:latin typeface="Abril Fatface"/>
                          <a:ea typeface="Abril Fatface"/>
                          <a:cs typeface="Abril Fatface"/>
                          <a:sym typeface="Abril Fatface"/>
                        </a:rPr>
                        <a:t>What people think about him</a:t>
                      </a:r>
                      <a:endParaRPr sz="1800">
                        <a:solidFill>
                          <a:schemeClr val="accent2"/>
                        </a:solidFill>
                        <a:latin typeface="Abril Fatface"/>
                        <a:ea typeface="Abril Fatface"/>
                        <a:cs typeface="Abril Fatface"/>
                        <a:sym typeface="Abril Fatface"/>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91440" rtl="0" algn="l">
                        <a:spcBef>
                          <a:spcPts val="0"/>
                        </a:spcBef>
                        <a:spcAft>
                          <a:spcPts val="0"/>
                        </a:spcAft>
                        <a:buNone/>
                      </a:pPr>
                      <a:r>
                        <a:rPr lang="en">
                          <a:solidFill>
                            <a:schemeClr val="dk1"/>
                          </a:solidFill>
                          <a:latin typeface="Inter"/>
                          <a:ea typeface="Inter"/>
                          <a:cs typeface="Inter"/>
                          <a:sym typeface="Inter"/>
                        </a:rPr>
                        <a:t>Mercury is the closest planet to the Sun</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r h="566925">
                <a:tc>
                  <a:txBody>
                    <a:bodyPr/>
                    <a:lstStyle/>
                    <a:p>
                      <a:pPr indent="0" lvl="0" marL="91440" rtl="0" algn="l">
                        <a:spcBef>
                          <a:spcPts val="0"/>
                        </a:spcBef>
                        <a:spcAft>
                          <a:spcPts val="0"/>
                        </a:spcAft>
                        <a:buNone/>
                      </a:pPr>
                      <a:r>
                        <a:rPr lang="en" sz="1800">
                          <a:solidFill>
                            <a:schemeClr val="accent3"/>
                          </a:solidFill>
                          <a:latin typeface="Abril Fatface"/>
                          <a:ea typeface="Abril Fatface"/>
                          <a:cs typeface="Abril Fatface"/>
                          <a:sym typeface="Abril Fatface"/>
                        </a:rPr>
                        <a:t>Hobbies</a:t>
                      </a:r>
                      <a:endParaRPr sz="1800">
                        <a:solidFill>
                          <a:schemeClr val="accent3"/>
                        </a:solidFill>
                        <a:latin typeface="Abril Fatface"/>
                        <a:ea typeface="Abril Fatface"/>
                        <a:cs typeface="Abril Fatface"/>
                        <a:sym typeface="Abril Fatface"/>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91440" rtl="0" algn="l">
                        <a:spcBef>
                          <a:spcPts val="0"/>
                        </a:spcBef>
                        <a:spcAft>
                          <a:spcPts val="0"/>
                        </a:spcAft>
                        <a:buNone/>
                      </a:pPr>
                      <a:r>
                        <a:rPr lang="en">
                          <a:solidFill>
                            <a:schemeClr val="dk1"/>
                          </a:solidFill>
                          <a:latin typeface="Inter"/>
                          <a:ea typeface="Inter"/>
                          <a:cs typeface="Inter"/>
                          <a:sym typeface="Inter"/>
                        </a:rPr>
                        <a:t>Books, music, art, friends and party</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bl>
          </a:graphicData>
        </a:graphic>
      </p:graphicFrame>
      <p:pic>
        <p:nvPicPr>
          <p:cNvPr id="7972" name="Google Shape;7972;p99"/>
          <p:cNvPicPr preferRelativeResize="0"/>
          <p:nvPr>
            <p:ph idx="2" type="pic"/>
          </p:nvPr>
        </p:nvPicPr>
        <p:blipFill rotWithShape="1">
          <a:blip r:embed="rId3">
            <a:alphaModFix/>
          </a:blip>
          <a:srcRect b="23980" l="10934" r="38491" t="4860"/>
          <a:stretch/>
        </p:blipFill>
        <p:spPr>
          <a:xfrm>
            <a:off x="713225" y="1142400"/>
            <a:ext cx="2781600" cy="2662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7969"/>
                                        </p:tgtEl>
                                        <p:attrNameLst>
                                          <p:attrName>style.visibility</p:attrName>
                                        </p:attrNameLst>
                                      </p:cBhvr>
                                      <p:to>
                                        <p:strVal val="visible"/>
                                      </p:to>
                                    </p:set>
                                    <p:anim calcmode="lin" valueType="num">
                                      <p:cBhvr additive="base">
                                        <p:cTn dur="500"/>
                                        <p:tgtEl>
                                          <p:spTgt spid="7969"/>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1" presetSubtype="0">
                                  <p:stCondLst>
                                    <p:cond delay="0"/>
                                  </p:stCondLst>
                                  <p:childTnLst>
                                    <p:set>
                                      <p:cBhvr>
                                        <p:cTn dur="1" fill="hold">
                                          <p:stCondLst>
                                            <p:cond delay="0"/>
                                          </p:stCondLst>
                                        </p:cTn>
                                        <p:tgtEl>
                                          <p:spTgt spid="7972"/>
                                        </p:tgtEl>
                                        <p:attrNameLst>
                                          <p:attrName>style.visibility</p:attrName>
                                        </p:attrNameLst>
                                      </p:cBhvr>
                                      <p:to>
                                        <p:strVal val="visible"/>
                                      </p:to>
                                    </p:set>
                                  </p:childTnLst>
                                </p:cTn>
                              </p:par>
                            </p:childTnLst>
                          </p:cTn>
                        </p:par>
                        <p:par>
                          <p:cTn fill="hold">
                            <p:stCondLst>
                              <p:cond delay="800"/>
                            </p:stCondLst>
                            <p:childTnLst>
                              <p:par>
                                <p:cTn fill="hold" nodeType="afterEffect" presetClass="entr" presetID="2" presetSubtype="2">
                                  <p:stCondLst>
                                    <p:cond delay="0"/>
                                  </p:stCondLst>
                                  <p:childTnLst>
                                    <p:set>
                                      <p:cBhvr>
                                        <p:cTn dur="1" fill="hold">
                                          <p:stCondLst>
                                            <p:cond delay="0"/>
                                          </p:stCondLst>
                                        </p:cTn>
                                        <p:tgtEl>
                                          <p:spTgt spid="7971"/>
                                        </p:tgtEl>
                                        <p:attrNameLst>
                                          <p:attrName>style.visibility</p:attrName>
                                        </p:attrNameLst>
                                      </p:cBhvr>
                                      <p:to>
                                        <p:strVal val="visible"/>
                                      </p:to>
                                    </p:set>
                                    <p:anim calcmode="lin" valueType="num">
                                      <p:cBhvr additive="base">
                                        <p:cTn dur="200"/>
                                        <p:tgtEl>
                                          <p:spTgt spid="797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6" name="Shape 7976"/>
        <p:cNvGrpSpPr/>
        <p:nvPr/>
      </p:nvGrpSpPr>
      <p:grpSpPr>
        <a:xfrm>
          <a:off x="0" y="0"/>
          <a:ext cx="0" cy="0"/>
          <a:chOff x="0" y="0"/>
          <a:chExt cx="0" cy="0"/>
        </a:xfrm>
      </p:grpSpPr>
      <p:sp>
        <p:nvSpPr>
          <p:cNvPr id="7977" name="Google Shape;7977;p100"/>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a:t>
            </a:r>
            <a:r>
              <a:rPr lang="en"/>
              <a:t>ur bookstores</a:t>
            </a:r>
            <a:endParaRPr/>
          </a:p>
        </p:txBody>
      </p:sp>
      <p:grpSp>
        <p:nvGrpSpPr>
          <p:cNvPr id="7978" name="Google Shape;7978;p100"/>
          <p:cNvGrpSpPr/>
          <p:nvPr/>
        </p:nvGrpSpPr>
        <p:grpSpPr>
          <a:xfrm>
            <a:off x="3504266" y="1660518"/>
            <a:ext cx="4919741" cy="2620545"/>
            <a:chOff x="233350" y="949250"/>
            <a:chExt cx="7137300" cy="3802300"/>
          </a:xfrm>
        </p:grpSpPr>
        <p:sp>
          <p:nvSpPr>
            <p:cNvPr id="7979" name="Google Shape;7979;p10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10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10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10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10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10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10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10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10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10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10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10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10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10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10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10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10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10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10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10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10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10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10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10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10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10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10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10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10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10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10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10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10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10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10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10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10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10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10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10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10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10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10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10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10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10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10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10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10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10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10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4">
                <a:alpha val="443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0" name="Google Shape;8030;p100"/>
          <p:cNvSpPr txBox="1"/>
          <p:nvPr/>
        </p:nvSpPr>
        <p:spPr>
          <a:xfrm>
            <a:off x="713225" y="1291700"/>
            <a:ext cx="2398500" cy="366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Bookstore 1</a:t>
            </a:r>
            <a:endParaRPr sz="2000">
              <a:solidFill>
                <a:schemeClr val="lt1"/>
              </a:solidFill>
              <a:latin typeface="Abril Fatface"/>
              <a:ea typeface="Abril Fatface"/>
              <a:cs typeface="Abril Fatface"/>
              <a:sym typeface="Abril Fatface"/>
            </a:endParaRPr>
          </a:p>
        </p:txBody>
      </p:sp>
      <p:sp>
        <p:nvSpPr>
          <p:cNvPr id="8031" name="Google Shape;8031;p100"/>
          <p:cNvSpPr txBox="1"/>
          <p:nvPr/>
        </p:nvSpPr>
        <p:spPr>
          <a:xfrm>
            <a:off x="713225" y="1660526"/>
            <a:ext cx="239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Venus has extremely high temperatures</a:t>
            </a:r>
            <a:endParaRPr>
              <a:solidFill>
                <a:schemeClr val="lt1"/>
              </a:solidFill>
              <a:latin typeface="Inter"/>
              <a:ea typeface="Inter"/>
              <a:cs typeface="Inter"/>
              <a:sym typeface="Inter"/>
            </a:endParaRPr>
          </a:p>
        </p:txBody>
      </p:sp>
      <p:sp>
        <p:nvSpPr>
          <p:cNvPr id="8032" name="Google Shape;8032;p100"/>
          <p:cNvSpPr txBox="1"/>
          <p:nvPr/>
        </p:nvSpPr>
        <p:spPr>
          <a:xfrm>
            <a:off x="713225" y="3777998"/>
            <a:ext cx="2398500" cy="366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Bookstore 4</a:t>
            </a:r>
            <a:endParaRPr sz="2000">
              <a:solidFill>
                <a:schemeClr val="lt1"/>
              </a:solidFill>
              <a:latin typeface="Abril Fatface"/>
              <a:ea typeface="Abril Fatface"/>
              <a:cs typeface="Abril Fatface"/>
              <a:sym typeface="Abril Fatface"/>
            </a:endParaRPr>
          </a:p>
        </p:txBody>
      </p:sp>
      <p:sp>
        <p:nvSpPr>
          <p:cNvPr id="8033" name="Google Shape;8033;p100"/>
          <p:cNvSpPr txBox="1"/>
          <p:nvPr/>
        </p:nvSpPr>
        <p:spPr>
          <a:xfrm>
            <a:off x="713225" y="2489284"/>
            <a:ext cx="239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Mars is actually a very cold place</a:t>
            </a:r>
            <a:endParaRPr>
              <a:solidFill>
                <a:schemeClr val="lt1"/>
              </a:solidFill>
              <a:latin typeface="Inter"/>
              <a:ea typeface="Inter"/>
              <a:cs typeface="Inter"/>
              <a:sym typeface="Inter"/>
            </a:endParaRPr>
          </a:p>
        </p:txBody>
      </p:sp>
      <p:sp>
        <p:nvSpPr>
          <p:cNvPr id="8034" name="Google Shape;8034;p100"/>
          <p:cNvSpPr txBox="1"/>
          <p:nvPr/>
        </p:nvSpPr>
        <p:spPr>
          <a:xfrm>
            <a:off x="713225" y="4146800"/>
            <a:ext cx="239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Mercury is</a:t>
            </a:r>
            <a:r>
              <a:rPr lang="en">
                <a:solidFill>
                  <a:schemeClr val="lt1"/>
                </a:solidFill>
                <a:latin typeface="Inter"/>
                <a:ea typeface="Inter"/>
                <a:cs typeface="Inter"/>
                <a:sym typeface="Inter"/>
              </a:rPr>
              <a:t> the closest planet to the Sun</a:t>
            </a:r>
            <a:endParaRPr>
              <a:solidFill>
                <a:schemeClr val="lt1"/>
              </a:solidFill>
              <a:latin typeface="Inter"/>
              <a:ea typeface="Inter"/>
              <a:cs typeface="Inter"/>
              <a:sym typeface="Inter"/>
            </a:endParaRPr>
          </a:p>
        </p:txBody>
      </p:sp>
      <p:sp>
        <p:nvSpPr>
          <p:cNvPr id="8035" name="Google Shape;8035;p100"/>
          <p:cNvSpPr txBox="1"/>
          <p:nvPr/>
        </p:nvSpPr>
        <p:spPr>
          <a:xfrm>
            <a:off x="713225" y="2949232"/>
            <a:ext cx="2398500" cy="366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Bookstore 3</a:t>
            </a:r>
            <a:endParaRPr sz="2000">
              <a:solidFill>
                <a:schemeClr val="lt1"/>
              </a:solidFill>
              <a:latin typeface="Abril Fatface"/>
              <a:ea typeface="Abril Fatface"/>
              <a:cs typeface="Abril Fatface"/>
              <a:sym typeface="Abril Fatface"/>
            </a:endParaRPr>
          </a:p>
        </p:txBody>
      </p:sp>
      <p:sp>
        <p:nvSpPr>
          <p:cNvPr id="8036" name="Google Shape;8036;p100"/>
          <p:cNvSpPr txBox="1"/>
          <p:nvPr/>
        </p:nvSpPr>
        <p:spPr>
          <a:xfrm>
            <a:off x="713225" y="3318042"/>
            <a:ext cx="239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Saturn is the only planet with rings</a:t>
            </a:r>
            <a:endParaRPr>
              <a:solidFill>
                <a:schemeClr val="lt1"/>
              </a:solidFill>
              <a:latin typeface="Inter"/>
              <a:ea typeface="Inter"/>
              <a:cs typeface="Inter"/>
              <a:sym typeface="Inter"/>
            </a:endParaRPr>
          </a:p>
        </p:txBody>
      </p:sp>
      <p:sp>
        <p:nvSpPr>
          <p:cNvPr id="8037" name="Google Shape;8037;p100"/>
          <p:cNvSpPr txBox="1"/>
          <p:nvPr/>
        </p:nvSpPr>
        <p:spPr>
          <a:xfrm>
            <a:off x="713225" y="2120466"/>
            <a:ext cx="2398500" cy="366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Bookstore 2</a:t>
            </a:r>
            <a:endParaRPr sz="2000">
              <a:solidFill>
                <a:schemeClr val="lt1"/>
              </a:solidFill>
              <a:latin typeface="Abril Fatface"/>
              <a:ea typeface="Abril Fatface"/>
              <a:cs typeface="Abril Fatface"/>
              <a:sym typeface="Abril Fatface"/>
            </a:endParaRPr>
          </a:p>
        </p:txBody>
      </p:sp>
      <p:cxnSp>
        <p:nvCxnSpPr>
          <p:cNvPr id="8038" name="Google Shape;8038;p100"/>
          <p:cNvCxnSpPr>
            <a:stCxn id="8030" idx="3"/>
            <a:endCxn id="8039" idx="0"/>
          </p:cNvCxnSpPr>
          <p:nvPr/>
        </p:nvCxnSpPr>
        <p:spPr>
          <a:xfrm>
            <a:off x="3111725" y="1474700"/>
            <a:ext cx="1292700" cy="185700"/>
          </a:xfrm>
          <a:prstGeom prst="bentConnector2">
            <a:avLst/>
          </a:prstGeom>
          <a:noFill/>
          <a:ln cap="flat" cmpd="sng" w="19050">
            <a:solidFill>
              <a:schemeClr val="lt1"/>
            </a:solidFill>
            <a:prstDash val="solid"/>
            <a:round/>
            <a:headEnd len="med" w="med" type="oval"/>
            <a:tailEnd len="med" w="med" type="none"/>
          </a:ln>
        </p:spPr>
      </p:cxnSp>
      <p:grpSp>
        <p:nvGrpSpPr>
          <p:cNvPr id="8040" name="Google Shape;8040;p100"/>
          <p:cNvGrpSpPr/>
          <p:nvPr/>
        </p:nvGrpSpPr>
        <p:grpSpPr>
          <a:xfrm>
            <a:off x="4118825" y="1660525"/>
            <a:ext cx="571200" cy="571500"/>
            <a:chOff x="3984175" y="1350900"/>
            <a:chExt cx="571200" cy="571500"/>
          </a:xfrm>
        </p:grpSpPr>
        <p:sp>
          <p:nvSpPr>
            <p:cNvPr id="8039" name="Google Shape;8039;p100"/>
            <p:cNvSpPr/>
            <p:nvPr/>
          </p:nvSpPr>
          <p:spPr>
            <a:xfrm>
              <a:off x="3984175" y="1350900"/>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1" name="Google Shape;8041;p100"/>
            <p:cNvGrpSpPr/>
            <p:nvPr/>
          </p:nvGrpSpPr>
          <p:grpSpPr>
            <a:xfrm>
              <a:off x="4114649" y="1495408"/>
              <a:ext cx="310251" cy="282484"/>
              <a:chOff x="-40378075" y="3267450"/>
              <a:chExt cx="317425" cy="289075"/>
            </a:xfrm>
          </p:grpSpPr>
          <p:sp>
            <p:nvSpPr>
              <p:cNvPr id="8042" name="Google Shape;8042;p10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10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10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10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46" name="Google Shape;8046;p100"/>
          <p:cNvGrpSpPr/>
          <p:nvPr/>
        </p:nvGrpSpPr>
        <p:grpSpPr>
          <a:xfrm>
            <a:off x="7004550" y="1660525"/>
            <a:ext cx="571200" cy="571500"/>
            <a:chOff x="3984175" y="1350900"/>
            <a:chExt cx="571200" cy="571500"/>
          </a:xfrm>
        </p:grpSpPr>
        <p:sp>
          <p:nvSpPr>
            <p:cNvPr id="8047" name="Google Shape;8047;p100"/>
            <p:cNvSpPr/>
            <p:nvPr/>
          </p:nvSpPr>
          <p:spPr>
            <a:xfrm>
              <a:off x="3984175" y="1350900"/>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8" name="Google Shape;8048;p100"/>
            <p:cNvGrpSpPr/>
            <p:nvPr/>
          </p:nvGrpSpPr>
          <p:grpSpPr>
            <a:xfrm>
              <a:off x="4114649" y="1495408"/>
              <a:ext cx="310251" cy="282484"/>
              <a:chOff x="-40378075" y="3267450"/>
              <a:chExt cx="317425" cy="289075"/>
            </a:xfrm>
          </p:grpSpPr>
          <p:sp>
            <p:nvSpPr>
              <p:cNvPr id="8049" name="Google Shape;8049;p10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10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10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10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3" name="Google Shape;8053;p100"/>
          <p:cNvGrpSpPr/>
          <p:nvPr/>
        </p:nvGrpSpPr>
        <p:grpSpPr>
          <a:xfrm>
            <a:off x="4598675" y="3260875"/>
            <a:ext cx="571200" cy="571500"/>
            <a:chOff x="3984175" y="1350900"/>
            <a:chExt cx="571200" cy="571500"/>
          </a:xfrm>
        </p:grpSpPr>
        <p:sp>
          <p:nvSpPr>
            <p:cNvPr id="8054" name="Google Shape;8054;p100"/>
            <p:cNvSpPr/>
            <p:nvPr/>
          </p:nvSpPr>
          <p:spPr>
            <a:xfrm>
              <a:off x="3984175" y="1350900"/>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5" name="Google Shape;8055;p100"/>
            <p:cNvGrpSpPr/>
            <p:nvPr/>
          </p:nvGrpSpPr>
          <p:grpSpPr>
            <a:xfrm>
              <a:off x="4114649" y="1495408"/>
              <a:ext cx="310251" cy="282484"/>
              <a:chOff x="-40378075" y="3267450"/>
              <a:chExt cx="317425" cy="289075"/>
            </a:xfrm>
          </p:grpSpPr>
          <p:sp>
            <p:nvSpPr>
              <p:cNvPr id="8056" name="Google Shape;8056;p10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10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10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10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60" name="Google Shape;8060;p100"/>
          <p:cNvGrpSpPr/>
          <p:nvPr/>
        </p:nvGrpSpPr>
        <p:grpSpPr>
          <a:xfrm>
            <a:off x="5868650" y="2746525"/>
            <a:ext cx="571200" cy="571500"/>
            <a:chOff x="3984175" y="1350900"/>
            <a:chExt cx="571200" cy="571500"/>
          </a:xfrm>
        </p:grpSpPr>
        <p:sp>
          <p:nvSpPr>
            <p:cNvPr id="8061" name="Google Shape;8061;p100"/>
            <p:cNvSpPr/>
            <p:nvPr/>
          </p:nvSpPr>
          <p:spPr>
            <a:xfrm>
              <a:off x="3984175" y="1350900"/>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2" name="Google Shape;8062;p100"/>
            <p:cNvGrpSpPr/>
            <p:nvPr/>
          </p:nvGrpSpPr>
          <p:grpSpPr>
            <a:xfrm>
              <a:off x="4114649" y="1495408"/>
              <a:ext cx="310251" cy="282484"/>
              <a:chOff x="-40378075" y="3267450"/>
              <a:chExt cx="317425" cy="289075"/>
            </a:xfrm>
          </p:grpSpPr>
          <p:sp>
            <p:nvSpPr>
              <p:cNvPr id="8063" name="Google Shape;8063;p10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10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10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10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067" name="Google Shape;8067;p100"/>
          <p:cNvCxnSpPr>
            <a:stCxn id="8037" idx="3"/>
            <a:endCxn id="8047" idx="4"/>
          </p:cNvCxnSpPr>
          <p:nvPr/>
        </p:nvCxnSpPr>
        <p:spPr>
          <a:xfrm flipH="1" rot="10800000">
            <a:off x="3111725" y="2232066"/>
            <a:ext cx="4178400" cy="71400"/>
          </a:xfrm>
          <a:prstGeom prst="bentConnector2">
            <a:avLst/>
          </a:prstGeom>
          <a:noFill/>
          <a:ln cap="flat" cmpd="sng" w="19050">
            <a:solidFill>
              <a:schemeClr val="lt1"/>
            </a:solidFill>
            <a:prstDash val="solid"/>
            <a:round/>
            <a:headEnd len="med" w="med" type="oval"/>
            <a:tailEnd len="med" w="med" type="none"/>
          </a:ln>
        </p:spPr>
      </p:cxnSp>
      <p:cxnSp>
        <p:nvCxnSpPr>
          <p:cNvPr id="8068" name="Google Shape;8068;p100"/>
          <p:cNvCxnSpPr>
            <a:stCxn id="8035" idx="3"/>
            <a:endCxn id="8061" idx="0"/>
          </p:cNvCxnSpPr>
          <p:nvPr/>
        </p:nvCxnSpPr>
        <p:spPr>
          <a:xfrm flipH="1" rot="10800000">
            <a:off x="3111725" y="2746432"/>
            <a:ext cx="3042600" cy="385800"/>
          </a:xfrm>
          <a:prstGeom prst="bentConnector4">
            <a:avLst>
              <a:gd fmla="val 45305" name="adj1"/>
              <a:gd fmla="val 161698" name="adj2"/>
            </a:avLst>
          </a:prstGeom>
          <a:noFill/>
          <a:ln cap="flat" cmpd="sng" w="19050">
            <a:solidFill>
              <a:schemeClr val="lt1"/>
            </a:solidFill>
            <a:prstDash val="solid"/>
            <a:round/>
            <a:headEnd len="med" w="med" type="oval"/>
            <a:tailEnd len="med" w="med" type="none"/>
          </a:ln>
        </p:spPr>
      </p:cxnSp>
      <p:cxnSp>
        <p:nvCxnSpPr>
          <p:cNvPr id="8069" name="Google Shape;8069;p100"/>
          <p:cNvCxnSpPr>
            <a:stCxn id="8032" idx="3"/>
            <a:endCxn id="8054" idx="4"/>
          </p:cNvCxnSpPr>
          <p:nvPr/>
        </p:nvCxnSpPr>
        <p:spPr>
          <a:xfrm flipH="1" rot="10800000">
            <a:off x="3111725" y="3832298"/>
            <a:ext cx="1772700" cy="128700"/>
          </a:xfrm>
          <a:prstGeom prst="bentConnector2">
            <a:avLst/>
          </a:prstGeom>
          <a:noFill/>
          <a:ln cap="flat" cmpd="sng" w="19050">
            <a:solidFill>
              <a:schemeClr val="lt1"/>
            </a:solidFill>
            <a:prstDash val="solid"/>
            <a:round/>
            <a:headEnd len="med" w="med" type="oval"/>
            <a:tailEnd len="med" w="med" type="none"/>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3" name="Shape 8073"/>
        <p:cNvGrpSpPr/>
        <p:nvPr/>
      </p:nvGrpSpPr>
      <p:grpSpPr>
        <a:xfrm>
          <a:off x="0" y="0"/>
          <a:ext cx="0" cy="0"/>
          <a:chOff x="0" y="0"/>
          <a:chExt cx="0" cy="0"/>
        </a:xfrm>
      </p:grpSpPr>
      <p:sp>
        <p:nvSpPr>
          <p:cNvPr id="8074" name="Google Shape;8074;p101"/>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bookstores</a:t>
            </a:r>
            <a:endParaRPr/>
          </a:p>
        </p:txBody>
      </p:sp>
      <p:grpSp>
        <p:nvGrpSpPr>
          <p:cNvPr id="8075" name="Google Shape;8075;p101"/>
          <p:cNvGrpSpPr/>
          <p:nvPr/>
        </p:nvGrpSpPr>
        <p:grpSpPr>
          <a:xfrm>
            <a:off x="2426456" y="1674670"/>
            <a:ext cx="4300223" cy="2290506"/>
            <a:chOff x="233350" y="949250"/>
            <a:chExt cx="7137300" cy="3802300"/>
          </a:xfrm>
        </p:grpSpPr>
        <p:sp>
          <p:nvSpPr>
            <p:cNvPr id="8076" name="Google Shape;8076;p10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10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10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10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10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10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10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10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10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10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10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10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10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10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10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10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10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10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10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10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10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10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10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10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10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10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10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10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10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10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10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10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10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10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10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10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10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10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10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10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10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10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10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10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10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10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10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10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10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10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10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101"/>
          <p:cNvGrpSpPr/>
          <p:nvPr/>
        </p:nvGrpSpPr>
        <p:grpSpPr>
          <a:xfrm>
            <a:off x="3321786" y="2994775"/>
            <a:ext cx="356950" cy="356904"/>
            <a:chOff x="914375" y="2619525"/>
            <a:chExt cx="388200" cy="388150"/>
          </a:xfrm>
        </p:grpSpPr>
        <p:sp>
          <p:nvSpPr>
            <p:cNvPr id="8128" name="Google Shape;8128;p101"/>
            <p:cNvSpPr/>
            <p:nvPr/>
          </p:nvSpPr>
          <p:spPr>
            <a:xfrm>
              <a:off x="1002475" y="2619525"/>
              <a:ext cx="212000" cy="267925"/>
            </a:xfrm>
            <a:custGeom>
              <a:rect b="b" l="l" r="r" t="t"/>
              <a:pathLst>
                <a:path extrusionOk="0" h="10717" w="8480">
                  <a:moveTo>
                    <a:pt x="4239" y="1827"/>
                  </a:moveTo>
                  <a:cubicBezTo>
                    <a:pt x="5499" y="1827"/>
                    <a:pt x="6523" y="2851"/>
                    <a:pt x="6523" y="4111"/>
                  </a:cubicBezTo>
                  <a:cubicBezTo>
                    <a:pt x="6460" y="5625"/>
                    <a:pt x="5349" y="6382"/>
                    <a:pt x="4239" y="6382"/>
                  </a:cubicBezTo>
                  <a:cubicBezTo>
                    <a:pt x="3129" y="6382"/>
                    <a:pt x="2019" y="5625"/>
                    <a:pt x="1957" y="4111"/>
                  </a:cubicBezTo>
                  <a:cubicBezTo>
                    <a:pt x="1957" y="2851"/>
                    <a:pt x="2981" y="1827"/>
                    <a:pt x="4239" y="1827"/>
                  </a:cubicBezTo>
                  <a:close/>
                  <a:moveTo>
                    <a:pt x="4239" y="1"/>
                  </a:moveTo>
                  <a:cubicBezTo>
                    <a:pt x="1974" y="1"/>
                    <a:pt x="129" y="1844"/>
                    <a:pt x="129" y="4111"/>
                  </a:cubicBezTo>
                  <a:cubicBezTo>
                    <a:pt x="0" y="5722"/>
                    <a:pt x="2885" y="9309"/>
                    <a:pt x="3906" y="10358"/>
                  </a:cubicBezTo>
                  <a:lnTo>
                    <a:pt x="4239" y="10716"/>
                  </a:lnTo>
                  <a:lnTo>
                    <a:pt x="4574" y="10358"/>
                  </a:lnTo>
                  <a:cubicBezTo>
                    <a:pt x="5602" y="9300"/>
                    <a:pt x="8479" y="5719"/>
                    <a:pt x="8349" y="4111"/>
                  </a:cubicBezTo>
                  <a:cubicBezTo>
                    <a:pt x="8349" y="1844"/>
                    <a:pt x="6506" y="1"/>
                    <a:pt x="42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101"/>
            <p:cNvSpPr/>
            <p:nvPr/>
          </p:nvSpPr>
          <p:spPr>
            <a:xfrm>
              <a:off x="914375" y="2904575"/>
              <a:ext cx="388200" cy="103100"/>
            </a:xfrm>
            <a:custGeom>
              <a:rect b="b" l="l" r="r" t="t"/>
              <a:pathLst>
                <a:path extrusionOk="0" h="4124" w="15528">
                  <a:moveTo>
                    <a:pt x="891" y="0"/>
                  </a:moveTo>
                  <a:lnTo>
                    <a:pt x="891" y="1375"/>
                  </a:lnTo>
                  <a:lnTo>
                    <a:pt x="1" y="1375"/>
                  </a:lnTo>
                  <a:lnTo>
                    <a:pt x="1" y="2305"/>
                  </a:lnTo>
                  <a:lnTo>
                    <a:pt x="5042" y="2305"/>
                  </a:lnTo>
                  <a:cubicBezTo>
                    <a:pt x="5295" y="2305"/>
                    <a:pt x="5499" y="2509"/>
                    <a:pt x="5499" y="2761"/>
                  </a:cubicBezTo>
                  <a:lnTo>
                    <a:pt x="5499" y="4124"/>
                  </a:lnTo>
                  <a:lnTo>
                    <a:pt x="10068" y="4124"/>
                  </a:lnTo>
                  <a:lnTo>
                    <a:pt x="10068" y="2761"/>
                  </a:lnTo>
                  <a:cubicBezTo>
                    <a:pt x="10068" y="2509"/>
                    <a:pt x="10272" y="2305"/>
                    <a:pt x="10526" y="2305"/>
                  </a:cubicBezTo>
                  <a:lnTo>
                    <a:pt x="15527" y="2305"/>
                  </a:lnTo>
                  <a:lnTo>
                    <a:pt x="15527" y="1375"/>
                  </a:lnTo>
                  <a:lnTo>
                    <a:pt x="14597" y="1375"/>
                  </a:lnTo>
                  <a:lnTo>
                    <a:pt x="14597" y="0"/>
                  </a:lnTo>
                  <a:lnTo>
                    <a:pt x="9615" y="0"/>
                  </a:lnTo>
                  <a:cubicBezTo>
                    <a:pt x="8583" y="0"/>
                    <a:pt x="7743" y="840"/>
                    <a:pt x="7743" y="1875"/>
                  </a:cubicBezTo>
                  <a:cubicBezTo>
                    <a:pt x="7743" y="840"/>
                    <a:pt x="6905" y="0"/>
                    <a:pt x="58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101"/>
          <p:cNvGrpSpPr/>
          <p:nvPr/>
        </p:nvGrpSpPr>
        <p:grpSpPr>
          <a:xfrm>
            <a:off x="2848330" y="2005644"/>
            <a:ext cx="356950" cy="356904"/>
            <a:chOff x="914375" y="2619525"/>
            <a:chExt cx="388200" cy="388150"/>
          </a:xfrm>
        </p:grpSpPr>
        <p:sp>
          <p:nvSpPr>
            <p:cNvPr id="8131" name="Google Shape;8131;p101"/>
            <p:cNvSpPr/>
            <p:nvPr/>
          </p:nvSpPr>
          <p:spPr>
            <a:xfrm>
              <a:off x="1002475" y="2619525"/>
              <a:ext cx="212000" cy="267925"/>
            </a:xfrm>
            <a:custGeom>
              <a:rect b="b" l="l" r="r" t="t"/>
              <a:pathLst>
                <a:path extrusionOk="0" h="10717" w="8480">
                  <a:moveTo>
                    <a:pt x="4239" y="1827"/>
                  </a:moveTo>
                  <a:cubicBezTo>
                    <a:pt x="5499" y="1827"/>
                    <a:pt x="6523" y="2851"/>
                    <a:pt x="6523" y="4111"/>
                  </a:cubicBezTo>
                  <a:cubicBezTo>
                    <a:pt x="6460" y="5625"/>
                    <a:pt x="5349" y="6382"/>
                    <a:pt x="4239" y="6382"/>
                  </a:cubicBezTo>
                  <a:cubicBezTo>
                    <a:pt x="3129" y="6382"/>
                    <a:pt x="2019" y="5625"/>
                    <a:pt x="1957" y="4111"/>
                  </a:cubicBezTo>
                  <a:cubicBezTo>
                    <a:pt x="1957" y="2851"/>
                    <a:pt x="2981" y="1827"/>
                    <a:pt x="4239" y="1827"/>
                  </a:cubicBezTo>
                  <a:close/>
                  <a:moveTo>
                    <a:pt x="4239" y="1"/>
                  </a:moveTo>
                  <a:cubicBezTo>
                    <a:pt x="1974" y="1"/>
                    <a:pt x="129" y="1844"/>
                    <a:pt x="129" y="4111"/>
                  </a:cubicBezTo>
                  <a:cubicBezTo>
                    <a:pt x="0" y="5722"/>
                    <a:pt x="2885" y="9309"/>
                    <a:pt x="3906" y="10358"/>
                  </a:cubicBezTo>
                  <a:lnTo>
                    <a:pt x="4239" y="10716"/>
                  </a:lnTo>
                  <a:lnTo>
                    <a:pt x="4574" y="10358"/>
                  </a:lnTo>
                  <a:cubicBezTo>
                    <a:pt x="5602" y="9300"/>
                    <a:pt x="8479" y="5719"/>
                    <a:pt x="8349" y="4111"/>
                  </a:cubicBezTo>
                  <a:cubicBezTo>
                    <a:pt x="8349" y="1844"/>
                    <a:pt x="6506" y="1"/>
                    <a:pt x="4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101"/>
            <p:cNvSpPr/>
            <p:nvPr/>
          </p:nvSpPr>
          <p:spPr>
            <a:xfrm>
              <a:off x="914375" y="2904575"/>
              <a:ext cx="388200" cy="103100"/>
            </a:xfrm>
            <a:custGeom>
              <a:rect b="b" l="l" r="r" t="t"/>
              <a:pathLst>
                <a:path extrusionOk="0" h="4124" w="15528">
                  <a:moveTo>
                    <a:pt x="891" y="0"/>
                  </a:moveTo>
                  <a:lnTo>
                    <a:pt x="891" y="1375"/>
                  </a:lnTo>
                  <a:lnTo>
                    <a:pt x="1" y="1375"/>
                  </a:lnTo>
                  <a:lnTo>
                    <a:pt x="1" y="2305"/>
                  </a:lnTo>
                  <a:lnTo>
                    <a:pt x="5042" y="2305"/>
                  </a:lnTo>
                  <a:cubicBezTo>
                    <a:pt x="5295" y="2305"/>
                    <a:pt x="5499" y="2509"/>
                    <a:pt x="5499" y="2761"/>
                  </a:cubicBezTo>
                  <a:lnTo>
                    <a:pt x="5499" y="4124"/>
                  </a:lnTo>
                  <a:lnTo>
                    <a:pt x="10068" y="4124"/>
                  </a:lnTo>
                  <a:lnTo>
                    <a:pt x="10068" y="2761"/>
                  </a:lnTo>
                  <a:cubicBezTo>
                    <a:pt x="10068" y="2509"/>
                    <a:pt x="10272" y="2305"/>
                    <a:pt x="10526" y="2305"/>
                  </a:cubicBezTo>
                  <a:lnTo>
                    <a:pt x="15527" y="2305"/>
                  </a:lnTo>
                  <a:lnTo>
                    <a:pt x="15527" y="1375"/>
                  </a:lnTo>
                  <a:lnTo>
                    <a:pt x="14597" y="1375"/>
                  </a:lnTo>
                  <a:lnTo>
                    <a:pt x="14597" y="0"/>
                  </a:lnTo>
                  <a:lnTo>
                    <a:pt x="9615" y="0"/>
                  </a:lnTo>
                  <a:cubicBezTo>
                    <a:pt x="8583" y="0"/>
                    <a:pt x="7743" y="840"/>
                    <a:pt x="7743" y="1875"/>
                  </a:cubicBezTo>
                  <a:cubicBezTo>
                    <a:pt x="7743" y="840"/>
                    <a:pt x="6905" y="0"/>
                    <a:pt x="5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101"/>
          <p:cNvGrpSpPr/>
          <p:nvPr/>
        </p:nvGrpSpPr>
        <p:grpSpPr>
          <a:xfrm>
            <a:off x="4441194" y="2641476"/>
            <a:ext cx="356950" cy="356904"/>
            <a:chOff x="914375" y="2619525"/>
            <a:chExt cx="388200" cy="388150"/>
          </a:xfrm>
        </p:grpSpPr>
        <p:sp>
          <p:nvSpPr>
            <p:cNvPr id="8134" name="Google Shape;8134;p101"/>
            <p:cNvSpPr/>
            <p:nvPr/>
          </p:nvSpPr>
          <p:spPr>
            <a:xfrm>
              <a:off x="1002475" y="2619525"/>
              <a:ext cx="212000" cy="267925"/>
            </a:xfrm>
            <a:custGeom>
              <a:rect b="b" l="l" r="r" t="t"/>
              <a:pathLst>
                <a:path extrusionOk="0" h="10717" w="8480">
                  <a:moveTo>
                    <a:pt x="4239" y="1827"/>
                  </a:moveTo>
                  <a:cubicBezTo>
                    <a:pt x="5499" y="1827"/>
                    <a:pt x="6523" y="2851"/>
                    <a:pt x="6523" y="4111"/>
                  </a:cubicBezTo>
                  <a:cubicBezTo>
                    <a:pt x="6460" y="5625"/>
                    <a:pt x="5349" y="6382"/>
                    <a:pt x="4239" y="6382"/>
                  </a:cubicBezTo>
                  <a:cubicBezTo>
                    <a:pt x="3129" y="6382"/>
                    <a:pt x="2019" y="5625"/>
                    <a:pt x="1957" y="4111"/>
                  </a:cubicBezTo>
                  <a:cubicBezTo>
                    <a:pt x="1957" y="2851"/>
                    <a:pt x="2981" y="1827"/>
                    <a:pt x="4239" y="1827"/>
                  </a:cubicBezTo>
                  <a:close/>
                  <a:moveTo>
                    <a:pt x="4239" y="1"/>
                  </a:moveTo>
                  <a:cubicBezTo>
                    <a:pt x="1974" y="1"/>
                    <a:pt x="129" y="1844"/>
                    <a:pt x="129" y="4111"/>
                  </a:cubicBezTo>
                  <a:cubicBezTo>
                    <a:pt x="0" y="5722"/>
                    <a:pt x="2885" y="9309"/>
                    <a:pt x="3906" y="10358"/>
                  </a:cubicBezTo>
                  <a:lnTo>
                    <a:pt x="4239" y="10716"/>
                  </a:lnTo>
                  <a:lnTo>
                    <a:pt x="4574" y="10358"/>
                  </a:lnTo>
                  <a:cubicBezTo>
                    <a:pt x="5602" y="9300"/>
                    <a:pt x="8479" y="5719"/>
                    <a:pt x="8349" y="4111"/>
                  </a:cubicBezTo>
                  <a:cubicBezTo>
                    <a:pt x="8349" y="1844"/>
                    <a:pt x="6506" y="1"/>
                    <a:pt x="42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101"/>
            <p:cNvSpPr/>
            <p:nvPr/>
          </p:nvSpPr>
          <p:spPr>
            <a:xfrm>
              <a:off x="914375" y="2904575"/>
              <a:ext cx="388200" cy="103100"/>
            </a:xfrm>
            <a:custGeom>
              <a:rect b="b" l="l" r="r" t="t"/>
              <a:pathLst>
                <a:path extrusionOk="0" h="4124" w="15528">
                  <a:moveTo>
                    <a:pt x="891" y="0"/>
                  </a:moveTo>
                  <a:lnTo>
                    <a:pt x="891" y="1375"/>
                  </a:lnTo>
                  <a:lnTo>
                    <a:pt x="1" y="1375"/>
                  </a:lnTo>
                  <a:lnTo>
                    <a:pt x="1" y="2305"/>
                  </a:lnTo>
                  <a:lnTo>
                    <a:pt x="5042" y="2305"/>
                  </a:lnTo>
                  <a:cubicBezTo>
                    <a:pt x="5295" y="2305"/>
                    <a:pt x="5499" y="2509"/>
                    <a:pt x="5499" y="2761"/>
                  </a:cubicBezTo>
                  <a:lnTo>
                    <a:pt x="5499" y="4124"/>
                  </a:lnTo>
                  <a:lnTo>
                    <a:pt x="10068" y="4124"/>
                  </a:lnTo>
                  <a:lnTo>
                    <a:pt x="10068" y="2761"/>
                  </a:lnTo>
                  <a:cubicBezTo>
                    <a:pt x="10068" y="2509"/>
                    <a:pt x="10272" y="2305"/>
                    <a:pt x="10526" y="2305"/>
                  </a:cubicBezTo>
                  <a:lnTo>
                    <a:pt x="15527" y="2305"/>
                  </a:lnTo>
                  <a:lnTo>
                    <a:pt x="15527" y="1375"/>
                  </a:lnTo>
                  <a:lnTo>
                    <a:pt x="14597" y="1375"/>
                  </a:lnTo>
                  <a:lnTo>
                    <a:pt x="14597" y="0"/>
                  </a:lnTo>
                  <a:lnTo>
                    <a:pt x="9615" y="0"/>
                  </a:lnTo>
                  <a:cubicBezTo>
                    <a:pt x="8583" y="0"/>
                    <a:pt x="7743" y="840"/>
                    <a:pt x="7743" y="1875"/>
                  </a:cubicBezTo>
                  <a:cubicBezTo>
                    <a:pt x="7743" y="840"/>
                    <a:pt x="6905" y="0"/>
                    <a:pt x="58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101"/>
          <p:cNvGrpSpPr/>
          <p:nvPr/>
        </p:nvGrpSpPr>
        <p:grpSpPr>
          <a:xfrm>
            <a:off x="5434766" y="1897947"/>
            <a:ext cx="356950" cy="356904"/>
            <a:chOff x="914375" y="2619525"/>
            <a:chExt cx="388200" cy="388150"/>
          </a:xfrm>
        </p:grpSpPr>
        <p:sp>
          <p:nvSpPr>
            <p:cNvPr id="8137" name="Google Shape;8137;p101"/>
            <p:cNvSpPr/>
            <p:nvPr/>
          </p:nvSpPr>
          <p:spPr>
            <a:xfrm>
              <a:off x="1002475" y="2619525"/>
              <a:ext cx="212000" cy="267925"/>
            </a:xfrm>
            <a:custGeom>
              <a:rect b="b" l="l" r="r" t="t"/>
              <a:pathLst>
                <a:path extrusionOk="0" h="10717" w="8480">
                  <a:moveTo>
                    <a:pt x="4239" y="1827"/>
                  </a:moveTo>
                  <a:cubicBezTo>
                    <a:pt x="5499" y="1827"/>
                    <a:pt x="6523" y="2851"/>
                    <a:pt x="6523" y="4111"/>
                  </a:cubicBezTo>
                  <a:cubicBezTo>
                    <a:pt x="6460" y="5625"/>
                    <a:pt x="5349" y="6382"/>
                    <a:pt x="4239" y="6382"/>
                  </a:cubicBezTo>
                  <a:cubicBezTo>
                    <a:pt x="3129" y="6382"/>
                    <a:pt x="2019" y="5625"/>
                    <a:pt x="1957" y="4111"/>
                  </a:cubicBezTo>
                  <a:cubicBezTo>
                    <a:pt x="1957" y="2851"/>
                    <a:pt x="2981" y="1827"/>
                    <a:pt x="4239" y="1827"/>
                  </a:cubicBezTo>
                  <a:close/>
                  <a:moveTo>
                    <a:pt x="4239" y="1"/>
                  </a:moveTo>
                  <a:cubicBezTo>
                    <a:pt x="1974" y="1"/>
                    <a:pt x="129" y="1844"/>
                    <a:pt x="129" y="4111"/>
                  </a:cubicBezTo>
                  <a:cubicBezTo>
                    <a:pt x="0" y="5722"/>
                    <a:pt x="2885" y="9309"/>
                    <a:pt x="3906" y="10358"/>
                  </a:cubicBezTo>
                  <a:lnTo>
                    <a:pt x="4239" y="10716"/>
                  </a:lnTo>
                  <a:lnTo>
                    <a:pt x="4574" y="10358"/>
                  </a:lnTo>
                  <a:cubicBezTo>
                    <a:pt x="5602" y="9300"/>
                    <a:pt x="8479" y="5719"/>
                    <a:pt x="8349" y="4111"/>
                  </a:cubicBezTo>
                  <a:cubicBezTo>
                    <a:pt x="8349" y="1844"/>
                    <a:pt x="6506" y="1"/>
                    <a:pt x="4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101"/>
            <p:cNvSpPr/>
            <p:nvPr/>
          </p:nvSpPr>
          <p:spPr>
            <a:xfrm>
              <a:off x="914375" y="2904575"/>
              <a:ext cx="388200" cy="103100"/>
            </a:xfrm>
            <a:custGeom>
              <a:rect b="b" l="l" r="r" t="t"/>
              <a:pathLst>
                <a:path extrusionOk="0" h="4124" w="15528">
                  <a:moveTo>
                    <a:pt x="891" y="0"/>
                  </a:moveTo>
                  <a:lnTo>
                    <a:pt x="891" y="1375"/>
                  </a:lnTo>
                  <a:lnTo>
                    <a:pt x="1" y="1375"/>
                  </a:lnTo>
                  <a:lnTo>
                    <a:pt x="1" y="2305"/>
                  </a:lnTo>
                  <a:lnTo>
                    <a:pt x="5042" y="2305"/>
                  </a:lnTo>
                  <a:cubicBezTo>
                    <a:pt x="5295" y="2305"/>
                    <a:pt x="5499" y="2509"/>
                    <a:pt x="5499" y="2761"/>
                  </a:cubicBezTo>
                  <a:lnTo>
                    <a:pt x="5499" y="4124"/>
                  </a:lnTo>
                  <a:lnTo>
                    <a:pt x="10068" y="4124"/>
                  </a:lnTo>
                  <a:lnTo>
                    <a:pt x="10068" y="2761"/>
                  </a:lnTo>
                  <a:cubicBezTo>
                    <a:pt x="10068" y="2509"/>
                    <a:pt x="10272" y="2305"/>
                    <a:pt x="10526" y="2305"/>
                  </a:cubicBezTo>
                  <a:lnTo>
                    <a:pt x="15527" y="2305"/>
                  </a:lnTo>
                  <a:lnTo>
                    <a:pt x="15527" y="1375"/>
                  </a:lnTo>
                  <a:lnTo>
                    <a:pt x="14597" y="1375"/>
                  </a:lnTo>
                  <a:lnTo>
                    <a:pt x="14597" y="0"/>
                  </a:lnTo>
                  <a:lnTo>
                    <a:pt x="9615" y="0"/>
                  </a:lnTo>
                  <a:cubicBezTo>
                    <a:pt x="8583" y="0"/>
                    <a:pt x="7743" y="840"/>
                    <a:pt x="7743" y="1875"/>
                  </a:cubicBezTo>
                  <a:cubicBezTo>
                    <a:pt x="7743" y="840"/>
                    <a:pt x="6905" y="0"/>
                    <a:pt x="58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9" name="Google Shape;8139;p101"/>
          <p:cNvSpPr txBox="1"/>
          <p:nvPr/>
        </p:nvSpPr>
        <p:spPr>
          <a:xfrm>
            <a:off x="720000" y="1312100"/>
            <a:ext cx="1763100" cy="47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2"/>
                </a:solidFill>
                <a:latin typeface="Abril Fatface"/>
                <a:ea typeface="Abril Fatface"/>
                <a:cs typeface="Abril Fatface"/>
                <a:sym typeface="Abril Fatface"/>
              </a:rPr>
              <a:t>Bookstore 1</a:t>
            </a:r>
            <a:endParaRPr sz="2000">
              <a:solidFill>
                <a:schemeClr val="dk2"/>
              </a:solidFill>
              <a:latin typeface="Abril Fatface"/>
              <a:ea typeface="Abril Fatface"/>
              <a:cs typeface="Abril Fatface"/>
              <a:sym typeface="Abril Fatface"/>
            </a:endParaRPr>
          </a:p>
        </p:txBody>
      </p:sp>
      <p:sp>
        <p:nvSpPr>
          <p:cNvPr id="8140" name="Google Shape;8140;p101"/>
          <p:cNvSpPr txBox="1"/>
          <p:nvPr/>
        </p:nvSpPr>
        <p:spPr>
          <a:xfrm>
            <a:off x="720000" y="1653034"/>
            <a:ext cx="1763100" cy="781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sp>
        <p:nvSpPr>
          <p:cNvPr id="8141" name="Google Shape;8141;p101"/>
          <p:cNvSpPr txBox="1"/>
          <p:nvPr/>
        </p:nvSpPr>
        <p:spPr>
          <a:xfrm>
            <a:off x="720000" y="3096517"/>
            <a:ext cx="1763100" cy="47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accent2"/>
                </a:solidFill>
                <a:latin typeface="Abril Fatface"/>
                <a:ea typeface="Abril Fatface"/>
                <a:cs typeface="Abril Fatface"/>
                <a:sym typeface="Abril Fatface"/>
              </a:rPr>
              <a:t>Bookstore 2</a:t>
            </a:r>
            <a:endParaRPr sz="2000">
              <a:solidFill>
                <a:schemeClr val="accent2"/>
              </a:solidFill>
              <a:latin typeface="Abril Fatface"/>
              <a:ea typeface="Abril Fatface"/>
              <a:cs typeface="Abril Fatface"/>
              <a:sym typeface="Abril Fatface"/>
            </a:endParaRPr>
          </a:p>
        </p:txBody>
      </p:sp>
      <p:sp>
        <p:nvSpPr>
          <p:cNvPr id="8142" name="Google Shape;8142;p101"/>
          <p:cNvSpPr txBox="1"/>
          <p:nvPr/>
        </p:nvSpPr>
        <p:spPr>
          <a:xfrm>
            <a:off x="720000" y="3437451"/>
            <a:ext cx="1763100" cy="781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Inter"/>
                <a:ea typeface="Inter"/>
                <a:cs typeface="Inter"/>
                <a:sym typeface="Inter"/>
              </a:rPr>
              <a:t>Despite being red, Mars is actually a cold place</a:t>
            </a:r>
            <a:endParaRPr>
              <a:solidFill>
                <a:schemeClr val="dk1"/>
              </a:solidFill>
              <a:latin typeface="Inter"/>
              <a:ea typeface="Inter"/>
              <a:cs typeface="Inter"/>
              <a:sym typeface="Inter"/>
            </a:endParaRPr>
          </a:p>
        </p:txBody>
      </p:sp>
      <p:sp>
        <p:nvSpPr>
          <p:cNvPr id="8143" name="Google Shape;8143;p101"/>
          <p:cNvSpPr txBox="1"/>
          <p:nvPr/>
        </p:nvSpPr>
        <p:spPr>
          <a:xfrm>
            <a:off x="6660900" y="1312100"/>
            <a:ext cx="1763100" cy="47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accent4"/>
                </a:solidFill>
                <a:latin typeface="Abril Fatface"/>
                <a:ea typeface="Abril Fatface"/>
                <a:cs typeface="Abril Fatface"/>
                <a:sym typeface="Abril Fatface"/>
              </a:rPr>
              <a:t>Bookstore 3</a:t>
            </a:r>
            <a:endParaRPr sz="2000">
              <a:solidFill>
                <a:schemeClr val="accent4"/>
              </a:solidFill>
              <a:latin typeface="Abril Fatface"/>
              <a:ea typeface="Abril Fatface"/>
              <a:cs typeface="Abril Fatface"/>
              <a:sym typeface="Abril Fatface"/>
            </a:endParaRPr>
          </a:p>
        </p:txBody>
      </p:sp>
      <p:sp>
        <p:nvSpPr>
          <p:cNvPr id="8144" name="Google Shape;8144;p101"/>
          <p:cNvSpPr txBox="1"/>
          <p:nvPr/>
        </p:nvSpPr>
        <p:spPr>
          <a:xfrm>
            <a:off x="6660900" y="1653034"/>
            <a:ext cx="1763100" cy="7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Saturn is a gas giant and has </a:t>
            </a:r>
            <a:r>
              <a:rPr lang="en">
                <a:solidFill>
                  <a:schemeClr val="dk1"/>
                </a:solidFill>
                <a:latin typeface="Inter"/>
                <a:ea typeface="Inter"/>
                <a:cs typeface="Inter"/>
                <a:sym typeface="Inter"/>
              </a:rPr>
              <a:t>s</a:t>
            </a:r>
            <a:r>
              <a:rPr lang="en">
                <a:solidFill>
                  <a:schemeClr val="dk1"/>
                </a:solidFill>
                <a:latin typeface="Inter"/>
                <a:ea typeface="Inter"/>
                <a:cs typeface="Inter"/>
                <a:sym typeface="Inter"/>
              </a:rPr>
              <a:t>everal rings</a:t>
            </a:r>
            <a:endParaRPr>
              <a:solidFill>
                <a:schemeClr val="dk1"/>
              </a:solidFill>
              <a:latin typeface="Inter"/>
              <a:ea typeface="Inter"/>
              <a:cs typeface="Inter"/>
              <a:sym typeface="Inter"/>
            </a:endParaRPr>
          </a:p>
        </p:txBody>
      </p:sp>
      <p:sp>
        <p:nvSpPr>
          <p:cNvPr id="8145" name="Google Shape;8145;p101"/>
          <p:cNvSpPr txBox="1"/>
          <p:nvPr/>
        </p:nvSpPr>
        <p:spPr>
          <a:xfrm>
            <a:off x="6660900" y="3096517"/>
            <a:ext cx="1763100" cy="47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accent5"/>
                </a:solidFill>
                <a:latin typeface="Abril Fatface"/>
                <a:ea typeface="Abril Fatface"/>
                <a:cs typeface="Abril Fatface"/>
                <a:sym typeface="Abril Fatface"/>
              </a:rPr>
              <a:t>Bookstore 4</a:t>
            </a:r>
            <a:endParaRPr sz="2000">
              <a:solidFill>
                <a:schemeClr val="accent5"/>
              </a:solidFill>
              <a:latin typeface="Abril Fatface"/>
              <a:ea typeface="Abril Fatface"/>
              <a:cs typeface="Abril Fatface"/>
              <a:sym typeface="Abril Fatface"/>
            </a:endParaRPr>
          </a:p>
        </p:txBody>
      </p:sp>
      <p:sp>
        <p:nvSpPr>
          <p:cNvPr id="8146" name="Google Shape;8146;p101"/>
          <p:cNvSpPr txBox="1"/>
          <p:nvPr/>
        </p:nvSpPr>
        <p:spPr>
          <a:xfrm>
            <a:off x="6660900" y="3437451"/>
            <a:ext cx="1763100" cy="7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Mercury is the closest planet to the Sun</a:t>
            </a:r>
            <a:endParaRPr>
              <a:solidFill>
                <a:schemeClr val="dk1"/>
              </a:solidFill>
              <a:latin typeface="Inter"/>
              <a:ea typeface="Inter"/>
              <a:cs typeface="Inter"/>
              <a:sym typeface="Inter"/>
            </a:endParaRPr>
          </a:p>
        </p:txBody>
      </p:sp>
      <p:sp>
        <p:nvSpPr>
          <p:cNvPr id="8147" name="Google Shape;8147;p101"/>
          <p:cNvSpPr/>
          <p:nvPr/>
        </p:nvSpPr>
        <p:spPr>
          <a:xfrm>
            <a:off x="-245476" y="4639100"/>
            <a:ext cx="9516914"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8" name="Google Shape;8148;p101"/>
          <p:cNvGrpSpPr/>
          <p:nvPr/>
        </p:nvGrpSpPr>
        <p:grpSpPr>
          <a:xfrm>
            <a:off x="4146869" y="4236717"/>
            <a:ext cx="859843" cy="402382"/>
            <a:chOff x="-1294235" y="2130167"/>
            <a:chExt cx="859843" cy="402382"/>
          </a:xfrm>
        </p:grpSpPr>
        <p:sp>
          <p:nvSpPr>
            <p:cNvPr id="8149" name="Google Shape;8149;p101"/>
            <p:cNvSpPr/>
            <p:nvPr/>
          </p:nvSpPr>
          <p:spPr>
            <a:xfrm>
              <a:off x="-678565" y="2155913"/>
              <a:ext cx="43569" cy="20853"/>
            </a:xfrm>
            <a:custGeom>
              <a:rect b="b" l="l" r="r" t="t"/>
              <a:pathLst>
                <a:path extrusionOk="0" h="179" w="374">
                  <a:moveTo>
                    <a:pt x="0" y="0"/>
                  </a:moveTo>
                  <a:lnTo>
                    <a:pt x="0" y="178"/>
                  </a:lnTo>
                  <a:lnTo>
                    <a:pt x="374" y="178"/>
                  </a:lnTo>
                  <a:lnTo>
                    <a:pt x="3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101"/>
            <p:cNvSpPr/>
            <p:nvPr/>
          </p:nvSpPr>
          <p:spPr>
            <a:xfrm>
              <a:off x="-568945" y="2146943"/>
              <a:ext cx="77236" cy="39726"/>
            </a:xfrm>
            <a:custGeom>
              <a:rect b="b" l="l" r="r" t="t"/>
              <a:pathLst>
                <a:path extrusionOk="0" h="341" w="663">
                  <a:moveTo>
                    <a:pt x="663" y="1"/>
                  </a:moveTo>
                  <a:lnTo>
                    <a:pt x="1" y="35"/>
                  </a:lnTo>
                  <a:lnTo>
                    <a:pt x="9" y="340"/>
                  </a:lnTo>
                  <a:lnTo>
                    <a:pt x="663" y="315"/>
                  </a:lnTo>
                  <a:lnTo>
                    <a:pt x="6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101"/>
            <p:cNvSpPr/>
            <p:nvPr/>
          </p:nvSpPr>
          <p:spPr>
            <a:xfrm>
              <a:off x="-1294235" y="2185503"/>
              <a:ext cx="147366" cy="347046"/>
            </a:xfrm>
            <a:custGeom>
              <a:rect b="b" l="l" r="r" t="t"/>
              <a:pathLst>
                <a:path extrusionOk="0" h="2979" w="1265">
                  <a:moveTo>
                    <a:pt x="111" y="1"/>
                  </a:moveTo>
                  <a:lnTo>
                    <a:pt x="0" y="2978"/>
                  </a:lnTo>
                  <a:lnTo>
                    <a:pt x="1264" y="2978"/>
                  </a:lnTo>
                  <a:lnTo>
                    <a:pt x="1154" y="8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101"/>
            <p:cNvSpPr/>
            <p:nvPr/>
          </p:nvSpPr>
          <p:spPr>
            <a:xfrm>
              <a:off x="-693360" y="2130167"/>
              <a:ext cx="98904" cy="402382"/>
            </a:xfrm>
            <a:custGeom>
              <a:rect b="b" l="l" r="r" t="t"/>
              <a:pathLst>
                <a:path extrusionOk="0" h="3454" w="849">
                  <a:moveTo>
                    <a:pt x="0" y="1"/>
                  </a:moveTo>
                  <a:lnTo>
                    <a:pt x="26" y="3453"/>
                  </a:lnTo>
                  <a:lnTo>
                    <a:pt x="848" y="3453"/>
                  </a:lnTo>
                  <a:lnTo>
                    <a:pt x="6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101"/>
            <p:cNvSpPr/>
            <p:nvPr/>
          </p:nvSpPr>
          <p:spPr>
            <a:xfrm>
              <a:off x="-584671" y="2130167"/>
              <a:ext cx="150279" cy="402382"/>
            </a:xfrm>
            <a:custGeom>
              <a:rect b="b" l="l" r="r" t="t"/>
              <a:pathLst>
                <a:path extrusionOk="0" h="3454" w="1290">
                  <a:moveTo>
                    <a:pt x="0" y="1"/>
                  </a:moveTo>
                  <a:lnTo>
                    <a:pt x="51" y="3453"/>
                  </a:lnTo>
                  <a:lnTo>
                    <a:pt x="1290" y="3453"/>
                  </a:lnTo>
                  <a:lnTo>
                    <a:pt x="10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101"/>
            <p:cNvSpPr/>
            <p:nvPr/>
          </p:nvSpPr>
          <p:spPr>
            <a:xfrm>
              <a:off x="-834667" y="2163835"/>
              <a:ext cx="131523" cy="368715"/>
            </a:xfrm>
            <a:custGeom>
              <a:rect b="b" l="l" r="r" t="t"/>
              <a:pathLst>
                <a:path extrusionOk="0" h="3165" w="1129">
                  <a:moveTo>
                    <a:pt x="0" y="0"/>
                  </a:moveTo>
                  <a:lnTo>
                    <a:pt x="34" y="3164"/>
                  </a:lnTo>
                  <a:lnTo>
                    <a:pt x="1128" y="3164"/>
                  </a:lnTo>
                  <a:lnTo>
                    <a:pt x="1009" y="4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101"/>
            <p:cNvSpPr/>
            <p:nvPr/>
          </p:nvSpPr>
          <p:spPr>
            <a:xfrm>
              <a:off x="-915747" y="2158825"/>
              <a:ext cx="65354" cy="373724"/>
            </a:xfrm>
            <a:custGeom>
              <a:rect b="b" l="l" r="r" t="t"/>
              <a:pathLst>
                <a:path extrusionOk="0" h="3208" w="561">
                  <a:moveTo>
                    <a:pt x="0" y="1"/>
                  </a:moveTo>
                  <a:lnTo>
                    <a:pt x="26" y="3207"/>
                  </a:lnTo>
                  <a:lnTo>
                    <a:pt x="560" y="3207"/>
                  </a:lnTo>
                  <a:lnTo>
                    <a:pt x="4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101"/>
            <p:cNvSpPr/>
            <p:nvPr/>
          </p:nvSpPr>
          <p:spPr>
            <a:xfrm>
              <a:off x="-1146987" y="2279400"/>
              <a:ext cx="123601" cy="253149"/>
            </a:xfrm>
            <a:custGeom>
              <a:rect b="b" l="l" r="r" t="t"/>
              <a:pathLst>
                <a:path extrusionOk="0" h="2173" w="1061">
                  <a:moveTo>
                    <a:pt x="0" y="1"/>
                  </a:moveTo>
                  <a:lnTo>
                    <a:pt x="111" y="2172"/>
                  </a:lnTo>
                  <a:lnTo>
                    <a:pt x="1061" y="2172"/>
                  </a:lnTo>
                  <a:lnTo>
                    <a:pt x="10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101"/>
            <p:cNvSpPr/>
            <p:nvPr/>
          </p:nvSpPr>
          <p:spPr>
            <a:xfrm>
              <a:off x="-1007660" y="2188532"/>
              <a:ext cx="86090" cy="344017"/>
            </a:xfrm>
            <a:custGeom>
              <a:rect b="b" l="l" r="r" t="t"/>
              <a:pathLst>
                <a:path extrusionOk="0" h="2953" w="739">
                  <a:moveTo>
                    <a:pt x="0" y="0"/>
                  </a:moveTo>
                  <a:lnTo>
                    <a:pt x="26" y="2952"/>
                  </a:lnTo>
                  <a:lnTo>
                    <a:pt x="739" y="2952"/>
                  </a:lnTo>
                  <a:lnTo>
                    <a:pt x="662" y="43"/>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101"/>
            <p:cNvSpPr/>
            <p:nvPr/>
          </p:nvSpPr>
          <p:spPr>
            <a:xfrm>
              <a:off x="-671692" y="2496784"/>
              <a:ext cx="60461" cy="22834"/>
            </a:xfrm>
            <a:custGeom>
              <a:rect b="b" l="l" r="r" t="t"/>
              <a:pathLst>
                <a:path extrusionOk="0" h="196" w="519">
                  <a:moveTo>
                    <a:pt x="1" y="1"/>
                  </a:moveTo>
                  <a:lnTo>
                    <a:pt x="1" y="196"/>
                  </a:lnTo>
                  <a:lnTo>
                    <a:pt x="518" y="196"/>
                  </a:lnTo>
                  <a:lnTo>
                    <a:pt x="5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101"/>
            <p:cNvSpPr/>
            <p:nvPr/>
          </p:nvSpPr>
          <p:spPr>
            <a:xfrm>
              <a:off x="-672624" y="2457291"/>
              <a:ext cx="60344" cy="23882"/>
            </a:xfrm>
            <a:custGeom>
              <a:rect b="b" l="l" r="r" t="t"/>
              <a:pathLst>
                <a:path extrusionOk="0" h="205" w="518">
                  <a:moveTo>
                    <a:pt x="0" y="0"/>
                  </a:moveTo>
                  <a:lnTo>
                    <a:pt x="0" y="204"/>
                  </a:lnTo>
                  <a:lnTo>
                    <a:pt x="518" y="204"/>
                  </a:lnTo>
                  <a:lnTo>
                    <a:pt x="5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101"/>
            <p:cNvSpPr/>
            <p:nvPr/>
          </p:nvSpPr>
          <p:spPr>
            <a:xfrm>
              <a:off x="-801117" y="2484901"/>
              <a:ext cx="67334" cy="30755"/>
            </a:xfrm>
            <a:custGeom>
              <a:rect b="b" l="l" r="r" t="t"/>
              <a:pathLst>
                <a:path extrusionOk="0" h="264" w="578">
                  <a:moveTo>
                    <a:pt x="0" y="1"/>
                  </a:moveTo>
                  <a:lnTo>
                    <a:pt x="9" y="264"/>
                  </a:lnTo>
                  <a:lnTo>
                    <a:pt x="577" y="264"/>
                  </a:lnTo>
                  <a:lnTo>
                    <a:pt x="5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101"/>
            <p:cNvSpPr/>
            <p:nvPr/>
          </p:nvSpPr>
          <p:spPr>
            <a:xfrm>
              <a:off x="-904913" y="2501793"/>
              <a:ext cx="40657" cy="17824"/>
            </a:xfrm>
            <a:custGeom>
              <a:rect b="b" l="l" r="r" t="t"/>
              <a:pathLst>
                <a:path extrusionOk="0" h="153" w="349">
                  <a:moveTo>
                    <a:pt x="1" y="0"/>
                  </a:moveTo>
                  <a:lnTo>
                    <a:pt x="1" y="153"/>
                  </a:lnTo>
                  <a:lnTo>
                    <a:pt x="349" y="153"/>
                  </a:lnTo>
                  <a:lnTo>
                    <a:pt x="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101"/>
            <p:cNvSpPr/>
            <p:nvPr/>
          </p:nvSpPr>
          <p:spPr>
            <a:xfrm>
              <a:off x="-991817" y="2475115"/>
              <a:ext cx="47530" cy="42522"/>
            </a:xfrm>
            <a:custGeom>
              <a:rect b="b" l="l" r="r" t="t"/>
              <a:pathLst>
                <a:path extrusionOk="0" h="365" w="408">
                  <a:moveTo>
                    <a:pt x="0" y="0"/>
                  </a:moveTo>
                  <a:lnTo>
                    <a:pt x="9" y="365"/>
                  </a:lnTo>
                  <a:lnTo>
                    <a:pt x="407"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101"/>
            <p:cNvSpPr/>
            <p:nvPr/>
          </p:nvSpPr>
          <p:spPr>
            <a:xfrm>
              <a:off x="-1256724" y="2204259"/>
              <a:ext cx="57432" cy="38677"/>
            </a:xfrm>
            <a:custGeom>
              <a:rect b="b" l="l" r="r" t="t"/>
              <a:pathLst>
                <a:path extrusionOk="0" h="332" w="493">
                  <a:moveTo>
                    <a:pt x="1" y="1"/>
                  </a:moveTo>
                  <a:lnTo>
                    <a:pt x="1" y="306"/>
                  </a:lnTo>
                  <a:lnTo>
                    <a:pt x="493" y="332"/>
                  </a:lnTo>
                  <a:lnTo>
                    <a:pt x="484" y="2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101"/>
            <p:cNvSpPr/>
            <p:nvPr/>
          </p:nvSpPr>
          <p:spPr>
            <a:xfrm>
              <a:off x="-565916" y="2481989"/>
              <a:ext cx="111719" cy="38677"/>
            </a:xfrm>
            <a:custGeom>
              <a:rect b="b" l="l" r="r" t="t"/>
              <a:pathLst>
                <a:path extrusionOk="0" h="332" w="959">
                  <a:moveTo>
                    <a:pt x="0" y="1"/>
                  </a:moveTo>
                  <a:lnTo>
                    <a:pt x="9" y="314"/>
                  </a:lnTo>
                  <a:lnTo>
                    <a:pt x="959" y="331"/>
                  </a:lnTo>
                  <a:lnTo>
                    <a:pt x="942" y="2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101"/>
            <p:cNvSpPr/>
            <p:nvPr/>
          </p:nvSpPr>
          <p:spPr>
            <a:xfrm>
              <a:off x="-1126251" y="2494803"/>
              <a:ext cx="85158" cy="22834"/>
            </a:xfrm>
            <a:custGeom>
              <a:rect b="b" l="l" r="r" t="t"/>
              <a:pathLst>
                <a:path extrusionOk="0" h="196" w="731">
                  <a:moveTo>
                    <a:pt x="1" y="1"/>
                  </a:moveTo>
                  <a:lnTo>
                    <a:pt x="9" y="196"/>
                  </a:lnTo>
                  <a:lnTo>
                    <a:pt x="730" y="196"/>
                  </a:lnTo>
                  <a:lnTo>
                    <a:pt x="7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101"/>
          <p:cNvGrpSpPr/>
          <p:nvPr/>
        </p:nvGrpSpPr>
        <p:grpSpPr>
          <a:xfrm>
            <a:off x="3256786" y="4286229"/>
            <a:ext cx="863803" cy="352871"/>
            <a:chOff x="-2184318" y="2154918"/>
            <a:chExt cx="863803" cy="352871"/>
          </a:xfrm>
        </p:grpSpPr>
        <p:sp>
          <p:nvSpPr>
            <p:cNvPr id="8167" name="Google Shape;8167;p101"/>
            <p:cNvSpPr/>
            <p:nvPr/>
          </p:nvSpPr>
          <p:spPr>
            <a:xfrm>
              <a:off x="-2184318" y="2154918"/>
              <a:ext cx="150279" cy="352871"/>
            </a:xfrm>
            <a:custGeom>
              <a:rect b="b" l="l" r="r" t="t"/>
              <a:pathLst>
                <a:path extrusionOk="0" h="3029" w="1290">
                  <a:moveTo>
                    <a:pt x="0" y="0"/>
                  </a:moveTo>
                  <a:lnTo>
                    <a:pt x="51" y="3028"/>
                  </a:lnTo>
                  <a:lnTo>
                    <a:pt x="1289" y="3028"/>
                  </a:lnTo>
                  <a:lnTo>
                    <a:pt x="1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101"/>
            <p:cNvSpPr/>
            <p:nvPr/>
          </p:nvSpPr>
          <p:spPr>
            <a:xfrm>
              <a:off x="-1419535" y="2154918"/>
              <a:ext cx="99021" cy="352871"/>
            </a:xfrm>
            <a:custGeom>
              <a:rect b="b" l="l" r="r" t="t"/>
              <a:pathLst>
                <a:path extrusionOk="0" h="3029" w="850">
                  <a:moveTo>
                    <a:pt x="1" y="0"/>
                  </a:moveTo>
                  <a:lnTo>
                    <a:pt x="35" y="3028"/>
                  </a:lnTo>
                  <a:lnTo>
                    <a:pt x="849" y="3028"/>
                  </a:lnTo>
                  <a:lnTo>
                    <a:pt x="6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101"/>
            <p:cNvSpPr/>
            <p:nvPr/>
          </p:nvSpPr>
          <p:spPr>
            <a:xfrm>
              <a:off x="-2018314" y="2154918"/>
              <a:ext cx="131523" cy="352871"/>
            </a:xfrm>
            <a:custGeom>
              <a:rect b="b" l="l" r="r" t="t"/>
              <a:pathLst>
                <a:path extrusionOk="0" h="3029" w="1129">
                  <a:moveTo>
                    <a:pt x="34" y="0"/>
                  </a:moveTo>
                  <a:lnTo>
                    <a:pt x="0" y="3028"/>
                  </a:lnTo>
                  <a:lnTo>
                    <a:pt x="1018" y="3028"/>
                  </a:lnTo>
                  <a:lnTo>
                    <a:pt x="1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101"/>
            <p:cNvSpPr/>
            <p:nvPr/>
          </p:nvSpPr>
          <p:spPr>
            <a:xfrm>
              <a:off x="-1662542" y="2252660"/>
              <a:ext cx="94943" cy="255130"/>
            </a:xfrm>
            <a:custGeom>
              <a:rect b="b" l="l" r="r" t="t"/>
              <a:pathLst>
                <a:path extrusionOk="0" h="2190" w="815">
                  <a:moveTo>
                    <a:pt x="42" y="1"/>
                  </a:moveTo>
                  <a:lnTo>
                    <a:pt x="0" y="2189"/>
                  </a:lnTo>
                  <a:lnTo>
                    <a:pt x="814" y="2189"/>
                  </a:lnTo>
                  <a:lnTo>
                    <a:pt x="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101"/>
            <p:cNvSpPr/>
            <p:nvPr/>
          </p:nvSpPr>
          <p:spPr>
            <a:xfrm>
              <a:off x="-1753523" y="2154918"/>
              <a:ext cx="77236" cy="352871"/>
            </a:xfrm>
            <a:custGeom>
              <a:rect b="b" l="l" r="r" t="t"/>
              <a:pathLst>
                <a:path extrusionOk="0" h="3029" w="663">
                  <a:moveTo>
                    <a:pt x="1" y="0"/>
                  </a:moveTo>
                  <a:lnTo>
                    <a:pt x="68" y="3028"/>
                  </a:lnTo>
                  <a:lnTo>
                    <a:pt x="662" y="3028"/>
                  </a:lnTo>
                  <a:lnTo>
                    <a:pt x="6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101"/>
            <p:cNvSpPr/>
            <p:nvPr/>
          </p:nvSpPr>
          <p:spPr>
            <a:xfrm>
              <a:off x="-1886909" y="2189402"/>
              <a:ext cx="127562" cy="318388"/>
            </a:xfrm>
            <a:custGeom>
              <a:rect b="b" l="l" r="r" t="t"/>
              <a:pathLst>
                <a:path extrusionOk="0" h="2733" w="1095">
                  <a:moveTo>
                    <a:pt x="94" y="1"/>
                  </a:moveTo>
                  <a:lnTo>
                    <a:pt x="0" y="2732"/>
                  </a:lnTo>
                  <a:lnTo>
                    <a:pt x="1095" y="2732"/>
                  </a:lnTo>
                  <a:lnTo>
                    <a:pt x="993" y="77"/>
                  </a:lnTo>
                  <a:lnTo>
                    <a:pt x="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101"/>
            <p:cNvSpPr/>
            <p:nvPr/>
          </p:nvSpPr>
          <p:spPr>
            <a:xfrm>
              <a:off x="-1560842" y="2183577"/>
              <a:ext cx="131639" cy="324213"/>
            </a:xfrm>
            <a:custGeom>
              <a:rect b="b" l="l" r="r" t="t"/>
              <a:pathLst>
                <a:path extrusionOk="0" h="2783" w="1130">
                  <a:moveTo>
                    <a:pt x="1" y="0"/>
                  </a:moveTo>
                  <a:lnTo>
                    <a:pt x="35" y="2782"/>
                  </a:lnTo>
                  <a:lnTo>
                    <a:pt x="1129" y="2782"/>
                  </a:lnTo>
                  <a:lnTo>
                    <a:pt x="1010" y="4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101"/>
            <p:cNvSpPr/>
            <p:nvPr/>
          </p:nvSpPr>
          <p:spPr>
            <a:xfrm>
              <a:off x="-2000607" y="2469111"/>
              <a:ext cx="78168" cy="23882"/>
            </a:xfrm>
            <a:custGeom>
              <a:rect b="b" l="l" r="r" t="t"/>
              <a:pathLst>
                <a:path extrusionOk="0" h="205" w="671">
                  <a:moveTo>
                    <a:pt x="1" y="1"/>
                  </a:moveTo>
                  <a:lnTo>
                    <a:pt x="1" y="204"/>
                  </a:lnTo>
                  <a:lnTo>
                    <a:pt x="663" y="204"/>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101"/>
            <p:cNvSpPr/>
            <p:nvPr/>
          </p:nvSpPr>
          <p:spPr>
            <a:xfrm>
              <a:off x="-1999558" y="2429619"/>
              <a:ext cx="78168" cy="23765"/>
            </a:xfrm>
            <a:custGeom>
              <a:rect b="b" l="l" r="r" t="t"/>
              <a:pathLst>
                <a:path extrusionOk="0" h="204" w="671">
                  <a:moveTo>
                    <a:pt x="9" y="0"/>
                  </a:moveTo>
                  <a:lnTo>
                    <a:pt x="0" y="204"/>
                  </a:lnTo>
                  <a:lnTo>
                    <a:pt x="670" y="204"/>
                  </a:lnTo>
                  <a:lnTo>
                    <a:pt x="6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101"/>
            <p:cNvSpPr/>
            <p:nvPr/>
          </p:nvSpPr>
          <p:spPr>
            <a:xfrm>
              <a:off x="-1862212" y="2459209"/>
              <a:ext cx="76188" cy="30755"/>
            </a:xfrm>
            <a:custGeom>
              <a:rect b="b" l="l" r="r" t="t"/>
              <a:pathLst>
                <a:path extrusionOk="0" h="264" w="654">
                  <a:moveTo>
                    <a:pt x="9" y="1"/>
                  </a:moveTo>
                  <a:lnTo>
                    <a:pt x="0" y="264"/>
                  </a:lnTo>
                  <a:lnTo>
                    <a:pt x="645" y="264"/>
                  </a:lnTo>
                  <a:lnTo>
                    <a:pt x="6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101"/>
            <p:cNvSpPr/>
            <p:nvPr/>
          </p:nvSpPr>
          <p:spPr>
            <a:xfrm>
              <a:off x="-2006548" y="2169713"/>
              <a:ext cx="87138" cy="20853"/>
            </a:xfrm>
            <a:custGeom>
              <a:rect b="b" l="l" r="r" t="t"/>
              <a:pathLst>
                <a:path extrusionOk="0" h="179" w="748">
                  <a:moveTo>
                    <a:pt x="1" y="0"/>
                  </a:moveTo>
                  <a:lnTo>
                    <a:pt x="1" y="178"/>
                  </a:lnTo>
                  <a:lnTo>
                    <a:pt x="747" y="178"/>
                  </a:lnTo>
                  <a:lnTo>
                    <a:pt x="7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101"/>
            <p:cNvSpPr/>
            <p:nvPr/>
          </p:nvSpPr>
          <p:spPr>
            <a:xfrm>
              <a:off x="-1644834" y="2473072"/>
              <a:ext cx="58480" cy="18873"/>
            </a:xfrm>
            <a:custGeom>
              <a:rect b="b" l="l" r="r" t="t"/>
              <a:pathLst>
                <a:path extrusionOk="0" h="162" w="502">
                  <a:moveTo>
                    <a:pt x="9" y="1"/>
                  </a:moveTo>
                  <a:lnTo>
                    <a:pt x="1" y="162"/>
                  </a:lnTo>
                  <a:lnTo>
                    <a:pt x="493" y="162"/>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101"/>
            <p:cNvSpPr/>
            <p:nvPr/>
          </p:nvSpPr>
          <p:spPr>
            <a:xfrm>
              <a:off x="-1732787" y="2452336"/>
              <a:ext cx="46598" cy="44619"/>
            </a:xfrm>
            <a:custGeom>
              <a:rect b="b" l="l" r="r" t="t"/>
              <a:pathLst>
                <a:path extrusionOk="0" h="383" w="400">
                  <a:moveTo>
                    <a:pt x="399" y="0"/>
                  </a:moveTo>
                  <a:lnTo>
                    <a:pt x="1" y="17"/>
                  </a:lnTo>
                  <a:lnTo>
                    <a:pt x="1" y="382"/>
                  </a:lnTo>
                  <a:lnTo>
                    <a:pt x="399"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101"/>
            <p:cNvSpPr/>
            <p:nvPr/>
          </p:nvSpPr>
          <p:spPr>
            <a:xfrm>
              <a:off x="-1533117" y="2202333"/>
              <a:ext cx="68266" cy="36697"/>
            </a:xfrm>
            <a:custGeom>
              <a:rect b="b" l="l" r="r" t="t"/>
              <a:pathLst>
                <a:path extrusionOk="0" h="315" w="586">
                  <a:moveTo>
                    <a:pt x="9" y="0"/>
                  </a:moveTo>
                  <a:lnTo>
                    <a:pt x="0" y="314"/>
                  </a:lnTo>
                  <a:lnTo>
                    <a:pt x="586" y="314"/>
                  </a:lnTo>
                  <a:lnTo>
                    <a:pt x="5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101"/>
            <p:cNvSpPr/>
            <p:nvPr/>
          </p:nvSpPr>
          <p:spPr>
            <a:xfrm>
              <a:off x="-1412546" y="2173674"/>
              <a:ext cx="55452" cy="38677"/>
            </a:xfrm>
            <a:custGeom>
              <a:rect b="b" l="l" r="r" t="t"/>
              <a:pathLst>
                <a:path extrusionOk="0" h="332" w="476">
                  <a:moveTo>
                    <a:pt x="9" y="0"/>
                  </a:moveTo>
                  <a:lnTo>
                    <a:pt x="0" y="306"/>
                  </a:lnTo>
                  <a:lnTo>
                    <a:pt x="467" y="331"/>
                  </a:lnTo>
                  <a:lnTo>
                    <a:pt x="475" y="17"/>
                  </a:lnTo>
                  <a:lnTo>
                    <a:pt x="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101"/>
            <p:cNvSpPr/>
            <p:nvPr/>
          </p:nvSpPr>
          <p:spPr>
            <a:xfrm>
              <a:off x="-2153796" y="2449307"/>
              <a:ext cx="68383" cy="38677"/>
            </a:xfrm>
            <a:custGeom>
              <a:rect b="b" l="l" r="r" t="t"/>
              <a:pathLst>
                <a:path extrusionOk="0" h="332" w="587">
                  <a:moveTo>
                    <a:pt x="586" y="1"/>
                  </a:moveTo>
                  <a:lnTo>
                    <a:pt x="9" y="26"/>
                  </a:lnTo>
                  <a:lnTo>
                    <a:pt x="1" y="332"/>
                  </a:lnTo>
                  <a:lnTo>
                    <a:pt x="578" y="306"/>
                  </a:lnTo>
                  <a:lnTo>
                    <a:pt x="5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101"/>
            <p:cNvSpPr/>
            <p:nvPr/>
          </p:nvSpPr>
          <p:spPr>
            <a:xfrm>
              <a:off x="-2172552" y="2174606"/>
              <a:ext cx="87138" cy="37745"/>
            </a:xfrm>
            <a:custGeom>
              <a:rect b="b" l="l" r="r" t="t"/>
              <a:pathLst>
                <a:path extrusionOk="0" h="324" w="748">
                  <a:moveTo>
                    <a:pt x="747" y="1"/>
                  </a:moveTo>
                  <a:lnTo>
                    <a:pt x="9" y="18"/>
                  </a:lnTo>
                  <a:lnTo>
                    <a:pt x="1" y="323"/>
                  </a:lnTo>
                  <a:lnTo>
                    <a:pt x="739" y="315"/>
                  </a:lnTo>
                  <a:lnTo>
                    <a:pt x="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101"/>
            <p:cNvSpPr/>
            <p:nvPr/>
          </p:nvSpPr>
          <p:spPr>
            <a:xfrm>
              <a:off x="-1542087" y="2466199"/>
              <a:ext cx="90051" cy="27726"/>
            </a:xfrm>
            <a:custGeom>
              <a:rect b="b" l="l" r="r" t="t"/>
              <a:pathLst>
                <a:path extrusionOk="0" h="238" w="773">
                  <a:moveTo>
                    <a:pt x="1" y="0"/>
                  </a:moveTo>
                  <a:lnTo>
                    <a:pt x="18" y="238"/>
                  </a:lnTo>
                  <a:lnTo>
                    <a:pt x="773" y="23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101"/>
            <p:cNvSpPr/>
            <p:nvPr/>
          </p:nvSpPr>
          <p:spPr>
            <a:xfrm>
              <a:off x="-1407653" y="2425658"/>
              <a:ext cx="68266" cy="73277"/>
            </a:xfrm>
            <a:custGeom>
              <a:rect b="b" l="l" r="r" t="t"/>
              <a:pathLst>
                <a:path extrusionOk="0" h="629" w="586">
                  <a:moveTo>
                    <a:pt x="1" y="0"/>
                  </a:moveTo>
                  <a:lnTo>
                    <a:pt x="9" y="628"/>
                  </a:lnTo>
                  <a:lnTo>
                    <a:pt x="586" y="628"/>
                  </a:lnTo>
                  <a:lnTo>
                    <a:pt x="5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101"/>
          <p:cNvGrpSpPr/>
          <p:nvPr/>
        </p:nvGrpSpPr>
        <p:grpSpPr>
          <a:xfrm flipH="1">
            <a:off x="5033011" y="4286229"/>
            <a:ext cx="863803" cy="352871"/>
            <a:chOff x="-2184318" y="2154918"/>
            <a:chExt cx="863803" cy="352871"/>
          </a:xfrm>
        </p:grpSpPr>
        <p:sp>
          <p:nvSpPr>
            <p:cNvPr id="8187" name="Google Shape;8187;p101"/>
            <p:cNvSpPr/>
            <p:nvPr/>
          </p:nvSpPr>
          <p:spPr>
            <a:xfrm>
              <a:off x="-2184318" y="2154918"/>
              <a:ext cx="150279" cy="352871"/>
            </a:xfrm>
            <a:custGeom>
              <a:rect b="b" l="l" r="r" t="t"/>
              <a:pathLst>
                <a:path extrusionOk="0" h="3029" w="1290">
                  <a:moveTo>
                    <a:pt x="0" y="0"/>
                  </a:moveTo>
                  <a:lnTo>
                    <a:pt x="51" y="3028"/>
                  </a:lnTo>
                  <a:lnTo>
                    <a:pt x="1289" y="3028"/>
                  </a:lnTo>
                  <a:lnTo>
                    <a:pt x="1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101"/>
            <p:cNvSpPr/>
            <p:nvPr/>
          </p:nvSpPr>
          <p:spPr>
            <a:xfrm>
              <a:off x="-1419535" y="2154918"/>
              <a:ext cx="99021" cy="352871"/>
            </a:xfrm>
            <a:custGeom>
              <a:rect b="b" l="l" r="r" t="t"/>
              <a:pathLst>
                <a:path extrusionOk="0" h="3029" w="850">
                  <a:moveTo>
                    <a:pt x="1" y="0"/>
                  </a:moveTo>
                  <a:lnTo>
                    <a:pt x="35" y="3028"/>
                  </a:lnTo>
                  <a:lnTo>
                    <a:pt x="849" y="3028"/>
                  </a:lnTo>
                  <a:lnTo>
                    <a:pt x="6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101"/>
            <p:cNvSpPr/>
            <p:nvPr/>
          </p:nvSpPr>
          <p:spPr>
            <a:xfrm>
              <a:off x="-2018314" y="2154918"/>
              <a:ext cx="131523" cy="352871"/>
            </a:xfrm>
            <a:custGeom>
              <a:rect b="b" l="l" r="r" t="t"/>
              <a:pathLst>
                <a:path extrusionOk="0" h="3029" w="1129">
                  <a:moveTo>
                    <a:pt x="34" y="0"/>
                  </a:moveTo>
                  <a:lnTo>
                    <a:pt x="0" y="3028"/>
                  </a:lnTo>
                  <a:lnTo>
                    <a:pt x="1018" y="3028"/>
                  </a:lnTo>
                  <a:lnTo>
                    <a:pt x="1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101"/>
            <p:cNvSpPr/>
            <p:nvPr/>
          </p:nvSpPr>
          <p:spPr>
            <a:xfrm>
              <a:off x="-1662542" y="2252660"/>
              <a:ext cx="94943" cy="255130"/>
            </a:xfrm>
            <a:custGeom>
              <a:rect b="b" l="l" r="r" t="t"/>
              <a:pathLst>
                <a:path extrusionOk="0" h="2190" w="815">
                  <a:moveTo>
                    <a:pt x="42" y="1"/>
                  </a:moveTo>
                  <a:lnTo>
                    <a:pt x="0" y="2189"/>
                  </a:lnTo>
                  <a:lnTo>
                    <a:pt x="814" y="2189"/>
                  </a:lnTo>
                  <a:lnTo>
                    <a:pt x="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101"/>
            <p:cNvSpPr/>
            <p:nvPr/>
          </p:nvSpPr>
          <p:spPr>
            <a:xfrm>
              <a:off x="-1753523" y="2154918"/>
              <a:ext cx="77236" cy="352871"/>
            </a:xfrm>
            <a:custGeom>
              <a:rect b="b" l="l" r="r" t="t"/>
              <a:pathLst>
                <a:path extrusionOk="0" h="3029" w="663">
                  <a:moveTo>
                    <a:pt x="1" y="0"/>
                  </a:moveTo>
                  <a:lnTo>
                    <a:pt x="68" y="3028"/>
                  </a:lnTo>
                  <a:lnTo>
                    <a:pt x="662" y="3028"/>
                  </a:lnTo>
                  <a:lnTo>
                    <a:pt x="6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101"/>
            <p:cNvSpPr/>
            <p:nvPr/>
          </p:nvSpPr>
          <p:spPr>
            <a:xfrm>
              <a:off x="-1886909" y="2189402"/>
              <a:ext cx="127562" cy="318388"/>
            </a:xfrm>
            <a:custGeom>
              <a:rect b="b" l="l" r="r" t="t"/>
              <a:pathLst>
                <a:path extrusionOk="0" h="2733" w="1095">
                  <a:moveTo>
                    <a:pt x="94" y="1"/>
                  </a:moveTo>
                  <a:lnTo>
                    <a:pt x="0" y="2732"/>
                  </a:lnTo>
                  <a:lnTo>
                    <a:pt x="1095" y="2732"/>
                  </a:lnTo>
                  <a:lnTo>
                    <a:pt x="993" y="77"/>
                  </a:lnTo>
                  <a:lnTo>
                    <a:pt x="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101"/>
            <p:cNvSpPr/>
            <p:nvPr/>
          </p:nvSpPr>
          <p:spPr>
            <a:xfrm>
              <a:off x="-1560842" y="2183577"/>
              <a:ext cx="131639" cy="324213"/>
            </a:xfrm>
            <a:custGeom>
              <a:rect b="b" l="l" r="r" t="t"/>
              <a:pathLst>
                <a:path extrusionOk="0" h="2783" w="1130">
                  <a:moveTo>
                    <a:pt x="1" y="0"/>
                  </a:moveTo>
                  <a:lnTo>
                    <a:pt x="35" y="2782"/>
                  </a:lnTo>
                  <a:lnTo>
                    <a:pt x="1129" y="2782"/>
                  </a:lnTo>
                  <a:lnTo>
                    <a:pt x="1010" y="4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101"/>
            <p:cNvSpPr/>
            <p:nvPr/>
          </p:nvSpPr>
          <p:spPr>
            <a:xfrm>
              <a:off x="-2000607" y="2469111"/>
              <a:ext cx="78168" cy="23882"/>
            </a:xfrm>
            <a:custGeom>
              <a:rect b="b" l="l" r="r" t="t"/>
              <a:pathLst>
                <a:path extrusionOk="0" h="205" w="671">
                  <a:moveTo>
                    <a:pt x="1" y="1"/>
                  </a:moveTo>
                  <a:lnTo>
                    <a:pt x="1" y="204"/>
                  </a:lnTo>
                  <a:lnTo>
                    <a:pt x="663" y="204"/>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101"/>
            <p:cNvSpPr/>
            <p:nvPr/>
          </p:nvSpPr>
          <p:spPr>
            <a:xfrm>
              <a:off x="-1999558" y="2429619"/>
              <a:ext cx="78168" cy="23765"/>
            </a:xfrm>
            <a:custGeom>
              <a:rect b="b" l="l" r="r" t="t"/>
              <a:pathLst>
                <a:path extrusionOk="0" h="204" w="671">
                  <a:moveTo>
                    <a:pt x="9" y="0"/>
                  </a:moveTo>
                  <a:lnTo>
                    <a:pt x="0" y="204"/>
                  </a:lnTo>
                  <a:lnTo>
                    <a:pt x="670" y="204"/>
                  </a:lnTo>
                  <a:lnTo>
                    <a:pt x="6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101"/>
            <p:cNvSpPr/>
            <p:nvPr/>
          </p:nvSpPr>
          <p:spPr>
            <a:xfrm>
              <a:off x="-1862212" y="2459209"/>
              <a:ext cx="76188" cy="30755"/>
            </a:xfrm>
            <a:custGeom>
              <a:rect b="b" l="l" r="r" t="t"/>
              <a:pathLst>
                <a:path extrusionOk="0" h="264" w="654">
                  <a:moveTo>
                    <a:pt x="9" y="1"/>
                  </a:moveTo>
                  <a:lnTo>
                    <a:pt x="0" y="264"/>
                  </a:lnTo>
                  <a:lnTo>
                    <a:pt x="645" y="264"/>
                  </a:lnTo>
                  <a:lnTo>
                    <a:pt x="6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101"/>
            <p:cNvSpPr/>
            <p:nvPr/>
          </p:nvSpPr>
          <p:spPr>
            <a:xfrm>
              <a:off x="-2006548" y="2169713"/>
              <a:ext cx="87138" cy="20853"/>
            </a:xfrm>
            <a:custGeom>
              <a:rect b="b" l="l" r="r" t="t"/>
              <a:pathLst>
                <a:path extrusionOk="0" h="179" w="748">
                  <a:moveTo>
                    <a:pt x="1" y="0"/>
                  </a:moveTo>
                  <a:lnTo>
                    <a:pt x="1" y="178"/>
                  </a:lnTo>
                  <a:lnTo>
                    <a:pt x="747" y="178"/>
                  </a:lnTo>
                  <a:lnTo>
                    <a:pt x="7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101"/>
            <p:cNvSpPr/>
            <p:nvPr/>
          </p:nvSpPr>
          <p:spPr>
            <a:xfrm>
              <a:off x="-1644834" y="2473072"/>
              <a:ext cx="58480" cy="18873"/>
            </a:xfrm>
            <a:custGeom>
              <a:rect b="b" l="l" r="r" t="t"/>
              <a:pathLst>
                <a:path extrusionOk="0" h="162" w="502">
                  <a:moveTo>
                    <a:pt x="9" y="1"/>
                  </a:moveTo>
                  <a:lnTo>
                    <a:pt x="1" y="162"/>
                  </a:lnTo>
                  <a:lnTo>
                    <a:pt x="493" y="162"/>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101"/>
            <p:cNvSpPr/>
            <p:nvPr/>
          </p:nvSpPr>
          <p:spPr>
            <a:xfrm>
              <a:off x="-1732787" y="2452336"/>
              <a:ext cx="46598" cy="44619"/>
            </a:xfrm>
            <a:custGeom>
              <a:rect b="b" l="l" r="r" t="t"/>
              <a:pathLst>
                <a:path extrusionOk="0" h="383" w="400">
                  <a:moveTo>
                    <a:pt x="399" y="0"/>
                  </a:moveTo>
                  <a:lnTo>
                    <a:pt x="1" y="17"/>
                  </a:lnTo>
                  <a:lnTo>
                    <a:pt x="1" y="382"/>
                  </a:lnTo>
                  <a:lnTo>
                    <a:pt x="399"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101"/>
            <p:cNvSpPr/>
            <p:nvPr/>
          </p:nvSpPr>
          <p:spPr>
            <a:xfrm>
              <a:off x="-1533117" y="2202333"/>
              <a:ext cx="68266" cy="36697"/>
            </a:xfrm>
            <a:custGeom>
              <a:rect b="b" l="l" r="r" t="t"/>
              <a:pathLst>
                <a:path extrusionOk="0" h="315" w="586">
                  <a:moveTo>
                    <a:pt x="9" y="0"/>
                  </a:moveTo>
                  <a:lnTo>
                    <a:pt x="0" y="314"/>
                  </a:lnTo>
                  <a:lnTo>
                    <a:pt x="586" y="314"/>
                  </a:lnTo>
                  <a:lnTo>
                    <a:pt x="5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101"/>
            <p:cNvSpPr/>
            <p:nvPr/>
          </p:nvSpPr>
          <p:spPr>
            <a:xfrm>
              <a:off x="-1412546" y="2173674"/>
              <a:ext cx="55452" cy="38677"/>
            </a:xfrm>
            <a:custGeom>
              <a:rect b="b" l="l" r="r" t="t"/>
              <a:pathLst>
                <a:path extrusionOk="0" h="332" w="476">
                  <a:moveTo>
                    <a:pt x="9" y="0"/>
                  </a:moveTo>
                  <a:lnTo>
                    <a:pt x="0" y="306"/>
                  </a:lnTo>
                  <a:lnTo>
                    <a:pt x="467" y="331"/>
                  </a:lnTo>
                  <a:lnTo>
                    <a:pt x="475" y="17"/>
                  </a:lnTo>
                  <a:lnTo>
                    <a:pt x="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101"/>
            <p:cNvSpPr/>
            <p:nvPr/>
          </p:nvSpPr>
          <p:spPr>
            <a:xfrm>
              <a:off x="-2153796" y="2449307"/>
              <a:ext cx="68383" cy="38677"/>
            </a:xfrm>
            <a:custGeom>
              <a:rect b="b" l="l" r="r" t="t"/>
              <a:pathLst>
                <a:path extrusionOk="0" h="332" w="587">
                  <a:moveTo>
                    <a:pt x="586" y="1"/>
                  </a:moveTo>
                  <a:lnTo>
                    <a:pt x="9" y="26"/>
                  </a:lnTo>
                  <a:lnTo>
                    <a:pt x="1" y="332"/>
                  </a:lnTo>
                  <a:lnTo>
                    <a:pt x="578" y="306"/>
                  </a:lnTo>
                  <a:lnTo>
                    <a:pt x="5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101"/>
            <p:cNvSpPr/>
            <p:nvPr/>
          </p:nvSpPr>
          <p:spPr>
            <a:xfrm>
              <a:off x="-2172552" y="2174606"/>
              <a:ext cx="87138" cy="37745"/>
            </a:xfrm>
            <a:custGeom>
              <a:rect b="b" l="l" r="r" t="t"/>
              <a:pathLst>
                <a:path extrusionOk="0" h="324" w="748">
                  <a:moveTo>
                    <a:pt x="747" y="1"/>
                  </a:moveTo>
                  <a:lnTo>
                    <a:pt x="9" y="18"/>
                  </a:lnTo>
                  <a:lnTo>
                    <a:pt x="1" y="323"/>
                  </a:lnTo>
                  <a:lnTo>
                    <a:pt x="739" y="315"/>
                  </a:lnTo>
                  <a:lnTo>
                    <a:pt x="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101"/>
            <p:cNvSpPr/>
            <p:nvPr/>
          </p:nvSpPr>
          <p:spPr>
            <a:xfrm>
              <a:off x="-1542087" y="2466199"/>
              <a:ext cx="90051" cy="27726"/>
            </a:xfrm>
            <a:custGeom>
              <a:rect b="b" l="l" r="r" t="t"/>
              <a:pathLst>
                <a:path extrusionOk="0" h="238" w="773">
                  <a:moveTo>
                    <a:pt x="1" y="0"/>
                  </a:moveTo>
                  <a:lnTo>
                    <a:pt x="18" y="238"/>
                  </a:lnTo>
                  <a:lnTo>
                    <a:pt x="773" y="23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101"/>
            <p:cNvSpPr/>
            <p:nvPr/>
          </p:nvSpPr>
          <p:spPr>
            <a:xfrm>
              <a:off x="-1407653" y="2425658"/>
              <a:ext cx="68266" cy="73277"/>
            </a:xfrm>
            <a:custGeom>
              <a:rect b="b" l="l" r="r" t="t"/>
              <a:pathLst>
                <a:path extrusionOk="0" h="629" w="586">
                  <a:moveTo>
                    <a:pt x="1" y="0"/>
                  </a:moveTo>
                  <a:lnTo>
                    <a:pt x="9" y="628"/>
                  </a:lnTo>
                  <a:lnTo>
                    <a:pt x="586" y="628"/>
                  </a:lnTo>
                  <a:lnTo>
                    <a:pt x="5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8074"/>
                                        </p:tgtEl>
                                        <p:attrNameLst>
                                          <p:attrName>style.visibility</p:attrName>
                                        </p:attrNameLst>
                                      </p:cBhvr>
                                      <p:to>
                                        <p:strVal val="visible"/>
                                      </p:to>
                                    </p:set>
                                    <p:animEffect filter="fade" transition="in">
                                      <p:cBhvr>
                                        <p:cTn dur="1000"/>
                                        <p:tgtEl>
                                          <p:spTgt spid="8074"/>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8130"/>
                                        </p:tgtEl>
                                        <p:attrNameLst>
                                          <p:attrName>style.visibility</p:attrName>
                                        </p:attrNameLst>
                                      </p:cBhvr>
                                      <p:to>
                                        <p:strVal val="visible"/>
                                      </p:to>
                                    </p:set>
                                    <p:anim calcmode="lin" valueType="num">
                                      <p:cBhvr additive="base">
                                        <p:cTn dur="300"/>
                                        <p:tgtEl>
                                          <p:spTgt spid="8130"/>
                                        </p:tgtEl>
                                        <p:attrNameLst>
                                          <p:attrName>ppt_w</p:attrName>
                                        </p:attrNameLst>
                                      </p:cBhvr>
                                      <p:tavLst>
                                        <p:tav fmla="" tm="0">
                                          <p:val>
                                            <p:strVal val="0"/>
                                          </p:val>
                                        </p:tav>
                                        <p:tav fmla="" tm="100000">
                                          <p:val>
                                            <p:strVal val="#ppt_w"/>
                                          </p:val>
                                        </p:tav>
                                      </p:tavLst>
                                    </p:anim>
                                    <p:anim calcmode="lin" valueType="num">
                                      <p:cBhvr additive="base">
                                        <p:cTn dur="300"/>
                                        <p:tgtEl>
                                          <p:spTgt spid="8130"/>
                                        </p:tgtEl>
                                        <p:attrNameLst>
                                          <p:attrName>ppt_h</p:attrName>
                                        </p:attrNameLst>
                                      </p:cBhvr>
                                      <p:tavLst>
                                        <p:tav fmla="" tm="0">
                                          <p:val>
                                            <p:strVal val="0"/>
                                          </p:val>
                                        </p:tav>
                                        <p:tav fmla="" tm="100000">
                                          <p:val>
                                            <p:strVal val="#ppt_h"/>
                                          </p:val>
                                        </p:tav>
                                      </p:tavLst>
                                    </p:anim>
                                  </p:childTnLst>
                                </p:cTn>
                              </p:par>
                            </p:childTnLst>
                          </p:cTn>
                        </p:par>
                        <p:par>
                          <p:cTn fill="hold">
                            <p:stCondLst>
                              <p:cond delay="1300"/>
                            </p:stCondLst>
                            <p:childTnLst>
                              <p:par>
                                <p:cTn fill="hold" nodeType="afterEffect" presetClass="entr" presetID="23" presetSubtype="16">
                                  <p:stCondLst>
                                    <p:cond delay="0"/>
                                  </p:stCondLst>
                                  <p:childTnLst>
                                    <p:set>
                                      <p:cBhvr>
                                        <p:cTn dur="1" fill="hold">
                                          <p:stCondLst>
                                            <p:cond delay="0"/>
                                          </p:stCondLst>
                                        </p:cTn>
                                        <p:tgtEl>
                                          <p:spTgt spid="8136"/>
                                        </p:tgtEl>
                                        <p:attrNameLst>
                                          <p:attrName>style.visibility</p:attrName>
                                        </p:attrNameLst>
                                      </p:cBhvr>
                                      <p:to>
                                        <p:strVal val="visible"/>
                                      </p:to>
                                    </p:set>
                                    <p:anim calcmode="lin" valueType="num">
                                      <p:cBhvr additive="base">
                                        <p:cTn dur="300"/>
                                        <p:tgtEl>
                                          <p:spTgt spid="8136"/>
                                        </p:tgtEl>
                                        <p:attrNameLst>
                                          <p:attrName>ppt_w</p:attrName>
                                        </p:attrNameLst>
                                      </p:cBhvr>
                                      <p:tavLst>
                                        <p:tav fmla="" tm="0">
                                          <p:val>
                                            <p:strVal val="0"/>
                                          </p:val>
                                        </p:tav>
                                        <p:tav fmla="" tm="100000">
                                          <p:val>
                                            <p:strVal val="#ppt_w"/>
                                          </p:val>
                                        </p:tav>
                                      </p:tavLst>
                                    </p:anim>
                                    <p:anim calcmode="lin" valueType="num">
                                      <p:cBhvr additive="base">
                                        <p:cTn dur="300"/>
                                        <p:tgtEl>
                                          <p:spTgt spid="8136"/>
                                        </p:tgtEl>
                                        <p:attrNameLst>
                                          <p:attrName>ppt_h</p:attrName>
                                        </p:attrNameLst>
                                      </p:cBhvr>
                                      <p:tavLst>
                                        <p:tav fmla="" tm="0">
                                          <p:val>
                                            <p:strVal val="0"/>
                                          </p:val>
                                        </p:tav>
                                        <p:tav fmla="" tm="100000">
                                          <p:val>
                                            <p:strVal val="#ppt_h"/>
                                          </p:val>
                                        </p:tav>
                                      </p:tavLst>
                                    </p:anim>
                                  </p:childTnLst>
                                </p:cTn>
                              </p:par>
                            </p:childTnLst>
                          </p:cTn>
                        </p:par>
                        <p:par>
                          <p:cTn fill="hold">
                            <p:stCondLst>
                              <p:cond delay="1600"/>
                            </p:stCondLst>
                            <p:childTnLst>
                              <p:par>
                                <p:cTn fill="hold" nodeType="afterEffect" presetClass="entr" presetID="23" presetSubtype="16">
                                  <p:stCondLst>
                                    <p:cond delay="0"/>
                                  </p:stCondLst>
                                  <p:childTnLst>
                                    <p:set>
                                      <p:cBhvr>
                                        <p:cTn dur="1" fill="hold">
                                          <p:stCondLst>
                                            <p:cond delay="0"/>
                                          </p:stCondLst>
                                        </p:cTn>
                                        <p:tgtEl>
                                          <p:spTgt spid="8127"/>
                                        </p:tgtEl>
                                        <p:attrNameLst>
                                          <p:attrName>style.visibility</p:attrName>
                                        </p:attrNameLst>
                                      </p:cBhvr>
                                      <p:to>
                                        <p:strVal val="visible"/>
                                      </p:to>
                                    </p:set>
                                    <p:anim calcmode="lin" valueType="num">
                                      <p:cBhvr additive="base">
                                        <p:cTn dur="300"/>
                                        <p:tgtEl>
                                          <p:spTgt spid="8127"/>
                                        </p:tgtEl>
                                        <p:attrNameLst>
                                          <p:attrName>ppt_w</p:attrName>
                                        </p:attrNameLst>
                                      </p:cBhvr>
                                      <p:tavLst>
                                        <p:tav fmla="" tm="0">
                                          <p:val>
                                            <p:strVal val="0"/>
                                          </p:val>
                                        </p:tav>
                                        <p:tav fmla="" tm="100000">
                                          <p:val>
                                            <p:strVal val="#ppt_w"/>
                                          </p:val>
                                        </p:tav>
                                      </p:tavLst>
                                    </p:anim>
                                    <p:anim calcmode="lin" valueType="num">
                                      <p:cBhvr additive="base">
                                        <p:cTn dur="300"/>
                                        <p:tgtEl>
                                          <p:spTgt spid="8127"/>
                                        </p:tgtEl>
                                        <p:attrNameLst>
                                          <p:attrName>ppt_h</p:attrName>
                                        </p:attrNameLst>
                                      </p:cBhvr>
                                      <p:tavLst>
                                        <p:tav fmla="" tm="0">
                                          <p:val>
                                            <p:strVal val="0"/>
                                          </p:val>
                                        </p:tav>
                                        <p:tav fmla="" tm="100000">
                                          <p:val>
                                            <p:strVal val="#ppt_h"/>
                                          </p:val>
                                        </p:tav>
                                      </p:tavLst>
                                    </p:anim>
                                  </p:childTnLst>
                                </p:cTn>
                              </p:par>
                            </p:childTnLst>
                          </p:cTn>
                        </p:par>
                        <p:par>
                          <p:cTn fill="hold">
                            <p:stCondLst>
                              <p:cond delay="1900"/>
                            </p:stCondLst>
                            <p:childTnLst>
                              <p:par>
                                <p:cTn fill="hold" nodeType="afterEffect" presetClass="entr" presetID="23" presetSubtype="16">
                                  <p:stCondLst>
                                    <p:cond delay="0"/>
                                  </p:stCondLst>
                                  <p:childTnLst>
                                    <p:set>
                                      <p:cBhvr>
                                        <p:cTn dur="1" fill="hold">
                                          <p:stCondLst>
                                            <p:cond delay="0"/>
                                          </p:stCondLst>
                                        </p:cTn>
                                        <p:tgtEl>
                                          <p:spTgt spid="8133"/>
                                        </p:tgtEl>
                                        <p:attrNameLst>
                                          <p:attrName>style.visibility</p:attrName>
                                        </p:attrNameLst>
                                      </p:cBhvr>
                                      <p:to>
                                        <p:strVal val="visible"/>
                                      </p:to>
                                    </p:set>
                                    <p:anim calcmode="lin" valueType="num">
                                      <p:cBhvr additive="base">
                                        <p:cTn dur="300"/>
                                        <p:tgtEl>
                                          <p:spTgt spid="8133"/>
                                        </p:tgtEl>
                                        <p:attrNameLst>
                                          <p:attrName>ppt_w</p:attrName>
                                        </p:attrNameLst>
                                      </p:cBhvr>
                                      <p:tavLst>
                                        <p:tav fmla="" tm="0">
                                          <p:val>
                                            <p:strVal val="0"/>
                                          </p:val>
                                        </p:tav>
                                        <p:tav fmla="" tm="100000">
                                          <p:val>
                                            <p:strVal val="#ppt_w"/>
                                          </p:val>
                                        </p:tav>
                                      </p:tavLst>
                                    </p:anim>
                                    <p:anim calcmode="lin" valueType="num">
                                      <p:cBhvr additive="base">
                                        <p:cTn dur="300"/>
                                        <p:tgtEl>
                                          <p:spTgt spid="813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9" name="Shape 8209"/>
        <p:cNvGrpSpPr/>
        <p:nvPr/>
      </p:nvGrpSpPr>
      <p:grpSpPr>
        <a:xfrm>
          <a:off x="0" y="0"/>
          <a:ext cx="0" cy="0"/>
          <a:chOff x="0" y="0"/>
          <a:chExt cx="0" cy="0"/>
        </a:xfrm>
      </p:grpSpPr>
      <p:sp>
        <p:nvSpPr>
          <p:cNvPr id="8210" name="Google Shape;8210;p102"/>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 timeline always works fine</a:t>
            </a:r>
            <a:endParaRPr/>
          </a:p>
        </p:txBody>
      </p:sp>
      <p:cxnSp>
        <p:nvCxnSpPr>
          <p:cNvPr id="8211" name="Google Shape;8211;p102"/>
          <p:cNvCxnSpPr/>
          <p:nvPr/>
        </p:nvCxnSpPr>
        <p:spPr>
          <a:xfrm>
            <a:off x="707700" y="2800675"/>
            <a:ext cx="7728600" cy="0"/>
          </a:xfrm>
          <a:prstGeom prst="straightConnector1">
            <a:avLst/>
          </a:prstGeom>
          <a:noFill/>
          <a:ln cap="flat" cmpd="sng" w="19050">
            <a:solidFill>
              <a:schemeClr val="dk1"/>
            </a:solidFill>
            <a:prstDash val="solid"/>
            <a:round/>
            <a:headEnd len="med" w="med" type="oval"/>
            <a:tailEnd len="med" w="med" type="oval"/>
          </a:ln>
        </p:spPr>
      </p:cxnSp>
      <p:sp>
        <p:nvSpPr>
          <p:cNvPr id="8212" name="Google Shape;8212;p102"/>
          <p:cNvSpPr txBox="1"/>
          <p:nvPr/>
        </p:nvSpPr>
        <p:spPr>
          <a:xfrm>
            <a:off x="707712" y="3446268"/>
            <a:ext cx="20187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1914</a:t>
            </a:r>
            <a:endParaRPr sz="2000">
              <a:solidFill>
                <a:schemeClr val="dk1"/>
              </a:solidFill>
              <a:latin typeface="Abril Fatface"/>
              <a:ea typeface="Abril Fatface"/>
              <a:cs typeface="Abril Fatface"/>
              <a:sym typeface="Abril Fatface"/>
            </a:endParaRPr>
          </a:p>
        </p:txBody>
      </p:sp>
      <p:sp>
        <p:nvSpPr>
          <p:cNvPr id="8213" name="Google Shape;8213;p102"/>
          <p:cNvSpPr txBox="1"/>
          <p:nvPr/>
        </p:nvSpPr>
        <p:spPr>
          <a:xfrm>
            <a:off x="707712" y="3815071"/>
            <a:ext cx="20187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Mercury is a very small planet</a:t>
            </a:r>
            <a:endParaRPr>
              <a:solidFill>
                <a:schemeClr val="dk1"/>
              </a:solidFill>
              <a:latin typeface="Inter"/>
              <a:ea typeface="Inter"/>
              <a:cs typeface="Inter"/>
              <a:sym typeface="Inter"/>
            </a:endParaRPr>
          </a:p>
        </p:txBody>
      </p:sp>
      <p:sp>
        <p:nvSpPr>
          <p:cNvPr id="8214" name="Google Shape;8214;p102"/>
          <p:cNvSpPr/>
          <p:nvPr/>
        </p:nvSpPr>
        <p:spPr>
          <a:xfrm>
            <a:off x="1431462" y="2514925"/>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5" name="Google Shape;8215;p102"/>
          <p:cNvCxnSpPr>
            <a:stCxn id="8214" idx="4"/>
            <a:endCxn id="8212" idx="0"/>
          </p:cNvCxnSpPr>
          <p:nvPr/>
        </p:nvCxnSpPr>
        <p:spPr>
          <a:xfrm>
            <a:off x="1717062" y="3086425"/>
            <a:ext cx="0" cy="359700"/>
          </a:xfrm>
          <a:prstGeom prst="straightConnector1">
            <a:avLst/>
          </a:prstGeom>
          <a:noFill/>
          <a:ln cap="flat" cmpd="sng" w="19050">
            <a:solidFill>
              <a:schemeClr val="dk1"/>
            </a:solidFill>
            <a:prstDash val="solid"/>
            <a:round/>
            <a:headEnd len="med" w="med" type="none"/>
            <a:tailEnd len="med" w="med" type="none"/>
          </a:ln>
        </p:spPr>
      </p:cxnSp>
      <p:sp>
        <p:nvSpPr>
          <p:cNvPr id="8216" name="Google Shape;8216;p102"/>
          <p:cNvSpPr txBox="1"/>
          <p:nvPr/>
        </p:nvSpPr>
        <p:spPr>
          <a:xfrm>
            <a:off x="1849164" y="1318629"/>
            <a:ext cx="20187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1862</a:t>
            </a:r>
            <a:endParaRPr sz="2000">
              <a:solidFill>
                <a:schemeClr val="dk1"/>
              </a:solidFill>
              <a:latin typeface="Abril Fatface"/>
              <a:ea typeface="Abril Fatface"/>
              <a:cs typeface="Abril Fatface"/>
              <a:sym typeface="Abril Fatface"/>
            </a:endParaRPr>
          </a:p>
        </p:txBody>
      </p:sp>
      <p:sp>
        <p:nvSpPr>
          <p:cNvPr id="8217" name="Google Shape;8217;p102"/>
          <p:cNvSpPr txBox="1"/>
          <p:nvPr/>
        </p:nvSpPr>
        <p:spPr>
          <a:xfrm>
            <a:off x="1849164" y="1687455"/>
            <a:ext cx="20187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sp>
        <p:nvSpPr>
          <p:cNvPr id="8218" name="Google Shape;8218;p102"/>
          <p:cNvSpPr/>
          <p:nvPr/>
        </p:nvSpPr>
        <p:spPr>
          <a:xfrm>
            <a:off x="2572914" y="2514925"/>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9" name="Google Shape;8219;p102"/>
          <p:cNvCxnSpPr>
            <a:stCxn id="8217" idx="2"/>
            <a:endCxn id="8218" idx="0"/>
          </p:cNvCxnSpPr>
          <p:nvPr/>
        </p:nvCxnSpPr>
        <p:spPr>
          <a:xfrm>
            <a:off x="2858514" y="2144655"/>
            <a:ext cx="0" cy="370200"/>
          </a:xfrm>
          <a:prstGeom prst="straightConnector1">
            <a:avLst/>
          </a:prstGeom>
          <a:noFill/>
          <a:ln cap="flat" cmpd="sng" w="19050">
            <a:solidFill>
              <a:schemeClr val="dk1"/>
            </a:solidFill>
            <a:prstDash val="solid"/>
            <a:round/>
            <a:headEnd len="med" w="med" type="none"/>
            <a:tailEnd len="med" w="med" type="none"/>
          </a:ln>
        </p:spPr>
      </p:cxnSp>
      <p:sp>
        <p:nvSpPr>
          <p:cNvPr id="8220" name="Google Shape;8220;p102"/>
          <p:cNvSpPr txBox="1"/>
          <p:nvPr/>
        </p:nvSpPr>
        <p:spPr>
          <a:xfrm>
            <a:off x="2990617" y="3446272"/>
            <a:ext cx="20187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1887</a:t>
            </a:r>
            <a:endParaRPr sz="2000">
              <a:solidFill>
                <a:schemeClr val="dk1"/>
              </a:solidFill>
              <a:latin typeface="Abril Fatface"/>
              <a:ea typeface="Abril Fatface"/>
              <a:cs typeface="Abril Fatface"/>
              <a:sym typeface="Abril Fatface"/>
            </a:endParaRPr>
          </a:p>
        </p:txBody>
      </p:sp>
      <p:sp>
        <p:nvSpPr>
          <p:cNvPr id="8221" name="Google Shape;8221;p102"/>
          <p:cNvSpPr txBox="1"/>
          <p:nvPr/>
        </p:nvSpPr>
        <p:spPr>
          <a:xfrm>
            <a:off x="2990617" y="3815097"/>
            <a:ext cx="20187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Mars is actually a very cold place</a:t>
            </a:r>
            <a:endParaRPr>
              <a:solidFill>
                <a:schemeClr val="dk1"/>
              </a:solidFill>
              <a:latin typeface="Inter"/>
              <a:ea typeface="Inter"/>
              <a:cs typeface="Inter"/>
              <a:sym typeface="Inter"/>
            </a:endParaRPr>
          </a:p>
        </p:txBody>
      </p:sp>
      <p:sp>
        <p:nvSpPr>
          <p:cNvPr id="8222" name="Google Shape;8222;p102"/>
          <p:cNvSpPr/>
          <p:nvPr/>
        </p:nvSpPr>
        <p:spPr>
          <a:xfrm>
            <a:off x="3714367" y="2514925"/>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23" name="Google Shape;8223;p102"/>
          <p:cNvCxnSpPr>
            <a:stCxn id="8222" idx="4"/>
            <a:endCxn id="8220" idx="0"/>
          </p:cNvCxnSpPr>
          <p:nvPr/>
        </p:nvCxnSpPr>
        <p:spPr>
          <a:xfrm>
            <a:off x="3999967" y="3086425"/>
            <a:ext cx="0" cy="359700"/>
          </a:xfrm>
          <a:prstGeom prst="straightConnector1">
            <a:avLst/>
          </a:prstGeom>
          <a:noFill/>
          <a:ln cap="flat" cmpd="sng" w="19050">
            <a:solidFill>
              <a:schemeClr val="dk1"/>
            </a:solidFill>
            <a:prstDash val="solid"/>
            <a:round/>
            <a:headEnd len="med" w="med" type="none"/>
            <a:tailEnd len="med" w="med" type="none"/>
          </a:ln>
        </p:spPr>
      </p:cxnSp>
      <p:sp>
        <p:nvSpPr>
          <p:cNvPr id="8224" name="Google Shape;8224;p102"/>
          <p:cNvSpPr txBox="1"/>
          <p:nvPr/>
        </p:nvSpPr>
        <p:spPr>
          <a:xfrm>
            <a:off x="4132070" y="1687446"/>
            <a:ext cx="20187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Jupiter is the biggest planet of them all</a:t>
            </a:r>
            <a:endParaRPr>
              <a:solidFill>
                <a:schemeClr val="dk1"/>
              </a:solidFill>
              <a:latin typeface="Inter"/>
              <a:ea typeface="Inter"/>
              <a:cs typeface="Inter"/>
              <a:sym typeface="Inter"/>
            </a:endParaRPr>
          </a:p>
        </p:txBody>
      </p:sp>
      <p:sp>
        <p:nvSpPr>
          <p:cNvPr id="8225" name="Google Shape;8225;p102"/>
          <p:cNvSpPr txBox="1"/>
          <p:nvPr/>
        </p:nvSpPr>
        <p:spPr>
          <a:xfrm>
            <a:off x="4132070" y="1318629"/>
            <a:ext cx="20187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1960</a:t>
            </a:r>
            <a:endParaRPr sz="2000">
              <a:solidFill>
                <a:schemeClr val="dk1"/>
              </a:solidFill>
              <a:latin typeface="Abril Fatface"/>
              <a:ea typeface="Abril Fatface"/>
              <a:cs typeface="Abril Fatface"/>
              <a:sym typeface="Abril Fatface"/>
            </a:endParaRPr>
          </a:p>
        </p:txBody>
      </p:sp>
      <p:sp>
        <p:nvSpPr>
          <p:cNvPr id="8226" name="Google Shape;8226;p102"/>
          <p:cNvSpPr/>
          <p:nvPr/>
        </p:nvSpPr>
        <p:spPr>
          <a:xfrm>
            <a:off x="4855820" y="2514925"/>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27" name="Google Shape;8227;p102"/>
          <p:cNvCxnSpPr>
            <a:stCxn id="8224" idx="2"/>
            <a:endCxn id="8226" idx="0"/>
          </p:cNvCxnSpPr>
          <p:nvPr/>
        </p:nvCxnSpPr>
        <p:spPr>
          <a:xfrm>
            <a:off x="5141420" y="2144646"/>
            <a:ext cx="0" cy="370200"/>
          </a:xfrm>
          <a:prstGeom prst="straightConnector1">
            <a:avLst/>
          </a:prstGeom>
          <a:noFill/>
          <a:ln cap="flat" cmpd="sng" w="19050">
            <a:solidFill>
              <a:schemeClr val="dk1"/>
            </a:solidFill>
            <a:prstDash val="solid"/>
            <a:round/>
            <a:headEnd len="med" w="med" type="none"/>
            <a:tailEnd len="med" w="med" type="none"/>
          </a:ln>
        </p:spPr>
      </p:cxnSp>
      <p:sp>
        <p:nvSpPr>
          <p:cNvPr id="8228" name="Google Shape;8228;p102"/>
          <p:cNvSpPr txBox="1"/>
          <p:nvPr/>
        </p:nvSpPr>
        <p:spPr>
          <a:xfrm>
            <a:off x="5273522" y="3446282"/>
            <a:ext cx="20187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1984</a:t>
            </a:r>
            <a:endParaRPr sz="2000">
              <a:solidFill>
                <a:schemeClr val="dk1"/>
              </a:solidFill>
              <a:latin typeface="Abril Fatface"/>
              <a:ea typeface="Abril Fatface"/>
              <a:cs typeface="Abril Fatface"/>
              <a:sym typeface="Abril Fatface"/>
            </a:endParaRPr>
          </a:p>
        </p:txBody>
      </p:sp>
      <p:sp>
        <p:nvSpPr>
          <p:cNvPr id="8229" name="Google Shape;8229;p102"/>
          <p:cNvSpPr txBox="1"/>
          <p:nvPr/>
        </p:nvSpPr>
        <p:spPr>
          <a:xfrm>
            <a:off x="5273522" y="3815094"/>
            <a:ext cx="20187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Saturn is composed of hydrogen</a:t>
            </a:r>
            <a:endParaRPr>
              <a:solidFill>
                <a:schemeClr val="dk1"/>
              </a:solidFill>
              <a:latin typeface="Inter"/>
              <a:ea typeface="Inter"/>
              <a:cs typeface="Inter"/>
              <a:sym typeface="Inter"/>
            </a:endParaRPr>
          </a:p>
        </p:txBody>
      </p:sp>
      <p:sp>
        <p:nvSpPr>
          <p:cNvPr id="8230" name="Google Shape;8230;p102"/>
          <p:cNvSpPr/>
          <p:nvPr/>
        </p:nvSpPr>
        <p:spPr>
          <a:xfrm>
            <a:off x="5997272" y="2514925"/>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1" name="Google Shape;8231;p102"/>
          <p:cNvCxnSpPr>
            <a:stCxn id="8230" idx="4"/>
            <a:endCxn id="8228" idx="0"/>
          </p:cNvCxnSpPr>
          <p:nvPr/>
        </p:nvCxnSpPr>
        <p:spPr>
          <a:xfrm>
            <a:off x="6282872" y="3086425"/>
            <a:ext cx="0" cy="360000"/>
          </a:xfrm>
          <a:prstGeom prst="straightConnector1">
            <a:avLst/>
          </a:prstGeom>
          <a:noFill/>
          <a:ln cap="flat" cmpd="sng" w="19050">
            <a:solidFill>
              <a:schemeClr val="dk1"/>
            </a:solidFill>
            <a:prstDash val="solid"/>
            <a:round/>
            <a:headEnd len="med" w="med" type="none"/>
            <a:tailEnd len="med" w="med" type="none"/>
          </a:ln>
        </p:spPr>
      </p:cxnSp>
      <p:sp>
        <p:nvSpPr>
          <p:cNvPr id="8232" name="Google Shape;8232;p102"/>
          <p:cNvSpPr txBox="1"/>
          <p:nvPr/>
        </p:nvSpPr>
        <p:spPr>
          <a:xfrm>
            <a:off x="6414975" y="1318629"/>
            <a:ext cx="2018700" cy="36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2000</a:t>
            </a:r>
            <a:endParaRPr sz="2000">
              <a:solidFill>
                <a:schemeClr val="dk1"/>
              </a:solidFill>
              <a:latin typeface="Abril Fatface"/>
              <a:ea typeface="Abril Fatface"/>
              <a:cs typeface="Abril Fatface"/>
              <a:sym typeface="Abril Fatface"/>
            </a:endParaRPr>
          </a:p>
        </p:txBody>
      </p:sp>
      <p:sp>
        <p:nvSpPr>
          <p:cNvPr id="8233" name="Google Shape;8233;p102"/>
          <p:cNvSpPr txBox="1"/>
          <p:nvPr/>
        </p:nvSpPr>
        <p:spPr>
          <a:xfrm>
            <a:off x="6414975" y="1687441"/>
            <a:ext cx="20187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Neptune is very far from the Sun</a:t>
            </a:r>
            <a:endParaRPr>
              <a:solidFill>
                <a:schemeClr val="dk1"/>
              </a:solidFill>
              <a:latin typeface="Inter"/>
              <a:ea typeface="Inter"/>
              <a:cs typeface="Inter"/>
              <a:sym typeface="Inter"/>
            </a:endParaRPr>
          </a:p>
        </p:txBody>
      </p:sp>
      <p:sp>
        <p:nvSpPr>
          <p:cNvPr id="8234" name="Google Shape;8234;p102"/>
          <p:cNvSpPr/>
          <p:nvPr/>
        </p:nvSpPr>
        <p:spPr>
          <a:xfrm>
            <a:off x="7138725" y="2514925"/>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5" name="Google Shape;8235;p102"/>
          <p:cNvCxnSpPr>
            <a:stCxn id="8233" idx="2"/>
            <a:endCxn id="8234" idx="0"/>
          </p:cNvCxnSpPr>
          <p:nvPr/>
        </p:nvCxnSpPr>
        <p:spPr>
          <a:xfrm>
            <a:off x="7424325" y="2144641"/>
            <a:ext cx="0" cy="370200"/>
          </a:xfrm>
          <a:prstGeom prst="straightConnector1">
            <a:avLst/>
          </a:prstGeom>
          <a:noFill/>
          <a:ln cap="flat" cmpd="sng" w="19050">
            <a:solidFill>
              <a:schemeClr val="dk1"/>
            </a:solidFill>
            <a:prstDash val="solid"/>
            <a:round/>
            <a:headEnd len="med" w="med" type="none"/>
            <a:tailEnd len="med" w="med" type="none"/>
          </a:ln>
        </p:spPr>
      </p:cxnSp>
      <p:grpSp>
        <p:nvGrpSpPr>
          <p:cNvPr id="8236" name="Google Shape;8236;p102"/>
          <p:cNvGrpSpPr/>
          <p:nvPr/>
        </p:nvGrpSpPr>
        <p:grpSpPr>
          <a:xfrm>
            <a:off x="1565973" y="2668257"/>
            <a:ext cx="302178" cy="264837"/>
            <a:chOff x="899850" y="871450"/>
            <a:chExt cx="483175" cy="423400"/>
          </a:xfrm>
        </p:grpSpPr>
        <p:sp>
          <p:nvSpPr>
            <p:cNvPr id="8237" name="Google Shape;8237;p10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8" name="Google Shape;8238;p10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9" name="Google Shape;8239;p10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0" name="Google Shape;8240;p10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41" name="Google Shape;8241;p102"/>
          <p:cNvSpPr/>
          <p:nvPr/>
        </p:nvSpPr>
        <p:spPr>
          <a:xfrm>
            <a:off x="2724604" y="2650346"/>
            <a:ext cx="267821" cy="300659"/>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42" name="Google Shape;8242;p102"/>
          <p:cNvGrpSpPr/>
          <p:nvPr/>
        </p:nvGrpSpPr>
        <p:grpSpPr>
          <a:xfrm>
            <a:off x="6131781" y="2648066"/>
            <a:ext cx="302183" cy="305219"/>
            <a:chOff x="-41526450" y="3951100"/>
            <a:chExt cx="313500" cy="316650"/>
          </a:xfrm>
        </p:grpSpPr>
        <p:sp>
          <p:nvSpPr>
            <p:cNvPr id="8243" name="Google Shape;8243;p102"/>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102"/>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102"/>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6" name="Google Shape;8246;p102"/>
          <p:cNvSpPr/>
          <p:nvPr/>
        </p:nvSpPr>
        <p:spPr>
          <a:xfrm>
            <a:off x="3848886" y="2650345"/>
            <a:ext cx="302163" cy="300659"/>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102"/>
          <p:cNvSpPr/>
          <p:nvPr/>
        </p:nvSpPr>
        <p:spPr>
          <a:xfrm>
            <a:off x="5007501" y="2642485"/>
            <a:ext cx="267837" cy="316379"/>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8" name="Google Shape;8248;p102"/>
          <p:cNvGrpSpPr/>
          <p:nvPr/>
        </p:nvGrpSpPr>
        <p:grpSpPr>
          <a:xfrm>
            <a:off x="7273248" y="2663057"/>
            <a:ext cx="302155" cy="275236"/>
            <a:chOff x="-40745125" y="3632900"/>
            <a:chExt cx="318225" cy="289875"/>
          </a:xfrm>
        </p:grpSpPr>
        <p:sp>
          <p:nvSpPr>
            <p:cNvPr id="8249" name="Google Shape;8249;p102"/>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102"/>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102"/>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102"/>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102"/>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102"/>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102"/>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102"/>
          <p:cNvGrpSpPr/>
          <p:nvPr/>
        </p:nvGrpSpPr>
        <p:grpSpPr>
          <a:xfrm flipH="1" rot="1321491">
            <a:off x="355764" y="1188708"/>
            <a:ext cx="714934" cy="378491"/>
            <a:chOff x="-1074225" y="4512538"/>
            <a:chExt cx="714950" cy="378500"/>
          </a:xfrm>
        </p:grpSpPr>
        <p:sp>
          <p:nvSpPr>
            <p:cNvPr id="8257" name="Google Shape;8257;p102"/>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102"/>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102"/>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102"/>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102"/>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102"/>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102"/>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102"/>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102"/>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102"/>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102"/>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102"/>
          <p:cNvGrpSpPr/>
          <p:nvPr/>
        </p:nvGrpSpPr>
        <p:grpSpPr>
          <a:xfrm>
            <a:off x="8073288" y="4091175"/>
            <a:ext cx="714950" cy="378500"/>
            <a:chOff x="-1074225" y="4512538"/>
            <a:chExt cx="714950" cy="378500"/>
          </a:xfrm>
        </p:grpSpPr>
        <p:sp>
          <p:nvSpPr>
            <p:cNvPr id="8269" name="Google Shape;8269;p102"/>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102"/>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102"/>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102"/>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102"/>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102"/>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102"/>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102"/>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102"/>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102"/>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102"/>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102"/>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4" name="Shape 8284"/>
        <p:cNvGrpSpPr/>
        <p:nvPr/>
      </p:nvGrpSpPr>
      <p:grpSpPr>
        <a:xfrm>
          <a:off x="0" y="0"/>
          <a:ext cx="0" cy="0"/>
          <a:chOff x="0" y="0"/>
          <a:chExt cx="0" cy="0"/>
        </a:xfrm>
      </p:grpSpPr>
      <p:sp>
        <p:nvSpPr>
          <p:cNvPr id="8285" name="Google Shape;8285;p103"/>
          <p:cNvSpPr/>
          <p:nvPr/>
        </p:nvSpPr>
        <p:spPr>
          <a:xfrm>
            <a:off x="8550" y="924975"/>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103"/>
          <p:cNvSpPr txBox="1"/>
          <p:nvPr>
            <p:ph type="title"/>
          </p:nvPr>
        </p:nvSpPr>
        <p:spPr>
          <a:xfrm>
            <a:off x="3721925" y="3064450"/>
            <a:ext cx="46764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Related</a:t>
            </a:r>
            <a:endParaRPr/>
          </a:p>
        </p:txBody>
      </p:sp>
      <p:sp>
        <p:nvSpPr>
          <p:cNvPr id="8287" name="Google Shape;8287;p103"/>
          <p:cNvSpPr txBox="1"/>
          <p:nvPr>
            <p:ph idx="1" type="subTitle"/>
          </p:nvPr>
        </p:nvSpPr>
        <p:spPr>
          <a:xfrm>
            <a:off x="3721925" y="3940676"/>
            <a:ext cx="4676400" cy="27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8288" name="Google Shape;8288;p103"/>
          <p:cNvSpPr/>
          <p:nvPr/>
        </p:nvSpPr>
        <p:spPr>
          <a:xfrm>
            <a:off x="5303860" y="1519790"/>
            <a:ext cx="1512530" cy="1513003"/>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89" name="Google Shape;8289;p103"/>
          <p:cNvSpPr txBox="1"/>
          <p:nvPr>
            <p:ph idx="2" type="title"/>
          </p:nvPr>
        </p:nvSpPr>
        <p:spPr>
          <a:xfrm>
            <a:off x="5434325" y="1855391"/>
            <a:ext cx="1251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grpSp>
        <p:nvGrpSpPr>
          <p:cNvPr id="8290" name="Google Shape;8290;p103"/>
          <p:cNvGrpSpPr/>
          <p:nvPr/>
        </p:nvGrpSpPr>
        <p:grpSpPr>
          <a:xfrm>
            <a:off x="713250" y="1297904"/>
            <a:ext cx="3048908" cy="3211744"/>
            <a:chOff x="-559160" y="440658"/>
            <a:chExt cx="3181248" cy="3351152"/>
          </a:xfrm>
        </p:grpSpPr>
        <p:sp>
          <p:nvSpPr>
            <p:cNvPr id="8291" name="Google Shape;8291;p103"/>
            <p:cNvSpPr/>
            <p:nvPr/>
          </p:nvSpPr>
          <p:spPr>
            <a:xfrm>
              <a:off x="704694" y="1022245"/>
              <a:ext cx="1565301" cy="2483228"/>
            </a:xfrm>
            <a:custGeom>
              <a:rect b="b" l="l" r="r" t="t"/>
              <a:pathLst>
                <a:path extrusionOk="0" h="154646" w="97481">
                  <a:moveTo>
                    <a:pt x="1" y="0"/>
                  </a:moveTo>
                  <a:lnTo>
                    <a:pt x="1" y="154646"/>
                  </a:lnTo>
                  <a:lnTo>
                    <a:pt x="97480" y="154646"/>
                  </a:lnTo>
                  <a:lnTo>
                    <a:pt x="974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103"/>
            <p:cNvSpPr/>
            <p:nvPr/>
          </p:nvSpPr>
          <p:spPr>
            <a:xfrm>
              <a:off x="747166" y="1209941"/>
              <a:ext cx="1527614" cy="2295532"/>
            </a:xfrm>
            <a:custGeom>
              <a:rect b="b" l="l" r="r" t="t"/>
              <a:pathLst>
                <a:path extrusionOk="0" h="142957" w="95134">
                  <a:moveTo>
                    <a:pt x="1" y="0"/>
                  </a:moveTo>
                  <a:lnTo>
                    <a:pt x="1" y="142957"/>
                  </a:lnTo>
                  <a:lnTo>
                    <a:pt x="95134" y="142957"/>
                  </a:lnTo>
                  <a:lnTo>
                    <a:pt x="951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103"/>
            <p:cNvSpPr/>
            <p:nvPr/>
          </p:nvSpPr>
          <p:spPr>
            <a:xfrm>
              <a:off x="819103" y="2185418"/>
              <a:ext cx="137693" cy="303471"/>
            </a:xfrm>
            <a:custGeom>
              <a:rect b="b" l="l" r="r" t="t"/>
              <a:pathLst>
                <a:path extrusionOk="0" h="18899" w="8575">
                  <a:moveTo>
                    <a:pt x="256" y="0"/>
                  </a:moveTo>
                  <a:lnTo>
                    <a:pt x="0" y="18899"/>
                  </a:lnTo>
                  <a:lnTo>
                    <a:pt x="8234" y="18899"/>
                  </a:lnTo>
                  <a:lnTo>
                    <a:pt x="8575"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103"/>
            <p:cNvSpPr/>
            <p:nvPr/>
          </p:nvSpPr>
          <p:spPr>
            <a:xfrm>
              <a:off x="930077" y="2215558"/>
              <a:ext cx="132217" cy="273331"/>
            </a:xfrm>
            <a:custGeom>
              <a:rect b="b" l="l" r="r" t="t"/>
              <a:pathLst>
                <a:path extrusionOk="0" h="17022" w="8234">
                  <a:moveTo>
                    <a:pt x="256" y="0"/>
                  </a:moveTo>
                  <a:lnTo>
                    <a:pt x="0" y="17022"/>
                  </a:lnTo>
                  <a:lnTo>
                    <a:pt x="8234" y="17022"/>
                  </a:lnTo>
                  <a:lnTo>
                    <a:pt x="7039"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103"/>
            <p:cNvSpPr/>
            <p:nvPr/>
          </p:nvSpPr>
          <p:spPr>
            <a:xfrm>
              <a:off x="1015021" y="2185418"/>
              <a:ext cx="187022" cy="303471"/>
            </a:xfrm>
            <a:custGeom>
              <a:rect b="b" l="l" r="r" t="t"/>
              <a:pathLst>
                <a:path extrusionOk="0" h="18899" w="11647">
                  <a:moveTo>
                    <a:pt x="0" y="0"/>
                  </a:moveTo>
                  <a:lnTo>
                    <a:pt x="1067" y="18899"/>
                  </a:lnTo>
                  <a:lnTo>
                    <a:pt x="11646" y="18899"/>
                  </a:lnTo>
                  <a:lnTo>
                    <a:pt x="11263" y="0"/>
                  </a:lnTo>
                  <a:close/>
                </a:path>
              </a:pathLst>
            </a:custGeom>
            <a:solidFill>
              <a:srgbClr val="AD15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103"/>
            <p:cNvSpPr/>
            <p:nvPr/>
          </p:nvSpPr>
          <p:spPr>
            <a:xfrm>
              <a:off x="1145167" y="2208701"/>
              <a:ext cx="151406" cy="280187"/>
            </a:xfrm>
            <a:custGeom>
              <a:rect b="b" l="l" r="r" t="t"/>
              <a:pathLst>
                <a:path extrusionOk="0" h="17449" w="9429">
                  <a:moveTo>
                    <a:pt x="555" y="1"/>
                  </a:moveTo>
                  <a:lnTo>
                    <a:pt x="1" y="17449"/>
                  </a:lnTo>
                  <a:lnTo>
                    <a:pt x="9429" y="17449"/>
                  </a:lnTo>
                  <a:lnTo>
                    <a:pt x="8917" y="1"/>
                  </a:lnTo>
                  <a:close/>
                </a:path>
              </a:pathLst>
            </a:custGeom>
            <a:solidFill>
              <a:srgbClr val="AD15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103"/>
            <p:cNvSpPr/>
            <p:nvPr/>
          </p:nvSpPr>
          <p:spPr>
            <a:xfrm>
              <a:off x="766355" y="2185418"/>
              <a:ext cx="74683" cy="303471"/>
            </a:xfrm>
            <a:custGeom>
              <a:rect b="b" l="l" r="r" t="t"/>
              <a:pathLst>
                <a:path extrusionOk="0" h="18899" w="4651">
                  <a:moveTo>
                    <a:pt x="0" y="0"/>
                  </a:moveTo>
                  <a:lnTo>
                    <a:pt x="214" y="18899"/>
                  </a:lnTo>
                  <a:lnTo>
                    <a:pt x="4650" y="18899"/>
                  </a:lnTo>
                  <a:lnTo>
                    <a:pt x="3669"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103"/>
            <p:cNvSpPr/>
            <p:nvPr/>
          </p:nvSpPr>
          <p:spPr>
            <a:xfrm>
              <a:off x="849243" y="2215558"/>
              <a:ext cx="97967" cy="273331"/>
            </a:xfrm>
            <a:custGeom>
              <a:rect b="b" l="l" r="r" t="t"/>
              <a:pathLst>
                <a:path extrusionOk="0" h="17022" w="6101">
                  <a:moveTo>
                    <a:pt x="0" y="0"/>
                  </a:moveTo>
                  <a:lnTo>
                    <a:pt x="256" y="17022"/>
                  </a:lnTo>
                  <a:lnTo>
                    <a:pt x="6101" y="17022"/>
                  </a:lnTo>
                  <a:lnTo>
                    <a:pt x="5546"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103"/>
            <p:cNvSpPr/>
            <p:nvPr/>
          </p:nvSpPr>
          <p:spPr>
            <a:xfrm>
              <a:off x="967057" y="2185418"/>
              <a:ext cx="98657" cy="303471"/>
            </a:xfrm>
            <a:custGeom>
              <a:rect b="b" l="l" r="r" t="t"/>
              <a:pathLst>
                <a:path extrusionOk="0" h="18899" w="6144">
                  <a:moveTo>
                    <a:pt x="214" y="0"/>
                  </a:moveTo>
                  <a:lnTo>
                    <a:pt x="1" y="18899"/>
                  </a:lnTo>
                  <a:lnTo>
                    <a:pt x="5589" y="18899"/>
                  </a:lnTo>
                  <a:lnTo>
                    <a:pt x="6144" y="0"/>
                  </a:lnTo>
                  <a:close/>
                </a:path>
              </a:pathLst>
            </a:custGeom>
            <a:solidFill>
              <a:srgbClr val="D82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103"/>
            <p:cNvSpPr/>
            <p:nvPr/>
          </p:nvSpPr>
          <p:spPr>
            <a:xfrm>
              <a:off x="1084197" y="2208701"/>
              <a:ext cx="78120" cy="280187"/>
            </a:xfrm>
            <a:custGeom>
              <a:rect b="b" l="l" r="r" t="t"/>
              <a:pathLst>
                <a:path extrusionOk="0" h="17449" w="4865">
                  <a:moveTo>
                    <a:pt x="4395" y="1"/>
                  </a:moveTo>
                  <a:lnTo>
                    <a:pt x="1" y="513"/>
                  </a:lnTo>
                  <a:lnTo>
                    <a:pt x="1" y="17449"/>
                  </a:lnTo>
                  <a:lnTo>
                    <a:pt x="4864" y="17449"/>
                  </a:lnTo>
                  <a:lnTo>
                    <a:pt x="4395" y="1"/>
                  </a:lnTo>
                  <a:close/>
                </a:path>
              </a:pathLst>
            </a:custGeom>
            <a:solidFill>
              <a:srgbClr val="D82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103"/>
            <p:cNvSpPr/>
            <p:nvPr/>
          </p:nvSpPr>
          <p:spPr>
            <a:xfrm>
              <a:off x="1230111" y="2278583"/>
              <a:ext cx="62351" cy="210305"/>
            </a:xfrm>
            <a:custGeom>
              <a:rect b="b" l="l" r="r" t="t"/>
              <a:pathLst>
                <a:path extrusionOk="0" h="13097" w="3883">
                  <a:moveTo>
                    <a:pt x="214" y="0"/>
                  </a:moveTo>
                  <a:lnTo>
                    <a:pt x="1" y="13097"/>
                  </a:lnTo>
                  <a:lnTo>
                    <a:pt x="3456" y="13097"/>
                  </a:lnTo>
                  <a:lnTo>
                    <a:pt x="3883" y="0"/>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103"/>
            <p:cNvSpPr/>
            <p:nvPr/>
          </p:nvSpPr>
          <p:spPr>
            <a:xfrm>
              <a:off x="1173252" y="2278583"/>
              <a:ext cx="74009" cy="210305"/>
            </a:xfrm>
            <a:custGeom>
              <a:rect b="b" l="l" r="r" t="t"/>
              <a:pathLst>
                <a:path extrusionOk="0" h="13097" w="4609">
                  <a:moveTo>
                    <a:pt x="1" y="0"/>
                  </a:moveTo>
                  <a:lnTo>
                    <a:pt x="470" y="13097"/>
                  </a:lnTo>
                  <a:lnTo>
                    <a:pt x="4608" y="13097"/>
                  </a:lnTo>
                  <a:lnTo>
                    <a:pt x="43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103"/>
            <p:cNvSpPr/>
            <p:nvPr/>
          </p:nvSpPr>
          <p:spPr>
            <a:xfrm>
              <a:off x="1295192" y="2201845"/>
              <a:ext cx="69882" cy="287044"/>
            </a:xfrm>
            <a:custGeom>
              <a:rect b="b" l="l" r="r" t="t"/>
              <a:pathLst>
                <a:path extrusionOk="0" h="17876" w="4352">
                  <a:moveTo>
                    <a:pt x="470" y="1"/>
                  </a:moveTo>
                  <a:lnTo>
                    <a:pt x="0" y="17876"/>
                  </a:lnTo>
                  <a:lnTo>
                    <a:pt x="4224" y="17876"/>
                  </a:lnTo>
                  <a:lnTo>
                    <a:pt x="4352" y="300"/>
                  </a:lnTo>
                  <a:lnTo>
                    <a:pt x="470" y="1"/>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103"/>
            <p:cNvSpPr/>
            <p:nvPr/>
          </p:nvSpPr>
          <p:spPr>
            <a:xfrm>
              <a:off x="1254085" y="2201845"/>
              <a:ext cx="58931" cy="287044"/>
            </a:xfrm>
            <a:custGeom>
              <a:rect b="b" l="l" r="r" t="t"/>
              <a:pathLst>
                <a:path extrusionOk="0" h="17876" w="3670">
                  <a:moveTo>
                    <a:pt x="3286" y="1"/>
                  </a:moveTo>
                  <a:lnTo>
                    <a:pt x="1" y="129"/>
                  </a:lnTo>
                  <a:lnTo>
                    <a:pt x="129" y="17876"/>
                  </a:lnTo>
                  <a:lnTo>
                    <a:pt x="3669" y="17876"/>
                  </a:lnTo>
                  <a:lnTo>
                    <a:pt x="328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103"/>
            <p:cNvSpPr/>
            <p:nvPr/>
          </p:nvSpPr>
          <p:spPr>
            <a:xfrm>
              <a:off x="1352052" y="2178561"/>
              <a:ext cx="157572" cy="310327"/>
            </a:xfrm>
            <a:custGeom>
              <a:rect b="b" l="l" r="r" t="t"/>
              <a:pathLst>
                <a:path extrusionOk="0" h="19326" w="9813">
                  <a:moveTo>
                    <a:pt x="0" y="1"/>
                  </a:moveTo>
                  <a:lnTo>
                    <a:pt x="427" y="19326"/>
                  </a:lnTo>
                  <a:lnTo>
                    <a:pt x="9428" y="19326"/>
                  </a:lnTo>
                  <a:lnTo>
                    <a:pt x="9812" y="1"/>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103"/>
            <p:cNvSpPr/>
            <p:nvPr/>
          </p:nvSpPr>
          <p:spPr>
            <a:xfrm>
              <a:off x="1321221" y="2178561"/>
              <a:ext cx="44544" cy="310327"/>
            </a:xfrm>
            <a:custGeom>
              <a:rect b="b" l="l" r="r" t="t"/>
              <a:pathLst>
                <a:path extrusionOk="0" h="19326" w="2774">
                  <a:moveTo>
                    <a:pt x="0" y="1"/>
                  </a:moveTo>
                  <a:lnTo>
                    <a:pt x="128" y="19326"/>
                  </a:lnTo>
                  <a:lnTo>
                    <a:pt x="2773" y="19326"/>
                  </a:lnTo>
                  <a:lnTo>
                    <a:pt x="221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103"/>
            <p:cNvSpPr/>
            <p:nvPr/>
          </p:nvSpPr>
          <p:spPr>
            <a:xfrm>
              <a:off x="1438361" y="2186783"/>
              <a:ext cx="170579" cy="302106"/>
            </a:xfrm>
            <a:custGeom>
              <a:rect b="b" l="l" r="r" t="t"/>
              <a:pathLst>
                <a:path extrusionOk="0" h="18814" w="10623">
                  <a:moveTo>
                    <a:pt x="1110" y="0"/>
                  </a:moveTo>
                  <a:lnTo>
                    <a:pt x="0" y="18814"/>
                  </a:lnTo>
                  <a:lnTo>
                    <a:pt x="10324" y="18814"/>
                  </a:lnTo>
                  <a:lnTo>
                    <a:pt x="10623" y="0"/>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103"/>
            <p:cNvSpPr/>
            <p:nvPr/>
          </p:nvSpPr>
          <p:spPr>
            <a:xfrm>
              <a:off x="1377391" y="2186783"/>
              <a:ext cx="89071" cy="302106"/>
            </a:xfrm>
            <a:custGeom>
              <a:rect b="b" l="l" r="r" t="t"/>
              <a:pathLst>
                <a:path extrusionOk="0" h="18814" w="5547">
                  <a:moveTo>
                    <a:pt x="4949" y="0"/>
                  </a:moveTo>
                  <a:lnTo>
                    <a:pt x="1" y="427"/>
                  </a:lnTo>
                  <a:lnTo>
                    <a:pt x="129" y="18814"/>
                  </a:lnTo>
                  <a:lnTo>
                    <a:pt x="5546" y="18814"/>
                  </a:lnTo>
                  <a:lnTo>
                    <a:pt x="494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103"/>
            <p:cNvSpPr/>
            <p:nvPr/>
          </p:nvSpPr>
          <p:spPr>
            <a:xfrm>
              <a:off x="782107" y="2430648"/>
              <a:ext cx="40433" cy="18514"/>
            </a:xfrm>
            <a:custGeom>
              <a:rect b="b" l="l" r="r" t="t"/>
              <a:pathLst>
                <a:path extrusionOk="0" h="1153" w="2518">
                  <a:moveTo>
                    <a:pt x="0" y="1"/>
                  </a:moveTo>
                  <a:lnTo>
                    <a:pt x="0" y="1153"/>
                  </a:lnTo>
                  <a:lnTo>
                    <a:pt x="2517" y="1153"/>
                  </a:lnTo>
                  <a:lnTo>
                    <a:pt x="2517"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103"/>
            <p:cNvSpPr/>
            <p:nvPr/>
          </p:nvSpPr>
          <p:spPr>
            <a:xfrm>
              <a:off x="782107" y="2460788"/>
              <a:ext cx="40433" cy="18514"/>
            </a:xfrm>
            <a:custGeom>
              <a:rect b="b" l="l" r="r" t="t"/>
              <a:pathLst>
                <a:path extrusionOk="0" h="1153" w="2518">
                  <a:moveTo>
                    <a:pt x="0" y="1"/>
                  </a:moveTo>
                  <a:lnTo>
                    <a:pt x="0" y="1153"/>
                  </a:lnTo>
                  <a:lnTo>
                    <a:pt x="2517" y="1153"/>
                  </a:lnTo>
                  <a:lnTo>
                    <a:pt x="2517"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103"/>
            <p:cNvSpPr/>
            <p:nvPr/>
          </p:nvSpPr>
          <p:spPr>
            <a:xfrm>
              <a:off x="796494" y="2398453"/>
              <a:ext cx="6182" cy="20570"/>
            </a:xfrm>
            <a:custGeom>
              <a:rect b="b" l="l" r="r" t="t"/>
              <a:pathLst>
                <a:path extrusionOk="0" h="1281" w="385">
                  <a:moveTo>
                    <a:pt x="0" y="1"/>
                  </a:moveTo>
                  <a:lnTo>
                    <a:pt x="0" y="1280"/>
                  </a:lnTo>
                  <a:lnTo>
                    <a:pt x="384" y="1280"/>
                  </a:lnTo>
                  <a:lnTo>
                    <a:pt x="384"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103"/>
            <p:cNvSpPr/>
            <p:nvPr/>
          </p:nvSpPr>
          <p:spPr>
            <a:xfrm>
              <a:off x="899937" y="2398453"/>
              <a:ext cx="6857" cy="20570"/>
            </a:xfrm>
            <a:custGeom>
              <a:rect b="b" l="l" r="r" t="t"/>
              <a:pathLst>
                <a:path extrusionOk="0" h="1281" w="427">
                  <a:moveTo>
                    <a:pt x="0" y="1"/>
                  </a:moveTo>
                  <a:lnTo>
                    <a:pt x="0" y="1280"/>
                  </a:lnTo>
                  <a:lnTo>
                    <a:pt x="427" y="1280"/>
                  </a:lnTo>
                  <a:lnTo>
                    <a:pt x="427"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103"/>
            <p:cNvSpPr/>
            <p:nvPr/>
          </p:nvSpPr>
          <p:spPr>
            <a:xfrm>
              <a:off x="886914" y="2398453"/>
              <a:ext cx="6182" cy="20570"/>
            </a:xfrm>
            <a:custGeom>
              <a:rect b="b" l="l" r="r" t="t"/>
              <a:pathLst>
                <a:path extrusionOk="0" h="1281" w="385">
                  <a:moveTo>
                    <a:pt x="1" y="1"/>
                  </a:moveTo>
                  <a:lnTo>
                    <a:pt x="1" y="1280"/>
                  </a:lnTo>
                  <a:lnTo>
                    <a:pt x="385" y="1280"/>
                  </a:lnTo>
                  <a:lnTo>
                    <a:pt x="385"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103"/>
            <p:cNvSpPr/>
            <p:nvPr/>
          </p:nvSpPr>
          <p:spPr>
            <a:xfrm>
              <a:off x="860195" y="2430648"/>
              <a:ext cx="71954" cy="18514"/>
            </a:xfrm>
            <a:custGeom>
              <a:rect b="b" l="l" r="r" t="t"/>
              <a:pathLst>
                <a:path extrusionOk="0" h="1153" w="4481">
                  <a:moveTo>
                    <a:pt x="1" y="1"/>
                  </a:moveTo>
                  <a:lnTo>
                    <a:pt x="1" y="1153"/>
                  </a:lnTo>
                  <a:lnTo>
                    <a:pt x="4480" y="1153"/>
                  </a:lnTo>
                  <a:lnTo>
                    <a:pt x="4480"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103"/>
            <p:cNvSpPr/>
            <p:nvPr/>
          </p:nvSpPr>
          <p:spPr>
            <a:xfrm>
              <a:off x="860195" y="2460788"/>
              <a:ext cx="71954" cy="18514"/>
            </a:xfrm>
            <a:custGeom>
              <a:rect b="b" l="l" r="r" t="t"/>
              <a:pathLst>
                <a:path extrusionOk="0" h="1153" w="4481">
                  <a:moveTo>
                    <a:pt x="1" y="1"/>
                  </a:moveTo>
                  <a:lnTo>
                    <a:pt x="1" y="1153"/>
                  </a:lnTo>
                  <a:lnTo>
                    <a:pt x="4480" y="1153"/>
                  </a:lnTo>
                  <a:lnTo>
                    <a:pt x="4480"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103"/>
            <p:cNvSpPr/>
            <p:nvPr/>
          </p:nvSpPr>
          <p:spPr>
            <a:xfrm>
              <a:off x="1330808" y="2471065"/>
              <a:ext cx="26045" cy="11658"/>
            </a:xfrm>
            <a:custGeom>
              <a:rect b="b" l="l" r="r" t="t"/>
              <a:pathLst>
                <a:path extrusionOk="0" h="726" w="1622">
                  <a:moveTo>
                    <a:pt x="1" y="1"/>
                  </a:moveTo>
                  <a:lnTo>
                    <a:pt x="1" y="726"/>
                  </a:lnTo>
                  <a:lnTo>
                    <a:pt x="1622" y="726"/>
                  </a:lnTo>
                  <a:lnTo>
                    <a:pt x="1622"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103"/>
            <p:cNvSpPr/>
            <p:nvPr/>
          </p:nvSpPr>
          <p:spPr>
            <a:xfrm>
              <a:off x="1330808" y="2188838"/>
              <a:ext cx="14404" cy="11658"/>
            </a:xfrm>
            <a:custGeom>
              <a:rect b="b" l="l" r="r" t="t"/>
              <a:pathLst>
                <a:path extrusionOk="0" h="726" w="897">
                  <a:moveTo>
                    <a:pt x="1" y="0"/>
                  </a:moveTo>
                  <a:lnTo>
                    <a:pt x="1" y="726"/>
                  </a:lnTo>
                  <a:lnTo>
                    <a:pt x="897" y="726"/>
                  </a:lnTo>
                  <a:lnTo>
                    <a:pt x="897"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103"/>
            <p:cNvSpPr/>
            <p:nvPr/>
          </p:nvSpPr>
          <p:spPr>
            <a:xfrm>
              <a:off x="1385612" y="2464224"/>
              <a:ext cx="58241" cy="16443"/>
            </a:xfrm>
            <a:custGeom>
              <a:rect b="b" l="l" r="r" t="t"/>
              <a:pathLst>
                <a:path extrusionOk="0" h="1024" w="3627">
                  <a:moveTo>
                    <a:pt x="1" y="0"/>
                  </a:moveTo>
                  <a:lnTo>
                    <a:pt x="1" y="1024"/>
                  </a:lnTo>
                  <a:lnTo>
                    <a:pt x="3627" y="1024"/>
                  </a:lnTo>
                  <a:lnTo>
                    <a:pt x="3627"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103"/>
            <p:cNvSpPr/>
            <p:nvPr/>
          </p:nvSpPr>
          <p:spPr>
            <a:xfrm>
              <a:off x="1201336" y="2323095"/>
              <a:ext cx="17824" cy="125377"/>
            </a:xfrm>
            <a:custGeom>
              <a:rect b="b" l="l" r="r" t="t"/>
              <a:pathLst>
                <a:path extrusionOk="0" h="7808" w="1110">
                  <a:moveTo>
                    <a:pt x="1" y="1"/>
                  </a:moveTo>
                  <a:lnTo>
                    <a:pt x="171" y="7808"/>
                  </a:lnTo>
                  <a:lnTo>
                    <a:pt x="1110" y="7808"/>
                  </a:lnTo>
                  <a:lnTo>
                    <a:pt x="982"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103"/>
            <p:cNvSpPr/>
            <p:nvPr/>
          </p:nvSpPr>
          <p:spPr>
            <a:xfrm>
              <a:off x="1189004" y="2288844"/>
              <a:ext cx="37013" cy="15785"/>
            </a:xfrm>
            <a:custGeom>
              <a:rect b="b" l="l" r="r" t="t"/>
              <a:pathLst>
                <a:path extrusionOk="0" h="983" w="2305">
                  <a:moveTo>
                    <a:pt x="1" y="1"/>
                  </a:moveTo>
                  <a:lnTo>
                    <a:pt x="1" y="982"/>
                  </a:lnTo>
                  <a:lnTo>
                    <a:pt x="2305" y="982"/>
                  </a:lnTo>
                  <a:lnTo>
                    <a:pt x="2305"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103"/>
            <p:cNvSpPr/>
            <p:nvPr/>
          </p:nvSpPr>
          <p:spPr>
            <a:xfrm>
              <a:off x="1260942" y="2463534"/>
              <a:ext cx="41107" cy="16459"/>
            </a:xfrm>
            <a:custGeom>
              <a:rect b="b" l="l" r="r" t="t"/>
              <a:pathLst>
                <a:path extrusionOk="0" h="1025" w="2560">
                  <a:moveTo>
                    <a:pt x="0" y="0"/>
                  </a:moveTo>
                  <a:lnTo>
                    <a:pt x="0" y="1024"/>
                  </a:lnTo>
                  <a:lnTo>
                    <a:pt x="2560" y="1024"/>
                  </a:lnTo>
                  <a:lnTo>
                    <a:pt x="2560"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103"/>
            <p:cNvSpPr/>
            <p:nvPr/>
          </p:nvSpPr>
          <p:spPr>
            <a:xfrm>
              <a:off x="1259561" y="2211447"/>
              <a:ext cx="38377" cy="17824"/>
            </a:xfrm>
            <a:custGeom>
              <a:rect b="b" l="l" r="r" t="t"/>
              <a:pathLst>
                <a:path extrusionOk="0" h="1110" w="2390">
                  <a:moveTo>
                    <a:pt x="2390" y="0"/>
                  </a:moveTo>
                  <a:lnTo>
                    <a:pt x="1" y="86"/>
                  </a:lnTo>
                  <a:lnTo>
                    <a:pt x="1" y="1109"/>
                  </a:lnTo>
                  <a:lnTo>
                    <a:pt x="2390" y="981"/>
                  </a:lnTo>
                  <a:lnTo>
                    <a:pt x="2390"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103"/>
            <p:cNvSpPr/>
            <p:nvPr/>
          </p:nvSpPr>
          <p:spPr>
            <a:xfrm>
              <a:off x="1189004" y="2463534"/>
              <a:ext cx="45234" cy="16459"/>
            </a:xfrm>
            <a:custGeom>
              <a:rect b="b" l="l" r="r" t="t"/>
              <a:pathLst>
                <a:path extrusionOk="0" h="1025" w="2817">
                  <a:moveTo>
                    <a:pt x="1" y="0"/>
                  </a:moveTo>
                  <a:lnTo>
                    <a:pt x="1" y="1024"/>
                  </a:lnTo>
                  <a:lnTo>
                    <a:pt x="2817" y="1024"/>
                  </a:lnTo>
                  <a:lnTo>
                    <a:pt x="2817"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103"/>
            <p:cNvSpPr/>
            <p:nvPr/>
          </p:nvSpPr>
          <p:spPr>
            <a:xfrm>
              <a:off x="1092418" y="2464224"/>
              <a:ext cx="58241" cy="16443"/>
            </a:xfrm>
            <a:custGeom>
              <a:rect b="b" l="l" r="r" t="t"/>
              <a:pathLst>
                <a:path extrusionOk="0" h="1024" w="3627">
                  <a:moveTo>
                    <a:pt x="1" y="0"/>
                  </a:moveTo>
                  <a:lnTo>
                    <a:pt x="1" y="1024"/>
                  </a:lnTo>
                  <a:lnTo>
                    <a:pt x="3627" y="1024"/>
                  </a:lnTo>
                  <a:lnTo>
                    <a:pt x="3627" y="0"/>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103"/>
            <p:cNvSpPr/>
            <p:nvPr/>
          </p:nvSpPr>
          <p:spPr>
            <a:xfrm>
              <a:off x="980080" y="2192258"/>
              <a:ext cx="71263" cy="31537"/>
            </a:xfrm>
            <a:custGeom>
              <a:rect b="b" l="l" r="r" t="t"/>
              <a:pathLst>
                <a:path extrusionOk="0" h="1964" w="4438">
                  <a:moveTo>
                    <a:pt x="0" y="1"/>
                  </a:moveTo>
                  <a:lnTo>
                    <a:pt x="0" y="1878"/>
                  </a:lnTo>
                  <a:lnTo>
                    <a:pt x="4437" y="1963"/>
                  </a:lnTo>
                  <a:lnTo>
                    <a:pt x="4437" y="129"/>
                  </a:lnTo>
                  <a:lnTo>
                    <a:pt x="0" y="1"/>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103"/>
            <p:cNvSpPr/>
            <p:nvPr/>
          </p:nvSpPr>
          <p:spPr>
            <a:xfrm>
              <a:off x="978715" y="2447091"/>
              <a:ext cx="63026" cy="31521"/>
            </a:xfrm>
            <a:custGeom>
              <a:rect b="b" l="l" r="r" t="t"/>
              <a:pathLst>
                <a:path extrusionOk="0" h="1963" w="3925">
                  <a:moveTo>
                    <a:pt x="0" y="1"/>
                  </a:moveTo>
                  <a:lnTo>
                    <a:pt x="0" y="1878"/>
                  </a:lnTo>
                  <a:lnTo>
                    <a:pt x="3925" y="1963"/>
                  </a:lnTo>
                  <a:lnTo>
                    <a:pt x="3925" y="129"/>
                  </a:lnTo>
                  <a:lnTo>
                    <a:pt x="0" y="1"/>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103"/>
            <p:cNvSpPr/>
            <p:nvPr/>
          </p:nvSpPr>
          <p:spPr>
            <a:xfrm>
              <a:off x="1385612" y="2432703"/>
              <a:ext cx="58241" cy="11658"/>
            </a:xfrm>
            <a:custGeom>
              <a:rect b="b" l="l" r="r" t="t"/>
              <a:pathLst>
                <a:path extrusionOk="0" h="726" w="3627">
                  <a:moveTo>
                    <a:pt x="1" y="1"/>
                  </a:moveTo>
                  <a:lnTo>
                    <a:pt x="1" y="726"/>
                  </a:lnTo>
                  <a:lnTo>
                    <a:pt x="3627" y="726"/>
                  </a:lnTo>
                  <a:lnTo>
                    <a:pt x="3627"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103"/>
            <p:cNvSpPr/>
            <p:nvPr/>
          </p:nvSpPr>
          <p:spPr>
            <a:xfrm>
              <a:off x="1385612" y="2201170"/>
              <a:ext cx="41123" cy="12348"/>
            </a:xfrm>
            <a:custGeom>
              <a:rect b="b" l="l" r="r" t="t"/>
              <a:pathLst>
                <a:path extrusionOk="0" h="769" w="2561">
                  <a:moveTo>
                    <a:pt x="1" y="0"/>
                  </a:moveTo>
                  <a:lnTo>
                    <a:pt x="1" y="768"/>
                  </a:lnTo>
                  <a:lnTo>
                    <a:pt x="2560" y="768"/>
                  </a:lnTo>
                  <a:lnTo>
                    <a:pt x="2560"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103"/>
            <p:cNvSpPr/>
            <p:nvPr/>
          </p:nvSpPr>
          <p:spPr>
            <a:xfrm>
              <a:off x="1385612" y="2228564"/>
              <a:ext cx="48654" cy="11658"/>
            </a:xfrm>
            <a:custGeom>
              <a:rect b="b" l="l" r="r" t="t"/>
              <a:pathLst>
                <a:path extrusionOk="0" h="726" w="3030">
                  <a:moveTo>
                    <a:pt x="1" y="1"/>
                  </a:moveTo>
                  <a:lnTo>
                    <a:pt x="1" y="726"/>
                  </a:lnTo>
                  <a:lnTo>
                    <a:pt x="3029" y="726"/>
                  </a:lnTo>
                  <a:lnTo>
                    <a:pt x="3029"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103"/>
            <p:cNvSpPr/>
            <p:nvPr/>
          </p:nvSpPr>
          <p:spPr>
            <a:xfrm>
              <a:off x="1411641" y="2403254"/>
              <a:ext cx="6873" cy="23299"/>
            </a:xfrm>
            <a:custGeom>
              <a:rect b="b" l="l" r="r" t="t"/>
              <a:pathLst>
                <a:path extrusionOk="0" h="1451" w="428">
                  <a:moveTo>
                    <a:pt x="1" y="0"/>
                  </a:moveTo>
                  <a:lnTo>
                    <a:pt x="1" y="1451"/>
                  </a:lnTo>
                  <a:lnTo>
                    <a:pt x="427" y="1451"/>
                  </a:lnTo>
                  <a:lnTo>
                    <a:pt x="427"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103"/>
            <p:cNvSpPr/>
            <p:nvPr/>
          </p:nvSpPr>
          <p:spPr>
            <a:xfrm>
              <a:off x="1334918" y="2451202"/>
              <a:ext cx="11658" cy="11658"/>
            </a:xfrm>
            <a:custGeom>
              <a:rect b="b" l="l" r="r" t="t"/>
              <a:pathLst>
                <a:path extrusionOk="0" h="726" w="726">
                  <a:moveTo>
                    <a:pt x="1" y="1"/>
                  </a:moveTo>
                  <a:lnTo>
                    <a:pt x="1" y="726"/>
                  </a:lnTo>
                  <a:lnTo>
                    <a:pt x="726" y="726"/>
                  </a:lnTo>
                  <a:lnTo>
                    <a:pt x="726"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103"/>
            <p:cNvSpPr/>
            <p:nvPr/>
          </p:nvSpPr>
          <p:spPr>
            <a:xfrm>
              <a:off x="881439" y="2234056"/>
              <a:ext cx="28101" cy="25355"/>
            </a:xfrm>
            <a:custGeom>
              <a:rect b="b" l="l" r="r" t="t"/>
              <a:pathLst>
                <a:path extrusionOk="0" h="1579" w="1750">
                  <a:moveTo>
                    <a:pt x="853" y="0"/>
                  </a:moveTo>
                  <a:cubicBezTo>
                    <a:pt x="384" y="0"/>
                    <a:pt x="0" y="341"/>
                    <a:pt x="0" y="768"/>
                  </a:cubicBezTo>
                  <a:cubicBezTo>
                    <a:pt x="0" y="1237"/>
                    <a:pt x="384" y="1579"/>
                    <a:pt x="853" y="1579"/>
                  </a:cubicBezTo>
                  <a:cubicBezTo>
                    <a:pt x="1365" y="1579"/>
                    <a:pt x="1749" y="1237"/>
                    <a:pt x="1749" y="768"/>
                  </a:cubicBezTo>
                  <a:cubicBezTo>
                    <a:pt x="1749" y="341"/>
                    <a:pt x="1365" y="0"/>
                    <a:pt x="853" y="0"/>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103"/>
            <p:cNvSpPr/>
            <p:nvPr/>
          </p:nvSpPr>
          <p:spPr>
            <a:xfrm>
              <a:off x="779779" y="2197060"/>
              <a:ext cx="33849" cy="28550"/>
            </a:xfrm>
            <a:custGeom>
              <a:rect b="b" l="l" r="r" t="t"/>
              <a:pathLst>
                <a:path extrusionOk="0" h="1778" w="2108">
                  <a:moveTo>
                    <a:pt x="913" y="0"/>
                  </a:moveTo>
                  <a:cubicBezTo>
                    <a:pt x="487" y="0"/>
                    <a:pt x="60" y="342"/>
                    <a:pt x="60" y="811"/>
                  </a:cubicBezTo>
                  <a:cubicBezTo>
                    <a:pt x="1" y="1377"/>
                    <a:pt x="441" y="1777"/>
                    <a:pt x="916" y="1777"/>
                  </a:cubicBezTo>
                  <a:cubicBezTo>
                    <a:pt x="1120" y="1777"/>
                    <a:pt x="1331" y="1703"/>
                    <a:pt x="1511" y="1536"/>
                  </a:cubicBezTo>
                  <a:cubicBezTo>
                    <a:pt x="2108" y="1024"/>
                    <a:pt x="1724" y="0"/>
                    <a:pt x="913" y="0"/>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103"/>
            <p:cNvSpPr/>
            <p:nvPr/>
          </p:nvSpPr>
          <p:spPr>
            <a:xfrm>
              <a:off x="1110435" y="2234056"/>
              <a:ext cx="16250" cy="13745"/>
            </a:xfrm>
            <a:custGeom>
              <a:rect b="b" l="l" r="r" t="t"/>
              <a:pathLst>
                <a:path extrusionOk="0" h="856" w="1012">
                  <a:moveTo>
                    <a:pt x="457" y="0"/>
                  </a:moveTo>
                  <a:cubicBezTo>
                    <a:pt x="201" y="0"/>
                    <a:pt x="31" y="171"/>
                    <a:pt x="31" y="384"/>
                  </a:cubicBezTo>
                  <a:cubicBezTo>
                    <a:pt x="1" y="651"/>
                    <a:pt x="219" y="856"/>
                    <a:pt x="440" y="856"/>
                  </a:cubicBezTo>
                  <a:cubicBezTo>
                    <a:pt x="537" y="856"/>
                    <a:pt x="635" y="816"/>
                    <a:pt x="713" y="725"/>
                  </a:cubicBezTo>
                  <a:cubicBezTo>
                    <a:pt x="1012" y="469"/>
                    <a:pt x="841" y="0"/>
                    <a:pt x="457" y="0"/>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103"/>
            <p:cNvSpPr/>
            <p:nvPr/>
          </p:nvSpPr>
          <p:spPr>
            <a:xfrm>
              <a:off x="1112281" y="2325150"/>
              <a:ext cx="16459" cy="13456"/>
            </a:xfrm>
            <a:custGeom>
              <a:rect b="b" l="l" r="r" t="t"/>
              <a:pathLst>
                <a:path extrusionOk="0" h="838" w="1025">
                  <a:moveTo>
                    <a:pt x="428" y="1"/>
                  </a:moveTo>
                  <a:cubicBezTo>
                    <a:pt x="214" y="1"/>
                    <a:pt x="1" y="172"/>
                    <a:pt x="1" y="385"/>
                  </a:cubicBezTo>
                  <a:cubicBezTo>
                    <a:pt x="1" y="653"/>
                    <a:pt x="209" y="838"/>
                    <a:pt x="436" y="838"/>
                  </a:cubicBezTo>
                  <a:cubicBezTo>
                    <a:pt x="534" y="838"/>
                    <a:pt x="636" y="803"/>
                    <a:pt x="726" y="726"/>
                  </a:cubicBezTo>
                  <a:cubicBezTo>
                    <a:pt x="1025" y="470"/>
                    <a:pt x="811" y="1"/>
                    <a:pt x="428" y="1"/>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103"/>
            <p:cNvSpPr/>
            <p:nvPr/>
          </p:nvSpPr>
          <p:spPr>
            <a:xfrm>
              <a:off x="1115910" y="2427918"/>
              <a:ext cx="16941" cy="13986"/>
            </a:xfrm>
            <a:custGeom>
              <a:rect b="b" l="l" r="r" t="t"/>
              <a:pathLst>
                <a:path extrusionOk="0" h="871" w="1055">
                  <a:moveTo>
                    <a:pt x="457" y="0"/>
                  </a:moveTo>
                  <a:cubicBezTo>
                    <a:pt x="244" y="0"/>
                    <a:pt x="31" y="171"/>
                    <a:pt x="31" y="384"/>
                  </a:cubicBezTo>
                  <a:cubicBezTo>
                    <a:pt x="0" y="661"/>
                    <a:pt x="235" y="871"/>
                    <a:pt x="481" y="871"/>
                  </a:cubicBezTo>
                  <a:cubicBezTo>
                    <a:pt x="576" y="871"/>
                    <a:pt x="673" y="839"/>
                    <a:pt x="756" y="768"/>
                  </a:cubicBezTo>
                  <a:cubicBezTo>
                    <a:pt x="1055" y="512"/>
                    <a:pt x="841" y="0"/>
                    <a:pt x="457" y="0"/>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103"/>
            <p:cNvSpPr/>
            <p:nvPr/>
          </p:nvSpPr>
          <p:spPr>
            <a:xfrm>
              <a:off x="1534947" y="2186783"/>
              <a:ext cx="94547" cy="302106"/>
            </a:xfrm>
            <a:custGeom>
              <a:rect b="b" l="l" r="r" t="t"/>
              <a:pathLst>
                <a:path extrusionOk="0" h="18814" w="5888">
                  <a:moveTo>
                    <a:pt x="598" y="0"/>
                  </a:moveTo>
                  <a:lnTo>
                    <a:pt x="1" y="18814"/>
                  </a:lnTo>
                  <a:lnTo>
                    <a:pt x="5717" y="18814"/>
                  </a:lnTo>
                  <a:lnTo>
                    <a:pt x="5888" y="0"/>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103"/>
            <p:cNvSpPr/>
            <p:nvPr/>
          </p:nvSpPr>
          <p:spPr>
            <a:xfrm>
              <a:off x="1500696" y="2186783"/>
              <a:ext cx="50019" cy="302106"/>
            </a:xfrm>
            <a:custGeom>
              <a:rect b="b" l="l" r="r" t="t"/>
              <a:pathLst>
                <a:path extrusionOk="0" h="18814" w="3115">
                  <a:moveTo>
                    <a:pt x="2773" y="0"/>
                  </a:moveTo>
                  <a:lnTo>
                    <a:pt x="0" y="427"/>
                  </a:lnTo>
                  <a:lnTo>
                    <a:pt x="86" y="18814"/>
                  </a:lnTo>
                  <a:lnTo>
                    <a:pt x="3115" y="18814"/>
                  </a:lnTo>
                  <a:lnTo>
                    <a:pt x="27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103"/>
            <p:cNvSpPr/>
            <p:nvPr/>
          </p:nvSpPr>
          <p:spPr>
            <a:xfrm>
              <a:off x="1505497" y="2464224"/>
              <a:ext cx="32211" cy="16443"/>
            </a:xfrm>
            <a:custGeom>
              <a:rect b="b" l="l" r="r" t="t"/>
              <a:pathLst>
                <a:path extrusionOk="0" h="1024" w="2006">
                  <a:moveTo>
                    <a:pt x="0" y="0"/>
                  </a:moveTo>
                  <a:lnTo>
                    <a:pt x="0" y="1024"/>
                  </a:lnTo>
                  <a:lnTo>
                    <a:pt x="2005" y="1024"/>
                  </a:lnTo>
                  <a:lnTo>
                    <a:pt x="2005"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103"/>
            <p:cNvSpPr/>
            <p:nvPr/>
          </p:nvSpPr>
          <p:spPr>
            <a:xfrm>
              <a:off x="1505497" y="2432703"/>
              <a:ext cx="32211" cy="11658"/>
            </a:xfrm>
            <a:custGeom>
              <a:rect b="b" l="l" r="r" t="t"/>
              <a:pathLst>
                <a:path extrusionOk="0" h="726" w="2006">
                  <a:moveTo>
                    <a:pt x="0" y="1"/>
                  </a:moveTo>
                  <a:lnTo>
                    <a:pt x="0" y="726"/>
                  </a:lnTo>
                  <a:lnTo>
                    <a:pt x="2005" y="726"/>
                  </a:lnTo>
                  <a:lnTo>
                    <a:pt x="2005"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103"/>
            <p:cNvSpPr/>
            <p:nvPr/>
          </p:nvSpPr>
          <p:spPr>
            <a:xfrm>
              <a:off x="1505497" y="2201170"/>
              <a:ext cx="22609" cy="12348"/>
            </a:xfrm>
            <a:custGeom>
              <a:rect b="b" l="l" r="r" t="t"/>
              <a:pathLst>
                <a:path extrusionOk="0" h="769" w="1408">
                  <a:moveTo>
                    <a:pt x="0" y="0"/>
                  </a:moveTo>
                  <a:lnTo>
                    <a:pt x="0" y="768"/>
                  </a:lnTo>
                  <a:lnTo>
                    <a:pt x="1408" y="768"/>
                  </a:lnTo>
                  <a:lnTo>
                    <a:pt x="1408"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103"/>
            <p:cNvSpPr/>
            <p:nvPr/>
          </p:nvSpPr>
          <p:spPr>
            <a:xfrm>
              <a:off x="1505497" y="2228564"/>
              <a:ext cx="27410" cy="11658"/>
            </a:xfrm>
            <a:custGeom>
              <a:rect b="b" l="l" r="r" t="t"/>
              <a:pathLst>
                <a:path extrusionOk="0" h="726" w="1707">
                  <a:moveTo>
                    <a:pt x="0" y="1"/>
                  </a:moveTo>
                  <a:lnTo>
                    <a:pt x="0" y="726"/>
                  </a:lnTo>
                  <a:lnTo>
                    <a:pt x="1707" y="726"/>
                  </a:lnTo>
                  <a:lnTo>
                    <a:pt x="1707"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103"/>
            <p:cNvSpPr/>
            <p:nvPr/>
          </p:nvSpPr>
          <p:spPr>
            <a:xfrm>
              <a:off x="1519869" y="2403254"/>
              <a:ext cx="3452" cy="23299"/>
            </a:xfrm>
            <a:custGeom>
              <a:rect b="b" l="l" r="r" t="t"/>
              <a:pathLst>
                <a:path extrusionOk="0" h="1451" w="215">
                  <a:moveTo>
                    <a:pt x="1" y="0"/>
                  </a:moveTo>
                  <a:lnTo>
                    <a:pt x="1" y="1451"/>
                  </a:lnTo>
                  <a:lnTo>
                    <a:pt x="214" y="1451"/>
                  </a:lnTo>
                  <a:lnTo>
                    <a:pt x="214"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103"/>
            <p:cNvSpPr/>
            <p:nvPr/>
          </p:nvSpPr>
          <p:spPr>
            <a:xfrm>
              <a:off x="1606194" y="2185418"/>
              <a:ext cx="112354" cy="303471"/>
            </a:xfrm>
            <a:custGeom>
              <a:rect b="b" l="l" r="r" t="t"/>
              <a:pathLst>
                <a:path extrusionOk="0" h="18899" w="6997">
                  <a:moveTo>
                    <a:pt x="214" y="0"/>
                  </a:moveTo>
                  <a:lnTo>
                    <a:pt x="0" y="18899"/>
                  </a:lnTo>
                  <a:lnTo>
                    <a:pt x="6698" y="18899"/>
                  </a:lnTo>
                  <a:lnTo>
                    <a:pt x="6997"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103"/>
            <p:cNvSpPr/>
            <p:nvPr/>
          </p:nvSpPr>
          <p:spPr>
            <a:xfrm>
              <a:off x="1696614" y="2215558"/>
              <a:ext cx="107569" cy="273331"/>
            </a:xfrm>
            <a:custGeom>
              <a:rect b="b" l="l" r="r" t="t"/>
              <a:pathLst>
                <a:path extrusionOk="0" h="17022" w="6699">
                  <a:moveTo>
                    <a:pt x="214" y="0"/>
                  </a:moveTo>
                  <a:lnTo>
                    <a:pt x="0" y="17022"/>
                  </a:lnTo>
                  <a:lnTo>
                    <a:pt x="6698" y="17022"/>
                  </a:lnTo>
                  <a:lnTo>
                    <a:pt x="5717"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103"/>
            <p:cNvSpPr/>
            <p:nvPr/>
          </p:nvSpPr>
          <p:spPr>
            <a:xfrm>
              <a:off x="1765805" y="2263505"/>
              <a:ext cx="145240" cy="225383"/>
            </a:xfrm>
            <a:custGeom>
              <a:rect b="b" l="l" r="r" t="t"/>
              <a:pathLst>
                <a:path extrusionOk="0" h="14036" w="9045">
                  <a:moveTo>
                    <a:pt x="0" y="0"/>
                  </a:moveTo>
                  <a:lnTo>
                    <a:pt x="853" y="14036"/>
                  </a:lnTo>
                  <a:lnTo>
                    <a:pt x="9044" y="14036"/>
                  </a:lnTo>
                  <a:lnTo>
                    <a:pt x="8746"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103"/>
            <p:cNvSpPr/>
            <p:nvPr/>
          </p:nvSpPr>
          <p:spPr>
            <a:xfrm>
              <a:off x="1925417" y="2164174"/>
              <a:ext cx="122631" cy="324715"/>
            </a:xfrm>
            <a:custGeom>
              <a:rect b="b" l="l" r="r" t="t"/>
              <a:pathLst>
                <a:path extrusionOk="0" h="20222" w="7637">
                  <a:moveTo>
                    <a:pt x="469" y="1"/>
                  </a:moveTo>
                  <a:lnTo>
                    <a:pt x="0" y="20222"/>
                  </a:lnTo>
                  <a:lnTo>
                    <a:pt x="7636" y="20222"/>
                  </a:lnTo>
                  <a:lnTo>
                    <a:pt x="7210" y="1"/>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103"/>
            <p:cNvSpPr/>
            <p:nvPr/>
          </p:nvSpPr>
          <p:spPr>
            <a:xfrm>
              <a:off x="1563722" y="2185418"/>
              <a:ext cx="60296" cy="303471"/>
            </a:xfrm>
            <a:custGeom>
              <a:rect b="b" l="l" r="r" t="t"/>
              <a:pathLst>
                <a:path extrusionOk="0" h="18899" w="3755">
                  <a:moveTo>
                    <a:pt x="0" y="0"/>
                  </a:moveTo>
                  <a:lnTo>
                    <a:pt x="128" y="18899"/>
                  </a:lnTo>
                  <a:lnTo>
                    <a:pt x="3754" y="18899"/>
                  </a:lnTo>
                  <a:lnTo>
                    <a:pt x="2987"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103"/>
            <p:cNvSpPr/>
            <p:nvPr/>
          </p:nvSpPr>
          <p:spPr>
            <a:xfrm>
              <a:off x="1630858" y="2215558"/>
              <a:ext cx="80159" cy="273331"/>
            </a:xfrm>
            <a:custGeom>
              <a:rect b="b" l="l" r="r" t="t"/>
              <a:pathLst>
                <a:path extrusionOk="0" h="17022" w="4992">
                  <a:moveTo>
                    <a:pt x="0" y="0"/>
                  </a:moveTo>
                  <a:lnTo>
                    <a:pt x="213" y="17022"/>
                  </a:lnTo>
                  <a:lnTo>
                    <a:pt x="4991" y="17022"/>
                  </a:lnTo>
                  <a:lnTo>
                    <a:pt x="4522"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103"/>
            <p:cNvSpPr/>
            <p:nvPr/>
          </p:nvSpPr>
          <p:spPr>
            <a:xfrm>
              <a:off x="1728809" y="2263505"/>
              <a:ext cx="63716" cy="225383"/>
            </a:xfrm>
            <a:custGeom>
              <a:rect b="b" l="l" r="r" t="t"/>
              <a:pathLst>
                <a:path extrusionOk="0" h="14036" w="3968">
                  <a:moveTo>
                    <a:pt x="128" y="0"/>
                  </a:moveTo>
                  <a:lnTo>
                    <a:pt x="0" y="14036"/>
                  </a:lnTo>
                  <a:lnTo>
                    <a:pt x="3584" y="14036"/>
                  </a:lnTo>
                  <a:lnTo>
                    <a:pt x="3968"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103"/>
            <p:cNvSpPr/>
            <p:nvPr/>
          </p:nvSpPr>
          <p:spPr>
            <a:xfrm>
              <a:off x="1876088" y="2164174"/>
              <a:ext cx="63716" cy="324715"/>
            </a:xfrm>
            <a:custGeom>
              <a:rect b="b" l="l" r="r" t="t"/>
              <a:pathLst>
                <a:path extrusionOk="0" h="20222" w="3968">
                  <a:moveTo>
                    <a:pt x="3584" y="1"/>
                  </a:moveTo>
                  <a:lnTo>
                    <a:pt x="1" y="598"/>
                  </a:lnTo>
                  <a:lnTo>
                    <a:pt x="1" y="20222"/>
                  </a:lnTo>
                  <a:lnTo>
                    <a:pt x="3968" y="20222"/>
                  </a:lnTo>
                  <a:lnTo>
                    <a:pt x="3584" y="1"/>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103"/>
            <p:cNvSpPr/>
            <p:nvPr/>
          </p:nvSpPr>
          <p:spPr>
            <a:xfrm>
              <a:off x="1994593" y="2278583"/>
              <a:ext cx="50035" cy="210305"/>
            </a:xfrm>
            <a:custGeom>
              <a:rect b="b" l="l" r="r" t="t"/>
              <a:pathLst>
                <a:path extrusionOk="0" h="13097" w="3116">
                  <a:moveTo>
                    <a:pt x="171" y="0"/>
                  </a:moveTo>
                  <a:lnTo>
                    <a:pt x="1" y="13097"/>
                  </a:lnTo>
                  <a:lnTo>
                    <a:pt x="2816" y="13097"/>
                  </a:lnTo>
                  <a:lnTo>
                    <a:pt x="3115" y="0"/>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103"/>
            <p:cNvSpPr/>
            <p:nvPr/>
          </p:nvSpPr>
          <p:spPr>
            <a:xfrm>
              <a:off x="1948010" y="2278583"/>
              <a:ext cx="60296" cy="210305"/>
            </a:xfrm>
            <a:custGeom>
              <a:rect b="b" l="l" r="r" t="t"/>
              <a:pathLst>
                <a:path extrusionOk="0" h="13097" w="3755">
                  <a:moveTo>
                    <a:pt x="1" y="0"/>
                  </a:moveTo>
                  <a:lnTo>
                    <a:pt x="385" y="13097"/>
                  </a:lnTo>
                  <a:lnTo>
                    <a:pt x="3755" y="13097"/>
                  </a:lnTo>
                  <a:lnTo>
                    <a:pt x="3584" y="0"/>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103"/>
            <p:cNvSpPr/>
            <p:nvPr/>
          </p:nvSpPr>
          <p:spPr>
            <a:xfrm>
              <a:off x="2046651" y="2201845"/>
              <a:ext cx="56876" cy="287044"/>
            </a:xfrm>
            <a:custGeom>
              <a:rect b="b" l="l" r="r" t="t"/>
              <a:pathLst>
                <a:path extrusionOk="0" h="17876" w="3542">
                  <a:moveTo>
                    <a:pt x="385" y="1"/>
                  </a:moveTo>
                  <a:lnTo>
                    <a:pt x="1" y="17876"/>
                  </a:lnTo>
                  <a:lnTo>
                    <a:pt x="3457" y="17876"/>
                  </a:lnTo>
                  <a:lnTo>
                    <a:pt x="3542" y="300"/>
                  </a:lnTo>
                  <a:lnTo>
                    <a:pt x="385" y="1"/>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103"/>
            <p:cNvSpPr/>
            <p:nvPr/>
          </p:nvSpPr>
          <p:spPr>
            <a:xfrm>
              <a:off x="2013781" y="2201845"/>
              <a:ext cx="47964" cy="287044"/>
            </a:xfrm>
            <a:custGeom>
              <a:rect b="b" l="l" r="r" t="t"/>
              <a:pathLst>
                <a:path extrusionOk="0" h="17876" w="2987">
                  <a:moveTo>
                    <a:pt x="2645" y="1"/>
                  </a:moveTo>
                  <a:lnTo>
                    <a:pt x="0" y="129"/>
                  </a:lnTo>
                  <a:lnTo>
                    <a:pt x="86" y="17876"/>
                  </a:lnTo>
                  <a:lnTo>
                    <a:pt x="2987" y="17876"/>
                  </a:lnTo>
                  <a:lnTo>
                    <a:pt x="2645" y="1"/>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103"/>
            <p:cNvSpPr/>
            <p:nvPr/>
          </p:nvSpPr>
          <p:spPr>
            <a:xfrm>
              <a:off x="2106947" y="2178561"/>
              <a:ext cx="201409" cy="310327"/>
            </a:xfrm>
            <a:custGeom>
              <a:rect b="b" l="l" r="r" t="t"/>
              <a:pathLst>
                <a:path extrusionOk="0" h="19326" w="12543">
                  <a:moveTo>
                    <a:pt x="0" y="1"/>
                  </a:moveTo>
                  <a:lnTo>
                    <a:pt x="597" y="19326"/>
                  </a:lnTo>
                  <a:lnTo>
                    <a:pt x="12073" y="19326"/>
                  </a:lnTo>
                  <a:lnTo>
                    <a:pt x="12542" y="1"/>
                  </a:lnTo>
                  <a:close/>
                </a:path>
              </a:pathLst>
            </a:custGeom>
            <a:solidFill>
              <a:srgbClr val="AD15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103"/>
            <p:cNvSpPr/>
            <p:nvPr/>
          </p:nvSpPr>
          <p:spPr>
            <a:xfrm>
              <a:off x="2068586" y="2178561"/>
              <a:ext cx="75358" cy="310327"/>
            </a:xfrm>
            <a:custGeom>
              <a:rect b="b" l="l" r="r" t="t"/>
              <a:pathLst>
                <a:path extrusionOk="0" h="19326" w="4693">
                  <a:moveTo>
                    <a:pt x="0" y="1"/>
                  </a:moveTo>
                  <a:lnTo>
                    <a:pt x="171" y="19326"/>
                  </a:lnTo>
                  <a:lnTo>
                    <a:pt x="4693" y="19326"/>
                  </a:lnTo>
                  <a:lnTo>
                    <a:pt x="3712" y="1"/>
                  </a:lnTo>
                  <a:close/>
                </a:path>
              </a:pathLst>
            </a:custGeom>
            <a:solidFill>
              <a:srgbClr val="D82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103"/>
            <p:cNvSpPr/>
            <p:nvPr/>
          </p:nvSpPr>
          <p:spPr>
            <a:xfrm>
              <a:off x="1576054" y="2430648"/>
              <a:ext cx="32886" cy="18514"/>
            </a:xfrm>
            <a:custGeom>
              <a:rect b="b" l="l" r="r" t="t"/>
              <a:pathLst>
                <a:path extrusionOk="0" h="1153" w="2048">
                  <a:moveTo>
                    <a:pt x="0" y="1"/>
                  </a:moveTo>
                  <a:lnTo>
                    <a:pt x="0" y="1153"/>
                  </a:lnTo>
                  <a:lnTo>
                    <a:pt x="2048" y="1153"/>
                  </a:lnTo>
                  <a:lnTo>
                    <a:pt x="2048"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103"/>
            <p:cNvSpPr/>
            <p:nvPr/>
          </p:nvSpPr>
          <p:spPr>
            <a:xfrm>
              <a:off x="1576054" y="2460788"/>
              <a:ext cx="32886" cy="18514"/>
            </a:xfrm>
            <a:custGeom>
              <a:rect b="b" l="l" r="r" t="t"/>
              <a:pathLst>
                <a:path extrusionOk="0" h="1153" w="2048">
                  <a:moveTo>
                    <a:pt x="0" y="1"/>
                  </a:moveTo>
                  <a:lnTo>
                    <a:pt x="0" y="1153"/>
                  </a:lnTo>
                  <a:lnTo>
                    <a:pt x="2048" y="1153"/>
                  </a:lnTo>
                  <a:lnTo>
                    <a:pt x="2048"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103"/>
            <p:cNvSpPr/>
            <p:nvPr/>
          </p:nvSpPr>
          <p:spPr>
            <a:xfrm>
              <a:off x="1587696" y="2399143"/>
              <a:ext cx="4801" cy="20570"/>
            </a:xfrm>
            <a:custGeom>
              <a:rect b="b" l="l" r="r" t="t"/>
              <a:pathLst>
                <a:path extrusionOk="0" h="1281" w="299">
                  <a:moveTo>
                    <a:pt x="0" y="0"/>
                  </a:moveTo>
                  <a:lnTo>
                    <a:pt x="0" y="1280"/>
                  </a:lnTo>
                  <a:lnTo>
                    <a:pt x="299" y="1280"/>
                  </a:lnTo>
                  <a:lnTo>
                    <a:pt x="299"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103"/>
            <p:cNvSpPr/>
            <p:nvPr/>
          </p:nvSpPr>
          <p:spPr>
            <a:xfrm>
              <a:off x="1671949" y="2399143"/>
              <a:ext cx="5492" cy="20570"/>
            </a:xfrm>
            <a:custGeom>
              <a:rect b="b" l="l" r="r" t="t"/>
              <a:pathLst>
                <a:path extrusionOk="0" h="1281" w="342">
                  <a:moveTo>
                    <a:pt x="1" y="0"/>
                  </a:moveTo>
                  <a:lnTo>
                    <a:pt x="1" y="1280"/>
                  </a:lnTo>
                  <a:lnTo>
                    <a:pt x="342" y="1280"/>
                  </a:lnTo>
                  <a:lnTo>
                    <a:pt x="342"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103"/>
            <p:cNvSpPr/>
            <p:nvPr/>
          </p:nvSpPr>
          <p:spPr>
            <a:xfrm>
              <a:off x="1660998" y="2398453"/>
              <a:ext cx="5492" cy="20570"/>
            </a:xfrm>
            <a:custGeom>
              <a:rect b="b" l="l" r="r" t="t"/>
              <a:pathLst>
                <a:path extrusionOk="0" h="1281" w="342">
                  <a:moveTo>
                    <a:pt x="0" y="1"/>
                  </a:moveTo>
                  <a:lnTo>
                    <a:pt x="0" y="1280"/>
                  </a:lnTo>
                  <a:lnTo>
                    <a:pt x="341" y="1280"/>
                  </a:lnTo>
                  <a:lnTo>
                    <a:pt x="341"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103"/>
            <p:cNvSpPr/>
            <p:nvPr/>
          </p:nvSpPr>
          <p:spPr>
            <a:xfrm>
              <a:off x="1639754" y="2430648"/>
              <a:ext cx="58931" cy="18514"/>
            </a:xfrm>
            <a:custGeom>
              <a:rect b="b" l="l" r="r" t="t"/>
              <a:pathLst>
                <a:path extrusionOk="0" h="1153" w="3670">
                  <a:moveTo>
                    <a:pt x="1" y="1"/>
                  </a:moveTo>
                  <a:lnTo>
                    <a:pt x="1" y="1153"/>
                  </a:lnTo>
                  <a:lnTo>
                    <a:pt x="3669" y="1153"/>
                  </a:lnTo>
                  <a:lnTo>
                    <a:pt x="3669"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103"/>
            <p:cNvSpPr/>
            <p:nvPr/>
          </p:nvSpPr>
          <p:spPr>
            <a:xfrm>
              <a:off x="1639754" y="2460788"/>
              <a:ext cx="58931" cy="18514"/>
            </a:xfrm>
            <a:custGeom>
              <a:rect b="b" l="l" r="r" t="t"/>
              <a:pathLst>
                <a:path extrusionOk="0" h="1153" w="3670">
                  <a:moveTo>
                    <a:pt x="1" y="1"/>
                  </a:moveTo>
                  <a:lnTo>
                    <a:pt x="1" y="1153"/>
                  </a:lnTo>
                  <a:lnTo>
                    <a:pt x="3669" y="1153"/>
                  </a:lnTo>
                  <a:lnTo>
                    <a:pt x="3669"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103"/>
            <p:cNvSpPr/>
            <p:nvPr/>
          </p:nvSpPr>
          <p:spPr>
            <a:xfrm>
              <a:off x="2090504" y="2471065"/>
              <a:ext cx="31521" cy="11658"/>
            </a:xfrm>
            <a:custGeom>
              <a:rect b="b" l="l" r="r" t="t"/>
              <a:pathLst>
                <a:path extrusionOk="0" h="726" w="1963">
                  <a:moveTo>
                    <a:pt x="0" y="1"/>
                  </a:moveTo>
                  <a:lnTo>
                    <a:pt x="0" y="726"/>
                  </a:lnTo>
                  <a:lnTo>
                    <a:pt x="1963" y="726"/>
                  </a:lnTo>
                  <a:lnTo>
                    <a:pt x="1963" y="1"/>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103"/>
            <p:cNvSpPr/>
            <p:nvPr/>
          </p:nvSpPr>
          <p:spPr>
            <a:xfrm>
              <a:off x="2090504" y="2188838"/>
              <a:ext cx="17824" cy="11658"/>
            </a:xfrm>
            <a:custGeom>
              <a:rect b="b" l="l" r="r" t="t"/>
              <a:pathLst>
                <a:path extrusionOk="0" h="726" w="1110">
                  <a:moveTo>
                    <a:pt x="0" y="0"/>
                  </a:moveTo>
                  <a:lnTo>
                    <a:pt x="0" y="726"/>
                  </a:lnTo>
                  <a:lnTo>
                    <a:pt x="1109" y="726"/>
                  </a:lnTo>
                  <a:lnTo>
                    <a:pt x="1109" y="0"/>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103"/>
            <p:cNvSpPr/>
            <p:nvPr/>
          </p:nvSpPr>
          <p:spPr>
            <a:xfrm>
              <a:off x="1971309" y="2323095"/>
              <a:ext cx="14404" cy="125377"/>
            </a:xfrm>
            <a:custGeom>
              <a:rect b="b" l="l" r="r" t="t"/>
              <a:pathLst>
                <a:path extrusionOk="0" h="7808" w="897">
                  <a:moveTo>
                    <a:pt x="0" y="1"/>
                  </a:moveTo>
                  <a:lnTo>
                    <a:pt x="128" y="7808"/>
                  </a:lnTo>
                  <a:lnTo>
                    <a:pt x="896" y="7808"/>
                  </a:lnTo>
                  <a:lnTo>
                    <a:pt x="768"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103"/>
            <p:cNvSpPr/>
            <p:nvPr/>
          </p:nvSpPr>
          <p:spPr>
            <a:xfrm>
              <a:off x="1961033" y="2288844"/>
              <a:ext cx="30156" cy="15785"/>
            </a:xfrm>
            <a:custGeom>
              <a:rect b="b" l="l" r="r" t="t"/>
              <a:pathLst>
                <a:path extrusionOk="0" h="983" w="1878">
                  <a:moveTo>
                    <a:pt x="0" y="1"/>
                  </a:moveTo>
                  <a:lnTo>
                    <a:pt x="0" y="982"/>
                  </a:lnTo>
                  <a:lnTo>
                    <a:pt x="1877" y="982"/>
                  </a:lnTo>
                  <a:lnTo>
                    <a:pt x="1877"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103"/>
            <p:cNvSpPr/>
            <p:nvPr/>
          </p:nvSpPr>
          <p:spPr>
            <a:xfrm>
              <a:off x="2019257" y="2463534"/>
              <a:ext cx="32902" cy="16459"/>
            </a:xfrm>
            <a:custGeom>
              <a:rect b="b" l="l" r="r" t="t"/>
              <a:pathLst>
                <a:path extrusionOk="0" h="1025" w="2049">
                  <a:moveTo>
                    <a:pt x="1" y="0"/>
                  </a:moveTo>
                  <a:lnTo>
                    <a:pt x="1" y="1024"/>
                  </a:lnTo>
                  <a:lnTo>
                    <a:pt x="2048" y="1024"/>
                  </a:lnTo>
                  <a:lnTo>
                    <a:pt x="2048"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103"/>
            <p:cNvSpPr/>
            <p:nvPr/>
          </p:nvSpPr>
          <p:spPr>
            <a:xfrm>
              <a:off x="2018567" y="2211447"/>
              <a:ext cx="30846" cy="17824"/>
            </a:xfrm>
            <a:custGeom>
              <a:rect b="b" l="l" r="r" t="t"/>
              <a:pathLst>
                <a:path extrusionOk="0" h="1110" w="1921">
                  <a:moveTo>
                    <a:pt x="1921" y="0"/>
                  </a:moveTo>
                  <a:lnTo>
                    <a:pt x="1" y="86"/>
                  </a:lnTo>
                  <a:lnTo>
                    <a:pt x="1" y="1109"/>
                  </a:lnTo>
                  <a:lnTo>
                    <a:pt x="1921" y="981"/>
                  </a:lnTo>
                  <a:lnTo>
                    <a:pt x="1921"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103"/>
            <p:cNvSpPr/>
            <p:nvPr/>
          </p:nvSpPr>
          <p:spPr>
            <a:xfrm>
              <a:off x="1961033" y="2463534"/>
              <a:ext cx="36322" cy="16459"/>
            </a:xfrm>
            <a:custGeom>
              <a:rect b="b" l="l" r="r" t="t"/>
              <a:pathLst>
                <a:path extrusionOk="0" h="1025" w="2262">
                  <a:moveTo>
                    <a:pt x="0" y="0"/>
                  </a:moveTo>
                  <a:lnTo>
                    <a:pt x="0" y="1024"/>
                  </a:lnTo>
                  <a:lnTo>
                    <a:pt x="2261" y="1024"/>
                  </a:lnTo>
                  <a:lnTo>
                    <a:pt x="2261"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103"/>
            <p:cNvSpPr/>
            <p:nvPr/>
          </p:nvSpPr>
          <p:spPr>
            <a:xfrm>
              <a:off x="1882945" y="2460788"/>
              <a:ext cx="46599" cy="18514"/>
            </a:xfrm>
            <a:custGeom>
              <a:rect b="b" l="l" r="r" t="t"/>
              <a:pathLst>
                <a:path extrusionOk="0" h="1153" w="2902">
                  <a:moveTo>
                    <a:pt x="0" y="1"/>
                  </a:moveTo>
                  <a:lnTo>
                    <a:pt x="0" y="1153"/>
                  </a:lnTo>
                  <a:lnTo>
                    <a:pt x="2901" y="1153"/>
                  </a:lnTo>
                  <a:lnTo>
                    <a:pt x="2901"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103"/>
            <p:cNvSpPr/>
            <p:nvPr/>
          </p:nvSpPr>
          <p:spPr>
            <a:xfrm>
              <a:off x="1738395" y="2268307"/>
              <a:ext cx="32902" cy="23299"/>
            </a:xfrm>
            <a:custGeom>
              <a:rect b="b" l="l" r="r" t="t"/>
              <a:pathLst>
                <a:path extrusionOk="0" h="1451" w="2049">
                  <a:moveTo>
                    <a:pt x="1" y="0"/>
                  </a:moveTo>
                  <a:lnTo>
                    <a:pt x="1" y="1365"/>
                  </a:lnTo>
                  <a:lnTo>
                    <a:pt x="2048" y="1451"/>
                  </a:lnTo>
                  <a:lnTo>
                    <a:pt x="2048" y="85"/>
                  </a:lnTo>
                  <a:lnTo>
                    <a:pt x="1"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103"/>
            <p:cNvSpPr/>
            <p:nvPr/>
          </p:nvSpPr>
          <p:spPr>
            <a:xfrm>
              <a:off x="1737721" y="2458058"/>
              <a:ext cx="48638" cy="23299"/>
            </a:xfrm>
            <a:custGeom>
              <a:rect b="b" l="l" r="r" t="t"/>
              <a:pathLst>
                <a:path extrusionOk="0" h="1451" w="3029">
                  <a:moveTo>
                    <a:pt x="0" y="0"/>
                  </a:moveTo>
                  <a:lnTo>
                    <a:pt x="0" y="1365"/>
                  </a:lnTo>
                  <a:lnTo>
                    <a:pt x="3029" y="1451"/>
                  </a:lnTo>
                  <a:lnTo>
                    <a:pt x="3029" y="85"/>
                  </a:lnTo>
                  <a:lnTo>
                    <a:pt x="0"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103"/>
            <p:cNvSpPr/>
            <p:nvPr/>
          </p:nvSpPr>
          <p:spPr>
            <a:xfrm>
              <a:off x="2095289" y="2451202"/>
              <a:ext cx="14404" cy="11658"/>
            </a:xfrm>
            <a:custGeom>
              <a:rect b="b" l="l" r="r" t="t"/>
              <a:pathLst>
                <a:path extrusionOk="0" h="726" w="897">
                  <a:moveTo>
                    <a:pt x="1" y="1"/>
                  </a:moveTo>
                  <a:lnTo>
                    <a:pt x="1" y="726"/>
                  </a:lnTo>
                  <a:lnTo>
                    <a:pt x="897" y="726"/>
                  </a:lnTo>
                  <a:lnTo>
                    <a:pt x="897" y="1"/>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103"/>
            <p:cNvSpPr/>
            <p:nvPr/>
          </p:nvSpPr>
          <p:spPr>
            <a:xfrm>
              <a:off x="1656197" y="2234024"/>
              <a:ext cx="27234" cy="22786"/>
            </a:xfrm>
            <a:custGeom>
              <a:rect b="b" l="l" r="r" t="t"/>
              <a:pathLst>
                <a:path extrusionOk="0" h="1419" w="1696">
                  <a:moveTo>
                    <a:pt x="816" y="0"/>
                  </a:moveTo>
                  <a:cubicBezTo>
                    <a:pt x="800" y="0"/>
                    <a:pt x="784" y="1"/>
                    <a:pt x="768" y="2"/>
                  </a:cubicBezTo>
                  <a:cubicBezTo>
                    <a:pt x="342" y="2"/>
                    <a:pt x="0" y="386"/>
                    <a:pt x="43" y="770"/>
                  </a:cubicBezTo>
                  <a:cubicBezTo>
                    <a:pt x="98" y="1183"/>
                    <a:pt x="438" y="1419"/>
                    <a:pt x="775" y="1419"/>
                  </a:cubicBezTo>
                  <a:cubicBezTo>
                    <a:pt x="960" y="1419"/>
                    <a:pt x="1144" y="1348"/>
                    <a:pt x="1280" y="1197"/>
                  </a:cubicBezTo>
                  <a:cubicBezTo>
                    <a:pt x="1695" y="740"/>
                    <a:pt x="1383" y="0"/>
                    <a:pt x="816" y="0"/>
                  </a:cubicBez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103"/>
            <p:cNvSpPr/>
            <p:nvPr/>
          </p:nvSpPr>
          <p:spPr>
            <a:xfrm>
              <a:off x="1574673" y="2197060"/>
              <a:ext cx="23315" cy="26045"/>
            </a:xfrm>
            <a:custGeom>
              <a:rect b="b" l="l" r="r" t="t"/>
              <a:pathLst>
                <a:path extrusionOk="0" h="1622" w="1452">
                  <a:moveTo>
                    <a:pt x="726" y="0"/>
                  </a:moveTo>
                  <a:cubicBezTo>
                    <a:pt x="342" y="0"/>
                    <a:pt x="1" y="384"/>
                    <a:pt x="1" y="811"/>
                  </a:cubicBezTo>
                  <a:cubicBezTo>
                    <a:pt x="1" y="1238"/>
                    <a:pt x="342" y="1621"/>
                    <a:pt x="726" y="1621"/>
                  </a:cubicBezTo>
                  <a:cubicBezTo>
                    <a:pt x="1110" y="1621"/>
                    <a:pt x="1451" y="1238"/>
                    <a:pt x="1451" y="811"/>
                  </a:cubicBezTo>
                  <a:cubicBezTo>
                    <a:pt x="1451" y="384"/>
                    <a:pt x="1110" y="0"/>
                    <a:pt x="726" y="0"/>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103"/>
            <p:cNvSpPr/>
            <p:nvPr/>
          </p:nvSpPr>
          <p:spPr>
            <a:xfrm>
              <a:off x="1902118" y="2193639"/>
              <a:ext cx="16459" cy="13617"/>
            </a:xfrm>
            <a:custGeom>
              <a:rect b="b" l="l" r="r" t="t"/>
              <a:pathLst>
                <a:path extrusionOk="0" h="848" w="1025">
                  <a:moveTo>
                    <a:pt x="427" y="0"/>
                  </a:moveTo>
                  <a:cubicBezTo>
                    <a:pt x="214" y="0"/>
                    <a:pt x="1" y="171"/>
                    <a:pt x="1" y="427"/>
                  </a:cubicBezTo>
                  <a:cubicBezTo>
                    <a:pt x="1" y="685"/>
                    <a:pt x="213" y="847"/>
                    <a:pt x="444" y="847"/>
                  </a:cubicBezTo>
                  <a:cubicBezTo>
                    <a:pt x="555" y="847"/>
                    <a:pt x="671" y="809"/>
                    <a:pt x="768" y="725"/>
                  </a:cubicBezTo>
                  <a:cubicBezTo>
                    <a:pt x="1024" y="427"/>
                    <a:pt x="811" y="0"/>
                    <a:pt x="427" y="0"/>
                  </a:cubicBez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103"/>
            <p:cNvSpPr/>
            <p:nvPr/>
          </p:nvSpPr>
          <p:spPr>
            <a:xfrm>
              <a:off x="1904173" y="2299121"/>
              <a:ext cx="16459" cy="13649"/>
            </a:xfrm>
            <a:custGeom>
              <a:rect b="b" l="l" r="r" t="t"/>
              <a:pathLst>
                <a:path extrusionOk="0" h="850" w="1025">
                  <a:moveTo>
                    <a:pt x="470" y="1"/>
                  </a:moveTo>
                  <a:cubicBezTo>
                    <a:pt x="214" y="1"/>
                    <a:pt x="1" y="214"/>
                    <a:pt x="43" y="470"/>
                  </a:cubicBezTo>
                  <a:cubicBezTo>
                    <a:pt x="43" y="698"/>
                    <a:pt x="252" y="849"/>
                    <a:pt x="467" y="849"/>
                  </a:cubicBezTo>
                  <a:cubicBezTo>
                    <a:pt x="574" y="849"/>
                    <a:pt x="683" y="811"/>
                    <a:pt x="768" y="726"/>
                  </a:cubicBezTo>
                  <a:cubicBezTo>
                    <a:pt x="1024" y="470"/>
                    <a:pt x="854" y="1"/>
                    <a:pt x="470" y="1"/>
                  </a:cubicBez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103"/>
            <p:cNvSpPr/>
            <p:nvPr/>
          </p:nvSpPr>
          <p:spPr>
            <a:xfrm>
              <a:off x="1908284" y="2418316"/>
              <a:ext cx="16459" cy="14115"/>
            </a:xfrm>
            <a:custGeom>
              <a:rect b="b" l="l" r="r" t="t"/>
              <a:pathLst>
                <a:path extrusionOk="0" h="879" w="1025">
                  <a:moveTo>
                    <a:pt x="427" y="1"/>
                  </a:moveTo>
                  <a:cubicBezTo>
                    <a:pt x="214" y="1"/>
                    <a:pt x="1" y="214"/>
                    <a:pt x="1" y="470"/>
                  </a:cubicBezTo>
                  <a:cubicBezTo>
                    <a:pt x="28" y="719"/>
                    <a:pt x="235" y="878"/>
                    <a:pt x="447" y="878"/>
                  </a:cubicBezTo>
                  <a:cubicBezTo>
                    <a:pt x="562" y="878"/>
                    <a:pt x="678" y="831"/>
                    <a:pt x="768" y="726"/>
                  </a:cubicBezTo>
                  <a:cubicBezTo>
                    <a:pt x="1024" y="470"/>
                    <a:pt x="811" y="1"/>
                    <a:pt x="427" y="1"/>
                  </a:cubicBez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103"/>
            <p:cNvSpPr/>
            <p:nvPr/>
          </p:nvSpPr>
          <p:spPr>
            <a:xfrm>
              <a:off x="817722" y="1758642"/>
              <a:ext cx="119901" cy="277458"/>
            </a:xfrm>
            <a:custGeom>
              <a:rect b="b" l="l" r="r" t="t"/>
              <a:pathLst>
                <a:path extrusionOk="0" h="17279" w="7467">
                  <a:moveTo>
                    <a:pt x="470" y="0"/>
                  </a:moveTo>
                  <a:lnTo>
                    <a:pt x="1" y="17278"/>
                  </a:lnTo>
                  <a:lnTo>
                    <a:pt x="7466" y="17278"/>
                  </a:lnTo>
                  <a:lnTo>
                    <a:pt x="7083" y="0"/>
                  </a:lnTo>
                  <a:close/>
                </a:path>
              </a:pathLst>
            </a:custGeom>
            <a:solidFill>
              <a:srgbClr val="AD15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103"/>
            <p:cNvSpPr/>
            <p:nvPr/>
          </p:nvSpPr>
          <p:spPr>
            <a:xfrm>
              <a:off x="769775" y="1758642"/>
              <a:ext cx="61677" cy="277458"/>
            </a:xfrm>
            <a:custGeom>
              <a:rect b="b" l="l" r="r" t="t"/>
              <a:pathLst>
                <a:path extrusionOk="0" h="17279" w="3841">
                  <a:moveTo>
                    <a:pt x="3499" y="0"/>
                  </a:moveTo>
                  <a:lnTo>
                    <a:pt x="1" y="470"/>
                  </a:lnTo>
                  <a:lnTo>
                    <a:pt x="1" y="17278"/>
                  </a:lnTo>
                  <a:lnTo>
                    <a:pt x="3840" y="17278"/>
                  </a:lnTo>
                  <a:lnTo>
                    <a:pt x="3499" y="0"/>
                  </a:lnTo>
                  <a:close/>
                </a:path>
              </a:pathLst>
            </a:custGeom>
            <a:solidFill>
              <a:srgbClr val="D82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103"/>
            <p:cNvSpPr/>
            <p:nvPr/>
          </p:nvSpPr>
          <p:spPr>
            <a:xfrm>
              <a:off x="885549" y="1827143"/>
              <a:ext cx="48654" cy="208956"/>
            </a:xfrm>
            <a:custGeom>
              <a:rect b="b" l="l" r="r" t="t"/>
              <a:pathLst>
                <a:path extrusionOk="0" h="13013" w="3030">
                  <a:moveTo>
                    <a:pt x="128" y="1"/>
                  </a:moveTo>
                  <a:lnTo>
                    <a:pt x="0" y="13012"/>
                  </a:lnTo>
                  <a:lnTo>
                    <a:pt x="2731" y="13012"/>
                  </a:lnTo>
                  <a:lnTo>
                    <a:pt x="3029" y="1"/>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103"/>
            <p:cNvSpPr/>
            <p:nvPr/>
          </p:nvSpPr>
          <p:spPr>
            <a:xfrm>
              <a:off x="839641" y="1827143"/>
              <a:ext cx="58931" cy="208956"/>
            </a:xfrm>
            <a:custGeom>
              <a:rect b="b" l="l" r="r" t="t"/>
              <a:pathLst>
                <a:path extrusionOk="0" h="13013" w="3670">
                  <a:moveTo>
                    <a:pt x="1" y="1"/>
                  </a:moveTo>
                  <a:lnTo>
                    <a:pt x="428" y="13012"/>
                  </a:lnTo>
                  <a:lnTo>
                    <a:pt x="3670" y="13012"/>
                  </a:lnTo>
                  <a:lnTo>
                    <a:pt x="3499" y="1"/>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103"/>
            <p:cNvSpPr/>
            <p:nvPr/>
          </p:nvSpPr>
          <p:spPr>
            <a:xfrm>
              <a:off x="936243" y="1751111"/>
              <a:ext cx="56185" cy="284989"/>
            </a:xfrm>
            <a:custGeom>
              <a:rect b="b" l="l" r="r" t="t"/>
              <a:pathLst>
                <a:path extrusionOk="0" h="17748" w="3499">
                  <a:moveTo>
                    <a:pt x="384" y="0"/>
                  </a:moveTo>
                  <a:lnTo>
                    <a:pt x="0" y="17747"/>
                  </a:lnTo>
                  <a:lnTo>
                    <a:pt x="3370" y="17747"/>
                  </a:lnTo>
                  <a:lnTo>
                    <a:pt x="3498" y="299"/>
                  </a:lnTo>
                  <a:lnTo>
                    <a:pt x="384"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103"/>
            <p:cNvSpPr/>
            <p:nvPr/>
          </p:nvSpPr>
          <p:spPr>
            <a:xfrm>
              <a:off x="904048" y="1751111"/>
              <a:ext cx="46583" cy="284989"/>
            </a:xfrm>
            <a:custGeom>
              <a:rect b="b" l="l" r="r" t="t"/>
              <a:pathLst>
                <a:path extrusionOk="0" h="17748" w="2901">
                  <a:moveTo>
                    <a:pt x="2602" y="0"/>
                  </a:moveTo>
                  <a:lnTo>
                    <a:pt x="0" y="128"/>
                  </a:lnTo>
                  <a:lnTo>
                    <a:pt x="85" y="17747"/>
                  </a:lnTo>
                  <a:lnTo>
                    <a:pt x="2901" y="17747"/>
                  </a:lnTo>
                  <a:lnTo>
                    <a:pt x="2602"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103"/>
            <p:cNvSpPr/>
            <p:nvPr/>
          </p:nvSpPr>
          <p:spPr>
            <a:xfrm>
              <a:off x="981445" y="1727811"/>
              <a:ext cx="124686" cy="308288"/>
            </a:xfrm>
            <a:custGeom>
              <a:rect b="b" l="l" r="r" t="t"/>
              <a:pathLst>
                <a:path extrusionOk="0" h="19199" w="7765">
                  <a:moveTo>
                    <a:pt x="1" y="1"/>
                  </a:moveTo>
                  <a:lnTo>
                    <a:pt x="385" y="19198"/>
                  </a:lnTo>
                  <a:lnTo>
                    <a:pt x="7466" y="19198"/>
                  </a:lnTo>
                  <a:lnTo>
                    <a:pt x="7765" y="1"/>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103"/>
            <p:cNvSpPr/>
            <p:nvPr/>
          </p:nvSpPr>
          <p:spPr>
            <a:xfrm>
              <a:off x="957471" y="1727811"/>
              <a:ext cx="34957" cy="308288"/>
            </a:xfrm>
            <a:custGeom>
              <a:rect b="b" l="l" r="r" t="t"/>
              <a:pathLst>
                <a:path extrusionOk="0" h="19199" w="2177">
                  <a:moveTo>
                    <a:pt x="1" y="1"/>
                  </a:moveTo>
                  <a:lnTo>
                    <a:pt x="86" y="19198"/>
                  </a:lnTo>
                  <a:lnTo>
                    <a:pt x="2176" y="19198"/>
                  </a:lnTo>
                  <a:lnTo>
                    <a:pt x="1750" y="1"/>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103"/>
            <p:cNvSpPr/>
            <p:nvPr/>
          </p:nvSpPr>
          <p:spPr>
            <a:xfrm>
              <a:off x="1049946" y="1736033"/>
              <a:ext cx="135654" cy="300067"/>
            </a:xfrm>
            <a:custGeom>
              <a:rect b="b" l="l" r="r" t="t"/>
              <a:pathLst>
                <a:path extrusionOk="0" h="18687" w="8448">
                  <a:moveTo>
                    <a:pt x="897" y="1"/>
                  </a:moveTo>
                  <a:lnTo>
                    <a:pt x="1" y="18686"/>
                  </a:lnTo>
                  <a:lnTo>
                    <a:pt x="8192" y="18686"/>
                  </a:lnTo>
                  <a:lnTo>
                    <a:pt x="8448" y="1"/>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103"/>
            <p:cNvSpPr/>
            <p:nvPr/>
          </p:nvSpPr>
          <p:spPr>
            <a:xfrm>
              <a:off x="1001308" y="1736033"/>
              <a:ext cx="71263" cy="300067"/>
            </a:xfrm>
            <a:custGeom>
              <a:rect b="b" l="l" r="r" t="t"/>
              <a:pathLst>
                <a:path extrusionOk="0" h="18687" w="4438">
                  <a:moveTo>
                    <a:pt x="3968" y="1"/>
                  </a:moveTo>
                  <a:lnTo>
                    <a:pt x="1" y="470"/>
                  </a:lnTo>
                  <a:lnTo>
                    <a:pt x="129" y="18686"/>
                  </a:lnTo>
                  <a:lnTo>
                    <a:pt x="4438" y="18686"/>
                  </a:lnTo>
                  <a:lnTo>
                    <a:pt x="39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103"/>
            <p:cNvSpPr/>
            <p:nvPr/>
          </p:nvSpPr>
          <p:spPr>
            <a:xfrm>
              <a:off x="965002" y="2018950"/>
              <a:ext cx="20570" cy="11658"/>
            </a:xfrm>
            <a:custGeom>
              <a:rect b="b" l="l" r="r" t="t"/>
              <a:pathLst>
                <a:path extrusionOk="0" h="726" w="1281">
                  <a:moveTo>
                    <a:pt x="1" y="1"/>
                  </a:moveTo>
                  <a:lnTo>
                    <a:pt x="1" y="726"/>
                  </a:lnTo>
                  <a:lnTo>
                    <a:pt x="1281" y="726"/>
                  </a:lnTo>
                  <a:lnTo>
                    <a:pt x="1281"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103"/>
            <p:cNvSpPr/>
            <p:nvPr/>
          </p:nvSpPr>
          <p:spPr>
            <a:xfrm>
              <a:off x="965002" y="1738778"/>
              <a:ext cx="11674" cy="10967"/>
            </a:xfrm>
            <a:custGeom>
              <a:rect b="b" l="l" r="r" t="t"/>
              <a:pathLst>
                <a:path extrusionOk="0" h="683" w="727">
                  <a:moveTo>
                    <a:pt x="1" y="0"/>
                  </a:moveTo>
                  <a:lnTo>
                    <a:pt x="1" y="683"/>
                  </a:lnTo>
                  <a:lnTo>
                    <a:pt x="726" y="683"/>
                  </a:lnTo>
                  <a:lnTo>
                    <a:pt x="726"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103"/>
            <p:cNvSpPr/>
            <p:nvPr/>
          </p:nvSpPr>
          <p:spPr>
            <a:xfrm>
              <a:off x="1008855" y="2012093"/>
              <a:ext cx="45908" cy="16459"/>
            </a:xfrm>
            <a:custGeom>
              <a:rect b="b" l="l" r="r" t="t"/>
              <a:pathLst>
                <a:path extrusionOk="0" h="1025" w="2859">
                  <a:moveTo>
                    <a:pt x="0" y="1"/>
                  </a:moveTo>
                  <a:lnTo>
                    <a:pt x="0" y="1025"/>
                  </a:lnTo>
                  <a:lnTo>
                    <a:pt x="2858" y="1025"/>
                  </a:lnTo>
                  <a:lnTo>
                    <a:pt x="2858"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103"/>
            <p:cNvSpPr/>
            <p:nvPr/>
          </p:nvSpPr>
          <p:spPr>
            <a:xfrm>
              <a:off x="862250" y="1871670"/>
              <a:ext cx="14404" cy="124686"/>
            </a:xfrm>
            <a:custGeom>
              <a:rect b="b" l="l" r="r" t="t"/>
              <a:pathLst>
                <a:path extrusionOk="0" h="7765" w="897">
                  <a:moveTo>
                    <a:pt x="1" y="0"/>
                  </a:moveTo>
                  <a:lnTo>
                    <a:pt x="129" y="7765"/>
                  </a:lnTo>
                  <a:lnTo>
                    <a:pt x="897" y="7765"/>
                  </a:lnTo>
                  <a:lnTo>
                    <a:pt x="769"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103"/>
            <p:cNvSpPr/>
            <p:nvPr/>
          </p:nvSpPr>
          <p:spPr>
            <a:xfrm>
              <a:off x="852664" y="1837420"/>
              <a:ext cx="29466" cy="16459"/>
            </a:xfrm>
            <a:custGeom>
              <a:rect b="b" l="l" r="r" t="t"/>
              <a:pathLst>
                <a:path extrusionOk="0" h="1025" w="1835">
                  <a:moveTo>
                    <a:pt x="1" y="0"/>
                  </a:moveTo>
                  <a:lnTo>
                    <a:pt x="1" y="1024"/>
                  </a:lnTo>
                  <a:lnTo>
                    <a:pt x="1835" y="1024"/>
                  </a:lnTo>
                  <a:lnTo>
                    <a:pt x="1835"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103"/>
            <p:cNvSpPr/>
            <p:nvPr/>
          </p:nvSpPr>
          <p:spPr>
            <a:xfrm>
              <a:off x="909523" y="2011419"/>
              <a:ext cx="32211" cy="16459"/>
            </a:xfrm>
            <a:custGeom>
              <a:rect b="b" l="l" r="r" t="t"/>
              <a:pathLst>
                <a:path extrusionOk="0" h="1025" w="2006">
                  <a:moveTo>
                    <a:pt x="0" y="0"/>
                  </a:moveTo>
                  <a:lnTo>
                    <a:pt x="0" y="1024"/>
                  </a:lnTo>
                  <a:lnTo>
                    <a:pt x="2005" y="1024"/>
                  </a:lnTo>
                  <a:lnTo>
                    <a:pt x="2005"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103"/>
            <p:cNvSpPr/>
            <p:nvPr/>
          </p:nvSpPr>
          <p:spPr>
            <a:xfrm>
              <a:off x="908833" y="1760697"/>
              <a:ext cx="30156" cy="17133"/>
            </a:xfrm>
            <a:custGeom>
              <a:rect b="b" l="l" r="r" t="t"/>
              <a:pathLst>
                <a:path extrusionOk="0" h="1067" w="1878">
                  <a:moveTo>
                    <a:pt x="1878" y="0"/>
                  </a:moveTo>
                  <a:lnTo>
                    <a:pt x="1" y="86"/>
                  </a:lnTo>
                  <a:lnTo>
                    <a:pt x="1" y="1067"/>
                  </a:lnTo>
                  <a:lnTo>
                    <a:pt x="1878" y="982"/>
                  </a:lnTo>
                  <a:lnTo>
                    <a:pt x="1878"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103"/>
            <p:cNvSpPr/>
            <p:nvPr/>
          </p:nvSpPr>
          <p:spPr>
            <a:xfrm>
              <a:off x="852664" y="2011419"/>
              <a:ext cx="35632" cy="16459"/>
            </a:xfrm>
            <a:custGeom>
              <a:rect b="b" l="l" r="r" t="t"/>
              <a:pathLst>
                <a:path extrusionOk="0" h="1025" w="2219">
                  <a:moveTo>
                    <a:pt x="1" y="0"/>
                  </a:moveTo>
                  <a:lnTo>
                    <a:pt x="1" y="1024"/>
                  </a:lnTo>
                  <a:lnTo>
                    <a:pt x="2219" y="1024"/>
                  </a:lnTo>
                  <a:lnTo>
                    <a:pt x="2219"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103"/>
            <p:cNvSpPr/>
            <p:nvPr/>
          </p:nvSpPr>
          <p:spPr>
            <a:xfrm>
              <a:off x="775941" y="2012093"/>
              <a:ext cx="45908" cy="16459"/>
            </a:xfrm>
            <a:custGeom>
              <a:rect b="b" l="l" r="r" t="t"/>
              <a:pathLst>
                <a:path extrusionOk="0" h="1025" w="2859">
                  <a:moveTo>
                    <a:pt x="1" y="1"/>
                  </a:moveTo>
                  <a:lnTo>
                    <a:pt x="1" y="1025"/>
                  </a:lnTo>
                  <a:lnTo>
                    <a:pt x="2859" y="1025"/>
                  </a:lnTo>
                  <a:lnTo>
                    <a:pt x="2859" y="1"/>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103"/>
            <p:cNvSpPr/>
            <p:nvPr/>
          </p:nvSpPr>
          <p:spPr>
            <a:xfrm>
              <a:off x="1008855" y="1981279"/>
              <a:ext cx="45908" cy="11658"/>
            </a:xfrm>
            <a:custGeom>
              <a:rect b="b" l="l" r="r" t="t"/>
              <a:pathLst>
                <a:path extrusionOk="0" h="726" w="2859">
                  <a:moveTo>
                    <a:pt x="0" y="0"/>
                  </a:moveTo>
                  <a:lnTo>
                    <a:pt x="0" y="725"/>
                  </a:lnTo>
                  <a:lnTo>
                    <a:pt x="2858" y="725"/>
                  </a:lnTo>
                  <a:lnTo>
                    <a:pt x="2858"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103"/>
            <p:cNvSpPr/>
            <p:nvPr/>
          </p:nvSpPr>
          <p:spPr>
            <a:xfrm>
              <a:off x="1008855" y="1751111"/>
              <a:ext cx="32211" cy="11658"/>
            </a:xfrm>
            <a:custGeom>
              <a:rect b="b" l="l" r="r" t="t"/>
              <a:pathLst>
                <a:path extrusionOk="0" h="726" w="2006">
                  <a:moveTo>
                    <a:pt x="0" y="0"/>
                  </a:moveTo>
                  <a:lnTo>
                    <a:pt x="0" y="725"/>
                  </a:lnTo>
                  <a:lnTo>
                    <a:pt x="2005" y="725"/>
                  </a:lnTo>
                  <a:lnTo>
                    <a:pt x="2005"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103"/>
            <p:cNvSpPr/>
            <p:nvPr/>
          </p:nvSpPr>
          <p:spPr>
            <a:xfrm>
              <a:off x="1008855" y="1777140"/>
              <a:ext cx="38377" cy="11658"/>
            </a:xfrm>
            <a:custGeom>
              <a:rect b="b" l="l" r="r" t="t"/>
              <a:pathLst>
                <a:path extrusionOk="0" h="726" w="2390">
                  <a:moveTo>
                    <a:pt x="0" y="0"/>
                  </a:moveTo>
                  <a:lnTo>
                    <a:pt x="0" y="726"/>
                  </a:lnTo>
                  <a:lnTo>
                    <a:pt x="2389" y="726"/>
                  </a:lnTo>
                  <a:lnTo>
                    <a:pt x="2389"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103"/>
            <p:cNvSpPr/>
            <p:nvPr/>
          </p:nvSpPr>
          <p:spPr>
            <a:xfrm>
              <a:off x="1028718" y="1951813"/>
              <a:ext cx="5492" cy="22625"/>
            </a:xfrm>
            <a:custGeom>
              <a:rect b="b" l="l" r="r" t="t"/>
              <a:pathLst>
                <a:path extrusionOk="0" h="1409" w="342">
                  <a:moveTo>
                    <a:pt x="0" y="1"/>
                  </a:moveTo>
                  <a:lnTo>
                    <a:pt x="0" y="1409"/>
                  </a:lnTo>
                  <a:lnTo>
                    <a:pt x="342" y="1409"/>
                  </a:lnTo>
                  <a:lnTo>
                    <a:pt x="342"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103"/>
            <p:cNvSpPr/>
            <p:nvPr/>
          </p:nvSpPr>
          <p:spPr>
            <a:xfrm>
              <a:off x="968438" y="1999087"/>
              <a:ext cx="8912" cy="11658"/>
            </a:xfrm>
            <a:custGeom>
              <a:rect b="b" l="l" r="r" t="t"/>
              <a:pathLst>
                <a:path extrusionOk="0" h="726" w="555">
                  <a:moveTo>
                    <a:pt x="0" y="0"/>
                  </a:moveTo>
                  <a:lnTo>
                    <a:pt x="0" y="726"/>
                  </a:lnTo>
                  <a:lnTo>
                    <a:pt x="555" y="726"/>
                  </a:lnTo>
                  <a:lnTo>
                    <a:pt x="555"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103"/>
            <p:cNvSpPr/>
            <p:nvPr/>
          </p:nvSpPr>
          <p:spPr>
            <a:xfrm>
              <a:off x="790328" y="1783306"/>
              <a:ext cx="12348" cy="12348"/>
            </a:xfrm>
            <a:custGeom>
              <a:rect b="b" l="l" r="r" t="t"/>
              <a:pathLst>
                <a:path extrusionOk="0" h="769" w="769">
                  <a:moveTo>
                    <a:pt x="342" y="0"/>
                  </a:moveTo>
                  <a:cubicBezTo>
                    <a:pt x="128" y="0"/>
                    <a:pt x="0" y="171"/>
                    <a:pt x="0" y="384"/>
                  </a:cubicBezTo>
                  <a:cubicBezTo>
                    <a:pt x="0" y="555"/>
                    <a:pt x="128" y="768"/>
                    <a:pt x="342" y="768"/>
                  </a:cubicBezTo>
                  <a:cubicBezTo>
                    <a:pt x="768" y="725"/>
                    <a:pt x="768" y="43"/>
                    <a:pt x="342" y="0"/>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103"/>
            <p:cNvSpPr/>
            <p:nvPr/>
          </p:nvSpPr>
          <p:spPr>
            <a:xfrm>
              <a:off x="791693" y="1873726"/>
              <a:ext cx="12429" cy="8719"/>
            </a:xfrm>
            <a:custGeom>
              <a:rect b="b" l="l" r="r" t="t"/>
              <a:pathLst>
                <a:path extrusionOk="0" h="543" w="774">
                  <a:moveTo>
                    <a:pt x="342" y="0"/>
                  </a:moveTo>
                  <a:cubicBezTo>
                    <a:pt x="171" y="43"/>
                    <a:pt x="1" y="214"/>
                    <a:pt x="43" y="384"/>
                  </a:cubicBezTo>
                  <a:cubicBezTo>
                    <a:pt x="53" y="498"/>
                    <a:pt x="100" y="542"/>
                    <a:pt x="162" y="542"/>
                  </a:cubicBezTo>
                  <a:cubicBezTo>
                    <a:pt x="379" y="542"/>
                    <a:pt x="773" y="0"/>
                    <a:pt x="342" y="0"/>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103"/>
            <p:cNvSpPr/>
            <p:nvPr/>
          </p:nvSpPr>
          <p:spPr>
            <a:xfrm>
              <a:off x="795130" y="1976478"/>
              <a:ext cx="13023" cy="12348"/>
            </a:xfrm>
            <a:custGeom>
              <a:rect b="b" l="l" r="r" t="t"/>
              <a:pathLst>
                <a:path extrusionOk="0" h="769" w="811">
                  <a:moveTo>
                    <a:pt x="341" y="1"/>
                  </a:moveTo>
                  <a:cubicBezTo>
                    <a:pt x="128" y="1"/>
                    <a:pt x="0" y="171"/>
                    <a:pt x="0" y="385"/>
                  </a:cubicBezTo>
                  <a:cubicBezTo>
                    <a:pt x="0" y="555"/>
                    <a:pt x="128" y="726"/>
                    <a:pt x="341" y="768"/>
                  </a:cubicBezTo>
                  <a:cubicBezTo>
                    <a:pt x="811" y="683"/>
                    <a:pt x="811" y="43"/>
                    <a:pt x="341" y="1"/>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103"/>
            <p:cNvSpPr/>
            <p:nvPr/>
          </p:nvSpPr>
          <p:spPr>
            <a:xfrm>
              <a:off x="1137636" y="1735342"/>
              <a:ext cx="108934" cy="300757"/>
            </a:xfrm>
            <a:custGeom>
              <a:rect b="b" l="l" r="r" t="t"/>
              <a:pathLst>
                <a:path extrusionOk="0" h="18730" w="6784">
                  <a:moveTo>
                    <a:pt x="171" y="1"/>
                  </a:moveTo>
                  <a:lnTo>
                    <a:pt x="0" y="18729"/>
                  </a:lnTo>
                  <a:lnTo>
                    <a:pt x="6485" y="18729"/>
                  </a:lnTo>
                  <a:lnTo>
                    <a:pt x="6783" y="1"/>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103"/>
            <p:cNvSpPr/>
            <p:nvPr/>
          </p:nvSpPr>
          <p:spPr>
            <a:xfrm>
              <a:off x="1225310" y="1765498"/>
              <a:ext cx="104149" cy="270601"/>
            </a:xfrm>
            <a:custGeom>
              <a:rect b="b" l="l" r="r" t="t"/>
              <a:pathLst>
                <a:path extrusionOk="0" h="16852" w="6486">
                  <a:moveTo>
                    <a:pt x="172" y="0"/>
                  </a:moveTo>
                  <a:lnTo>
                    <a:pt x="1" y="16851"/>
                  </a:lnTo>
                  <a:lnTo>
                    <a:pt x="6485" y="16851"/>
                  </a:lnTo>
                  <a:lnTo>
                    <a:pt x="5547"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103"/>
            <p:cNvSpPr/>
            <p:nvPr/>
          </p:nvSpPr>
          <p:spPr>
            <a:xfrm>
              <a:off x="1292446" y="1735342"/>
              <a:ext cx="147986" cy="300757"/>
            </a:xfrm>
            <a:custGeom>
              <a:rect b="b" l="l" r="r" t="t"/>
              <a:pathLst>
                <a:path extrusionOk="0" h="18730" w="9216">
                  <a:moveTo>
                    <a:pt x="1" y="1"/>
                  </a:moveTo>
                  <a:lnTo>
                    <a:pt x="854" y="18729"/>
                  </a:lnTo>
                  <a:lnTo>
                    <a:pt x="9215" y="18729"/>
                  </a:lnTo>
                  <a:lnTo>
                    <a:pt x="8917" y="1"/>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103"/>
            <p:cNvSpPr/>
            <p:nvPr/>
          </p:nvSpPr>
          <p:spPr>
            <a:xfrm>
              <a:off x="1095854" y="1735342"/>
              <a:ext cx="58915" cy="300757"/>
            </a:xfrm>
            <a:custGeom>
              <a:rect b="b" l="l" r="r" t="t"/>
              <a:pathLst>
                <a:path extrusionOk="0" h="18730" w="3669">
                  <a:moveTo>
                    <a:pt x="0" y="1"/>
                  </a:moveTo>
                  <a:lnTo>
                    <a:pt x="128" y="18729"/>
                  </a:lnTo>
                  <a:lnTo>
                    <a:pt x="3669" y="18729"/>
                  </a:lnTo>
                  <a:lnTo>
                    <a:pt x="2901" y="1"/>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103"/>
            <p:cNvSpPr/>
            <p:nvPr/>
          </p:nvSpPr>
          <p:spPr>
            <a:xfrm>
              <a:off x="1160919" y="1765498"/>
              <a:ext cx="78120" cy="270601"/>
            </a:xfrm>
            <a:custGeom>
              <a:rect b="b" l="l" r="r" t="t"/>
              <a:pathLst>
                <a:path extrusionOk="0" h="16852" w="4865">
                  <a:moveTo>
                    <a:pt x="1" y="0"/>
                  </a:moveTo>
                  <a:lnTo>
                    <a:pt x="214" y="16851"/>
                  </a:lnTo>
                  <a:lnTo>
                    <a:pt x="4864" y="16851"/>
                  </a:lnTo>
                  <a:lnTo>
                    <a:pt x="4438"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103"/>
            <p:cNvSpPr/>
            <p:nvPr/>
          </p:nvSpPr>
          <p:spPr>
            <a:xfrm>
              <a:off x="1254775" y="1735342"/>
              <a:ext cx="78104" cy="300757"/>
            </a:xfrm>
            <a:custGeom>
              <a:rect b="b" l="l" r="r" t="t"/>
              <a:pathLst>
                <a:path extrusionOk="0" h="18730" w="4864">
                  <a:moveTo>
                    <a:pt x="171" y="1"/>
                  </a:moveTo>
                  <a:lnTo>
                    <a:pt x="0" y="18729"/>
                  </a:lnTo>
                  <a:lnTo>
                    <a:pt x="4394" y="18729"/>
                  </a:lnTo>
                  <a:lnTo>
                    <a:pt x="4864" y="1"/>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103"/>
            <p:cNvSpPr/>
            <p:nvPr/>
          </p:nvSpPr>
          <p:spPr>
            <a:xfrm>
              <a:off x="1108171" y="1979224"/>
              <a:ext cx="31537" cy="18514"/>
            </a:xfrm>
            <a:custGeom>
              <a:rect b="b" l="l" r="r" t="t"/>
              <a:pathLst>
                <a:path extrusionOk="0" h="1153" w="1964">
                  <a:moveTo>
                    <a:pt x="1" y="0"/>
                  </a:moveTo>
                  <a:lnTo>
                    <a:pt x="1" y="1152"/>
                  </a:lnTo>
                  <a:lnTo>
                    <a:pt x="1963" y="1152"/>
                  </a:lnTo>
                  <a:lnTo>
                    <a:pt x="1963"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103"/>
            <p:cNvSpPr/>
            <p:nvPr/>
          </p:nvSpPr>
          <p:spPr>
            <a:xfrm>
              <a:off x="1108171" y="2008673"/>
              <a:ext cx="31537" cy="18514"/>
            </a:xfrm>
            <a:custGeom>
              <a:rect b="b" l="l" r="r" t="t"/>
              <a:pathLst>
                <a:path extrusionOk="0" h="1153" w="1964">
                  <a:moveTo>
                    <a:pt x="1" y="1"/>
                  </a:moveTo>
                  <a:lnTo>
                    <a:pt x="1" y="1152"/>
                  </a:lnTo>
                  <a:lnTo>
                    <a:pt x="1963" y="1152"/>
                  </a:lnTo>
                  <a:lnTo>
                    <a:pt x="1963"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103"/>
            <p:cNvSpPr/>
            <p:nvPr/>
          </p:nvSpPr>
          <p:spPr>
            <a:xfrm>
              <a:off x="1119138" y="1947028"/>
              <a:ext cx="5492" cy="20554"/>
            </a:xfrm>
            <a:custGeom>
              <a:rect b="b" l="l" r="r" t="t"/>
              <a:pathLst>
                <a:path extrusionOk="0" h="1280" w="342">
                  <a:moveTo>
                    <a:pt x="1" y="0"/>
                  </a:moveTo>
                  <a:lnTo>
                    <a:pt x="1" y="1280"/>
                  </a:lnTo>
                  <a:lnTo>
                    <a:pt x="342" y="1280"/>
                  </a:lnTo>
                  <a:lnTo>
                    <a:pt x="342"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103"/>
            <p:cNvSpPr/>
            <p:nvPr/>
          </p:nvSpPr>
          <p:spPr>
            <a:xfrm>
              <a:off x="1201336" y="1947028"/>
              <a:ext cx="4817" cy="20554"/>
            </a:xfrm>
            <a:custGeom>
              <a:rect b="b" l="l" r="r" t="t"/>
              <a:pathLst>
                <a:path extrusionOk="0" h="1280" w="300">
                  <a:moveTo>
                    <a:pt x="1" y="0"/>
                  </a:moveTo>
                  <a:lnTo>
                    <a:pt x="1" y="1280"/>
                  </a:lnTo>
                  <a:lnTo>
                    <a:pt x="299" y="1280"/>
                  </a:lnTo>
                  <a:lnTo>
                    <a:pt x="299"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103"/>
            <p:cNvSpPr/>
            <p:nvPr/>
          </p:nvSpPr>
          <p:spPr>
            <a:xfrm>
              <a:off x="1191059" y="1947028"/>
              <a:ext cx="4817" cy="20554"/>
            </a:xfrm>
            <a:custGeom>
              <a:rect b="b" l="l" r="r" t="t"/>
              <a:pathLst>
                <a:path extrusionOk="0" h="1280" w="300">
                  <a:moveTo>
                    <a:pt x="1" y="0"/>
                  </a:moveTo>
                  <a:lnTo>
                    <a:pt x="1" y="1280"/>
                  </a:lnTo>
                  <a:lnTo>
                    <a:pt x="300" y="1280"/>
                  </a:lnTo>
                  <a:lnTo>
                    <a:pt x="300"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103"/>
            <p:cNvSpPr/>
            <p:nvPr/>
          </p:nvSpPr>
          <p:spPr>
            <a:xfrm>
              <a:off x="1169831" y="1979224"/>
              <a:ext cx="56876" cy="18514"/>
            </a:xfrm>
            <a:custGeom>
              <a:rect b="b" l="l" r="r" t="t"/>
              <a:pathLst>
                <a:path extrusionOk="0" h="1153" w="3542">
                  <a:moveTo>
                    <a:pt x="0" y="0"/>
                  </a:moveTo>
                  <a:lnTo>
                    <a:pt x="0" y="1152"/>
                  </a:lnTo>
                  <a:lnTo>
                    <a:pt x="3541" y="1152"/>
                  </a:lnTo>
                  <a:lnTo>
                    <a:pt x="3541"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103"/>
            <p:cNvSpPr/>
            <p:nvPr/>
          </p:nvSpPr>
          <p:spPr>
            <a:xfrm>
              <a:off x="1169831" y="2008673"/>
              <a:ext cx="56876" cy="18514"/>
            </a:xfrm>
            <a:custGeom>
              <a:rect b="b" l="l" r="r" t="t"/>
              <a:pathLst>
                <a:path extrusionOk="0" h="1153" w="3542">
                  <a:moveTo>
                    <a:pt x="0" y="1"/>
                  </a:moveTo>
                  <a:lnTo>
                    <a:pt x="0" y="1152"/>
                  </a:lnTo>
                  <a:lnTo>
                    <a:pt x="3541" y="1152"/>
                  </a:lnTo>
                  <a:lnTo>
                    <a:pt x="3541"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103"/>
            <p:cNvSpPr/>
            <p:nvPr/>
          </p:nvSpPr>
          <p:spPr>
            <a:xfrm>
              <a:off x="1264362" y="1742199"/>
              <a:ext cx="56876" cy="30846"/>
            </a:xfrm>
            <a:custGeom>
              <a:rect b="b" l="l" r="r" t="t"/>
              <a:pathLst>
                <a:path extrusionOk="0" h="1921" w="3542">
                  <a:moveTo>
                    <a:pt x="1" y="1"/>
                  </a:moveTo>
                  <a:lnTo>
                    <a:pt x="1" y="1835"/>
                  </a:lnTo>
                  <a:lnTo>
                    <a:pt x="3541" y="1920"/>
                  </a:lnTo>
                  <a:lnTo>
                    <a:pt x="3541" y="86"/>
                  </a:lnTo>
                  <a:lnTo>
                    <a:pt x="1"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103"/>
            <p:cNvSpPr/>
            <p:nvPr/>
          </p:nvSpPr>
          <p:spPr>
            <a:xfrm>
              <a:off x="1263671" y="1995666"/>
              <a:ext cx="50035" cy="30830"/>
            </a:xfrm>
            <a:custGeom>
              <a:rect b="b" l="l" r="r" t="t"/>
              <a:pathLst>
                <a:path extrusionOk="0" h="1920" w="3116">
                  <a:moveTo>
                    <a:pt x="1" y="0"/>
                  </a:moveTo>
                  <a:lnTo>
                    <a:pt x="1" y="1835"/>
                  </a:lnTo>
                  <a:lnTo>
                    <a:pt x="3115" y="1920"/>
                  </a:lnTo>
                  <a:lnTo>
                    <a:pt x="3115" y="85"/>
                  </a:lnTo>
                  <a:lnTo>
                    <a:pt x="1"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103"/>
            <p:cNvSpPr/>
            <p:nvPr/>
          </p:nvSpPr>
          <p:spPr>
            <a:xfrm>
              <a:off x="1186274" y="1783306"/>
              <a:ext cx="26045" cy="22400"/>
            </a:xfrm>
            <a:custGeom>
              <a:rect b="b" l="l" r="r" t="t"/>
              <a:pathLst>
                <a:path extrusionOk="0" h="1395" w="1622">
                  <a:moveTo>
                    <a:pt x="725" y="0"/>
                  </a:moveTo>
                  <a:cubicBezTo>
                    <a:pt x="299" y="0"/>
                    <a:pt x="0" y="384"/>
                    <a:pt x="0" y="768"/>
                  </a:cubicBezTo>
                  <a:cubicBezTo>
                    <a:pt x="55" y="1152"/>
                    <a:pt x="392" y="1395"/>
                    <a:pt x="727" y="1395"/>
                  </a:cubicBezTo>
                  <a:cubicBezTo>
                    <a:pt x="914" y="1395"/>
                    <a:pt x="1100" y="1320"/>
                    <a:pt x="1237" y="1152"/>
                  </a:cubicBezTo>
                  <a:cubicBezTo>
                    <a:pt x="1621" y="683"/>
                    <a:pt x="1323" y="0"/>
                    <a:pt x="725" y="0"/>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103"/>
            <p:cNvSpPr/>
            <p:nvPr/>
          </p:nvSpPr>
          <p:spPr>
            <a:xfrm>
              <a:off x="1106115" y="1746309"/>
              <a:ext cx="26736" cy="22786"/>
            </a:xfrm>
            <a:custGeom>
              <a:rect b="b" l="l" r="r" t="t"/>
              <a:pathLst>
                <a:path extrusionOk="0" h="1419" w="1665">
                  <a:moveTo>
                    <a:pt x="726" y="1"/>
                  </a:moveTo>
                  <a:cubicBezTo>
                    <a:pt x="342" y="43"/>
                    <a:pt x="1" y="384"/>
                    <a:pt x="44" y="811"/>
                  </a:cubicBezTo>
                  <a:cubicBezTo>
                    <a:pt x="98" y="1194"/>
                    <a:pt x="416" y="1419"/>
                    <a:pt x="749" y="1419"/>
                  </a:cubicBezTo>
                  <a:cubicBezTo>
                    <a:pt x="936" y="1419"/>
                    <a:pt x="1128" y="1348"/>
                    <a:pt x="1281" y="1195"/>
                  </a:cubicBezTo>
                  <a:cubicBezTo>
                    <a:pt x="1665" y="726"/>
                    <a:pt x="1366" y="1"/>
                    <a:pt x="726" y="1"/>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103"/>
            <p:cNvSpPr/>
            <p:nvPr/>
          </p:nvSpPr>
          <p:spPr>
            <a:xfrm>
              <a:off x="1391778" y="1751111"/>
              <a:ext cx="56185" cy="284989"/>
            </a:xfrm>
            <a:custGeom>
              <a:rect b="b" l="l" r="r" t="t"/>
              <a:pathLst>
                <a:path extrusionOk="0" h="17748" w="3499">
                  <a:moveTo>
                    <a:pt x="384" y="0"/>
                  </a:moveTo>
                  <a:lnTo>
                    <a:pt x="0" y="17747"/>
                  </a:lnTo>
                  <a:lnTo>
                    <a:pt x="3371" y="17747"/>
                  </a:lnTo>
                  <a:lnTo>
                    <a:pt x="3499" y="299"/>
                  </a:lnTo>
                  <a:lnTo>
                    <a:pt x="384"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103"/>
            <p:cNvSpPr/>
            <p:nvPr/>
          </p:nvSpPr>
          <p:spPr>
            <a:xfrm>
              <a:off x="1359583" y="1751111"/>
              <a:ext cx="46599" cy="284989"/>
            </a:xfrm>
            <a:custGeom>
              <a:rect b="b" l="l" r="r" t="t"/>
              <a:pathLst>
                <a:path extrusionOk="0" h="17748" w="2902">
                  <a:moveTo>
                    <a:pt x="2603" y="0"/>
                  </a:moveTo>
                  <a:lnTo>
                    <a:pt x="0" y="128"/>
                  </a:lnTo>
                  <a:lnTo>
                    <a:pt x="86" y="17747"/>
                  </a:lnTo>
                  <a:lnTo>
                    <a:pt x="2901" y="17747"/>
                  </a:lnTo>
                  <a:lnTo>
                    <a:pt x="2603"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103"/>
            <p:cNvSpPr/>
            <p:nvPr/>
          </p:nvSpPr>
          <p:spPr>
            <a:xfrm>
              <a:off x="1436996" y="1727811"/>
              <a:ext cx="124686" cy="308288"/>
            </a:xfrm>
            <a:custGeom>
              <a:rect b="b" l="l" r="r" t="t"/>
              <a:pathLst>
                <a:path extrusionOk="0" h="19199" w="7765">
                  <a:moveTo>
                    <a:pt x="0" y="1"/>
                  </a:moveTo>
                  <a:lnTo>
                    <a:pt x="384" y="19198"/>
                  </a:lnTo>
                  <a:lnTo>
                    <a:pt x="7466" y="19198"/>
                  </a:lnTo>
                  <a:lnTo>
                    <a:pt x="7764" y="1"/>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103"/>
            <p:cNvSpPr/>
            <p:nvPr/>
          </p:nvSpPr>
          <p:spPr>
            <a:xfrm>
              <a:off x="1413006" y="1727811"/>
              <a:ext cx="34957" cy="308288"/>
            </a:xfrm>
            <a:custGeom>
              <a:rect b="b" l="l" r="r" t="t"/>
              <a:pathLst>
                <a:path extrusionOk="0" h="19199" w="2177">
                  <a:moveTo>
                    <a:pt x="1" y="1"/>
                  </a:moveTo>
                  <a:lnTo>
                    <a:pt x="86" y="19198"/>
                  </a:lnTo>
                  <a:lnTo>
                    <a:pt x="2177" y="19198"/>
                  </a:lnTo>
                  <a:lnTo>
                    <a:pt x="1750" y="1"/>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103"/>
            <p:cNvSpPr/>
            <p:nvPr/>
          </p:nvSpPr>
          <p:spPr>
            <a:xfrm>
              <a:off x="1420553" y="2018950"/>
              <a:ext cx="20554" cy="11658"/>
            </a:xfrm>
            <a:custGeom>
              <a:rect b="b" l="l" r="r" t="t"/>
              <a:pathLst>
                <a:path extrusionOk="0" h="726" w="1280">
                  <a:moveTo>
                    <a:pt x="0" y="1"/>
                  </a:moveTo>
                  <a:lnTo>
                    <a:pt x="0" y="726"/>
                  </a:lnTo>
                  <a:lnTo>
                    <a:pt x="1280" y="726"/>
                  </a:lnTo>
                  <a:lnTo>
                    <a:pt x="1280"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103"/>
            <p:cNvSpPr/>
            <p:nvPr/>
          </p:nvSpPr>
          <p:spPr>
            <a:xfrm>
              <a:off x="1420553" y="1738778"/>
              <a:ext cx="11658" cy="10967"/>
            </a:xfrm>
            <a:custGeom>
              <a:rect b="b" l="l" r="r" t="t"/>
              <a:pathLst>
                <a:path extrusionOk="0" h="683" w="726">
                  <a:moveTo>
                    <a:pt x="0" y="0"/>
                  </a:moveTo>
                  <a:lnTo>
                    <a:pt x="0" y="683"/>
                  </a:lnTo>
                  <a:lnTo>
                    <a:pt x="725" y="683"/>
                  </a:lnTo>
                  <a:lnTo>
                    <a:pt x="725"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103"/>
            <p:cNvSpPr/>
            <p:nvPr/>
          </p:nvSpPr>
          <p:spPr>
            <a:xfrm>
              <a:off x="1365058" y="2011419"/>
              <a:ext cx="32211" cy="16459"/>
            </a:xfrm>
            <a:custGeom>
              <a:rect b="b" l="l" r="r" t="t"/>
              <a:pathLst>
                <a:path extrusionOk="0" h="1025" w="2006">
                  <a:moveTo>
                    <a:pt x="1" y="0"/>
                  </a:moveTo>
                  <a:lnTo>
                    <a:pt x="1" y="1024"/>
                  </a:lnTo>
                  <a:lnTo>
                    <a:pt x="2006" y="1024"/>
                  </a:lnTo>
                  <a:lnTo>
                    <a:pt x="2006"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103"/>
            <p:cNvSpPr/>
            <p:nvPr/>
          </p:nvSpPr>
          <p:spPr>
            <a:xfrm>
              <a:off x="1364384" y="1760697"/>
              <a:ext cx="30156" cy="17133"/>
            </a:xfrm>
            <a:custGeom>
              <a:rect b="b" l="l" r="r" t="t"/>
              <a:pathLst>
                <a:path extrusionOk="0" h="1067" w="1878">
                  <a:moveTo>
                    <a:pt x="1877" y="0"/>
                  </a:moveTo>
                  <a:lnTo>
                    <a:pt x="0" y="86"/>
                  </a:lnTo>
                  <a:lnTo>
                    <a:pt x="0" y="1067"/>
                  </a:lnTo>
                  <a:lnTo>
                    <a:pt x="1877" y="982"/>
                  </a:lnTo>
                  <a:lnTo>
                    <a:pt x="1877"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103"/>
            <p:cNvSpPr/>
            <p:nvPr/>
          </p:nvSpPr>
          <p:spPr>
            <a:xfrm>
              <a:off x="1423283" y="1999087"/>
              <a:ext cx="9618" cy="11658"/>
            </a:xfrm>
            <a:custGeom>
              <a:rect b="b" l="l" r="r" t="t"/>
              <a:pathLst>
                <a:path extrusionOk="0" h="726" w="599">
                  <a:moveTo>
                    <a:pt x="1" y="0"/>
                  </a:moveTo>
                  <a:lnTo>
                    <a:pt x="1" y="726"/>
                  </a:lnTo>
                  <a:lnTo>
                    <a:pt x="598" y="726"/>
                  </a:lnTo>
                  <a:lnTo>
                    <a:pt x="598"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103"/>
            <p:cNvSpPr/>
            <p:nvPr/>
          </p:nvSpPr>
          <p:spPr>
            <a:xfrm>
              <a:off x="1515084" y="1758642"/>
              <a:ext cx="119885" cy="277458"/>
            </a:xfrm>
            <a:custGeom>
              <a:rect b="b" l="l" r="r" t="t"/>
              <a:pathLst>
                <a:path extrusionOk="0" h="17279" w="7466">
                  <a:moveTo>
                    <a:pt x="470" y="0"/>
                  </a:moveTo>
                  <a:lnTo>
                    <a:pt x="0" y="17278"/>
                  </a:lnTo>
                  <a:lnTo>
                    <a:pt x="7466" y="17278"/>
                  </a:lnTo>
                  <a:lnTo>
                    <a:pt x="7082" y="0"/>
                  </a:lnTo>
                  <a:close/>
                </a:path>
              </a:pathLst>
            </a:custGeom>
            <a:solidFill>
              <a:srgbClr val="AD15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103"/>
            <p:cNvSpPr/>
            <p:nvPr/>
          </p:nvSpPr>
          <p:spPr>
            <a:xfrm>
              <a:off x="1467136" y="1758642"/>
              <a:ext cx="61661" cy="277458"/>
            </a:xfrm>
            <a:custGeom>
              <a:rect b="b" l="l" r="r" t="t"/>
              <a:pathLst>
                <a:path extrusionOk="0" h="17279" w="3840">
                  <a:moveTo>
                    <a:pt x="3498" y="0"/>
                  </a:moveTo>
                  <a:lnTo>
                    <a:pt x="0" y="470"/>
                  </a:lnTo>
                  <a:lnTo>
                    <a:pt x="0" y="17278"/>
                  </a:lnTo>
                  <a:lnTo>
                    <a:pt x="3840" y="17278"/>
                  </a:lnTo>
                  <a:lnTo>
                    <a:pt x="3498" y="0"/>
                  </a:lnTo>
                  <a:close/>
                </a:path>
              </a:pathLst>
            </a:custGeom>
            <a:solidFill>
              <a:srgbClr val="D82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103"/>
            <p:cNvSpPr/>
            <p:nvPr/>
          </p:nvSpPr>
          <p:spPr>
            <a:xfrm>
              <a:off x="1582894" y="1827143"/>
              <a:ext cx="48654" cy="208956"/>
            </a:xfrm>
            <a:custGeom>
              <a:rect b="b" l="l" r="r" t="t"/>
              <a:pathLst>
                <a:path extrusionOk="0" h="13013" w="3030">
                  <a:moveTo>
                    <a:pt x="129" y="1"/>
                  </a:moveTo>
                  <a:lnTo>
                    <a:pt x="1" y="13012"/>
                  </a:lnTo>
                  <a:lnTo>
                    <a:pt x="2731" y="13012"/>
                  </a:lnTo>
                  <a:lnTo>
                    <a:pt x="3030" y="1"/>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103"/>
            <p:cNvSpPr/>
            <p:nvPr/>
          </p:nvSpPr>
          <p:spPr>
            <a:xfrm>
              <a:off x="1537002" y="1827143"/>
              <a:ext cx="58931" cy="208956"/>
            </a:xfrm>
            <a:custGeom>
              <a:rect b="b" l="l" r="r" t="t"/>
              <a:pathLst>
                <a:path extrusionOk="0" h="13013" w="3670">
                  <a:moveTo>
                    <a:pt x="0" y="1"/>
                  </a:moveTo>
                  <a:lnTo>
                    <a:pt x="384" y="13012"/>
                  </a:lnTo>
                  <a:lnTo>
                    <a:pt x="3669" y="13012"/>
                  </a:lnTo>
                  <a:lnTo>
                    <a:pt x="3499" y="1"/>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103"/>
            <p:cNvSpPr/>
            <p:nvPr/>
          </p:nvSpPr>
          <p:spPr>
            <a:xfrm>
              <a:off x="1633588" y="1751111"/>
              <a:ext cx="56185" cy="284989"/>
            </a:xfrm>
            <a:custGeom>
              <a:rect b="b" l="l" r="r" t="t"/>
              <a:pathLst>
                <a:path extrusionOk="0" h="17748" w="3499">
                  <a:moveTo>
                    <a:pt x="385" y="0"/>
                  </a:moveTo>
                  <a:lnTo>
                    <a:pt x="1" y="17747"/>
                  </a:lnTo>
                  <a:lnTo>
                    <a:pt x="3371" y="17747"/>
                  </a:lnTo>
                  <a:lnTo>
                    <a:pt x="3499" y="299"/>
                  </a:lnTo>
                  <a:lnTo>
                    <a:pt x="385"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103"/>
            <p:cNvSpPr/>
            <p:nvPr/>
          </p:nvSpPr>
          <p:spPr>
            <a:xfrm>
              <a:off x="1601393" y="1751111"/>
              <a:ext cx="46599" cy="284989"/>
            </a:xfrm>
            <a:custGeom>
              <a:rect b="b" l="l" r="r" t="t"/>
              <a:pathLst>
                <a:path extrusionOk="0" h="17748" w="2902">
                  <a:moveTo>
                    <a:pt x="2603" y="0"/>
                  </a:moveTo>
                  <a:lnTo>
                    <a:pt x="1" y="128"/>
                  </a:lnTo>
                  <a:lnTo>
                    <a:pt x="86" y="17747"/>
                  </a:lnTo>
                  <a:lnTo>
                    <a:pt x="2902" y="17747"/>
                  </a:lnTo>
                  <a:lnTo>
                    <a:pt x="2603"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103"/>
            <p:cNvSpPr/>
            <p:nvPr/>
          </p:nvSpPr>
          <p:spPr>
            <a:xfrm>
              <a:off x="1678806" y="1727811"/>
              <a:ext cx="124686" cy="308288"/>
            </a:xfrm>
            <a:custGeom>
              <a:rect b="b" l="l" r="r" t="t"/>
              <a:pathLst>
                <a:path extrusionOk="0" h="19199" w="7765">
                  <a:moveTo>
                    <a:pt x="0" y="1"/>
                  </a:moveTo>
                  <a:lnTo>
                    <a:pt x="384" y="19198"/>
                  </a:lnTo>
                  <a:lnTo>
                    <a:pt x="7466" y="19198"/>
                  </a:lnTo>
                  <a:lnTo>
                    <a:pt x="7764" y="1"/>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103"/>
            <p:cNvSpPr/>
            <p:nvPr/>
          </p:nvSpPr>
          <p:spPr>
            <a:xfrm>
              <a:off x="1654832" y="1727811"/>
              <a:ext cx="34941" cy="308288"/>
            </a:xfrm>
            <a:custGeom>
              <a:rect b="b" l="l" r="r" t="t"/>
              <a:pathLst>
                <a:path extrusionOk="0" h="19199" w="2176">
                  <a:moveTo>
                    <a:pt x="0" y="1"/>
                  </a:moveTo>
                  <a:lnTo>
                    <a:pt x="85" y="19198"/>
                  </a:lnTo>
                  <a:lnTo>
                    <a:pt x="2176" y="19198"/>
                  </a:lnTo>
                  <a:lnTo>
                    <a:pt x="1749" y="1"/>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103"/>
            <p:cNvSpPr/>
            <p:nvPr/>
          </p:nvSpPr>
          <p:spPr>
            <a:xfrm>
              <a:off x="1747307" y="1736033"/>
              <a:ext cx="134963" cy="300067"/>
            </a:xfrm>
            <a:custGeom>
              <a:rect b="b" l="l" r="r" t="t"/>
              <a:pathLst>
                <a:path extrusionOk="0" h="18687" w="8405">
                  <a:moveTo>
                    <a:pt x="896" y="1"/>
                  </a:moveTo>
                  <a:lnTo>
                    <a:pt x="0" y="18686"/>
                  </a:lnTo>
                  <a:lnTo>
                    <a:pt x="8191" y="18686"/>
                  </a:lnTo>
                  <a:lnTo>
                    <a:pt x="8404" y="1"/>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103"/>
            <p:cNvSpPr/>
            <p:nvPr/>
          </p:nvSpPr>
          <p:spPr>
            <a:xfrm>
              <a:off x="1698669" y="1736033"/>
              <a:ext cx="71263" cy="300067"/>
            </a:xfrm>
            <a:custGeom>
              <a:rect b="b" l="l" r="r" t="t"/>
              <a:pathLst>
                <a:path extrusionOk="0" h="18687" w="4438">
                  <a:moveTo>
                    <a:pt x="3968" y="1"/>
                  </a:moveTo>
                  <a:lnTo>
                    <a:pt x="0" y="470"/>
                  </a:lnTo>
                  <a:lnTo>
                    <a:pt x="128" y="18686"/>
                  </a:lnTo>
                  <a:lnTo>
                    <a:pt x="4437" y="18686"/>
                  </a:lnTo>
                  <a:lnTo>
                    <a:pt x="39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103"/>
            <p:cNvSpPr/>
            <p:nvPr/>
          </p:nvSpPr>
          <p:spPr>
            <a:xfrm>
              <a:off x="1662363" y="2018950"/>
              <a:ext cx="20570" cy="11658"/>
            </a:xfrm>
            <a:custGeom>
              <a:rect b="b" l="l" r="r" t="t"/>
              <a:pathLst>
                <a:path extrusionOk="0" h="726" w="1281">
                  <a:moveTo>
                    <a:pt x="0" y="1"/>
                  </a:moveTo>
                  <a:lnTo>
                    <a:pt x="0" y="726"/>
                  </a:lnTo>
                  <a:lnTo>
                    <a:pt x="1280" y="726"/>
                  </a:lnTo>
                  <a:lnTo>
                    <a:pt x="1280"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103"/>
            <p:cNvSpPr/>
            <p:nvPr/>
          </p:nvSpPr>
          <p:spPr>
            <a:xfrm>
              <a:off x="1662363" y="1738778"/>
              <a:ext cx="11658" cy="10967"/>
            </a:xfrm>
            <a:custGeom>
              <a:rect b="b" l="l" r="r" t="t"/>
              <a:pathLst>
                <a:path extrusionOk="0" h="683" w="726">
                  <a:moveTo>
                    <a:pt x="0" y="0"/>
                  </a:moveTo>
                  <a:lnTo>
                    <a:pt x="0" y="683"/>
                  </a:lnTo>
                  <a:lnTo>
                    <a:pt x="726" y="683"/>
                  </a:lnTo>
                  <a:lnTo>
                    <a:pt x="726"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103"/>
            <p:cNvSpPr/>
            <p:nvPr/>
          </p:nvSpPr>
          <p:spPr>
            <a:xfrm>
              <a:off x="1705526" y="2012093"/>
              <a:ext cx="46583" cy="16459"/>
            </a:xfrm>
            <a:custGeom>
              <a:rect b="b" l="l" r="r" t="t"/>
              <a:pathLst>
                <a:path extrusionOk="0" h="1025" w="2901">
                  <a:moveTo>
                    <a:pt x="0" y="1"/>
                  </a:moveTo>
                  <a:lnTo>
                    <a:pt x="0" y="1025"/>
                  </a:lnTo>
                  <a:lnTo>
                    <a:pt x="2901" y="1025"/>
                  </a:lnTo>
                  <a:lnTo>
                    <a:pt x="2901"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103"/>
            <p:cNvSpPr/>
            <p:nvPr/>
          </p:nvSpPr>
          <p:spPr>
            <a:xfrm>
              <a:off x="1559611" y="1871670"/>
              <a:ext cx="14404" cy="124686"/>
            </a:xfrm>
            <a:custGeom>
              <a:rect b="b" l="l" r="r" t="t"/>
              <a:pathLst>
                <a:path extrusionOk="0" h="7765" w="897">
                  <a:moveTo>
                    <a:pt x="0" y="0"/>
                  </a:moveTo>
                  <a:lnTo>
                    <a:pt x="128" y="7765"/>
                  </a:lnTo>
                  <a:lnTo>
                    <a:pt x="896" y="7765"/>
                  </a:lnTo>
                  <a:lnTo>
                    <a:pt x="768"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103"/>
            <p:cNvSpPr/>
            <p:nvPr/>
          </p:nvSpPr>
          <p:spPr>
            <a:xfrm>
              <a:off x="1550025" y="1837420"/>
              <a:ext cx="29466" cy="16459"/>
            </a:xfrm>
            <a:custGeom>
              <a:rect b="b" l="l" r="r" t="t"/>
              <a:pathLst>
                <a:path extrusionOk="0" h="1025" w="1835">
                  <a:moveTo>
                    <a:pt x="0" y="0"/>
                  </a:moveTo>
                  <a:lnTo>
                    <a:pt x="0" y="1024"/>
                  </a:lnTo>
                  <a:lnTo>
                    <a:pt x="1834" y="1024"/>
                  </a:lnTo>
                  <a:lnTo>
                    <a:pt x="1834"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103"/>
            <p:cNvSpPr/>
            <p:nvPr/>
          </p:nvSpPr>
          <p:spPr>
            <a:xfrm>
              <a:off x="1606868" y="2011419"/>
              <a:ext cx="32211" cy="16459"/>
            </a:xfrm>
            <a:custGeom>
              <a:rect b="b" l="l" r="r" t="t"/>
              <a:pathLst>
                <a:path extrusionOk="0" h="1025" w="2006">
                  <a:moveTo>
                    <a:pt x="1" y="0"/>
                  </a:moveTo>
                  <a:lnTo>
                    <a:pt x="1" y="1024"/>
                  </a:lnTo>
                  <a:lnTo>
                    <a:pt x="2006" y="1024"/>
                  </a:lnTo>
                  <a:lnTo>
                    <a:pt x="2006"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103"/>
            <p:cNvSpPr/>
            <p:nvPr/>
          </p:nvSpPr>
          <p:spPr>
            <a:xfrm>
              <a:off x="1606194" y="1760697"/>
              <a:ext cx="30156" cy="17133"/>
            </a:xfrm>
            <a:custGeom>
              <a:rect b="b" l="l" r="r" t="t"/>
              <a:pathLst>
                <a:path extrusionOk="0" h="1067" w="1878">
                  <a:moveTo>
                    <a:pt x="1877" y="0"/>
                  </a:moveTo>
                  <a:lnTo>
                    <a:pt x="0" y="86"/>
                  </a:lnTo>
                  <a:lnTo>
                    <a:pt x="0" y="1067"/>
                  </a:lnTo>
                  <a:lnTo>
                    <a:pt x="1877" y="982"/>
                  </a:lnTo>
                  <a:lnTo>
                    <a:pt x="1877"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103"/>
            <p:cNvSpPr/>
            <p:nvPr/>
          </p:nvSpPr>
          <p:spPr>
            <a:xfrm>
              <a:off x="1550025" y="2011419"/>
              <a:ext cx="35632" cy="16459"/>
            </a:xfrm>
            <a:custGeom>
              <a:rect b="b" l="l" r="r" t="t"/>
              <a:pathLst>
                <a:path extrusionOk="0" h="1025" w="2219">
                  <a:moveTo>
                    <a:pt x="0" y="0"/>
                  </a:moveTo>
                  <a:lnTo>
                    <a:pt x="0" y="1024"/>
                  </a:lnTo>
                  <a:lnTo>
                    <a:pt x="2218" y="1024"/>
                  </a:lnTo>
                  <a:lnTo>
                    <a:pt x="2218"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103"/>
            <p:cNvSpPr/>
            <p:nvPr/>
          </p:nvSpPr>
          <p:spPr>
            <a:xfrm>
              <a:off x="1473302" y="2012093"/>
              <a:ext cx="45908" cy="16459"/>
            </a:xfrm>
            <a:custGeom>
              <a:rect b="b" l="l" r="r" t="t"/>
              <a:pathLst>
                <a:path extrusionOk="0" h="1025" w="2859">
                  <a:moveTo>
                    <a:pt x="0" y="1"/>
                  </a:moveTo>
                  <a:lnTo>
                    <a:pt x="0" y="1025"/>
                  </a:lnTo>
                  <a:lnTo>
                    <a:pt x="2858" y="1025"/>
                  </a:lnTo>
                  <a:lnTo>
                    <a:pt x="2858" y="1"/>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103"/>
            <p:cNvSpPr/>
            <p:nvPr/>
          </p:nvSpPr>
          <p:spPr>
            <a:xfrm>
              <a:off x="1705526" y="1981279"/>
              <a:ext cx="46583" cy="11658"/>
            </a:xfrm>
            <a:custGeom>
              <a:rect b="b" l="l" r="r" t="t"/>
              <a:pathLst>
                <a:path extrusionOk="0" h="726" w="2901">
                  <a:moveTo>
                    <a:pt x="0" y="0"/>
                  </a:moveTo>
                  <a:lnTo>
                    <a:pt x="0" y="725"/>
                  </a:lnTo>
                  <a:lnTo>
                    <a:pt x="2901" y="725"/>
                  </a:lnTo>
                  <a:lnTo>
                    <a:pt x="2901"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103"/>
            <p:cNvSpPr/>
            <p:nvPr/>
          </p:nvSpPr>
          <p:spPr>
            <a:xfrm>
              <a:off x="1705526" y="1751111"/>
              <a:ext cx="32886" cy="11658"/>
            </a:xfrm>
            <a:custGeom>
              <a:rect b="b" l="l" r="r" t="t"/>
              <a:pathLst>
                <a:path extrusionOk="0" h="726" w="2048">
                  <a:moveTo>
                    <a:pt x="0" y="0"/>
                  </a:moveTo>
                  <a:lnTo>
                    <a:pt x="0" y="725"/>
                  </a:lnTo>
                  <a:lnTo>
                    <a:pt x="2048" y="725"/>
                  </a:lnTo>
                  <a:lnTo>
                    <a:pt x="2048"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103"/>
            <p:cNvSpPr/>
            <p:nvPr/>
          </p:nvSpPr>
          <p:spPr>
            <a:xfrm>
              <a:off x="1705526" y="1777140"/>
              <a:ext cx="39052" cy="11658"/>
            </a:xfrm>
            <a:custGeom>
              <a:rect b="b" l="l" r="r" t="t"/>
              <a:pathLst>
                <a:path extrusionOk="0" h="726" w="2432">
                  <a:moveTo>
                    <a:pt x="0" y="0"/>
                  </a:moveTo>
                  <a:lnTo>
                    <a:pt x="0" y="726"/>
                  </a:lnTo>
                  <a:lnTo>
                    <a:pt x="2432" y="726"/>
                  </a:lnTo>
                  <a:lnTo>
                    <a:pt x="2432"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103"/>
            <p:cNvSpPr/>
            <p:nvPr/>
          </p:nvSpPr>
          <p:spPr>
            <a:xfrm>
              <a:off x="1726063" y="1951813"/>
              <a:ext cx="5508" cy="22625"/>
            </a:xfrm>
            <a:custGeom>
              <a:rect b="b" l="l" r="r" t="t"/>
              <a:pathLst>
                <a:path extrusionOk="0" h="1409" w="343">
                  <a:moveTo>
                    <a:pt x="1" y="1"/>
                  </a:moveTo>
                  <a:lnTo>
                    <a:pt x="1" y="1409"/>
                  </a:lnTo>
                  <a:lnTo>
                    <a:pt x="342" y="1409"/>
                  </a:lnTo>
                  <a:lnTo>
                    <a:pt x="342"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103"/>
            <p:cNvSpPr/>
            <p:nvPr/>
          </p:nvSpPr>
          <p:spPr>
            <a:xfrm>
              <a:off x="1665109" y="1999087"/>
              <a:ext cx="9602" cy="11658"/>
            </a:xfrm>
            <a:custGeom>
              <a:rect b="b" l="l" r="r" t="t"/>
              <a:pathLst>
                <a:path extrusionOk="0" h="726" w="598">
                  <a:moveTo>
                    <a:pt x="0" y="0"/>
                  </a:moveTo>
                  <a:lnTo>
                    <a:pt x="0" y="726"/>
                  </a:lnTo>
                  <a:lnTo>
                    <a:pt x="597" y="726"/>
                  </a:lnTo>
                  <a:lnTo>
                    <a:pt x="597"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103"/>
            <p:cNvSpPr/>
            <p:nvPr/>
          </p:nvSpPr>
          <p:spPr>
            <a:xfrm>
              <a:off x="1486999" y="1783306"/>
              <a:ext cx="12573" cy="8719"/>
            </a:xfrm>
            <a:custGeom>
              <a:rect b="b" l="l" r="r" t="t"/>
              <a:pathLst>
                <a:path extrusionOk="0" h="543" w="783">
                  <a:moveTo>
                    <a:pt x="384" y="0"/>
                  </a:moveTo>
                  <a:cubicBezTo>
                    <a:pt x="171" y="0"/>
                    <a:pt x="0" y="171"/>
                    <a:pt x="43" y="384"/>
                  </a:cubicBezTo>
                  <a:cubicBezTo>
                    <a:pt x="52" y="498"/>
                    <a:pt x="100" y="542"/>
                    <a:pt x="162" y="542"/>
                  </a:cubicBezTo>
                  <a:cubicBezTo>
                    <a:pt x="381" y="542"/>
                    <a:pt x="782" y="0"/>
                    <a:pt x="384" y="0"/>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103"/>
            <p:cNvSpPr/>
            <p:nvPr/>
          </p:nvSpPr>
          <p:spPr>
            <a:xfrm>
              <a:off x="1489054" y="1873726"/>
              <a:ext cx="13023" cy="12348"/>
            </a:xfrm>
            <a:custGeom>
              <a:rect b="b" l="l" r="r" t="t"/>
              <a:pathLst>
                <a:path extrusionOk="0" h="769" w="811">
                  <a:moveTo>
                    <a:pt x="342" y="0"/>
                  </a:moveTo>
                  <a:cubicBezTo>
                    <a:pt x="171" y="43"/>
                    <a:pt x="0" y="214"/>
                    <a:pt x="43" y="384"/>
                  </a:cubicBezTo>
                  <a:cubicBezTo>
                    <a:pt x="0" y="598"/>
                    <a:pt x="171" y="768"/>
                    <a:pt x="342" y="768"/>
                  </a:cubicBezTo>
                  <a:cubicBezTo>
                    <a:pt x="811" y="726"/>
                    <a:pt x="811" y="86"/>
                    <a:pt x="342" y="0"/>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103"/>
            <p:cNvSpPr/>
            <p:nvPr/>
          </p:nvSpPr>
          <p:spPr>
            <a:xfrm>
              <a:off x="1492475" y="1976478"/>
              <a:ext cx="13039" cy="12348"/>
            </a:xfrm>
            <a:custGeom>
              <a:rect b="b" l="l" r="r" t="t"/>
              <a:pathLst>
                <a:path extrusionOk="0" h="769" w="812">
                  <a:moveTo>
                    <a:pt x="342" y="1"/>
                  </a:moveTo>
                  <a:cubicBezTo>
                    <a:pt x="129" y="1"/>
                    <a:pt x="1" y="171"/>
                    <a:pt x="1" y="385"/>
                  </a:cubicBezTo>
                  <a:cubicBezTo>
                    <a:pt x="1" y="555"/>
                    <a:pt x="129" y="726"/>
                    <a:pt x="342" y="768"/>
                  </a:cubicBezTo>
                  <a:cubicBezTo>
                    <a:pt x="811" y="683"/>
                    <a:pt x="811" y="43"/>
                    <a:pt x="342" y="1"/>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103"/>
            <p:cNvSpPr/>
            <p:nvPr/>
          </p:nvSpPr>
          <p:spPr>
            <a:xfrm>
              <a:off x="1834981" y="1735342"/>
              <a:ext cx="108260" cy="300757"/>
            </a:xfrm>
            <a:custGeom>
              <a:rect b="b" l="l" r="r" t="t"/>
              <a:pathLst>
                <a:path extrusionOk="0" h="18730" w="6742">
                  <a:moveTo>
                    <a:pt x="172" y="1"/>
                  </a:moveTo>
                  <a:lnTo>
                    <a:pt x="1" y="18729"/>
                  </a:lnTo>
                  <a:lnTo>
                    <a:pt x="6485" y="18729"/>
                  </a:lnTo>
                  <a:lnTo>
                    <a:pt x="6741" y="1"/>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103"/>
            <p:cNvSpPr/>
            <p:nvPr/>
          </p:nvSpPr>
          <p:spPr>
            <a:xfrm>
              <a:off x="1922671" y="1765498"/>
              <a:ext cx="104133" cy="270601"/>
            </a:xfrm>
            <a:custGeom>
              <a:rect b="b" l="l" r="r" t="t"/>
              <a:pathLst>
                <a:path extrusionOk="0" h="16852" w="6485">
                  <a:moveTo>
                    <a:pt x="171" y="0"/>
                  </a:moveTo>
                  <a:lnTo>
                    <a:pt x="0" y="16851"/>
                  </a:lnTo>
                  <a:lnTo>
                    <a:pt x="6485" y="16851"/>
                  </a:lnTo>
                  <a:lnTo>
                    <a:pt x="5546"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103"/>
            <p:cNvSpPr/>
            <p:nvPr/>
          </p:nvSpPr>
          <p:spPr>
            <a:xfrm>
              <a:off x="1989808" y="1735342"/>
              <a:ext cx="147970" cy="300757"/>
            </a:xfrm>
            <a:custGeom>
              <a:rect b="b" l="l" r="r" t="t"/>
              <a:pathLst>
                <a:path extrusionOk="0" h="18730" w="9215">
                  <a:moveTo>
                    <a:pt x="0" y="1"/>
                  </a:moveTo>
                  <a:lnTo>
                    <a:pt x="853" y="18729"/>
                  </a:lnTo>
                  <a:lnTo>
                    <a:pt x="9215" y="18729"/>
                  </a:lnTo>
                  <a:lnTo>
                    <a:pt x="8916" y="1"/>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103"/>
            <p:cNvSpPr/>
            <p:nvPr/>
          </p:nvSpPr>
          <p:spPr>
            <a:xfrm>
              <a:off x="1793200" y="1735342"/>
              <a:ext cx="58931" cy="300757"/>
            </a:xfrm>
            <a:custGeom>
              <a:rect b="b" l="l" r="r" t="t"/>
              <a:pathLst>
                <a:path extrusionOk="0" h="18730" w="3670">
                  <a:moveTo>
                    <a:pt x="1" y="1"/>
                  </a:moveTo>
                  <a:lnTo>
                    <a:pt x="129" y="18729"/>
                  </a:lnTo>
                  <a:lnTo>
                    <a:pt x="3669" y="18729"/>
                  </a:lnTo>
                  <a:lnTo>
                    <a:pt x="2901" y="1"/>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103"/>
            <p:cNvSpPr/>
            <p:nvPr/>
          </p:nvSpPr>
          <p:spPr>
            <a:xfrm>
              <a:off x="1858281" y="1765498"/>
              <a:ext cx="77413" cy="270601"/>
            </a:xfrm>
            <a:custGeom>
              <a:rect b="b" l="l" r="r" t="t"/>
              <a:pathLst>
                <a:path extrusionOk="0" h="16852" w="4821">
                  <a:moveTo>
                    <a:pt x="0" y="0"/>
                  </a:moveTo>
                  <a:lnTo>
                    <a:pt x="214" y="16851"/>
                  </a:lnTo>
                  <a:lnTo>
                    <a:pt x="4821" y="16851"/>
                  </a:lnTo>
                  <a:lnTo>
                    <a:pt x="4437"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103"/>
            <p:cNvSpPr/>
            <p:nvPr/>
          </p:nvSpPr>
          <p:spPr>
            <a:xfrm>
              <a:off x="1952121" y="1735342"/>
              <a:ext cx="78120" cy="300757"/>
            </a:xfrm>
            <a:custGeom>
              <a:rect b="b" l="l" r="r" t="t"/>
              <a:pathLst>
                <a:path extrusionOk="0" h="18730" w="4865">
                  <a:moveTo>
                    <a:pt x="129" y="1"/>
                  </a:moveTo>
                  <a:lnTo>
                    <a:pt x="1" y="18729"/>
                  </a:lnTo>
                  <a:lnTo>
                    <a:pt x="4395" y="18729"/>
                  </a:lnTo>
                  <a:lnTo>
                    <a:pt x="4864" y="1"/>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103"/>
            <p:cNvSpPr/>
            <p:nvPr/>
          </p:nvSpPr>
          <p:spPr>
            <a:xfrm>
              <a:off x="1805532" y="1979224"/>
              <a:ext cx="31521" cy="18514"/>
            </a:xfrm>
            <a:custGeom>
              <a:rect b="b" l="l" r="r" t="t"/>
              <a:pathLst>
                <a:path extrusionOk="0" h="1153" w="1963">
                  <a:moveTo>
                    <a:pt x="0" y="0"/>
                  </a:moveTo>
                  <a:lnTo>
                    <a:pt x="0" y="1152"/>
                  </a:lnTo>
                  <a:lnTo>
                    <a:pt x="1963" y="1152"/>
                  </a:lnTo>
                  <a:lnTo>
                    <a:pt x="1963"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103"/>
            <p:cNvSpPr/>
            <p:nvPr/>
          </p:nvSpPr>
          <p:spPr>
            <a:xfrm>
              <a:off x="1805532" y="2008673"/>
              <a:ext cx="31521" cy="18514"/>
            </a:xfrm>
            <a:custGeom>
              <a:rect b="b" l="l" r="r" t="t"/>
              <a:pathLst>
                <a:path extrusionOk="0" h="1153" w="1963">
                  <a:moveTo>
                    <a:pt x="0" y="1"/>
                  </a:moveTo>
                  <a:lnTo>
                    <a:pt x="0" y="1152"/>
                  </a:lnTo>
                  <a:lnTo>
                    <a:pt x="1963" y="1152"/>
                  </a:lnTo>
                  <a:lnTo>
                    <a:pt x="1963"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103"/>
            <p:cNvSpPr/>
            <p:nvPr/>
          </p:nvSpPr>
          <p:spPr>
            <a:xfrm>
              <a:off x="1816499" y="1947028"/>
              <a:ext cx="4801" cy="20554"/>
            </a:xfrm>
            <a:custGeom>
              <a:rect b="b" l="l" r="r" t="t"/>
              <a:pathLst>
                <a:path extrusionOk="0" h="1280" w="299">
                  <a:moveTo>
                    <a:pt x="0" y="0"/>
                  </a:moveTo>
                  <a:lnTo>
                    <a:pt x="0" y="1280"/>
                  </a:lnTo>
                  <a:lnTo>
                    <a:pt x="299" y="1280"/>
                  </a:lnTo>
                  <a:lnTo>
                    <a:pt x="299"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103"/>
            <p:cNvSpPr/>
            <p:nvPr/>
          </p:nvSpPr>
          <p:spPr>
            <a:xfrm>
              <a:off x="1898697" y="1947028"/>
              <a:ext cx="5492" cy="20554"/>
            </a:xfrm>
            <a:custGeom>
              <a:rect b="b" l="l" r="r" t="t"/>
              <a:pathLst>
                <a:path extrusionOk="0" h="1280" w="342">
                  <a:moveTo>
                    <a:pt x="0" y="0"/>
                  </a:moveTo>
                  <a:lnTo>
                    <a:pt x="0" y="1280"/>
                  </a:lnTo>
                  <a:lnTo>
                    <a:pt x="342" y="1280"/>
                  </a:lnTo>
                  <a:lnTo>
                    <a:pt x="342"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103"/>
            <p:cNvSpPr/>
            <p:nvPr/>
          </p:nvSpPr>
          <p:spPr>
            <a:xfrm>
              <a:off x="1888420" y="1947028"/>
              <a:ext cx="4817" cy="20554"/>
            </a:xfrm>
            <a:custGeom>
              <a:rect b="b" l="l" r="r" t="t"/>
              <a:pathLst>
                <a:path extrusionOk="0" h="1280" w="300">
                  <a:moveTo>
                    <a:pt x="0" y="0"/>
                  </a:moveTo>
                  <a:lnTo>
                    <a:pt x="0" y="1280"/>
                  </a:lnTo>
                  <a:lnTo>
                    <a:pt x="299" y="1280"/>
                  </a:lnTo>
                  <a:lnTo>
                    <a:pt x="299"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103"/>
            <p:cNvSpPr/>
            <p:nvPr/>
          </p:nvSpPr>
          <p:spPr>
            <a:xfrm>
              <a:off x="1867176" y="1979224"/>
              <a:ext cx="56876" cy="18514"/>
            </a:xfrm>
            <a:custGeom>
              <a:rect b="b" l="l" r="r" t="t"/>
              <a:pathLst>
                <a:path extrusionOk="0" h="1153" w="3542">
                  <a:moveTo>
                    <a:pt x="1" y="0"/>
                  </a:moveTo>
                  <a:lnTo>
                    <a:pt x="1" y="1152"/>
                  </a:lnTo>
                  <a:lnTo>
                    <a:pt x="3542" y="1152"/>
                  </a:lnTo>
                  <a:lnTo>
                    <a:pt x="3542"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103"/>
            <p:cNvSpPr/>
            <p:nvPr/>
          </p:nvSpPr>
          <p:spPr>
            <a:xfrm>
              <a:off x="1867176" y="2008673"/>
              <a:ext cx="56876" cy="18514"/>
            </a:xfrm>
            <a:custGeom>
              <a:rect b="b" l="l" r="r" t="t"/>
              <a:pathLst>
                <a:path extrusionOk="0" h="1153" w="3542">
                  <a:moveTo>
                    <a:pt x="1" y="1"/>
                  </a:moveTo>
                  <a:lnTo>
                    <a:pt x="1" y="1152"/>
                  </a:lnTo>
                  <a:lnTo>
                    <a:pt x="3542" y="1152"/>
                  </a:lnTo>
                  <a:lnTo>
                    <a:pt x="3542"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103"/>
            <p:cNvSpPr/>
            <p:nvPr/>
          </p:nvSpPr>
          <p:spPr>
            <a:xfrm>
              <a:off x="1961723" y="1742199"/>
              <a:ext cx="56860" cy="30846"/>
            </a:xfrm>
            <a:custGeom>
              <a:rect b="b" l="l" r="r" t="t"/>
              <a:pathLst>
                <a:path extrusionOk="0" h="1921" w="3541">
                  <a:moveTo>
                    <a:pt x="0" y="1"/>
                  </a:moveTo>
                  <a:lnTo>
                    <a:pt x="0" y="1835"/>
                  </a:lnTo>
                  <a:lnTo>
                    <a:pt x="3541" y="1920"/>
                  </a:lnTo>
                  <a:lnTo>
                    <a:pt x="3541" y="86"/>
                  </a:lnTo>
                  <a:lnTo>
                    <a:pt x="0"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103"/>
            <p:cNvSpPr/>
            <p:nvPr/>
          </p:nvSpPr>
          <p:spPr>
            <a:xfrm>
              <a:off x="1961033" y="1995666"/>
              <a:ext cx="50019" cy="30830"/>
            </a:xfrm>
            <a:custGeom>
              <a:rect b="b" l="l" r="r" t="t"/>
              <a:pathLst>
                <a:path extrusionOk="0" h="1920" w="3115">
                  <a:moveTo>
                    <a:pt x="0" y="0"/>
                  </a:moveTo>
                  <a:lnTo>
                    <a:pt x="0" y="1835"/>
                  </a:lnTo>
                  <a:lnTo>
                    <a:pt x="3115" y="1920"/>
                  </a:lnTo>
                  <a:lnTo>
                    <a:pt x="3115" y="85"/>
                  </a:lnTo>
                  <a:lnTo>
                    <a:pt x="0"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103"/>
            <p:cNvSpPr/>
            <p:nvPr/>
          </p:nvSpPr>
          <p:spPr>
            <a:xfrm>
              <a:off x="1883619" y="1783306"/>
              <a:ext cx="26045" cy="22400"/>
            </a:xfrm>
            <a:custGeom>
              <a:rect b="b" l="l" r="r" t="t"/>
              <a:pathLst>
                <a:path extrusionOk="0" h="1395" w="1622">
                  <a:moveTo>
                    <a:pt x="726" y="0"/>
                  </a:moveTo>
                  <a:cubicBezTo>
                    <a:pt x="299" y="0"/>
                    <a:pt x="1" y="384"/>
                    <a:pt x="1" y="768"/>
                  </a:cubicBezTo>
                  <a:cubicBezTo>
                    <a:pt x="56" y="1152"/>
                    <a:pt x="392" y="1395"/>
                    <a:pt x="728" y="1395"/>
                  </a:cubicBezTo>
                  <a:cubicBezTo>
                    <a:pt x="915" y="1395"/>
                    <a:pt x="1101" y="1320"/>
                    <a:pt x="1238" y="1152"/>
                  </a:cubicBezTo>
                  <a:cubicBezTo>
                    <a:pt x="1622" y="683"/>
                    <a:pt x="1323" y="0"/>
                    <a:pt x="726" y="0"/>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103"/>
            <p:cNvSpPr/>
            <p:nvPr/>
          </p:nvSpPr>
          <p:spPr>
            <a:xfrm>
              <a:off x="1803476" y="1746309"/>
              <a:ext cx="26736" cy="22786"/>
            </a:xfrm>
            <a:custGeom>
              <a:rect b="b" l="l" r="r" t="t"/>
              <a:pathLst>
                <a:path extrusionOk="0" h="1419" w="1665">
                  <a:moveTo>
                    <a:pt x="726" y="1"/>
                  </a:moveTo>
                  <a:cubicBezTo>
                    <a:pt x="342" y="43"/>
                    <a:pt x="0" y="384"/>
                    <a:pt x="43" y="811"/>
                  </a:cubicBezTo>
                  <a:cubicBezTo>
                    <a:pt x="98" y="1194"/>
                    <a:pt x="415" y="1419"/>
                    <a:pt x="749" y="1419"/>
                  </a:cubicBezTo>
                  <a:cubicBezTo>
                    <a:pt x="935" y="1419"/>
                    <a:pt x="1127" y="1348"/>
                    <a:pt x="1280" y="1195"/>
                  </a:cubicBezTo>
                  <a:cubicBezTo>
                    <a:pt x="1664" y="726"/>
                    <a:pt x="1366" y="1"/>
                    <a:pt x="726" y="1"/>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103"/>
            <p:cNvSpPr/>
            <p:nvPr/>
          </p:nvSpPr>
          <p:spPr>
            <a:xfrm>
              <a:off x="2089123" y="1751111"/>
              <a:ext cx="56201" cy="284989"/>
            </a:xfrm>
            <a:custGeom>
              <a:rect b="b" l="l" r="r" t="t"/>
              <a:pathLst>
                <a:path extrusionOk="0" h="17748" w="3500">
                  <a:moveTo>
                    <a:pt x="385" y="0"/>
                  </a:moveTo>
                  <a:lnTo>
                    <a:pt x="1" y="17747"/>
                  </a:lnTo>
                  <a:lnTo>
                    <a:pt x="3371" y="17747"/>
                  </a:lnTo>
                  <a:lnTo>
                    <a:pt x="3499" y="299"/>
                  </a:lnTo>
                  <a:lnTo>
                    <a:pt x="385"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103"/>
            <p:cNvSpPr/>
            <p:nvPr/>
          </p:nvSpPr>
          <p:spPr>
            <a:xfrm>
              <a:off x="2056928" y="1751111"/>
              <a:ext cx="46599" cy="284989"/>
            </a:xfrm>
            <a:custGeom>
              <a:rect b="b" l="l" r="r" t="t"/>
              <a:pathLst>
                <a:path extrusionOk="0" h="17748" w="2902">
                  <a:moveTo>
                    <a:pt x="2603" y="0"/>
                  </a:moveTo>
                  <a:lnTo>
                    <a:pt x="1" y="128"/>
                  </a:lnTo>
                  <a:lnTo>
                    <a:pt x="86" y="17747"/>
                  </a:lnTo>
                  <a:lnTo>
                    <a:pt x="2902" y="17747"/>
                  </a:lnTo>
                  <a:lnTo>
                    <a:pt x="2603"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103"/>
            <p:cNvSpPr/>
            <p:nvPr/>
          </p:nvSpPr>
          <p:spPr>
            <a:xfrm>
              <a:off x="2134341" y="1727811"/>
              <a:ext cx="124686" cy="308288"/>
            </a:xfrm>
            <a:custGeom>
              <a:rect b="b" l="l" r="r" t="t"/>
              <a:pathLst>
                <a:path extrusionOk="0" h="19199" w="7765">
                  <a:moveTo>
                    <a:pt x="1" y="1"/>
                  </a:moveTo>
                  <a:lnTo>
                    <a:pt x="385" y="19198"/>
                  </a:lnTo>
                  <a:lnTo>
                    <a:pt x="7466" y="19198"/>
                  </a:lnTo>
                  <a:lnTo>
                    <a:pt x="7765" y="1"/>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103"/>
            <p:cNvSpPr/>
            <p:nvPr/>
          </p:nvSpPr>
          <p:spPr>
            <a:xfrm>
              <a:off x="2110367" y="1727811"/>
              <a:ext cx="34957" cy="308288"/>
            </a:xfrm>
            <a:custGeom>
              <a:rect b="b" l="l" r="r" t="t"/>
              <a:pathLst>
                <a:path extrusionOk="0" h="19199" w="2177">
                  <a:moveTo>
                    <a:pt x="0" y="1"/>
                  </a:moveTo>
                  <a:lnTo>
                    <a:pt x="86" y="19198"/>
                  </a:lnTo>
                  <a:lnTo>
                    <a:pt x="2176" y="19198"/>
                  </a:lnTo>
                  <a:lnTo>
                    <a:pt x="1750" y="1"/>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103"/>
            <p:cNvSpPr/>
            <p:nvPr/>
          </p:nvSpPr>
          <p:spPr>
            <a:xfrm>
              <a:off x="2117898" y="2018950"/>
              <a:ext cx="20570" cy="11658"/>
            </a:xfrm>
            <a:custGeom>
              <a:rect b="b" l="l" r="r" t="t"/>
              <a:pathLst>
                <a:path extrusionOk="0" h="726" w="1281">
                  <a:moveTo>
                    <a:pt x="1" y="1"/>
                  </a:moveTo>
                  <a:lnTo>
                    <a:pt x="1" y="726"/>
                  </a:lnTo>
                  <a:lnTo>
                    <a:pt x="1281" y="726"/>
                  </a:lnTo>
                  <a:lnTo>
                    <a:pt x="1281"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103"/>
            <p:cNvSpPr/>
            <p:nvPr/>
          </p:nvSpPr>
          <p:spPr>
            <a:xfrm>
              <a:off x="2117898" y="1738778"/>
              <a:ext cx="11658" cy="10967"/>
            </a:xfrm>
            <a:custGeom>
              <a:rect b="b" l="l" r="r" t="t"/>
              <a:pathLst>
                <a:path extrusionOk="0" h="683" w="726">
                  <a:moveTo>
                    <a:pt x="1" y="0"/>
                  </a:moveTo>
                  <a:lnTo>
                    <a:pt x="1" y="683"/>
                  </a:lnTo>
                  <a:lnTo>
                    <a:pt x="726" y="683"/>
                  </a:lnTo>
                  <a:lnTo>
                    <a:pt x="726"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103"/>
            <p:cNvSpPr/>
            <p:nvPr/>
          </p:nvSpPr>
          <p:spPr>
            <a:xfrm>
              <a:off x="2062420" y="2011419"/>
              <a:ext cx="32211" cy="16459"/>
            </a:xfrm>
            <a:custGeom>
              <a:rect b="b" l="l" r="r" t="t"/>
              <a:pathLst>
                <a:path extrusionOk="0" h="1025" w="2006">
                  <a:moveTo>
                    <a:pt x="0" y="0"/>
                  </a:moveTo>
                  <a:lnTo>
                    <a:pt x="0" y="1024"/>
                  </a:lnTo>
                  <a:lnTo>
                    <a:pt x="2005" y="1024"/>
                  </a:lnTo>
                  <a:lnTo>
                    <a:pt x="2005"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103"/>
            <p:cNvSpPr/>
            <p:nvPr/>
          </p:nvSpPr>
          <p:spPr>
            <a:xfrm>
              <a:off x="2061729" y="1760697"/>
              <a:ext cx="30156" cy="17133"/>
            </a:xfrm>
            <a:custGeom>
              <a:rect b="b" l="l" r="r" t="t"/>
              <a:pathLst>
                <a:path extrusionOk="0" h="1067" w="1878">
                  <a:moveTo>
                    <a:pt x="1878" y="0"/>
                  </a:moveTo>
                  <a:lnTo>
                    <a:pt x="1" y="86"/>
                  </a:lnTo>
                  <a:lnTo>
                    <a:pt x="1" y="1067"/>
                  </a:lnTo>
                  <a:lnTo>
                    <a:pt x="1878" y="982"/>
                  </a:lnTo>
                  <a:lnTo>
                    <a:pt x="1878"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103"/>
            <p:cNvSpPr/>
            <p:nvPr/>
          </p:nvSpPr>
          <p:spPr>
            <a:xfrm>
              <a:off x="2121335" y="1999087"/>
              <a:ext cx="8912" cy="11658"/>
            </a:xfrm>
            <a:custGeom>
              <a:rect b="b" l="l" r="r" t="t"/>
              <a:pathLst>
                <a:path extrusionOk="0" h="726" w="555">
                  <a:moveTo>
                    <a:pt x="0" y="0"/>
                  </a:moveTo>
                  <a:lnTo>
                    <a:pt x="0" y="726"/>
                  </a:lnTo>
                  <a:lnTo>
                    <a:pt x="555" y="726"/>
                  </a:lnTo>
                  <a:lnTo>
                    <a:pt x="555"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103"/>
            <p:cNvSpPr/>
            <p:nvPr/>
          </p:nvSpPr>
          <p:spPr>
            <a:xfrm>
              <a:off x="819103" y="1295559"/>
              <a:ext cx="137693" cy="303487"/>
            </a:xfrm>
            <a:custGeom>
              <a:rect b="b" l="l" r="r" t="t"/>
              <a:pathLst>
                <a:path extrusionOk="0" h="18900" w="8575">
                  <a:moveTo>
                    <a:pt x="256" y="1"/>
                  </a:moveTo>
                  <a:lnTo>
                    <a:pt x="0" y="18899"/>
                  </a:lnTo>
                  <a:lnTo>
                    <a:pt x="8234" y="18899"/>
                  </a:lnTo>
                  <a:lnTo>
                    <a:pt x="8575" y="1"/>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103"/>
            <p:cNvSpPr/>
            <p:nvPr/>
          </p:nvSpPr>
          <p:spPr>
            <a:xfrm>
              <a:off x="930077" y="1325699"/>
              <a:ext cx="132217" cy="273347"/>
            </a:xfrm>
            <a:custGeom>
              <a:rect b="b" l="l" r="r" t="t"/>
              <a:pathLst>
                <a:path extrusionOk="0" h="17023" w="8234">
                  <a:moveTo>
                    <a:pt x="256" y="1"/>
                  </a:moveTo>
                  <a:lnTo>
                    <a:pt x="0" y="17022"/>
                  </a:lnTo>
                  <a:lnTo>
                    <a:pt x="8234" y="17022"/>
                  </a:lnTo>
                  <a:lnTo>
                    <a:pt x="7039" y="1"/>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103"/>
            <p:cNvSpPr/>
            <p:nvPr/>
          </p:nvSpPr>
          <p:spPr>
            <a:xfrm>
              <a:off x="1015021" y="1295559"/>
              <a:ext cx="187022" cy="303487"/>
            </a:xfrm>
            <a:custGeom>
              <a:rect b="b" l="l" r="r" t="t"/>
              <a:pathLst>
                <a:path extrusionOk="0" h="18900" w="11647">
                  <a:moveTo>
                    <a:pt x="0" y="1"/>
                  </a:moveTo>
                  <a:lnTo>
                    <a:pt x="1067" y="18899"/>
                  </a:lnTo>
                  <a:lnTo>
                    <a:pt x="11646" y="18899"/>
                  </a:lnTo>
                  <a:lnTo>
                    <a:pt x="11263" y="1"/>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103"/>
            <p:cNvSpPr/>
            <p:nvPr/>
          </p:nvSpPr>
          <p:spPr>
            <a:xfrm>
              <a:off x="1145167" y="1318859"/>
              <a:ext cx="151406" cy="280187"/>
            </a:xfrm>
            <a:custGeom>
              <a:rect b="b" l="l" r="r" t="t"/>
              <a:pathLst>
                <a:path extrusionOk="0" h="17449" w="9429">
                  <a:moveTo>
                    <a:pt x="555" y="0"/>
                  </a:moveTo>
                  <a:lnTo>
                    <a:pt x="1" y="17448"/>
                  </a:lnTo>
                  <a:lnTo>
                    <a:pt x="9429" y="17448"/>
                  </a:lnTo>
                  <a:lnTo>
                    <a:pt x="8917" y="0"/>
                  </a:lnTo>
                  <a:close/>
                </a:path>
              </a:pathLst>
            </a:custGeom>
            <a:solidFill>
              <a:srgbClr val="AD15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103"/>
            <p:cNvSpPr/>
            <p:nvPr/>
          </p:nvSpPr>
          <p:spPr>
            <a:xfrm>
              <a:off x="766355" y="1295559"/>
              <a:ext cx="74683" cy="303487"/>
            </a:xfrm>
            <a:custGeom>
              <a:rect b="b" l="l" r="r" t="t"/>
              <a:pathLst>
                <a:path extrusionOk="0" h="18900" w="4651">
                  <a:moveTo>
                    <a:pt x="0" y="1"/>
                  </a:moveTo>
                  <a:lnTo>
                    <a:pt x="214" y="18899"/>
                  </a:lnTo>
                  <a:lnTo>
                    <a:pt x="4650" y="18899"/>
                  </a:lnTo>
                  <a:lnTo>
                    <a:pt x="3669" y="1"/>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103"/>
            <p:cNvSpPr/>
            <p:nvPr/>
          </p:nvSpPr>
          <p:spPr>
            <a:xfrm>
              <a:off x="849243" y="1325699"/>
              <a:ext cx="97967" cy="273347"/>
            </a:xfrm>
            <a:custGeom>
              <a:rect b="b" l="l" r="r" t="t"/>
              <a:pathLst>
                <a:path extrusionOk="0" h="17023" w="6101">
                  <a:moveTo>
                    <a:pt x="0" y="1"/>
                  </a:moveTo>
                  <a:lnTo>
                    <a:pt x="256" y="17022"/>
                  </a:lnTo>
                  <a:lnTo>
                    <a:pt x="6101" y="17022"/>
                  </a:lnTo>
                  <a:lnTo>
                    <a:pt x="5546" y="1"/>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103"/>
            <p:cNvSpPr/>
            <p:nvPr/>
          </p:nvSpPr>
          <p:spPr>
            <a:xfrm>
              <a:off x="967057" y="1295559"/>
              <a:ext cx="98657" cy="303487"/>
            </a:xfrm>
            <a:custGeom>
              <a:rect b="b" l="l" r="r" t="t"/>
              <a:pathLst>
                <a:path extrusionOk="0" h="18900" w="6144">
                  <a:moveTo>
                    <a:pt x="214" y="1"/>
                  </a:moveTo>
                  <a:lnTo>
                    <a:pt x="1" y="18899"/>
                  </a:lnTo>
                  <a:lnTo>
                    <a:pt x="5589" y="18899"/>
                  </a:lnTo>
                  <a:lnTo>
                    <a:pt x="6144" y="1"/>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103"/>
            <p:cNvSpPr/>
            <p:nvPr/>
          </p:nvSpPr>
          <p:spPr>
            <a:xfrm>
              <a:off x="1084197" y="1318859"/>
              <a:ext cx="78120" cy="280187"/>
            </a:xfrm>
            <a:custGeom>
              <a:rect b="b" l="l" r="r" t="t"/>
              <a:pathLst>
                <a:path extrusionOk="0" h="17449" w="4865">
                  <a:moveTo>
                    <a:pt x="4395" y="0"/>
                  </a:moveTo>
                  <a:lnTo>
                    <a:pt x="1" y="512"/>
                  </a:lnTo>
                  <a:lnTo>
                    <a:pt x="1" y="17448"/>
                  </a:lnTo>
                  <a:lnTo>
                    <a:pt x="4864" y="17448"/>
                  </a:lnTo>
                  <a:lnTo>
                    <a:pt x="4395" y="0"/>
                  </a:lnTo>
                  <a:close/>
                </a:path>
              </a:pathLst>
            </a:custGeom>
            <a:solidFill>
              <a:srgbClr val="D82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103"/>
            <p:cNvSpPr/>
            <p:nvPr/>
          </p:nvSpPr>
          <p:spPr>
            <a:xfrm>
              <a:off x="1230111" y="1388725"/>
              <a:ext cx="62351" cy="210321"/>
            </a:xfrm>
            <a:custGeom>
              <a:rect b="b" l="l" r="r" t="t"/>
              <a:pathLst>
                <a:path extrusionOk="0" h="13098" w="3883">
                  <a:moveTo>
                    <a:pt x="214" y="1"/>
                  </a:moveTo>
                  <a:lnTo>
                    <a:pt x="1" y="13097"/>
                  </a:lnTo>
                  <a:lnTo>
                    <a:pt x="3456" y="13097"/>
                  </a:lnTo>
                  <a:lnTo>
                    <a:pt x="3883" y="1"/>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103"/>
            <p:cNvSpPr/>
            <p:nvPr/>
          </p:nvSpPr>
          <p:spPr>
            <a:xfrm>
              <a:off x="1173252" y="1388725"/>
              <a:ext cx="74009" cy="210321"/>
            </a:xfrm>
            <a:custGeom>
              <a:rect b="b" l="l" r="r" t="t"/>
              <a:pathLst>
                <a:path extrusionOk="0" h="13098" w="4609">
                  <a:moveTo>
                    <a:pt x="1" y="1"/>
                  </a:moveTo>
                  <a:lnTo>
                    <a:pt x="470" y="13097"/>
                  </a:lnTo>
                  <a:lnTo>
                    <a:pt x="4608" y="13097"/>
                  </a:lnTo>
                  <a:lnTo>
                    <a:pt x="4395" y="1"/>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103"/>
            <p:cNvSpPr/>
            <p:nvPr/>
          </p:nvSpPr>
          <p:spPr>
            <a:xfrm>
              <a:off x="1295192" y="1312002"/>
              <a:ext cx="69882" cy="287044"/>
            </a:xfrm>
            <a:custGeom>
              <a:rect b="b" l="l" r="r" t="t"/>
              <a:pathLst>
                <a:path extrusionOk="0" h="17876" w="4352">
                  <a:moveTo>
                    <a:pt x="470" y="1"/>
                  </a:moveTo>
                  <a:lnTo>
                    <a:pt x="0" y="17875"/>
                  </a:lnTo>
                  <a:lnTo>
                    <a:pt x="4224" y="17875"/>
                  </a:lnTo>
                  <a:lnTo>
                    <a:pt x="4352" y="299"/>
                  </a:lnTo>
                  <a:lnTo>
                    <a:pt x="470" y="1"/>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103"/>
            <p:cNvSpPr/>
            <p:nvPr/>
          </p:nvSpPr>
          <p:spPr>
            <a:xfrm>
              <a:off x="1254085" y="1312002"/>
              <a:ext cx="58931" cy="287044"/>
            </a:xfrm>
            <a:custGeom>
              <a:rect b="b" l="l" r="r" t="t"/>
              <a:pathLst>
                <a:path extrusionOk="0" h="17876" w="3670">
                  <a:moveTo>
                    <a:pt x="3286" y="1"/>
                  </a:moveTo>
                  <a:lnTo>
                    <a:pt x="1" y="129"/>
                  </a:lnTo>
                  <a:lnTo>
                    <a:pt x="129" y="17875"/>
                  </a:lnTo>
                  <a:lnTo>
                    <a:pt x="3669" y="17875"/>
                  </a:lnTo>
                  <a:lnTo>
                    <a:pt x="3286" y="1"/>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103"/>
            <p:cNvSpPr/>
            <p:nvPr/>
          </p:nvSpPr>
          <p:spPr>
            <a:xfrm>
              <a:off x="1352052" y="1288719"/>
              <a:ext cx="157572" cy="310327"/>
            </a:xfrm>
            <a:custGeom>
              <a:rect b="b" l="l" r="r" t="t"/>
              <a:pathLst>
                <a:path extrusionOk="0" h="19326" w="9813">
                  <a:moveTo>
                    <a:pt x="0" y="0"/>
                  </a:moveTo>
                  <a:lnTo>
                    <a:pt x="427" y="19325"/>
                  </a:lnTo>
                  <a:lnTo>
                    <a:pt x="9428" y="19325"/>
                  </a:lnTo>
                  <a:lnTo>
                    <a:pt x="9812"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103"/>
            <p:cNvSpPr/>
            <p:nvPr/>
          </p:nvSpPr>
          <p:spPr>
            <a:xfrm>
              <a:off x="1321221" y="1288719"/>
              <a:ext cx="44544" cy="310327"/>
            </a:xfrm>
            <a:custGeom>
              <a:rect b="b" l="l" r="r" t="t"/>
              <a:pathLst>
                <a:path extrusionOk="0" h="19326" w="2774">
                  <a:moveTo>
                    <a:pt x="0" y="0"/>
                  </a:moveTo>
                  <a:lnTo>
                    <a:pt x="128" y="19325"/>
                  </a:lnTo>
                  <a:lnTo>
                    <a:pt x="2773" y="19325"/>
                  </a:lnTo>
                  <a:lnTo>
                    <a:pt x="2219"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103"/>
            <p:cNvSpPr/>
            <p:nvPr/>
          </p:nvSpPr>
          <p:spPr>
            <a:xfrm>
              <a:off x="1438361" y="1296940"/>
              <a:ext cx="170579" cy="302106"/>
            </a:xfrm>
            <a:custGeom>
              <a:rect b="b" l="l" r="r" t="t"/>
              <a:pathLst>
                <a:path extrusionOk="0" h="18814" w="10623">
                  <a:moveTo>
                    <a:pt x="1110" y="0"/>
                  </a:moveTo>
                  <a:lnTo>
                    <a:pt x="0" y="18813"/>
                  </a:lnTo>
                  <a:lnTo>
                    <a:pt x="10324" y="18813"/>
                  </a:lnTo>
                  <a:lnTo>
                    <a:pt x="10623" y="0"/>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103"/>
            <p:cNvSpPr/>
            <p:nvPr/>
          </p:nvSpPr>
          <p:spPr>
            <a:xfrm>
              <a:off x="1377391" y="1296940"/>
              <a:ext cx="89071" cy="302106"/>
            </a:xfrm>
            <a:custGeom>
              <a:rect b="b" l="l" r="r" t="t"/>
              <a:pathLst>
                <a:path extrusionOk="0" h="18814" w="5547">
                  <a:moveTo>
                    <a:pt x="4949" y="0"/>
                  </a:moveTo>
                  <a:lnTo>
                    <a:pt x="1" y="427"/>
                  </a:lnTo>
                  <a:lnTo>
                    <a:pt x="129" y="18813"/>
                  </a:lnTo>
                  <a:lnTo>
                    <a:pt x="5546" y="18813"/>
                  </a:lnTo>
                  <a:lnTo>
                    <a:pt x="494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103"/>
            <p:cNvSpPr/>
            <p:nvPr/>
          </p:nvSpPr>
          <p:spPr>
            <a:xfrm>
              <a:off x="782107" y="1540806"/>
              <a:ext cx="40433" cy="18514"/>
            </a:xfrm>
            <a:custGeom>
              <a:rect b="b" l="l" r="r" t="t"/>
              <a:pathLst>
                <a:path extrusionOk="0" h="1153" w="2518">
                  <a:moveTo>
                    <a:pt x="0" y="0"/>
                  </a:moveTo>
                  <a:lnTo>
                    <a:pt x="0" y="1152"/>
                  </a:lnTo>
                  <a:lnTo>
                    <a:pt x="2517" y="1152"/>
                  </a:lnTo>
                  <a:lnTo>
                    <a:pt x="2517"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103"/>
            <p:cNvSpPr/>
            <p:nvPr/>
          </p:nvSpPr>
          <p:spPr>
            <a:xfrm>
              <a:off x="782107" y="1570946"/>
              <a:ext cx="40433" cy="18514"/>
            </a:xfrm>
            <a:custGeom>
              <a:rect b="b" l="l" r="r" t="t"/>
              <a:pathLst>
                <a:path extrusionOk="0" h="1153" w="2518">
                  <a:moveTo>
                    <a:pt x="0" y="0"/>
                  </a:moveTo>
                  <a:lnTo>
                    <a:pt x="0" y="1152"/>
                  </a:lnTo>
                  <a:lnTo>
                    <a:pt x="2517" y="1152"/>
                  </a:lnTo>
                  <a:lnTo>
                    <a:pt x="2517"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103"/>
            <p:cNvSpPr/>
            <p:nvPr/>
          </p:nvSpPr>
          <p:spPr>
            <a:xfrm>
              <a:off x="796494" y="1508610"/>
              <a:ext cx="6182" cy="20570"/>
            </a:xfrm>
            <a:custGeom>
              <a:rect b="b" l="l" r="r" t="t"/>
              <a:pathLst>
                <a:path extrusionOk="0" h="1281" w="385">
                  <a:moveTo>
                    <a:pt x="0" y="0"/>
                  </a:moveTo>
                  <a:lnTo>
                    <a:pt x="0" y="1280"/>
                  </a:lnTo>
                  <a:lnTo>
                    <a:pt x="384" y="1280"/>
                  </a:lnTo>
                  <a:lnTo>
                    <a:pt x="384"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103"/>
            <p:cNvSpPr/>
            <p:nvPr/>
          </p:nvSpPr>
          <p:spPr>
            <a:xfrm>
              <a:off x="899937" y="1509285"/>
              <a:ext cx="6857" cy="20570"/>
            </a:xfrm>
            <a:custGeom>
              <a:rect b="b" l="l" r="r" t="t"/>
              <a:pathLst>
                <a:path extrusionOk="0" h="1281" w="427">
                  <a:moveTo>
                    <a:pt x="0" y="1"/>
                  </a:moveTo>
                  <a:lnTo>
                    <a:pt x="0" y="1281"/>
                  </a:lnTo>
                  <a:lnTo>
                    <a:pt x="427" y="1281"/>
                  </a:lnTo>
                  <a:lnTo>
                    <a:pt x="427"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103"/>
            <p:cNvSpPr/>
            <p:nvPr/>
          </p:nvSpPr>
          <p:spPr>
            <a:xfrm>
              <a:off x="886914" y="1508610"/>
              <a:ext cx="6182" cy="20570"/>
            </a:xfrm>
            <a:custGeom>
              <a:rect b="b" l="l" r="r" t="t"/>
              <a:pathLst>
                <a:path extrusionOk="0" h="1281" w="385">
                  <a:moveTo>
                    <a:pt x="1" y="0"/>
                  </a:moveTo>
                  <a:lnTo>
                    <a:pt x="1" y="1280"/>
                  </a:lnTo>
                  <a:lnTo>
                    <a:pt x="385" y="1280"/>
                  </a:lnTo>
                  <a:lnTo>
                    <a:pt x="385"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103"/>
            <p:cNvSpPr/>
            <p:nvPr/>
          </p:nvSpPr>
          <p:spPr>
            <a:xfrm>
              <a:off x="860195" y="1540806"/>
              <a:ext cx="71954" cy="18514"/>
            </a:xfrm>
            <a:custGeom>
              <a:rect b="b" l="l" r="r" t="t"/>
              <a:pathLst>
                <a:path extrusionOk="0" h="1153" w="4481">
                  <a:moveTo>
                    <a:pt x="1" y="0"/>
                  </a:moveTo>
                  <a:lnTo>
                    <a:pt x="1" y="1152"/>
                  </a:lnTo>
                  <a:lnTo>
                    <a:pt x="4480" y="1152"/>
                  </a:lnTo>
                  <a:lnTo>
                    <a:pt x="4480"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103"/>
            <p:cNvSpPr/>
            <p:nvPr/>
          </p:nvSpPr>
          <p:spPr>
            <a:xfrm>
              <a:off x="860195" y="1570946"/>
              <a:ext cx="71954" cy="18514"/>
            </a:xfrm>
            <a:custGeom>
              <a:rect b="b" l="l" r="r" t="t"/>
              <a:pathLst>
                <a:path extrusionOk="0" h="1153" w="4481">
                  <a:moveTo>
                    <a:pt x="1" y="0"/>
                  </a:moveTo>
                  <a:lnTo>
                    <a:pt x="1" y="1152"/>
                  </a:lnTo>
                  <a:lnTo>
                    <a:pt x="4480" y="1152"/>
                  </a:lnTo>
                  <a:lnTo>
                    <a:pt x="4480"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103"/>
            <p:cNvSpPr/>
            <p:nvPr/>
          </p:nvSpPr>
          <p:spPr>
            <a:xfrm>
              <a:off x="1330808" y="1581222"/>
              <a:ext cx="26045" cy="11658"/>
            </a:xfrm>
            <a:custGeom>
              <a:rect b="b" l="l" r="r" t="t"/>
              <a:pathLst>
                <a:path extrusionOk="0" h="726" w="1622">
                  <a:moveTo>
                    <a:pt x="1" y="0"/>
                  </a:moveTo>
                  <a:lnTo>
                    <a:pt x="1" y="726"/>
                  </a:lnTo>
                  <a:lnTo>
                    <a:pt x="1622" y="726"/>
                  </a:lnTo>
                  <a:lnTo>
                    <a:pt x="1622"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103"/>
            <p:cNvSpPr/>
            <p:nvPr/>
          </p:nvSpPr>
          <p:spPr>
            <a:xfrm>
              <a:off x="1330808" y="1298996"/>
              <a:ext cx="14404" cy="11658"/>
            </a:xfrm>
            <a:custGeom>
              <a:rect b="b" l="l" r="r" t="t"/>
              <a:pathLst>
                <a:path extrusionOk="0" h="726" w="897">
                  <a:moveTo>
                    <a:pt x="1" y="0"/>
                  </a:moveTo>
                  <a:lnTo>
                    <a:pt x="1" y="725"/>
                  </a:lnTo>
                  <a:lnTo>
                    <a:pt x="897" y="725"/>
                  </a:lnTo>
                  <a:lnTo>
                    <a:pt x="897"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103"/>
            <p:cNvSpPr/>
            <p:nvPr/>
          </p:nvSpPr>
          <p:spPr>
            <a:xfrm>
              <a:off x="1385612" y="1574366"/>
              <a:ext cx="58241" cy="16459"/>
            </a:xfrm>
            <a:custGeom>
              <a:rect b="b" l="l" r="r" t="t"/>
              <a:pathLst>
                <a:path extrusionOk="0" h="1025" w="3627">
                  <a:moveTo>
                    <a:pt x="1" y="1"/>
                  </a:moveTo>
                  <a:lnTo>
                    <a:pt x="1" y="1025"/>
                  </a:lnTo>
                  <a:lnTo>
                    <a:pt x="3627" y="1025"/>
                  </a:lnTo>
                  <a:lnTo>
                    <a:pt x="3627"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103"/>
            <p:cNvSpPr/>
            <p:nvPr/>
          </p:nvSpPr>
          <p:spPr>
            <a:xfrm>
              <a:off x="1201336" y="1433252"/>
              <a:ext cx="17824" cy="125377"/>
            </a:xfrm>
            <a:custGeom>
              <a:rect b="b" l="l" r="r" t="t"/>
              <a:pathLst>
                <a:path extrusionOk="0" h="7808" w="1110">
                  <a:moveTo>
                    <a:pt x="1" y="1"/>
                  </a:moveTo>
                  <a:lnTo>
                    <a:pt x="171" y="7807"/>
                  </a:lnTo>
                  <a:lnTo>
                    <a:pt x="1110" y="7807"/>
                  </a:lnTo>
                  <a:lnTo>
                    <a:pt x="982"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103"/>
            <p:cNvSpPr/>
            <p:nvPr/>
          </p:nvSpPr>
          <p:spPr>
            <a:xfrm>
              <a:off x="1189004" y="1398311"/>
              <a:ext cx="37013" cy="16459"/>
            </a:xfrm>
            <a:custGeom>
              <a:rect b="b" l="l" r="r" t="t"/>
              <a:pathLst>
                <a:path extrusionOk="0" h="1025" w="2305">
                  <a:moveTo>
                    <a:pt x="1" y="1"/>
                  </a:moveTo>
                  <a:lnTo>
                    <a:pt x="1" y="1025"/>
                  </a:lnTo>
                  <a:lnTo>
                    <a:pt x="2305" y="1025"/>
                  </a:lnTo>
                  <a:lnTo>
                    <a:pt x="2305"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103"/>
            <p:cNvSpPr/>
            <p:nvPr/>
          </p:nvSpPr>
          <p:spPr>
            <a:xfrm>
              <a:off x="1260942" y="1573691"/>
              <a:ext cx="41107" cy="16443"/>
            </a:xfrm>
            <a:custGeom>
              <a:rect b="b" l="l" r="r" t="t"/>
              <a:pathLst>
                <a:path extrusionOk="0" h="1024" w="2560">
                  <a:moveTo>
                    <a:pt x="0" y="0"/>
                  </a:moveTo>
                  <a:lnTo>
                    <a:pt x="0" y="1024"/>
                  </a:lnTo>
                  <a:lnTo>
                    <a:pt x="2560" y="1024"/>
                  </a:lnTo>
                  <a:lnTo>
                    <a:pt x="2560"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103"/>
            <p:cNvSpPr/>
            <p:nvPr/>
          </p:nvSpPr>
          <p:spPr>
            <a:xfrm>
              <a:off x="1259561" y="1321589"/>
              <a:ext cx="38377" cy="17840"/>
            </a:xfrm>
            <a:custGeom>
              <a:rect b="b" l="l" r="r" t="t"/>
              <a:pathLst>
                <a:path extrusionOk="0" h="1111" w="2390">
                  <a:moveTo>
                    <a:pt x="2390" y="1"/>
                  </a:moveTo>
                  <a:lnTo>
                    <a:pt x="1" y="86"/>
                  </a:lnTo>
                  <a:lnTo>
                    <a:pt x="1" y="1110"/>
                  </a:lnTo>
                  <a:lnTo>
                    <a:pt x="2390" y="982"/>
                  </a:lnTo>
                  <a:lnTo>
                    <a:pt x="2390"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103"/>
            <p:cNvSpPr/>
            <p:nvPr/>
          </p:nvSpPr>
          <p:spPr>
            <a:xfrm>
              <a:off x="1189004" y="1573691"/>
              <a:ext cx="45234" cy="16443"/>
            </a:xfrm>
            <a:custGeom>
              <a:rect b="b" l="l" r="r" t="t"/>
              <a:pathLst>
                <a:path extrusionOk="0" h="1024" w="2817">
                  <a:moveTo>
                    <a:pt x="1" y="0"/>
                  </a:moveTo>
                  <a:lnTo>
                    <a:pt x="1" y="1024"/>
                  </a:lnTo>
                  <a:lnTo>
                    <a:pt x="2817" y="1024"/>
                  </a:lnTo>
                  <a:lnTo>
                    <a:pt x="2817"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103"/>
            <p:cNvSpPr/>
            <p:nvPr/>
          </p:nvSpPr>
          <p:spPr>
            <a:xfrm>
              <a:off x="1092418" y="1574366"/>
              <a:ext cx="58241" cy="16459"/>
            </a:xfrm>
            <a:custGeom>
              <a:rect b="b" l="l" r="r" t="t"/>
              <a:pathLst>
                <a:path extrusionOk="0" h="1025" w="3627">
                  <a:moveTo>
                    <a:pt x="1" y="1"/>
                  </a:moveTo>
                  <a:lnTo>
                    <a:pt x="1" y="1025"/>
                  </a:lnTo>
                  <a:lnTo>
                    <a:pt x="3627" y="1025"/>
                  </a:lnTo>
                  <a:lnTo>
                    <a:pt x="3627" y="1"/>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103"/>
            <p:cNvSpPr/>
            <p:nvPr/>
          </p:nvSpPr>
          <p:spPr>
            <a:xfrm>
              <a:off x="980080" y="1302416"/>
              <a:ext cx="71263" cy="31521"/>
            </a:xfrm>
            <a:custGeom>
              <a:rect b="b" l="l" r="r" t="t"/>
              <a:pathLst>
                <a:path extrusionOk="0" h="1963" w="4438">
                  <a:moveTo>
                    <a:pt x="0" y="0"/>
                  </a:moveTo>
                  <a:lnTo>
                    <a:pt x="0" y="1877"/>
                  </a:lnTo>
                  <a:lnTo>
                    <a:pt x="4437" y="1963"/>
                  </a:lnTo>
                  <a:lnTo>
                    <a:pt x="4437" y="128"/>
                  </a:lnTo>
                  <a:lnTo>
                    <a:pt x="0"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103"/>
            <p:cNvSpPr/>
            <p:nvPr/>
          </p:nvSpPr>
          <p:spPr>
            <a:xfrm>
              <a:off x="978715" y="1557248"/>
              <a:ext cx="63026" cy="31521"/>
            </a:xfrm>
            <a:custGeom>
              <a:rect b="b" l="l" r="r" t="t"/>
              <a:pathLst>
                <a:path extrusionOk="0" h="1963" w="3925">
                  <a:moveTo>
                    <a:pt x="0" y="0"/>
                  </a:moveTo>
                  <a:lnTo>
                    <a:pt x="0" y="1877"/>
                  </a:lnTo>
                  <a:lnTo>
                    <a:pt x="3925" y="1963"/>
                  </a:lnTo>
                  <a:lnTo>
                    <a:pt x="3925" y="128"/>
                  </a:lnTo>
                  <a:lnTo>
                    <a:pt x="0"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103"/>
            <p:cNvSpPr/>
            <p:nvPr/>
          </p:nvSpPr>
          <p:spPr>
            <a:xfrm>
              <a:off x="1385612" y="1542861"/>
              <a:ext cx="58241" cy="11658"/>
            </a:xfrm>
            <a:custGeom>
              <a:rect b="b" l="l" r="r" t="t"/>
              <a:pathLst>
                <a:path extrusionOk="0" h="726" w="3627">
                  <a:moveTo>
                    <a:pt x="1" y="0"/>
                  </a:moveTo>
                  <a:lnTo>
                    <a:pt x="1" y="726"/>
                  </a:lnTo>
                  <a:lnTo>
                    <a:pt x="3627" y="726"/>
                  </a:lnTo>
                  <a:lnTo>
                    <a:pt x="3627"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103"/>
            <p:cNvSpPr/>
            <p:nvPr/>
          </p:nvSpPr>
          <p:spPr>
            <a:xfrm>
              <a:off x="1385612" y="1311312"/>
              <a:ext cx="41123" cy="11674"/>
            </a:xfrm>
            <a:custGeom>
              <a:rect b="b" l="l" r="r" t="t"/>
              <a:pathLst>
                <a:path extrusionOk="0" h="727" w="2561">
                  <a:moveTo>
                    <a:pt x="1" y="1"/>
                  </a:moveTo>
                  <a:lnTo>
                    <a:pt x="1" y="726"/>
                  </a:lnTo>
                  <a:lnTo>
                    <a:pt x="2560" y="726"/>
                  </a:lnTo>
                  <a:lnTo>
                    <a:pt x="2560"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103"/>
            <p:cNvSpPr/>
            <p:nvPr/>
          </p:nvSpPr>
          <p:spPr>
            <a:xfrm>
              <a:off x="1385612" y="1338722"/>
              <a:ext cx="48654" cy="11658"/>
            </a:xfrm>
            <a:custGeom>
              <a:rect b="b" l="l" r="r" t="t"/>
              <a:pathLst>
                <a:path extrusionOk="0" h="726" w="3030">
                  <a:moveTo>
                    <a:pt x="1" y="0"/>
                  </a:moveTo>
                  <a:lnTo>
                    <a:pt x="1" y="726"/>
                  </a:lnTo>
                  <a:lnTo>
                    <a:pt x="3029" y="726"/>
                  </a:lnTo>
                  <a:lnTo>
                    <a:pt x="3029"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103"/>
            <p:cNvSpPr/>
            <p:nvPr/>
          </p:nvSpPr>
          <p:spPr>
            <a:xfrm>
              <a:off x="1410951" y="1513395"/>
              <a:ext cx="6873" cy="23315"/>
            </a:xfrm>
            <a:custGeom>
              <a:rect b="b" l="l" r="r" t="t"/>
              <a:pathLst>
                <a:path extrusionOk="0" h="1452" w="428">
                  <a:moveTo>
                    <a:pt x="1" y="1"/>
                  </a:moveTo>
                  <a:lnTo>
                    <a:pt x="1" y="1451"/>
                  </a:lnTo>
                  <a:lnTo>
                    <a:pt x="428" y="1451"/>
                  </a:lnTo>
                  <a:lnTo>
                    <a:pt x="428"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103"/>
            <p:cNvSpPr/>
            <p:nvPr/>
          </p:nvSpPr>
          <p:spPr>
            <a:xfrm>
              <a:off x="1334918" y="1561359"/>
              <a:ext cx="11658" cy="11658"/>
            </a:xfrm>
            <a:custGeom>
              <a:rect b="b" l="l" r="r" t="t"/>
              <a:pathLst>
                <a:path extrusionOk="0" h="726" w="726">
                  <a:moveTo>
                    <a:pt x="1" y="0"/>
                  </a:moveTo>
                  <a:lnTo>
                    <a:pt x="1" y="725"/>
                  </a:lnTo>
                  <a:lnTo>
                    <a:pt x="726" y="725"/>
                  </a:lnTo>
                  <a:lnTo>
                    <a:pt x="726"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103"/>
            <p:cNvSpPr/>
            <p:nvPr/>
          </p:nvSpPr>
          <p:spPr>
            <a:xfrm>
              <a:off x="880459" y="1344149"/>
              <a:ext cx="33865" cy="28165"/>
            </a:xfrm>
            <a:custGeom>
              <a:rect b="b" l="l" r="r" t="t"/>
              <a:pathLst>
                <a:path extrusionOk="0" h="1754" w="2109">
                  <a:moveTo>
                    <a:pt x="843" y="0"/>
                  </a:moveTo>
                  <a:cubicBezTo>
                    <a:pt x="407" y="0"/>
                    <a:pt x="61" y="369"/>
                    <a:pt x="61" y="814"/>
                  </a:cubicBezTo>
                  <a:cubicBezTo>
                    <a:pt x="1" y="1359"/>
                    <a:pt x="456" y="1754"/>
                    <a:pt x="939" y="1754"/>
                  </a:cubicBezTo>
                  <a:cubicBezTo>
                    <a:pt x="1136" y="1754"/>
                    <a:pt x="1338" y="1688"/>
                    <a:pt x="1512" y="1539"/>
                  </a:cubicBezTo>
                  <a:cubicBezTo>
                    <a:pt x="2109" y="985"/>
                    <a:pt x="1725" y="4"/>
                    <a:pt x="914" y="4"/>
                  </a:cubicBezTo>
                  <a:cubicBezTo>
                    <a:pt x="891" y="1"/>
                    <a:pt x="867" y="0"/>
                    <a:pt x="843" y="0"/>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103"/>
            <p:cNvSpPr/>
            <p:nvPr/>
          </p:nvSpPr>
          <p:spPr>
            <a:xfrm>
              <a:off x="779779" y="1307201"/>
              <a:ext cx="33849" cy="28550"/>
            </a:xfrm>
            <a:custGeom>
              <a:rect b="b" l="l" r="r" t="t"/>
              <a:pathLst>
                <a:path extrusionOk="0" h="1778" w="2108">
                  <a:moveTo>
                    <a:pt x="913" y="1"/>
                  </a:moveTo>
                  <a:cubicBezTo>
                    <a:pt x="487" y="1"/>
                    <a:pt x="60" y="342"/>
                    <a:pt x="60" y="812"/>
                  </a:cubicBezTo>
                  <a:cubicBezTo>
                    <a:pt x="1" y="1378"/>
                    <a:pt x="441" y="1778"/>
                    <a:pt x="916" y="1778"/>
                  </a:cubicBezTo>
                  <a:cubicBezTo>
                    <a:pt x="1120" y="1778"/>
                    <a:pt x="1331" y="1704"/>
                    <a:pt x="1511" y="1537"/>
                  </a:cubicBezTo>
                  <a:cubicBezTo>
                    <a:pt x="2108" y="1025"/>
                    <a:pt x="1724" y="1"/>
                    <a:pt x="913" y="1"/>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103"/>
            <p:cNvSpPr/>
            <p:nvPr/>
          </p:nvSpPr>
          <p:spPr>
            <a:xfrm>
              <a:off x="1110916" y="1344198"/>
              <a:ext cx="13713" cy="12348"/>
            </a:xfrm>
            <a:custGeom>
              <a:rect b="b" l="l" r="r" t="t"/>
              <a:pathLst>
                <a:path extrusionOk="0" h="769" w="854">
                  <a:moveTo>
                    <a:pt x="411" y="1"/>
                  </a:moveTo>
                  <a:cubicBezTo>
                    <a:pt x="214" y="1"/>
                    <a:pt x="22" y="129"/>
                    <a:pt x="1" y="385"/>
                  </a:cubicBezTo>
                  <a:cubicBezTo>
                    <a:pt x="22" y="641"/>
                    <a:pt x="214" y="769"/>
                    <a:pt x="411" y="769"/>
                  </a:cubicBezTo>
                  <a:cubicBezTo>
                    <a:pt x="609" y="769"/>
                    <a:pt x="811" y="641"/>
                    <a:pt x="854" y="385"/>
                  </a:cubicBezTo>
                  <a:cubicBezTo>
                    <a:pt x="811" y="129"/>
                    <a:pt x="609" y="1"/>
                    <a:pt x="411" y="1"/>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103"/>
            <p:cNvSpPr/>
            <p:nvPr/>
          </p:nvSpPr>
          <p:spPr>
            <a:xfrm>
              <a:off x="1111816" y="1435308"/>
              <a:ext cx="16925" cy="13456"/>
            </a:xfrm>
            <a:custGeom>
              <a:rect b="b" l="l" r="r" t="t"/>
              <a:pathLst>
                <a:path extrusionOk="0" h="838" w="1054">
                  <a:moveTo>
                    <a:pt x="457" y="1"/>
                  </a:moveTo>
                  <a:cubicBezTo>
                    <a:pt x="243" y="1"/>
                    <a:pt x="73" y="171"/>
                    <a:pt x="30" y="384"/>
                  </a:cubicBezTo>
                  <a:cubicBezTo>
                    <a:pt x="0" y="653"/>
                    <a:pt x="220" y="837"/>
                    <a:pt x="457" y="837"/>
                  </a:cubicBezTo>
                  <a:cubicBezTo>
                    <a:pt x="559" y="837"/>
                    <a:pt x="665" y="803"/>
                    <a:pt x="755" y="726"/>
                  </a:cubicBezTo>
                  <a:cubicBezTo>
                    <a:pt x="1054" y="470"/>
                    <a:pt x="840" y="1"/>
                    <a:pt x="457" y="1"/>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103"/>
            <p:cNvSpPr/>
            <p:nvPr/>
          </p:nvSpPr>
          <p:spPr>
            <a:xfrm>
              <a:off x="1115910" y="1538060"/>
              <a:ext cx="16941" cy="14002"/>
            </a:xfrm>
            <a:custGeom>
              <a:rect b="b" l="l" r="r" t="t"/>
              <a:pathLst>
                <a:path extrusionOk="0" h="872" w="1055">
                  <a:moveTo>
                    <a:pt x="457" y="1"/>
                  </a:moveTo>
                  <a:cubicBezTo>
                    <a:pt x="244" y="1"/>
                    <a:pt x="31" y="171"/>
                    <a:pt x="31" y="385"/>
                  </a:cubicBezTo>
                  <a:cubicBezTo>
                    <a:pt x="0" y="661"/>
                    <a:pt x="235" y="872"/>
                    <a:pt x="481" y="872"/>
                  </a:cubicBezTo>
                  <a:cubicBezTo>
                    <a:pt x="576" y="872"/>
                    <a:pt x="673" y="840"/>
                    <a:pt x="756" y="769"/>
                  </a:cubicBezTo>
                  <a:cubicBezTo>
                    <a:pt x="1055" y="513"/>
                    <a:pt x="841" y="1"/>
                    <a:pt x="457" y="1"/>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103"/>
            <p:cNvSpPr/>
            <p:nvPr/>
          </p:nvSpPr>
          <p:spPr>
            <a:xfrm>
              <a:off x="1534947" y="1296940"/>
              <a:ext cx="94547" cy="302106"/>
            </a:xfrm>
            <a:custGeom>
              <a:rect b="b" l="l" r="r" t="t"/>
              <a:pathLst>
                <a:path extrusionOk="0" h="18814" w="5888">
                  <a:moveTo>
                    <a:pt x="598" y="0"/>
                  </a:moveTo>
                  <a:lnTo>
                    <a:pt x="1" y="18813"/>
                  </a:lnTo>
                  <a:lnTo>
                    <a:pt x="5717" y="18813"/>
                  </a:lnTo>
                  <a:lnTo>
                    <a:pt x="5888" y="0"/>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103"/>
            <p:cNvSpPr/>
            <p:nvPr/>
          </p:nvSpPr>
          <p:spPr>
            <a:xfrm>
              <a:off x="1500696" y="1296940"/>
              <a:ext cx="50019" cy="302106"/>
            </a:xfrm>
            <a:custGeom>
              <a:rect b="b" l="l" r="r" t="t"/>
              <a:pathLst>
                <a:path extrusionOk="0" h="18814" w="3115">
                  <a:moveTo>
                    <a:pt x="2773" y="0"/>
                  </a:moveTo>
                  <a:lnTo>
                    <a:pt x="0" y="427"/>
                  </a:lnTo>
                  <a:lnTo>
                    <a:pt x="86" y="18813"/>
                  </a:lnTo>
                  <a:lnTo>
                    <a:pt x="3115" y="18813"/>
                  </a:lnTo>
                  <a:lnTo>
                    <a:pt x="27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103"/>
            <p:cNvSpPr/>
            <p:nvPr/>
          </p:nvSpPr>
          <p:spPr>
            <a:xfrm>
              <a:off x="1505497" y="1574366"/>
              <a:ext cx="32211" cy="16459"/>
            </a:xfrm>
            <a:custGeom>
              <a:rect b="b" l="l" r="r" t="t"/>
              <a:pathLst>
                <a:path extrusionOk="0" h="1025" w="2006">
                  <a:moveTo>
                    <a:pt x="0" y="1"/>
                  </a:moveTo>
                  <a:lnTo>
                    <a:pt x="0" y="1025"/>
                  </a:lnTo>
                  <a:lnTo>
                    <a:pt x="2005" y="1025"/>
                  </a:lnTo>
                  <a:lnTo>
                    <a:pt x="2005"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103"/>
            <p:cNvSpPr/>
            <p:nvPr/>
          </p:nvSpPr>
          <p:spPr>
            <a:xfrm>
              <a:off x="1505497" y="1542861"/>
              <a:ext cx="32211" cy="11658"/>
            </a:xfrm>
            <a:custGeom>
              <a:rect b="b" l="l" r="r" t="t"/>
              <a:pathLst>
                <a:path extrusionOk="0" h="726" w="2006">
                  <a:moveTo>
                    <a:pt x="0" y="0"/>
                  </a:moveTo>
                  <a:lnTo>
                    <a:pt x="0" y="726"/>
                  </a:lnTo>
                  <a:lnTo>
                    <a:pt x="2005" y="726"/>
                  </a:lnTo>
                  <a:lnTo>
                    <a:pt x="2005"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103"/>
            <p:cNvSpPr/>
            <p:nvPr/>
          </p:nvSpPr>
          <p:spPr>
            <a:xfrm>
              <a:off x="1505497" y="1311312"/>
              <a:ext cx="22609" cy="11674"/>
            </a:xfrm>
            <a:custGeom>
              <a:rect b="b" l="l" r="r" t="t"/>
              <a:pathLst>
                <a:path extrusionOk="0" h="727" w="1408">
                  <a:moveTo>
                    <a:pt x="0" y="1"/>
                  </a:moveTo>
                  <a:lnTo>
                    <a:pt x="0" y="726"/>
                  </a:lnTo>
                  <a:lnTo>
                    <a:pt x="1408" y="726"/>
                  </a:lnTo>
                  <a:lnTo>
                    <a:pt x="1408"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103"/>
            <p:cNvSpPr/>
            <p:nvPr/>
          </p:nvSpPr>
          <p:spPr>
            <a:xfrm>
              <a:off x="1505497" y="1338722"/>
              <a:ext cx="27410" cy="11658"/>
            </a:xfrm>
            <a:custGeom>
              <a:rect b="b" l="l" r="r" t="t"/>
              <a:pathLst>
                <a:path extrusionOk="0" h="726" w="1707">
                  <a:moveTo>
                    <a:pt x="0" y="0"/>
                  </a:moveTo>
                  <a:lnTo>
                    <a:pt x="0" y="726"/>
                  </a:lnTo>
                  <a:lnTo>
                    <a:pt x="1707" y="726"/>
                  </a:lnTo>
                  <a:lnTo>
                    <a:pt x="1707"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103"/>
            <p:cNvSpPr/>
            <p:nvPr/>
          </p:nvSpPr>
          <p:spPr>
            <a:xfrm>
              <a:off x="1519869" y="1513395"/>
              <a:ext cx="4127" cy="23315"/>
            </a:xfrm>
            <a:custGeom>
              <a:rect b="b" l="l" r="r" t="t"/>
              <a:pathLst>
                <a:path extrusionOk="0" h="1452" w="257">
                  <a:moveTo>
                    <a:pt x="1" y="1"/>
                  </a:moveTo>
                  <a:lnTo>
                    <a:pt x="1" y="1451"/>
                  </a:lnTo>
                  <a:lnTo>
                    <a:pt x="257" y="1451"/>
                  </a:lnTo>
                  <a:lnTo>
                    <a:pt x="257"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103"/>
            <p:cNvSpPr/>
            <p:nvPr/>
          </p:nvSpPr>
          <p:spPr>
            <a:xfrm>
              <a:off x="1606194" y="1295559"/>
              <a:ext cx="112354" cy="303487"/>
            </a:xfrm>
            <a:custGeom>
              <a:rect b="b" l="l" r="r" t="t"/>
              <a:pathLst>
                <a:path extrusionOk="0" h="18900" w="6997">
                  <a:moveTo>
                    <a:pt x="214" y="1"/>
                  </a:moveTo>
                  <a:lnTo>
                    <a:pt x="0" y="18899"/>
                  </a:lnTo>
                  <a:lnTo>
                    <a:pt x="6698" y="18899"/>
                  </a:lnTo>
                  <a:lnTo>
                    <a:pt x="6997" y="1"/>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103"/>
            <p:cNvSpPr/>
            <p:nvPr/>
          </p:nvSpPr>
          <p:spPr>
            <a:xfrm>
              <a:off x="1696614" y="1325699"/>
              <a:ext cx="107569" cy="273347"/>
            </a:xfrm>
            <a:custGeom>
              <a:rect b="b" l="l" r="r" t="t"/>
              <a:pathLst>
                <a:path extrusionOk="0" h="17023" w="6699">
                  <a:moveTo>
                    <a:pt x="214" y="1"/>
                  </a:moveTo>
                  <a:lnTo>
                    <a:pt x="0" y="17022"/>
                  </a:lnTo>
                  <a:lnTo>
                    <a:pt x="6698" y="17022"/>
                  </a:lnTo>
                  <a:lnTo>
                    <a:pt x="5717" y="1"/>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103"/>
            <p:cNvSpPr/>
            <p:nvPr/>
          </p:nvSpPr>
          <p:spPr>
            <a:xfrm>
              <a:off x="1765805" y="1373663"/>
              <a:ext cx="145240" cy="225383"/>
            </a:xfrm>
            <a:custGeom>
              <a:rect b="b" l="l" r="r" t="t"/>
              <a:pathLst>
                <a:path extrusionOk="0" h="14036" w="9045">
                  <a:moveTo>
                    <a:pt x="0" y="0"/>
                  </a:moveTo>
                  <a:lnTo>
                    <a:pt x="853" y="14035"/>
                  </a:lnTo>
                  <a:lnTo>
                    <a:pt x="9044" y="14035"/>
                  </a:lnTo>
                  <a:lnTo>
                    <a:pt x="8746"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103"/>
            <p:cNvSpPr/>
            <p:nvPr/>
          </p:nvSpPr>
          <p:spPr>
            <a:xfrm>
              <a:off x="1925417" y="1274331"/>
              <a:ext cx="122631" cy="324715"/>
            </a:xfrm>
            <a:custGeom>
              <a:rect b="b" l="l" r="r" t="t"/>
              <a:pathLst>
                <a:path extrusionOk="0" h="20222" w="7637">
                  <a:moveTo>
                    <a:pt x="469" y="0"/>
                  </a:moveTo>
                  <a:lnTo>
                    <a:pt x="0" y="20221"/>
                  </a:lnTo>
                  <a:lnTo>
                    <a:pt x="7636" y="20221"/>
                  </a:lnTo>
                  <a:lnTo>
                    <a:pt x="7210" y="0"/>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103"/>
            <p:cNvSpPr/>
            <p:nvPr/>
          </p:nvSpPr>
          <p:spPr>
            <a:xfrm>
              <a:off x="1563722" y="1295559"/>
              <a:ext cx="60296" cy="303487"/>
            </a:xfrm>
            <a:custGeom>
              <a:rect b="b" l="l" r="r" t="t"/>
              <a:pathLst>
                <a:path extrusionOk="0" h="18900" w="3755">
                  <a:moveTo>
                    <a:pt x="0" y="1"/>
                  </a:moveTo>
                  <a:lnTo>
                    <a:pt x="128" y="18899"/>
                  </a:lnTo>
                  <a:lnTo>
                    <a:pt x="3754" y="18899"/>
                  </a:lnTo>
                  <a:lnTo>
                    <a:pt x="2987" y="1"/>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103"/>
            <p:cNvSpPr/>
            <p:nvPr/>
          </p:nvSpPr>
          <p:spPr>
            <a:xfrm>
              <a:off x="1630858" y="1325699"/>
              <a:ext cx="80159" cy="273347"/>
            </a:xfrm>
            <a:custGeom>
              <a:rect b="b" l="l" r="r" t="t"/>
              <a:pathLst>
                <a:path extrusionOk="0" h="17023" w="4992">
                  <a:moveTo>
                    <a:pt x="0" y="1"/>
                  </a:moveTo>
                  <a:lnTo>
                    <a:pt x="213" y="17022"/>
                  </a:lnTo>
                  <a:lnTo>
                    <a:pt x="4991" y="17022"/>
                  </a:lnTo>
                  <a:lnTo>
                    <a:pt x="4522" y="1"/>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103"/>
            <p:cNvSpPr/>
            <p:nvPr/>
          </p:nvSpPr>
          <p:spPr>
            <a:xfrm>
              <a:off x="1728809" y="1373663"/>
              <a:ext cx="63716" cy="225383"/>
            </a:xfrm>
            <a:custGeom>
              <a:rect b="b" l="l" r="r" t="t"/>
              <a:pathLst>
                <a:path extrusionOk="0" h="14036" w="3968">
                  <a:moveTo>
                    <a:pt x="128" y="0"/>
                  </a:moveTo>
                  <a:lnTo>
                    <a:pt x="0" y="14035"/>
                  </a:lnTo>
                  <a:lnTo>
                    <a:pt x="3584" y="14035"/>
                  </a:lnTo>
                  <a:lnTo>
                    <a:pt x="3968"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103"/>
            <p:cNvSpPr/>
            <p:nvPr/>
          </p:nvSpPr>
          <p:spPr>
            <a:xfrm>
              <a:off x="1876088" y="1274331"/>
              <a:ext cx="63716" cy="324715"/>
            </a:xfrm>
            <a:custGeom>
              <a:rect b="b" l="l" r="r" t="t"/>
              <a:pathLst>
                <a:path extrusionOk="0" h="20222" w="3968">
                  <a:moveTo>
                    <a:pt x="3584" y="0"/>
                  </a:moveTo>
                  <a:lnTo>
                    <a:pt x="1" y="597"/>
                  </a:lnTo>
                  <a:lnTo>
                    <a:pt x="1" y="20221"/>
                  </a:lnTo>
                  <a:lnTo>
                    <a:pt x="3968" y="20221"/>
                  </a:lnTo>
                  <a:lnTo>
                    <a:pt x="3584" y="0"/>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103"/>
            <p:cNvSpPr/>
            <p:nvPr/>
          </p:nvSpPr>
          <p:spPr>
            <a:xfrm>
              <a:off x="1994593" y="1388725"/>
              <a:ext cx="50035" cy="210321"/>
            </a:xfrm>
            <a:custGeom>
              <a:rect b="b" l="l" r="r" t="t"/>
              <a:pathLst>
                <a:path extrusionOk="0" h="13098" w="3116">
                  <a:moveTo>
                    <a:pt x="171" y="1"/>
                  </a:moveTo>
                  <a:lnTo>
                    <a:pt x="1" y="13097"/>
                  </a:lnTo>
                  <a:lnTo>
                    <a:pt x="2816" y="13097"/>
                  </a:lnTo>
                  <a:lnTo>
                    <a:pt x="3115" y="1"/>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103"/>
            <p:cNvSpPr/>
            <p:nvPr/>
          </p:nvSpPr>
          <p:spPr>
            <a:xfrm>
              <a:off x="1948010" y="1388725"/>
              <a:ext cx="60296" cy="210321"/>
            </a:xfrm>
            <a:custGeom>
              <a:rect b="b" l="l" r="r" t="t"/>
              <a:pathLst>
                <a:path extrusionOk="0" h="13098" w="3755">
                  <a:moveTo>
                    <a:pt x="1" y="1"/>
                  </a:moveTo>
                  <a:lnTo>
                    <a:pt x="385" y="13097"/>
                  </a:lnTo>
                  <a:lnTo>
                    <a:pt x="3755" y="13097"/>
                  </a:lnTo>
                  <a:lnTo>
                    <a:pt x="3584" y="1"/>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103"/>
            <p:cNvSpPr/>
            <p:nvPr/>
          </p:nvSpPr>
          <p:spPr>
            <a:xfrm>
              <a:off x="2046651" y="1312002"/>
              <a:ext cx="56876" cy="287044"/>
            </a:xfrm>
            <a:custGeom>
              <a:rect b="b" l="l" r="r" t="t"/>
              <a:pathLst>
                <a:path extrusionOk="0" h="17876" w="3542">
                  <a:moveTo>
                    <a:pt x="385" y="1"/>
                  </a:moveTo>
                  <a:lnTo>
                    <a:pt x="1" y="17875"/>
                  </a:lnTo>
                  <a:lnTo>
                    <a:pt x="3457" y="17875"/>
                  </a:lnTo>
                  <a:lnTo>
                    <a:pt x="3542" y="299"/>
                  </a:lnTo>
                  <a:lnTo>
                    <a:pt x="385" y="1"/>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103"/>
            <p:cNvSpPr/>
            <p:nvPr/>
          </p:nvSpPr>
          <p:spPr>
            <a:xfrm>
              <a:off x="2013781" y="1312002"/>
              <a:ext cx="47964" cy="287044"/>
            </a:xfrm>
            <a:custGeom>
              <a:rect b="b" l="l" r="r" t="t"/>
              <a:pathLst>
                <a:path extrusionOk="0" h="17876" w="2987">
                  <a:moveTo>
                    <a:pt x="2645" y="1"/>
                  </a:moveTo>
                  <a:lnTo>
                    <a:pt x="0" y="129"/>
                  </a:lnTo>
                  <a:lnTo>
                    <a:pt x="86" y="17875"/>
                  </a:lnTo>
                  <a:lnTo>
                    <a:pt x="2987" y="17875"/>
                  </a:lnTo>
                  <a:lnTo>
                    <a:pt x="2645" y="1"/>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103"/>
            <p:cNvSpPr/>
            <p:nvPr/>
          </p:nvSpPr>
          <p:spPr>
            <a:xfrm>
              <a:off x="2106947" y="1288719"/>
              <a:ext cx="201409" cy="310327"/>
            </a:xfrm>
            <a:custGeom>
              <a:rect b="b" l="l" r="r" t="t"/>
              <a:pathLst>
                <a:path extrusionOk="0" h="19326" w="12543">
                  <a:moveTo>
                    <a:pt x="0" y="0"/>
                  </a:moveTo>
                  <a:lnTo>
                    <a:pt x="597" y="19325"/>
                  </a:lnTo>
                  <a:lnTo>
                    <a:pt x="12073" y="19325"/>
                  </a:lnTo>
                  <a:lnTo>
                    <a:pt x="12542" y="0"/>
                  </a:lnTo>
                  <a:close/>
                </a:path>
              </a:pathLst>
            </a:custGeom>
            <a:solidFill>
              <a:srgbClr val="AD15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103"/>
            <p:cNvSpPr/>
            <p:nvPr/>
          </p:nvSpPr>
          <p:spPr>
            <a:xfrm>
              <a:off x="2068586" y="1288719"/>
              <a:ext cx="75358" cy="310327"/>
            </a:xfrm>
            <a:custGeom>
              <a:rect b="b" l="l" r="r" t="t"/>
              <a:pathLst>
                <a:path extrusionOk="0" h="19326" w="4693">
                  <a:moveTo>
                    <a:pt x="0" y="0"/>
                  </a:moveTo>
                  <a:lnTo>
                    <a:pt x="171" y="19325"/>
                  </a:lnTo>
                  <a:lnTo>
                    <a:pt x="4693" y="19325"/>
                  </a:lnTo>
                  <a:lnTo>
                    <a:pt x="3712" y="0"/>
                  </a:lnTo>
                  <a:close/>
                </a:path>
              </a:pathLst>
            </a:custGeom>
            <a:solidFill>
              <a:srgbClr val="D82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103"/>
            <p:cNvSpPr/>
            <p:nvPr/>
          </p:nvSpPr>
          <p:spPr>
            <a:xfrm>
              <a:off x="1576054" y="1540806"/>
              <a:ext cx="32886" cy="18514"/>
            </a:xfrm>
            <a:custGeom>
              <a:rect b="b" l="l" r="r" t="t"/>
              <a:pathLst>
                <a:path extrusionOk="0" h="1153" w="2048">
                  <a:moveTo>
                    <a:pt x="0" y="0"/>
                  </a:moveTo>
                  <a:lnTo>
                    <a:pt x="0" y="1152"/>
                  </a:lnTo>
                  <a:lnTo>
                    <a:pt x="2048" y="1152"/>
                  </a:lnTo>
                  <a:lnTo>
                    <a:pt x="2048"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103"/>
            <p:cNvSpPr/>
            <p:nvPr/>
          </p:nvSpPr>
          <p:spPr>
            <a:xfrm>
              <a:off x="1576054" y="1570946"/>
              <a:ext cx="32886" cy="18514"/>
            </a:xfrm>
            <a:custGeom>
              <a:rect b="b" l="l" r="r" t="t"/>
              <a:pathLst>
                <a:path extrusionOk="0" h="1153" w="2048">
                  <a:moveTo>
                    <a:pt x="0" y="0"/>
                  </a:moveTo>
                  <a:lnTo>
                    <a:pt x="0" y="1152"/>
                  </a:lnTo>
                  <a:lnTo>
                    <a:pt x="2048" y="1152"/>
                  </a:lnTo>
                  <a:lnTo>
                    <a:pt x="2048"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103"/>
            <p:cNvSpPr/>
            <p:nvPr/>
          </p:nvSpPr>
          <p:spPr>
            <a:xfrm>
              <a:off x="1587696" y="1509285"/>
              <a:ext cx="4801" cy="20570"/>
            </a:xfrm>
            <a:custGeom>
              <a:rect b="b" l="l" r="r" t="t"/>
              <a:pathLst>
                <a:path extrusionOk="0" h="1281" w="299">
                  <a:moveTo>
                    <a:pt x="0" y="1"/>
                  </a:moveTo>
                  <a:lnTo>
                    <a:pt x="0" y="1281"/>
                  </a:lnTo>
                  <a:lnTo>
                    <a:pt x="299" y="1281"/>
                  </a:lnTo>
                  <a:lnTo>
                    <a:pt x="299"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103"/>
            <p:cNvSpPr/>
            <p:nvPr/>
          </p:nvSpPr>
          <p:spPr>
            <a:xfrm>
              <a:off x="1671949" y="1509285"/>
              <a:ext cx="5492" cy="20570"/>
            </a:xfrm>
            <a:custGeom>
              <a:rect b="b" l="l" r="r" t="t"/>
              <a:pathLst>
                <a:path extrusionOk="0" h="1281" w="342">
                  <a:moveTo>
                    <a:pt x="1" y="1"/>
                  </a:moveTo>
                  <a:lnTo>
                    <a:pt x="1" y="1281"/>
                  </a:lnTo>
                  <a:lnTo>
                    <a:pt x="342" y="1281"/>
                  </a:lnTo>
                  <a:lnTo>
                    <a:pt x="342"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103"/>
            <p:cNvSpPr/>
            <p:nvPr/>
          </p:nvSpPr>
          <p:spPr>
            <a:xfrm>
              <a:off x="1660998" y="1508610"/>
              <a:ext cx="5492" cy="20570"/>
            </a:xfrm>
            <a:custGeom>
              <a:rect b="b" l="l" r="r" t="t"/>
              <a:pathLst>
                <a:path extrusionOk="0" h="1281" w="342">
                  <a:moveTo>
                    <a:pt x="0" y="0"/>
                  </a:moveTo>
                  <a:lnTo>
                    <a:pt x="0" y="1280"/>
                  </a:lnTo>
                  <a:lnTo>
                    <a:pt x="341" y="1280"/>
                  </a:lnTo>
                  <a:lnTo>
                    <a:pt x="341"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103"/>
            <p:cNvSpPr/>
            <p:nvPr/>
          </p:nvSpPr>
          <p:spPr>
            <a:xfrm>
              <a:off x="1639754" y="1540806"/>
              <a:ext cx="58931" cy="18514"/>
            </a:xfrm>
            <a:custGeom>
              <a:rect b="b" l="l" r="r" t="t"/>
              <a:pathLst>
                <a:path extrusionOk="0" h="1153" w="3670">
                  <a:moveTo>
                    <a:pt x="1" y="0"/>
                  </a:moveTo>
                  <a:lnTo>
                    <a:pt x="1" y="1152"/>
                  </a:lnTo>
                  <a:lnTo>
                    <a:pt x="3669" y="1152"/>
                  </a:lnTo>
                  <a:lnTo>
                    <a:pt x="3669"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103"/>
            <p:cNvSpPr/>
            <p:nvPr/>
          </p:nvSpPr>
          <p:spPr>
            <a:xfrm>
              <a:off x="1639754" y="1570946"/>
              <a:ext cx="58931" cy="18514"/>
            </a:xfrm>
            <a:custGeom>
              <a:rect b="b" l="l" r="r" t="t"/>
              <a:pathLst>
                <a:path extrusionOk="0" h="1153" w="3670">
                  <a:moveTo>
                    <a:pt x="1" y="0"/>
                  </a:moveTo>
                  <a:lnTo>
                    <a:pt x="1" y="1152"/>
                  </a:lnTo>
                  <a:lnTo>
                    <a:pt x="3669" y="1152"/>
                  </a:lnTo>
                  <a:lnTo>
                    <a:pt x="3669"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103"/>
            <p:cNvSpPr/>
            <p:nvPr/>
          </p:nvSpPr>
          <p:spPr>
            <a:xfrm>
              <a:off x="2090504" y="1581222"/>
              <a:ext cx="31521" cy="11658"/>
            </a:xfrm>
            <a:custGeom>
              <a:rect b="b" l="l" r="r" t="t"/>
              <a:pathLst>
                <a:path extrusionOk="0" h="726" w="1963">
                  <a:moveTo>
                    <a:pt x="0" y="0"/>
                  </a:moveTo>
                  <a:lnTo>
                    <a:pt x="0" y="726"/>
                  </a:lnTo>
                  <a:lnTo>
                    <a:pt x="1963" y="726"/>
                  </a:lnTo>
                  <a:lnTo>
                    <a:pt x="1963" y="0"/>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103"/>
            <p:cNvSpPr/>
            <p:nvPr/>
          </p:nvSpPr>
          <p:spPr>
            <a:xfrm>
              <a:off x="2090504" y="1298996"/>
              <a:ext cx="17824" cy="11658"/>
            </a:xfrm>
            <a:custGeom>
              <a:rect b="b" l="l" r="r" t="t"/>
              <a:pathLst>
                <a:path extrusionOk="0" h="726" w="1110">
                  <a:moveTo>
                    <a:pt x="0" y="0"/>
                  </a:moveTo>
                  <a:lnTo>
                    <a:pt x="0" y="725"/>
                  </a:lnTo>
                  <a:lnTo>
                    <a:pt x="1109" y="725"/>
                  </a:lnTo>
                  <a:lnTo>
                    <a:pt x="1109" y="0"/>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103"/>
            <p:cNvSpPr/>
            <p:nvPr/>
          </p:nvSpPr>
          <p:spPr>
            <a:xfrm>
              <a:off x="1971309" y="1433252"/>
              <a:ext cx="14404" cy="125377"/>
            </a:xfrm>
            <a:custGeom>
              <a:rect b="b" l="l" r="r" t="t"/>
              <a:pathLst>
                <a:path extrusionOk="0" h="7808" w="897">
                  <a:moveTo>
                    <a:pt x="0" y="1"/>
                  </a:moveTo>
                  <a:lnTo>
                    <a:pt x="128" y="7807"/>
                  </a:lnTo>
                  <a:lnTo>
                    <a:pt x="896" y="7807"/>
                  </a:lnTo>
                  <a:lnTo>
                    <a:pt x="768"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103"/>
            <p:cNvSpPr/>
            <p:nvPr/>
          </p:nvSpPr>
          <p:spPr>
            <a:xfrm>
              <a:off x="1961033" y="1398311"/>
              <a:ext cx="30156" cy="16459"/>
            </a:xfrm>
            <a:custGeom>
              <a:rect b="b" l="l" r="r" t="t"/>
              <a:pathLst>
                <a:path extrusionOk="0" h="1025" w="1878">
                  <a:moveTo>
                    <a:pt x="0" y="1"/>
                  </a:moveTo>
                  <a:lnTo>
                    <a:pt x="0" y="1025"/>
                  </a:lnTo>
                  <a:lnTo>
                    <a:pt x="1877" y="1025"/>
                  </a:lnTo>
                  <a:lnTo>
                    <a:pt x="1877"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103"/>
            <p:cNvSpPr/>
            <p:nvPr/>
          </p:nvSpPr>
          <p:spPr>
            <a:xfrm>
              <a:off x="2019257" y="1573691"/>
              <a:ext cx="32902" cy="16443"/>
            </a:xfrm>
            <a:custGeom>
              <a:rect b="b" l="l" r="r" t="t"/>
              <a:pathLst>
                <a:path extrusionOk="0" h="1024" w="2049">
                  <a:moveTo>
                    <a:pt x="1" y="0"/>
                  </a:moveTo>
                  <a:lnTo>
                    <a:pt x="1" y="1024"/>
                  </a:lnTo>
                  <a:lnTo>
                    <a:pt x="2048" y="1024"/>
                  </a:lnTo>
                  <a:lnTo>
                    <a:pt x="2048"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103"/>
            <p:cNvSpPr/>
            <p:nvPr/>
          </p:nvSpPr>
          <p:spPr>
            <a:xfrm>
              <a:off x="2018567" y="1321589"/>
              <a:ext cx="30846" cy="17840"/>
            </a:xfrm>
            <a:custGeom>
              <a:rect b="b" l="l" r="r" t="t"/>
              <a:pathLst>
                <a:path extrusionOk="0" h="1111" w="1921">
                  <a:moveTo>
                    <a:pt x="1921" y="1"/>
                  </a:moveTo>
                  <a:lnTo>
                    <a:pt x="1" y="86"/>
                  </a:lnTo>
                  <a:lnTo>
                    <a:pt x="1" y="1110"/>
                  </a:lnTo>
                  <a:lnTo>
                    <a:pt x="1921" y="982"/>
                  </a:lnTo>
                  <a:lnTo>
                    <a:pt x="1921"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103"/>
            <p:cNvSpPr/>
            <p:nvPr/>
          </p:nvSpPr>
          <p:spPr>
            <a:xfrm>
              <a:off x="1961033" y="1573691"/>
              <a:ext cx="36322" cy="16443"/>
            </a:xfrm>
            <a:custGeom>
              <a:rect b="b" l="l" r="r" t="t"/>
              <a:pathLst>
                <a:path extrusionOk="0" h="1024" w="2262">
                  <a:moveTo>
                    <a:pt x="0" y="0"/>
                  </a:moveTo>
                  <a:lnTo>
                    <a:pt x="0" y="1024"/>
                  </a:lnTo>
                  <a:lnTo>
                    <a:pt x="2261" y="1024"/>
                  </a:lnTo>
                  <a:lnTo>
                    <a:pt x="2261"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103"/>
            <p:cNvSpPr/>
            <p:nvPr/>
          </p:nvSpPr>
          <p:spPr>
            <a:xfrm>
              <a:off x="1882945" y="1570946"/>
              <a:ext cx="46599" cy="18514"/>
            </a:xfrm>
            <a:custGeom>
              <a:rect b="b" l="l" r="r" t="t"/>
              <a:pathLst>
                <a:path extrusionOk="0" h="1153" w="2902">
                  <a:moveTo>
                    <a:pt x="0" y="0"/>
                  </a:moveTo>
                  <a:lnTo>
                    <a:pt x="0" y="1152"/>
                  </a:lnTo>
                  <a:lnTo>
                    <a:pt x="2901" y="1152"/>
                  </a:lnTo>
                  <a:lnTo>
                    <a:pt x="2901"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103"/>
            <p:cNvSpPr/>
            <p:nvPr/>
          </p:nvSpPr>
          <p:spPr>
            <a:xfrm>
              <a:off x="1738395" y="1378448"/>
              <a:ext cx="32902" cy="23315"/>
            </a:xfrm>
            <a:custGeom>
              <a:rect b="b" l="l" r="r" t="t"/>
              <a:pathLst>
                <a:path extrusionOk="0" h="1452" w="2049">
                  <a:moveTo>
                    <a:pt x="1" y="1"/>
                  </a:moveTo>
                  <a:lnTo>
                    <a:pt x="1" y="1366"/>
                  </a:lnTo>
                  <a:lnTo>
                    <a:pt x="2048" y="1451"/>
                  </a:lnTo>
                  <a:lnTo>
                    <a:pt x="2048" y="86"/>
                  </a:lnTo>
                  <a:lnTo>
                    <a:pt x="1"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103"/>
            <p:cNvSpPr/>
            <p:nvPr/>
          </p:nvSpPr>
          <p:spPr>
            <a:xfrm>
              <a:off x="1737721" y="1568200"/>
              <a:ext cx="48638" cy="23315"/>
            </a:xfrm>
            <a:custGeom>
              <a:rect b="b" l="l" r="r" t="t"/>
              <a:pathLst>
                <a:path extrusionOk="0" h="1452" w="3029">
                  <a:moveTo>
                    <a:pt x="0" y="1"/>
                  </a:moveTo>
                  <a:lnTo>
                    <a:pt x="0" y="1366"/>
                  </a:lnTo>
                  <a:lnTo>
                    <a:pt x="3029" y="1451"/>
                  </a:lnTo>
                  <a:lnTo>
                    <a:pt x="3029" y="86"/>
                  </a:lnTo>
                  <a:lnTo>
                    <a:pt x="0"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103"/>
            <p:cNvSpPr/>
            <p:nvPr/>
          </p:nvSpPr>
          <p:spPr>
            <a:xfrm>
              <a:off x="2095289" y="1561359"/>
              <a:ext cx="14404" cy="11658"/>
            </a:xfrm>
            <a:custGeom>
              <a:rect b="b" l="l" r="r" t="t"/>
              <a:pathLst>
                <a:path extrusionOk="0" h="726" w="897">
                  <a:moveTo>
                    <a:pt x="1" y="0"/>
                  </a:moveTo>
                  <a:lnTo>
                    <a:pt x="1" y="725"/>
                  </a:lnTo>
                  <a:lnTo>
                    <a:pt x="897" y="725"/>
                  </a:lnTo>
                  <a:lnTo>
                    <a:pt x="897" y="0"/>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103"/>
            <p:cNvSpPr/>
            <p:nvPr/>
          </p:nvSpPr>
          <p:spPr>
            <a:xfrm>
              <a:off x="1656197" y="1344198"/>
              <a:ext cx="27410" cy="23091"/>
            </a:xfrm>
            <a:custGeom>
              <a:rect b="b" l="l" r="r" t="t"/>
              <a:pathLst>
                <a:path extrusionOk="0" h="1438" w="1707">
                  <a:moveTo>
                    <a:pt x="768" y="1"/>
                  </a:moveTo>
                  <a:cubicBezTo>
                    <a:pt x="342" y="1"/>
                    <a:pt x="0" y="385"/>
                    <a:pt x="43" y="811"/>
                  </a:cubicBezTo>
                  <a:cubicBezTo>
                    <a:pt x="98" y="1195"/>
                    <a:pt x="435" y="1438"/>
                    <a:pt x="770" y="1438"/>
                  </a:cubicBezTo>
                  <a:cubicBezTo>
                    <a:pt x="957" y="1438"/>
                    <a:pt x="1143" y="1363"/>
                    <a:pt x="1280" y="1195"/>
                  </a:cubicBezTo>
                  <a:cubicBezTo>
                    <a:pt x="1707" y="726"/>
                    <a:pt x="1366" y="1"/>
                    <a:pt x="768" y="1"/>
                  </a:cubicBez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103"/>
            <p:cNvSpPr/>
            <p:nvPr/>
          </p:nvSpPr>
          <p:spPr>
            <a:xfrm>
              <a:off x="1574673" y="1307201"/>
              <a:ext cx="26736" cy="23267"/>
            </a:xfrm>
            <a:custGeom>
              <a:rect b="b" l="l" r="r" t="t"/>
              <a:pathLst>
                <a:path extrusionOk="0" h="1449" w="1665">
                  <a:moveTo>
                    <a:pt x="726" y="1"/>
                  </a:moveTo>
                  <a:cubicBezTo>
                    <a:pt x="299" y="44"/>
                    <a:pt x="1" y="385"/>
                    <a:pt x="1" y="812"/>
                  </a:cubicBezTo>
                  <a:cubicBezTo>
                    <a:pt x="55" y="1215"/>
                    <a:pt x="380" y="1449"/>
                    <a:pt x="720" y="1449"/>
                  </a:cubicBezTo>
                  <a:cubicBezTo>
                    <a:pt x="919" y="1449"/>
                    <a:pt x="1123" y="1369"/>
                    <a:pt x="1281" y="1195"/>
                  </a:cubicBezTo>
                  <a:cubicBezTo>
                    <a:pt x="1665" y="726"/>
                    <a:pt x="1366" y="1"/>
                    <a:pt x="726" y="1"/>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103"/>
            <p:cNvSpPr/>
            <p:nvPr/>
          </p:nvSpPr>
          <p:spPr>
            <a:xfrm>
              <a:off x="1902118" y="1303781"/>
              <a:ext cx="16459" cy="13617"/>
            </a:xfrm>
            <a:custGeom>
              <a:rect b="b" l="l" r="r" t="t"/>
              <a:pathLst>
                <a:path extrusionOk="0" h="848" w="1025">
                  <a:moveTo>
                    <a:pt x="427" y="1"/>
                  </a:moveTo>
                  <a:cubicBezTo>
                    <a:pt x="214" y="1"/>
                    <a:pt x="1" y="171"/>
                    <a:pt x="1" y="427"/>
                  </a:cubicBezTo>
                  <a:cubicBezTo>
                    <a:pt x="29" y="686"/>
                    <a:pt x="232" y="848"/>
                    <a:pt x="453" y="848"/>
                  </a:cubicBezTo>
                  <a:cubicBezTo>
                    <a:pt x="560" y="848"/>
                    <a:pt x="671" y="810"/>
                    <a:pt x="768" y="726"/>
                  </a:cubicBezTo>
                  <a:cubicBezTo>
                    <a:pt x="1024" y="427"/>
                    <a:pt x="811" y="1"/>
                    <a:pt x="427" y="1"/>
                  </a:cubicBez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103"/>
            <p:cNvSpPr/>
            <p:nvPr/>
          </p:nvSpPr>
          <p:spPr>
            <a:xfrm>
              <a:off x="1904173" y="1409279"/>
              <a:ext cx="16459" cy="14098"/>
            </a:xfrm>
            <a:custGeom>
              <a:rect b="b" l="l" r="r" t="t"/>
              <a:pathLst>
                <a:path extrusionOk="0" h="878" w="1025">
                  <a:moveTo>
                    <a:pt x="470" y="0"/>
                  </a:moveTo>
                  <a:cubicBezTo>
                    <a:pt x="214" y="43"/>
                    <a:pt x="1" y="214"/>
                    <a:pt x="43" y="470"/>
                  </a:cubicBezTo>
                  <a:cubicBezTo>
                    <a:pt x="43" y="718"/>
                    <a:pt x="240" y="878"/>
                    <a:pt x="449" y="878"/>
                  </a:cubicBezTo>
                  <a:cubicBezTo>
                    <a:pt x="562" y="878"/>
                    <a:pt x="678" y="831"/>
                    <a:pt x="768" y="726"/>
                  </a:cubicBezTo>
                  <a:cubicBezTo>
                    <a:pt x="1024" y="470"/>
                    <a:pt x="854" y="0"/>
                    <a:pt x="470" y="0"/>
                  </a:cubicBez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103"/>
            <p:cNvSpPr/>
            <p:nvPr/>
          </p:nvSpPr>
          <p:spPr>
            <a:xfrm>
              <a:off x="1908284" y="1528473"/>
              <a:ext cx="16459" cy="14098"/>
            </a:xfrm>
            <a:custGeom>
              <a:rect b="b" l="l" r="r" t="t"/>
              <a:pathLst>
                <a:path extrusionOk="0" h="878" w="1025">
                  <a:moveTo>
                    <a:pt x="427" y="0"/>
                  </a:moveTo>
                  <a:cubicBezTo>
                    <a:pt x="214" y="0"/>
                    <a:pt x="1" y="214"/>
                    <a:pt x="1" y="470"/>
                  </a:cubicBezTo>
                  <a:cubicBezTo>
                    <a:pt x="28" y="718"/>
                    <a:pt x="235" y="878"/>
                    <a:pt x="447" y="878"/>
                  </a:cubicBezTo>
                  <a:cubicBezTo>
                    <a:pt x="562" y="878"/>
                    <a:pt x="678" y="831"/>
                    <a:pt x="768" y="726"/>
                  </a:cubicBezTo>
                  <a:cubicBezTo>
                    <a:pt x="1024" y="470"/>
                    <a:pt x="811" y="0"/>
                    <a:pt x="427" y="0"/>
                  </a:cubicBez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103"/>
            <p:cNvSpPr/>
            <p:nvPr/>
          </p:nvSpPr>
          <p:spPr>
            <a:xfrm>
              <a:off x="817722" y="2664927"/>
              <a:ext cx="119901" cy="278148"/>
            </a:xfrm>
            <a:custGeom>
              <a:rect b="b" l="l" r="r" t="t"/>
              <a:pathLst>
                <a:path extrusionOk="0" h="17322" w="7467">
                  <a:moveTo>
                    <a:pt x="470" y="1"/>
                  </a:moveTo>
                  <a:lnTo>
                    <a:pt x="1" y="17321"/>
                  </a:lnTo>
                  <a:lnTo>
                    <a:pt x="7466" y="17321"/>
                  </a:lnTo>
                  <a:lnTo>
                    <a:pt x="7083" y="1"/>
                  </a:lnTo>
                  <a:close/>
                </a:path>
              </a:pathLst>
            </a:custGeom>
            <a:solidFill>
              <a:srgbClr val="AD15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103"/>
            <p:cNvSpPr/>
            <p:nvPr/>
          </p:nvSpPr>
          <p:spPr>
            <a:xfrm>
              <a:off x="769775" y="2664927"/>
              <a:ext cx="61677" cy="278148"/>
            </a:xfrm>
            <a:custGeom>
              <a:rect b="b" l="l" r="r" t="t"/>
              <a:pathLst>
                <a:path extrusionOk="0" h="17322" w="3841">
                  <a:moveTo>
                    <a:pt x="3499" y="1"/>
                  </a:moveTo>
                  <a:lnTo>
                    <a:pt x="1" y="470"/>
                  </a:lnTo>
                  <a:lnTo>
                    <a:pt x="1" y="17321"/>
                  </a:lnTo>
                  <a:lnTo>
                    <a:pt x="3840" y="17321"/>
                  </a:lnTo>
                  <a:lnTo>
                    <a:pt x="3499" y="1"/>
                  </a:lnTo>
                  <a:close/>
                </a:path>
              </a:pathLst>
            </a:custGeom>
            <a:solidFill>
              <a:srgbClr val="D82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103"/>
            <p:cNvSpPr/>
            <p:nvPr/>
          </p:nvSpPr>
          <p:spPr>
            <a:xfrm>
              <a:off x="885549" y="2733428"/>
              <a:ext cx="48654" cy="209647"/>
            </a:xfrm>
            <a:custGeom>
              <a:rect b="b" l="l" r="r" t="t"/>
              <a:pathLst>
                <a:path extrusionOk="0" h="13056" w="3030">
                  <a:moveTo>
                    <a:pt x="128" y="1"/>
                  </a:moveTo>
                  <a:lnTo>
                    <a:pt x="0" y="13055"/>
                  </a:lnTo>
                  <a:lnTo>
                    <a:pt x="2731" y="13055"/>
                  </a:lnTo>
                  <a:lnTo>
                    <a:pt x="3029" y="1"/>
                  </a:lnTo>
                  <a:close/>
                </a:path>
              </a:pathLst>
            </a:custGeom>
            <a:solidFill>
              <a:srgbClr val="AD15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103"/>
            <p:cNvSpPr/>
            <p:nvPr/>
          </p:nvSpPr>
          <p:spPr>
            <a:xfrm>
              <a:off x="839641" y="2733428"/>
              <a:ext cx="58931" cy="209647"/>
            </a:xfrm>
            <a:custGeom>
              <a:rect b="b" l="l" r="r" t="t"/>
              <a:pathLst>
                <a:path extrusionOk="0" h="13056" w="3670">
                  <a:moveTo>
                    <a:pt x="1" y="1"/>
                  </a:moveTo>
                  <a:lnTo>
                    <a:pt x="428" y="13055"/>
                  </a:lnTo>
                  <a:lnTo>
                    <a:pt x="3670" y="13055"/>
                  </a:lnTo>
                  <a:lnTo>
                    <a:pt x="3499" y="1"/>
                  </a:lnTo>
                  <a:close/>
                </a:path>
              </a:pathLst>
            </a:custGeom>
            <a:solidFill>
              <a:srgbClr val="D82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103"/>
            <p:cNvSpPr/>
            <p:nvPr/>
          </p:nvSpPr>
          <p:spPr>
            <a:xfrm>
              <a:off x="936243" y="2657396"/>
              <a:ext cx="56185" cy="285679"/>
            </a:xfrm>
            <a:custGeom>
              <a:rect b="b" l="l" r="r" t="t"/>
              <a:pathLst>
                <a:path extrusionOk="0" h="17791" w="3499">
                  <a:moveTo>
                    <a:pt x="384" y="0"/>
                  </a:moveTo>
                  <a:lnTo>
                    <a:pt x="0" y="17790"/>
                  </a:lnTo>
                  <a:lnTo>
                    <a:pt x="3370" y="17790"/>
                  </a:lnTo>
                  <a:lnTo>
                    <a:pt x="3498" y="299"/>
                  </a:lnTo>
                  <a:lnTo>
                    <a:pt x="384"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103"/>
            <p:cNvSpPr/>
            <p:nvPr/>
          </p:nvSpPr>
          <p:spPr>
            <a:xfrm>
              <a:off x="904048" y="2657396"/>
              <a:ext cx="46583" cy="285679"/>
            </a:xfrm>
            <a:custGeom>
              <a:rect b="b" l="l" r="r" t="t"/>
              <a:pathLst>
                <a:path extrusionOk="0" h="17791" w="2901">
                  <a:moveTo>
                    <a:pt x="2602" y="0"/>
                  </a:moveTo>
                  <a:lnTo>
                    <a:pt x="0" y="128"/>
                  </a:lnTo>
                  <a:lnTo>
                    <a:pt x="85" y="17790"/>
                  </a:lnTo>
                  <a:lnTo>
                    <a:pt x="2901" y="17790"/>
                  </a:lnTo>
                  <a:lnTo>
                    <a:pt x="2602"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103"/>
            <p:cNvSpPr/>
            <p:nvPr/>
          </p:nvSpPr>
          <p:spPr>
            <a:xfrm>
              <a:off x="981445" y="2634097"/>
              <a:ext cx="124686" cy="308978"/>
            </a:xfrm>
            <a:custGeom>
              <a:rect b="b" l="l" r="r" t="t"/>
              <a:pathLst>
                <a:path extrusionOk="0" h="19242" w="7765">
                  <a:moveTo>
                    <a:pt x="1" y="1"/>
                  </a:moveTo>
                  <a:lnTo>
                    <a:pt x="385" y="19241"/>
                  </a:lnTo>
                  <a:lnTo>
                    <a:pt x="7466" y="19241"/>
                  </a:lnTo>
                  <a:lnTo>
                    <a:pt x="7765" y="1"/>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103"/>
            <p:cNvSpPr/>
            <p:nvPr/>
          </p:nvSpPr>
          <p:spPr>
            <a:xfrm>
              <a:off x="957471" y="2634097"/>
              <a:ext cx="34957" cy="308978"/>
            </a:xfrm>
            <a:custGeom>
              <a:rect b="b" l="l" r="r" t="t"/>
              <a:pathLst>
                <a:path extrusionOk="0" h="19242" w="2177">
                  <a:moveTo>
                    <a:pt x="1" y="1"/>
                  </a:moveTo>
                  <a:lnTo>
                    <a:pt x="86" y="19241"/>
                  </a:lnTo>
                  <a:lnTo>
                    <a:pt x="2176" y="19241"/>
                  </a:lnTo>
                  <a:lnTo>
                    <a:pt x="1750" y="1"/>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103"/>
            <p:cNvSpPr/>
            <p:nvPr/>
          </p:nvSpPr>
          <p:spPr>
            <a:xfrm>
              <a:off x="1049946" y="2642318"/>
              <a:ext cx="135654" cy="300757"/>
            </a:xfrm>
            <a:custGeom>
              <a:rect b="b" l="l" r="r" t="t"/>
              <a:pathLst>
                <a:path extrusionOk="0" h="18730" w="8448">
                  <a:moveTo>
                    <a:pt x="897" y="1"/>
                  </a:moveTo>
                  <a:lnTo>
                    <a:pt x="1" y="18729"/>
                  </a:lnTo>
                  <a:lnTo>
                    <a:pt x="8192" y="18729"/>
                  </a:lnTo>
                  <a:lnTo>
                    <a:pt x="8448" y="1"/>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103"/>
            <p:cNvSpPr/>
            <p:nvPr/>
          </p:nvSpPr>
          <p:spPr>
            <a:xfrm>
              <a:off x="1001308" y="2642318"/>
              <a:ext cx="71263" cy="300757"/>
            </a:xfrm>
            <a:custGeom>
              <a:rect b="b" l="l" r="r" t="t"/>
              <a:pathLst>
                <a:path extrusionOk="0" h="18730" w="4438">
                  <a:moveTo>
                    <a:pt x="3968" y="1"/>
                  </a:moveTo>
                  <a:lnTo>
                    <a:pt x="1" y="470"/>
                  </a:lnTo>
                  <a:lnTo>
                    <a:pt x="129" y="18729"/>
                  </a:lnTo>
                  <a:lnTo>
                    <a:pt x="4438" y="18729"/>
                  </a:lnTo>
                  <a:lnTo>
                    <a:pt x="39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103"/>
            <p:cNvSpPr/>
            <p:nvPr/>
          </p:nvSpPr>
          <p:spPr>
            <a:xfrm>
              <a:off x="965002" y="2925235"/>
              <a:ext cx="20570" cy="11674"/>
            </a:xfrm>
            <a:custGeom>
              <a:rect b="b" l="l" r="r" t="t"/>
              <a:pathLst>
                <a:path extrusionOk="0" h="727" w="1281">
                  <a:moveTo>
                    <a:pt x="1" y="1"/>
                  </a:moveTo>
                  <a:lnTo>
                    <a:pt x="1" y="726"/>
                  </a:lnTo>
                  <a:lnTo>
                    <a:pt x="1281" y="726"/>
                  </a:lnTo>
                  <a:lnTo>
                    <a:pt x="1281"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103"/>
            <p:cNvSpPr/>
            <p:nvPr/>
          </p:nvSpPr>
          <p:spPr>
            <a:xfrm>
              <a:off x="965002" y="2645064"/>
              <a:ext cx="11674" cy="10983"/>
            </a:xfrm>
            <a:custGeom>
              <a:rect b="b" l="l" r="r" t="t"/>
              <a:pathLst>
                <a:path extrusionOk="0" h="684" w="727">
                  <a:moveTo>
                    <a:pt x="1" y="1"/>
                  </a:moveTo>
                  <a:lnTo>
                    <a:pt x="1" y="683"/>
                  </a:lnTo>
                  <a:lnTo>
                    <a:pt x="726" y="683"/>
                  </a:lnTo>
                  <a:lnTo>
                    <a:pt x="726"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103"/>
            <p:cNvSpPr/>
            <p:nvPr/>
          </p:nvSpPr>
          <p:spPr>
            <a:xfrm>
              <a:off x="1008855" y="2918395"/>
              <a:ext cx="45908" cy="16459"/>
            </a:xfrm>
            <a:custGeom>
              <a:rect b="b" l="l" r="r" t="t"/>
              <a:pathLst>
                <a:path extrusionOk="0" h="1025" w="2859">
                  <a:moveTo>
                    <a:pt x="0" y="0"/>
                  </a:moveTo>
                  <a:lnTo>
                    <a:pt x="0" y="1024"/>
                  </a:lnTo>
                  <a:lnTo>
                    <a:pt x="2858" y="1024"/>
                  </a:lnTo>
                  <a:lnTo>
                    <a:pt x="2858"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103"/>
            <p:cNvSpPr/>
            <p:nvPr/>
          </p:nvSpPr>
          <p:spPr>
            <a:xfrm>
              <a:off x="862250" y="2777956"/>
              <a:ext cx="14404" cy="124703"/>
            </a:xfrm>
            <a:custGeom>
              <a:rect b="b" l="l" r="r" t="t"/>
              <a:pathLst>
                <a:path extrusionOk="0" h="7766" w="897">
                  <a:moveTo>
                    <a:pt x="1" y="1"/>
                  </a:moveTo>
                  <a:lnTo>
                    <a:pt x="129" y="7765"/>
                  </a:lnTo>
                  <a:lnTo>
                    <a:pt x="897" y="7765"/>
                  </a:lnTo>
                  <a:lnTo>
                    <a:pt x="769" y="1"/>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103"/>
            <p:cNvSpPr/>
            <p:nvPr/>
          </p:nvSpPr>
          <p:spPr>
            <a:xfrm>
              <a:off x="852664" y="2743705"/>
              <a:ext cx="29466" cy="16459"/>
            </a:xfrm>
            <a:custGeom>
              <a:rect b="b" l="l" r="r" t="t"/>
              <a:pathLst>
                <a:path extrusionOk="0" h="1025" w="1835">
                  <a:moveTo>
                    <a:pt x="1" y="1"/>
                  </a:moveTo>
                  <a:lnTo>
                    <a:pt x="1" y="1025"/>
                  </a:lnTo>
                  <a:lnTo>
                    <a:pt x="1835" y="1025"/>
                  </a:lnTo>
                  <a:lnTo>
                    <a:pt x="1835" y="1"/>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103"/>
            <p:cNvSpPr/>
            <p:nvPr/>
          </p:nvSpPr>
          <p:spPr>
            <a:xfrm>
              <a:off x="909523" y="2918395"/>
              <a:ext cx="32211" cy="15768"/>
            </a:xfrm>
            <a:custGeom>
              <a:rect b="b" l="l" r="r" t="t"/>
              <a:pathLst>
                <a:path extrusionOk="0" h="982" w="2006">
                  <a:moveTo>
                    <a:pt x="0" y="0"/>
                  </a:moveTo>
                  <a:lnTo>
                    <a:pt x="0" y="981"/>
                  </a:lnTo>
                  <a:lnTo>
                    <a:pt x="2005" y="981"/>
                  </a:lnTo>
                  <a:lnTo>
                    <a:pt x="2005"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103"/>
            <p:cNvSpPr/>
            <p:nvPr/>
          </p:nvSpPr>
          <p:spPr>
            <a:xfrm>
              <a:off x="908833" y="2666982"/>
              <a:ext cx="30156" cy="17824"/>
            </a:xfrm>
            <a:custGeom>
              <a:rect b="b" l="l" r="r" t="t"/>
              <a:pathLst>
                <a:path extrusionOk="0" h="1110" w="1878">
                  <a:moveTo>
                    <a:pt x="1878" y="1"/>
                  </a:moveTo>
                  <a:lnTo>
                    <a:pt x="1" y="86"/>
                  </a:lnTo>
                  <a:lnTo>
                    <a:pt x="1" y="1110"/>
                  </a:lnTo>
                  <a:lnTo>
                    <a:pt x="1878" y="982"/>
                  </a:lnTo>
                  <a:lnTo>
                    <a:pt x="1878"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103"/>
            <p:cNvSpPr/>
            <p:nvPr/>
          </p:nvSpPr>
          <p:spPr>
            <a:xfrm>
              <a:off x="852664" y="2918395"/>
              <a:ext cx="35632" cy="15768"/>
            </a:xfrm>
            <a:custGeom>
              <a:rect b="b" l="l" r="r" t="t"/>
              <a:pathLst>
                <a:path extrusionOk="0" h="982" w="2219">
                  <a:moveTo>
                    <a:pt x="1" y="0"/>
                  </a:moveTo>
                  <a:lnTo>
                    <a:pt x="1" y="981"/>
                  </a:lnTo>
                  <a:lnTo>
                    <a:pt x="2219" y="981"/>
                  </a:lnTo>
                  <a:lnTo>
                    <a:pt x="2219"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103"/>
            <p:cNvSpPr/>
            <p:nvPr/>
          </p:nvSpPr>
          <p:spPr>
            <a:xfrm>
              <a:off x="775941" y="2918395"/>
              <a:ext cx="45908" cy="16459"/>
            </a:xfrm>
            <a:custGeom>
              <a:rect b="b" l="l" r="r" t="t"/>
              <a:pathLst>
                <a:path extrusionOk="0" h="1025" w="2859">
                  <a:moveTo>
                    <a:pt x="1" y="0"/>
                  </a:moveTo>
                  <a:lnTo>
                    <a:pt x="1" y="1024"/>
                  </a:lnTo>
                  <a:lnTo>
                    <a:pt x="2859" y="1024"/>
                  </a:lnTo>
                  <a:lnTo>
                    <a:pt x="2859" y="0"/>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103"/>
            <p:cNvSpPr/>
            <p:nvPr/>
          </p:nvSpPr>
          <p:spPr>
            <a:xfrm>
              <a:off x="1008855" y="2887564"/>
              <a:ext cx="45908" cy="11658"/>
            </a:xfrm>
            <a:custGeom>
              <a:rect b="b" l="l" r="r" t="t"/>
              <a:pathLst>
                <a:path extrusionOk="0" h="726" w="2859">
                  <a:moveTo>
                    <a:pt x="0" y="0"/>
                  </a:moveTo>
                  <a:lnTo>
                    <a:pt x="0" y="726"/>
                  </a:lnTo>
                  <a:lnTo>
                    <a:pt x="2858" y="726"/>
                  </a:lnTo>
                  <a:lnTo>
                    <a:pt x="2858"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103"/>
            <p:cNvSpPr/>
            <p:nvPr/>
          </p:nvSpPr>
          <p:spPr>
            <a:xfrm>
              <a:off x="1008855" y="2657396"/>
              <a:ext cx="32211" cy="11658"/>
            </a:xfrm>
            <a:custGeom>
              <a:rect b="b" l="l" r="r" t="t"/>
              <a:pathLst>
                <a:path extrusionOk="0" h="726" w="2006">
                  <a:moveTo>
                    <a:pt x="0" y="0"/>
                  </a:moveTo>
                  <a:lnTo>
                    <a:pt x="0" y="726"/>
                  </a:lnTo>
                  <a:lnTo>
                    <a:pt x="2005" y="726"/>
                  </a:lnTo>
                  <a:lnTo>
                    <a:pt x="2005"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103"/>
            <p:cNvSpPr/>
            <p:nvPr/>
          </p:nvSpPr>
          <p:spPr>
            <a:xfrm>
              <a:off x="1008855" y="2684116"/>
              <a:ext cx="38377" cy="11658"/>
            </a:xfrm>
            <a:custGeom>
              <a:rect b="b" l="l" r="r" t="t"/>
              <a:pathLst>
                <a:path extrusionOk="0" h="726" w="2390">
                  <a:moveTo>
                    <a:pt x="0" y="0"/>
                  </a:moveTo>
                  <a:lnTo>
                    <a:pt x="0" y="725"/>
                  </a:lnTo>
                  <a:lnTo>
                    <a:pt x="2389" y="725"/>
                  </a:lnTo>
                  <a:lnTo>
                    <a:pt x="2389"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103"/>
            <p:cNvSpPr/>
            <p:nvPr/>
          </p:nvSpPr>
          <p:spPr>
            <a:xfrm>
              <a:off x="1028718" y="2858115"/>
              <a:ext cx="5492" cy="22609"/>
            </a:xfrm>
            <a:custGeom>
              <a:rect b="b" l="l" r="r" t="t"/>
              <a:pathLst>
                <a:path extrusionOk="0" h="1408" w="342">
                  <a:moveTo>
                    <a:pt x="0" y="0"/>
                  </a:moveTo>
                  <a:lnTo>
                    <a:pt x="0" y="1408"/>
                  </a:lnTo>
                  <a:lnTo>
                    <a:pt x="342" y="1408"/>
                  </a:lnTo>
                  <a:lnTo>
                    <a:pt x="342"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103"/>
            <p:cNvSpPr/>
            <p:nvPr/>
          </p:nvSpPr>
          <p:spPr>
            <a:xfrm>
              <a:off x="968438" y="2906062"/>
              <a:ext cx="8912" cy="10967"/>
            </a:xfrm>
            <a:custGeom>
              <a:rect b="b" l="l" r="r" t="t"/>
              <a:pathLst>
                <a:path extrusionOk="0" h="683" w="555">
                  <a:moveTo>
                    <a:pt x="0" y="0"/>
                  </a:moveTo>
                  <a:lnTo>
                    <a:pt x="0" y="683"/>
                  </a:lnTo>
                  <a:lnTo>
                    <a:pt x="555" y="683"/>
                  </a:lnTo>
                  <a:lnTo>
                    <a:pt x="555"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103"/>
            <p:cNvSpPr/>
            <p:nvPr/>
          </p:nvSpPr>
          <p:spPr>
            <a:xfrm>
              <a:off x="790328" y="2689591"/>
              <a:ext cx="12348" cy="12348"/>
            </a:xfrm>
            <a:custGeom>
              <a:rect b="b" l="l" r="r" t="t"/>
              <a:pathLst>
                <a:path extrusionOk="0" h="769" w="769">
                  <a:moveTo>
                    <a:pt x="342" y="1"/>
                  </a:moveTo>
                  <a:cubicBezTo>
                    <a:pt x="128" y="1"/>
                    <a:pt x="0" y="171"/>
                    <a:pt x="0" y="384"/>
                  </a:cubicBezTo>
                  <a:cubicBezTo>
                    <a:pt x="0" y="598"/>
                    <a:pt x="128" y="768"/>
                    <a:pt x="342" y="768"/>
                  </a:cubicBezTo>
                  <a:cubicBezTo>
                    <a:pt x="768" y="683"/>
                    <a:pt x="768" y="43"/>
                    <a:pt x="342" y="1"/>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103"/>
            <p:cNvSpPr/>
            <p:nvPr/>
          </p:nvSpPr>
          <p:spPr>
            <a:xfrm>
              <a:off x="791693" y="2780011"/>
              <a:ext cx="12429" cy="8719"/>
            </a:xfrm>
            <a:custGeom>
              <a:rect b="b" l="l" r="r" t="t"/>
              <a:pathLst>
                <a:path extrusionOk="0" h="543" w="774">
                  <a:moveTo>
                    <a:pt x="342" y="1"/>
                  </a:moveTo>
                  <a:cubicBezTo>
                    <a:pt x="171" y="43"/>
                    <a:pt x="1" y="214"/>
                    <a:pt x="43" y="385"/>
                  </a:cubicBezTo>
                  <a:cubicBezTo>
                    <a:pt x="53" y="498"/>
                    <a:pt x="100" y="543"/>
                    <a:pt x="162" y="543"/>
                  </a:cubicBezTo>
                  <a:cubicBezTo>
                    <a:pt x="379" y="543"/>
                    <a:pt x="773" y="1"/>
                    <a:pt x="342" y="1"/>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103"/>
            <p:cNvSpPr/>
            <p:nvPr/>
          </p:nvSpPr>
          <p:spPr>
            <a:xfrm>
              <a:off x="795130" y="2882763"/>
              <a:ext cx="12332" cy="12348"/>
            </a:xfrm>
            <a:custGeom>
              <a:rect b="b" l="l" r="r" t="t"/>
              <a:pathLst>
                <a:path extrusionOk="0" h="769" w="768">
                  <a:moveTo>
                    <a:pt x="341" y="1"/>
                  </a:moveTo>
                  <a:cubicBezTo>
                    <a:pt x="128" y="1"/>
                    <a:pt x="0" y="172"/>
                    <a:pt x="0" y="385"/>
                  </a:cubicBezTo>
                  <a:cubicBezTo>
                    <a:pt x="0" y="555"/>
                    <a:pt x="128" y="726"/>
                    <a:pt x="341" y="769"/>
                  </a:cubicBezTo>
                  <a:cubicBezTo>
                    <a:pt x="768" y="683"/>
                    <a:pt x="768" y="44"/>
                    <a:pt x="341" y="1"/>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103"/>
            <p:cNvSpPr/>
            <p:nvPr/>
          </p:nvSpPr>
          <p:spPr>
            <a:xfrm>
              <a:off x="1137636" y="2641644"/>
              <a:ext cx="108934" cy="301431"/>
            </a:xfrm>
            <a:custGeom>
              <a:rect b="b" l="l" r="r" t="t"/>
              <a:pathLst>
                <a:path extrusionOk="0" h="18772" w="6784">
                  <a:moveTo>
                    <a:pt x="171" y="0"/>
                  </a:moveTo>
                  <a:lnTo>
                    <a:pt x="0" y="18771"/>
                  </a:lnTo>
                  <a:lnTo>
                    <a:pt x="6485" y="18771"/>
                  </a:lnTo>
                  <a:lnTo>
                    <a:pt x="6783"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103"/>
            <p:cNvSpPr/>
            <p:nvPr/>
          </p:nvSpPr>
          <p:spPr>
            <a:xfrm>
              <a:off x="1225310" y="2671783"/>
              <a:ext cx="104149" cy="271291"/>
            </a:xfrm>
            <a:custGeom>
              <a:rect b="b" l="l" r="r" t="t"/>
              <a:pathLst>
                <a:path extrusionOk="0" h="16895" w="6486">
                  <a:moveTo>
                    <a:pt x="172" y="0"/>
                  </a:moveTo>
                  <a:lnTo>
                    <a:pt x="1" y="16894"/>
                  </a:lnTo>
                  <a:lnTo>
                    <a:pt x="6485" y="16894"/>
                  </a:lnTo>
                  <a:lnTo>
                    <a:pt x="5547"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103"/>
            <p:cNvSpPr/>
            <p:nvPr/>
          </p:nvSpPr>
          <p:spPr>
            <a:xfrm>
              <a:off x="1292446" y="2641644"/>
              <a:ext cx="147986" cy="301431"/>
            </a:xfrm>
            <a:custGeom>
              <a:rect b="b" l="l" r="r" t="t"/>
              <a:pathLst>
                <a:path extrusionOk="0" h="18772" w="9216">
                  <a:moveTo>
                    <a:pt x="1" y="0"/>
                  </a:moveTo>
                  <a:lnTo>
                    <a:pt x="854" y="18771"/>
                  </a:lnTo>
                  <a:lnTo>
                    <a:pt x="9215" y="18771"/>
                  </a:lnTo>
                  <a:lnTo>
                    <a:pt x="8917"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103"/>
            <p:cNvSpPr/>
            <p:nvPr/>
          </p:nvSpPr>
          <p:spPr>
            <a:xfrm>
              <a:off x="1095854" y="2641644"/>
              <a:ext cx="58915" cy="301431"/>
            </a:xfrm>
            <a:custGeom>
              <a:rect b="b" l="l" r="r" t="t"/>
              <a:pathLst>
                <a:path extrusionOk="0" h="18772" w="3669">
                  <a:moveTo>
                    <a:pt x="0" y="0"/>
                  </a:moveTo>
                  <a:lnTo>
                    <a:pt x="128" y="18771"/>
                  </a:lnTo>
                  <a:lnTo>
                    <a:pt x="3669" y="18771"/>
                  </a:lnTo>
                  <a:lnTo>
                    <a:pt x="2901"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103"/>
            <p:cNvSpPr/>
            <p:nvPr/>
          </p:nvSpPr>
          <p:spPr>
            <a:xfrm>
              <a:off x="1160919" y="2671783"/>
              <a:ext cx="78120" cy="271291"/>
            </a:xfrm>
            <a:custGeom>
              <a:rect b="b" l="l" r="r" t="t"/>
              <a:pathLst>
                <a:path extrusionOk="0" h="16895" w="4865">
                  <a:moveTo>
                    <a:pt x="1" y="0"/>
                  </a:moveTo>
                  <a:lnTo>
                    <a:pt x="214" y="16894"/>
                  </a:lnTo>
                  <a:lnTo>
                    <a:pt x="4864" y="16894"/>
                  </a:lnTo>
                  <a:lnTo>
                    <a:pt x="4438"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103"/>
            <p:cNvSpPr/>
            <p:nvPr/>
          </p:nvSpPr>
          <p:spPr>
            <a:xfrm>
              <a:off x="1254775" y="2641644"/>
              <a:ext cx="78104" cy="301431"/>
            </a:xfrm>
            <a:custGeom>
              <a:rect b="b" l="l" r="r" t="t"/>
              <a:pathLst>
                <a:path extrusionOk="0" h="18772" w="4864">
                  <a:moveTo>
                    <a:pt x="171" y="0"/>
                  </a:moveTo>
                  <a:lnTo>
                    <a:pt x="0" y="18771"/>
                  </a:lnTo>
                  <a:lnTo>
                    <a:pt x="4394" y="18771"/>
                  </a:lnTo>
                  <a:lnTo>
                    <a:pt x="4864"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103"/>
            <p:cNvSpPr/>
            <p:nvPr/>
          </p:nvSpPr>
          <p:spPr>
            <a:xfrm>
              <a:off x="1108171" y="2885509"/>
              <a:ext cx="31537" cy="18514"/>
            </a:xfrm>
            <a:custGeom>
              <a:rect b="b" l="l" r="r" t="t"/>
              <a:pathLst>
                <a:path extrusionOk="0" h="1153" w="1964">
                  <a:moveTo>
                    <a:pt x="1" y="1"/>
                  </a:moveTo>
                  <a:lnTo>
                    <a:pt x="1" y="1152"/>
                  </a:lnTo>
                  <a:lnTo>
                    <a:pt x="1963" y="1152"/>
                  </a:lnTo>
                  <a:lnTo>
                    <a:pt x="1963"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103"/>
            <p:cNvSpPr/>
            <p:nvPr/>
          </p:nvSpPr>
          <p:spPr>
            <a:xfrm>
              <a:off x="1108171" y="2915649"/>
              <a:ext cx="31537" cy="18514"/>
            </a:xfrm>
            <a:custGeom>
              <a:rect b="b" l="l" r="r" t="t"/>
              <a:pathLst>
                <a:path extrusionOk="0" h="1153" w="1964">
                  <a:moveTo>
                    <a:pt x="1" y="1"/>
                  </a:moveTo>
                  <a:lnTo>
                    <a:pt x="1" y="1152"/>
                  </a:lnTo>
                  <a:lnTo>
                    <a:pt x="1963" y="1152"/>
                  </a:lnTo>
                  <a:lnTo>
                    <a:pt x="1963"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103"/>
            <p:cNvSpPr/>
            <p:nvPr/>
          </p:nvSpPr>
          <p:spPr>
            <a:xfrm>
              <a:off x="1119138" y="2853314"/>
              <a:ext cx="5492" cy="20570"/>
            </a:xfrm>
            <a:custGeom>
              <a:rect b="b" l="l" r="r" t="t"/>
              <a:pathLst>
                <a:path extrusionOk="0" h="1281" w="342">
                  <a:moveTo>
                    <a:pt x="1" y="0"/>
                  </a:moveTo>
                  <a:lnTo>
                    <a:pt x="1" y="1280"/>
                  </a:lnTo>
                  <a:lnTo>
                    <a:pt x="342" y="1280"/>
                  </a:lnTo>
                  <a:lnTo>
                    <a:pt x="342"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103"/>
            <p:cNvSpPr/>
            <p:nvPr/>
          </p:nvSpPr>
          <p:spPr>
            <a:xfrm>
              <a:off x="1201336" y="2853314"/>
              <a:ext cx="5508" cy="20570"/>
            </a:xfrm>
            <a:custGeom>
              <a:rect b="b" l="l" r="r" t="t"/>
              <a:pathLst>
                <a:path extrusionOk="0" h="1281" w="343">
                  <a:moveTo>
                    <a:pt x="1" y="0"/>
                  </a:moveTo>
                  <a:lnTo>
                    <a:pt x="1" y="1280"/>
                  </a:lnTo>
                  <a:lnTo>
                    <a:pt x="342" y="1280"/>
                  </a:lnTo>
                  <a:lnTo>
                    <a:pt x="342"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103"/>
            <p:cNvSpPr/>
            <p:nvPr/>
          </p:nvSpPr>
          <p:spPr>
            <a:xfrm>
              <a:off x="1191059" y="2853314"/>
              <a:ext cx="4817" cy="20570"/>
            </a:xfrm>
            <a:custGeom>
              <a:rect b="b" l="l" r="r" t="t"/>
              <a:pathLst>
                <a:path extrusionOk="0" h="1281" w="300">
                  <a:moveTo>
                    <a:pt x="1" y="0"/>
                  </a:moveTo>
                  <a:lnTo>
                    <a:pt x="1" y="1280"/>
                  </a:lnTo>
                  <a:lnTo>
                    <a:pt x="300" y="1280"/>
                  </a:lnTo>
                  <a:lnTo>
                    <a:pt x="300"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103"/>
            <p:cNvSpPr/>
            <p:nvPr/>
          </p:nvSpPr>
          <p:spPr>
            <a:xfrm>
              <a:off x="1169831" y="2885509"/>
              <a:ext cx="56876" cy="18514"/>
            </a:xfrm>
            <a:custGeom>
              <a:rect b="b" l="l" r="r" t="t"/>
              <a:pathLst>
                <a:path extrusionOk="0" h="1153" w="3542">
                  <a:moveTo>
                    <a:pt x="0" y="1"/>
                  </a:moveTo>
                  <a:lnTo>
                    <a:pt x="0" y="1152"/>
                  </a:lnTo>
                  <a:lnTo>
                    <a:pt x="3541" y="1152"/>
                  </a:lnTo>
                  <a:lnTo>
                    <a:pt x="3541"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103"/>
            <p:cNvSpPr/>
            <p:nvPr/>
          </p:nvSpPr>
          <p:spPr>
            <a:xfrm>
              <a:off x="1169831" y="2915649"/>
              <a:ext cx="56876" cy="18514"/>
            </a:xfrm>
            <a:custGeom>
              <a:rect b="b" l="l" r="r" t="t"/>
              <a:pathLst>
                <a:path extrusionOk="0" h="1153" w="3542">
                  <a:moveTo>
                    <a:pt x="0" y="1"/>
                  </a:moveTo>
                  <a:lnTo>
                    <a:pt x="0" y="1152"/>
                  </a:lnTo>
                  <a:lnTo>
                    <a:pt x="3541" y="1152"/>
                  </a:lnTo>
                  <a:lnTo>
                    <a:pt x="3541"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103"/>
            <p:cNvSpPr/>
            <p:nvPr/>
          </p:nvSpPr>
          <p:spPr>
            <a:xfrm>
              <a:off x="1264362" y="2648484"/>
              <a:ext cx="56876" cy="30846"/>
            </a:xfrm>
            <a:custGeom>
              <a:rect b="b" l="l" r="r" t="t"/>
              <a:pathLst>
                <a:path extrusionOk="0" h="1921" w="3542">
                  <a:moveTo>
                    <a:pt x="1" y="1"/>
                  </a:moveTo>
                  <a:lnTo>
                    <a:pt x="1" y="1835"/>
                  </a:lnTo>
                  <a:lnTo>
                    <a:pt x="3541" y="1921"/>
                  </a:lnTo>
                  <a:lnTo>
                    <a:pt x="3541" y="86"/>
                  </a:lnTo>
                  <a:lnTo>
                    <a:pt x="1"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103"/>
            <p:cNvSpPr/>
            <p:nvPr/>
          </p:nvSpPr>
          <p:spPr>
            <a:xfrm>
              <a:off x="1263671" y="2901952"/>
              <a:ext cx="50035" cy="30846"/>
            </a:xfrm>
            <a:custGeom>
              <a:rect b="b" l="l" r="r" t="t"/>
              <a:pathLst>
                <a:path extrusionOk="0" h="1921" w="3116">
                  <a:moveTo>
                    <a:pt x="1" y="0"/>
                  </a:moveTo>
                  <a:lnTo>
                    <a:pt x="1" y="1835"/>
                  </a:lnTo>
                  <a:lnTo>
                    <a:pt x="3115" y="1920"/>
                  </a:lnTo>
                  <a:lnTo>
                    <a:pt x="3115" y="86"/>
                  </a:lnTo>
                  <a:lnTo>
                    <a:pt x="1"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103"/>
            <p:cNvSpPr/>
            <p:nvPr/>
          </p:nvSpPr>
          <p:spPr>
            <a:xfrm>
              <a:off x="1186274" y="2689591"/>
              <a:ext cx="26045" cy="22416"/>
            </a:xfrm>
            <a:custGeom>
              <a:rect b="b" l="l" r="r" t="t"/>
              <a:pathLst>
                <a:path extrusionOk="0" h="1396" w="1622">
                  <a:moveTo>
                    <a:pt x="725" y="1"/>
                  </a:moveTo>
                  <a:cubicBezTo>
                    <a:pt x="299" y="1"/>
                    <a:pt x="0" y="384"/>
                    <a:pt x="0" y="768"/>
                  </a:cubicBezTo>
                  <a:cubicBezTo>
                    <a:pt x="55" y="1152"/>
                    <a:pt x="392" y="1395"/>
                    <a:pt x="727" y="1395"/>
                  </a:cubicBezTo>
                  <a:cubicBezTo>
                    <a:pt x="914" y="1395"/>
                    <a:pt x="1100" y="1320"/>
                    <a:pt x="1237" y="1152"/>
                  </a:cubicBezTo>
                  <a:cubicBezTo>
                    <a:pt x="1621" y="683"/>
                    <a:pt x="1323" y="1"/>
                    <a:pt x="725" y="1"/>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103"/>
            <p:cNvSpPr/>
            <p:nvPr/>
          </p:nvSpPr>
          <p:spPr>
            <a:xfrm>
              <a:off x="1106115" y="2653285"/>
              <a:ext cx="26736" cy="22416"/>
            </a:xfrm>
            <a:custGeom>
              <a:rect b="b" l="l" r="r" t="t"/>
              <a:pathLst>
                <a:path extrusionOk="0" h="1396" w="1665">
                  <a:moveTo>
                    <a:pt x="726" y="0"/>
                  </a:moveTo>
                  <a:cubicBezTo>
                    <a:pt x="342" y="0"/>
                    <a:pt x="1" y="384"/>
                    <a:pt x="44" y="768"/>
                  </a:cubicBezTo>
                  <a:cubicBezTo>
                    <a:pt x="98" y="1152"/>
                    <a:pt x="418" y="1395"/>
                    <a:pt x="752" y="1395"/>
                  </a:cubicBezTo>
                  <a:cubicBezTo>
                    <a:pt x="938" y="1395"/>
                    <a:pt x="1128" y="1320"/>
                    <a:pt x="1281" y="1152"/>
                  </a:cubicBezTo>
                  <a:cubicBezTo>
                    <a:pt x="1665" y="683"/>
                    <a:pt x="1366" y="0"/>
                    <a:pt x="726" y="0"/>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103"/>
            <p:cNvSpPr/>
            <p:nvPr/>
          </p:nvSpPr>
          <p:spPr>
            <a:xfrm>
              <a:off x="1391778" y="2657396"/>
              <a:ext cx="56185" cy="285679"/>
            </a:xfrm>
            <a:custGeom>
              <a:rect b="b" l="l" r="r" t="t"/>
              <a:pathLst>
                <a:path extrusionOk="0" h="17791" w="3499">
                  <a:moveTo>
                    <a:pt x="384" y="0"/>
                  </a:moveTo>
                  <a:lnTo>
                    <a:pt x="0" y="17790"/>
                  </a:lnTo>
                  <a:lnTo>
                    <a:pt x="3371" y="17790"/>
                  </a:lnTo>
                  <a:lnTo>
                    <a:pt x="3499" y="299"/>
                  </a:lnTo>
                  <a:lnTo>
                    <a:pt x="384"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103"/>
            <p:cNvSpPr/>
            <p:nvPr/>
          </p:nvSpPr>
          <p:spPr>
            <a:xfrm>
              <a:off x="1359583" y="2657396"/>
              <a:ext cx="46599" cy="285679"/>
            </a:xfrm>
            <a:custGeom>
              <a:rect b="b" l="l" r="r" t="t"/>
              <a:pathLst>
                <a:path extrusionOk="0" h="17791" w="2902">
                  <a:moveTo>
                    <a:pt x="2603" y="0"/>
                  </a:moveTo>
                  <a:lnTo>
                    <a:pt x="0" y="128"/>
                  </a:lnTo>
                  <a:lnTo>
                    <a:pt x="86" y="17790"/>
                  </a:lnTo>
                  <a:lnTo>
                    <a:pt x="2901" y="17790"/>
                  </a:lnTo>
                  <a:lnTo>
                    <a:pt x="2603"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103"/>
            <p:cNvSpPr/>
            <p:nvPr/>
          </p:nvSpPr>
          <p:spPr>
            <a:xfrm>
              <a:off x="1436996" y="2634097"/>
              <a:ext cx="124686" cy="308978"/>
            </a:xfrm>
            <a:custGeom>
              <a:rect b="b" l="l" r="r" t="t"/>
              <a:pathLst>
                <a:path extrusionOk="0" h="19242" w="7765">
                  <a:moveTo>
                    <a:pt x="0" y="1"/>
                  </a:moveTo>
                  <a:lnTo>
                    <a:pt x="384" y="19241"/>
                  </a:lnTo>
                  <a:lnTo>
                    <a:pt x="7466" y="19241"/>
                  </a:lnTo>
                  <a:lnTo>
                    <a:pt x="7764" y="1"/>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103"/>
            <p:cNvSpPr/>
            <p:nvPr/>
          </p:nvSpPr>
          <p:spPr>
            <a:xfrm>
              <a:off x="1413006" y="2634097"/>
              <a:ext cx="34957" cy="308978"/>
            </a:xfrm>
            <a:custGeom>
              <a:rect b="b" l="l" r="r" t="t"/>
              <a:pathLst>
                <a:path extrusionOk="0" h="19242" w="2177">
                  <a:moveTo>
                    <a:pt x="1" y="1"/>
                  </a:moveTo>
                  <a:lnTo>
                    <a:pt x="86" y="19241"/>
                  </a:lnTo>
                  <a:lnTo>
                    <a:pt x="2177" y="19241"/>
                  </a:lnTo>
                  <a:lnTo>
                    <a:pt x="1750" y="1"/>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103"/>
            <p:cNvSpPr/>
            <p:nvPr/>
          </p:nvSpPr>
          <p:spPr>
            <a:xfrm>
              <a:off x="1420553" y="2925235"/>
              <a:ext cx="20554" cy="11674"/>
            </a:xfrm>
            <a:custGeom>
              <a:rect b="b" l="l" r="r" t="t"/>
              <a:pathLst>
                <a:path extrusionOk="0" h="727" w="1280">
                  <a:moveTo>
                    <a:pt x="0" y="1"/>
                  </a:moveTo>
                  <a:lnTo>
                    <a:pt x="0" y="726"/>
                  </a:lnTo>
                  <a:lnTo>
                    <a:pt x="1280" y="726"/>
                  </a:lnTo>
                  <a:lnTo>
                    <a:pt x="1280"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103"/>
            <p:cNvSpPr/>
            <p:nvPr/>
          </p:nvSpPr>
          <p:spPr>
            <a:xfrm>
              <a:off x="1420553" y="2645064"/>
              <a:ext cx="11658" cy="10983"/>
            </a:xfrm>
            <a:custGeom>
              <a:rect b="b" l="l" r="r" t="t"/>
              <a:pathLst>
                <a:path extrusionOk="0" h="684" w="726">
                  <a:moveTo>
                    <a:pt x="0" y="1"/>
                  </a:moveTo>
                  <a:lnTo>
                    <a:pt x="0" y="683"/>
                  </a:lnTo>
                  <a:lnTo>
                    <a:pt x="725" y="683"/>
                  </a:lnTo>
                  <a:lnTo>
                    <a:pt x="725"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103"/>
            <p:cNvSpPr/>
            <p:nvPr/>
          </p:nvSpPr>
          <p:spPr>
            <a:xfrm>
              <a:off x="1365058" y="2918395"/>
              <a:ext cx="32211" cy="15768"/>
            </a:xfrm>
            <a:custGeom>
              <a:rect b="b" l="l" r="r" t="t"/>
              <a:pathLst>
                <a:path extrusionOk="0" h="982" w="2006">
                  <a:moveTo>
                    <a:pt x="1" y="0"/>
                  </a:moveTo>
                  <a:lnTo>
                    <a:pt x="1" y="981"/>
                  </a:lnTo>
                  <a:lnTo>
                    <a:pt x="2006" y="981"/>
                  </a:lnTo>
                  <a:lnTo>
                    <a:pt x="2006"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103"/>
            <p:cNvSpPr/>
            <p:nvPr/>
          </p:nvSpPr>
          <p:spPr>
            <a:xfrm>
              <a:off x="1364384" y="2666982"/>
              <a:ext cx="30156" cy="17824"/>
            </a:xfrm>
            <a:custGeom>
              <a:rect b="b" l="l" r="r" t="t"/>
              <a:pathLst>
                <a:path extrusionOk="0" h="1110" w="1878">
                  <a:moveTo>
                    <a:pt x="1877" y="1"/>
                  </a:moveTo>
                  <a:lnTo>
                    <a:pt x="0" y="86"/>
                  </a:lnTo>
                  <a:lnTo>
                    <a:pt x="0" y="1110"/>
                  </a:lnTo>
                  <a:lnTo>
                    <a:pt x="1877" y="982"/>
                  </a:lnTo>
                  <a:lnTo>
                    <a:pt x="1877"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103"/>
            <p:cNvSpPr/>
            <p:nvPr/>
          </p:nvSpPr>
          <p:spPr>
            <a:xfrm>
              <a:off x="1423283" y="2906062"/>
              <a:ext cx="9618" cy="10967"/>
            </a:xfrm>
            <a:custGeom>
              <a:rect b="b" l="l" r="r" t="t"/>
              <a:pathLst>
                <a:path extrusionOk="0" h="683" w="599">
                  <a:moveTo>
                    <a:pt x="1" y="0"/>
                  </a:moveTo>
                  <a:lnTo>
                    <a:pt x="1" y="683"/>
                  </a:lnTo>
                  <a:lnTo>
                    <a:pt x="598" y="683"/>
                  </a:lnTo>
                  <a:lnTo>
                    <a:pt x="598"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103"/>
            <p:cNvSpPr/>
            <p:nvPr/>
          </p:nvSpPr>
          <p:spPr>
            <a:xfrm>
              <a:off x="1515084" y="2664927"/>
              <a:ext cx="119885" cy="278148"/>
            </a:xfrm>
            <a:custGeom>
              <a:rect b="b" l="l" r="r" t="t"/>
              <a:pathLst>
                <a:path extrusionOk="0" h="17322" w="7466">
                  <a:moveTo>
                    <a:pt x="470" y="1"/>
                  </a:moveTo>
                  <a:lnTo>
                    <a:pt x="0" y="17321"/>
                  </a:lnTo>
                  <a:lnTo>
                    <a:pt x="7466" y="17321"/>
                  </a:lnTo>
                  <a:lnTo>
                    <a:pt x="7082" y="1"/>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103"/>
            <p:cNvSpPr/>
            <p:nvPr/>
          </p:nvSpPr>
          <p:spPr>
            <a:xfrm>
              <a:off x="1467136" y="2664927"/>
              <a:ext cx="61661" cy="278148"/>
            </a:xfrm>
            <a:custGeom>
              <a:rect b="b" l="l" r="r" t="t"/>
              <a:pathLst>
                <a:path extrusionOk="0" h="17322" w="3840">
                  <a:moveTo>
                    <a:pt x="3498" y="1"/>
                  </a:moveTo>
                  <a:lnTo>
                    <a:pt x="0" y="470"/>
                  </a:lnTo>
                  <a:lnTo>
                    <a:pt x="0" y="17321"/>
                  </a:lnTo>
                  <a:lnTo>
                    <a:pt x="3840" y="17321"/>
                  </a:lnTo>
                  <a:lnTo>
                    <a:pt x="3498" y="1"/>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103"/>
            <p:cNvSpPr/>
            <p:nvPr/>
          </p:nvSpPr>
          <p:spPr>
            <a:xfrm>
              <a:off x="1582894" y="2733428"/>
              <a:ext cx="48654" cy="209647"/>
            </a:xfrm>
            <a:custGeom>
              <a:rect b="b" l="l" r="r" t="t"/>
              <a:pathLst>
                <a:path extrusionOk="0" h="13056" w="3030">
                  <a:moveTo>
                    <a:pt x="129" y="1"/>
                  </a:moveTo>
                  <a:lnTo>
                    <a:pt x="1" y="13055"/>
                  </a:lnTo>
                  <a:lnTo>
                    <a:pt x="2731" y="13055"/>
                  </a:lnTo>
                  <a:lnTo>
                    <a:pt x="3030" y="1"/>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103"/>
            <p:cNvSpPr/>
            <p:nvPr/>
          </p:nvSpPr>
          <p:spPr>
            <a:xfrm>
              <a:off x="1537002" y="2733428"/>
              <a:ext cx="58931" cy="209647"/>
            </a:xfrm>
            <a:custGeom>
              <a:rect b="b" l="l" r="r" t="t"/>
              <a:pathLst>
                <a:path extrusionOk="0" h="13056" w="3670">
                  <a:moveTo>
                    <a:pt x="0" y="1"/>
                  </a:moveTo>
                  <a:lnTo>
                    <a:pt x="384" y="13055"/>
                  </a:lnTo>
                  <a:lnTo>
                    <a:pt x="3669" y="13055"/>
                  </a:lnTo>
                  <a:lnTo>
                    <a:pt x="3499" y="1"/>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103"/>
            <p:cNvSpPr/>
            <p:nvPr/>
          </p:nvSpPr>
          <p:spPr>
            <a:xfrm>
              <a:off x="1633588" y="2657396"/>
              <a:ext cx="56185" cy="285679"/>
            </a:xfrm>
            <a:custGeom>
              <a:rect b="b" l="l" r="r" t="t"/>
              <a:pathLst>
                <a:path extrusionOk="0" h="17791" w="3499">
                  <a:moveTo>
                    <a:pt x="385" y="0"/>
                  </a:moveTo>
                  <a:lnTo>
                    <a:pt x="1" y="17790"/>
                  </a:lnTo>
                  <a:lnTo>
                    <a:pt x="3371" y="17790"/>
                  </a:lnTo>
                  <a:lnTo>
                    <a:pt x="3499" y="299"/>
                  </a:lnTo>
                  <a:lnTo>
                    <a:pt x="385"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103"/>
            <p:cNvSpPr/>
            <p:nvPr/>
          </p:nvSpPr>
          <p:spPr>
            <a:xfrm>
              <a:off x="1601393" y="2657396"/>
              <a:ext cx="46599" cy="285679"/>
            </a:xfrm>
            <a:custGeom>
              <a:rect b="b" l="l" r="r" t="t"/>
              <a:pathLst>
                <a:path extrusionOk="0" h="17791" w="2902">
                  <a:moveTo>
                    <a:pt x="2603" y="0"/>
                  </a:moveTo>
                  <a:lnTo>
                    <a:pt x="1" y="128"/>
                  </a:lnTo>
                  <a:lnTo>
                    <a:pt x="86" y="17790"/>
                  </a:lnTo>
                  <a:lnTo>
                    <a:pt x="2902" y="17790"/>
                  </a:lnTo>
                  <a:lnTo>
                    <a:pt x="2603"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103"/>
            <p:cNvSpPr/>
            <p:nvPr/>
          </p:nvSpPr>
          <p:spPr>
            <a:xfrm>
              <a:off x="1678806" y="2634097"/>
              <a:ext cx="124686" cy="308978"/>
            </a:xfrm>
            <a:custGeom>
              <a:rect b="b" l="l" r="r" t="t"/>
              <a:pathLst>
                <a:path extrusionOk="0" h="19242" w="7765">
                  <a:moveTo>
                    <a:pt x="0" y="1"/>
                  </a:moveTo>
                  <a:lnTo>
                    <a:pt x="384" y="19241"/>
                  </a:lnTo>
                  <a:lnTo>
                    <a:pt x="7466" y="19241"/>
                  </a:lnTo>
                  <a:lnTo>
                    <a:pt x="7764" y="1"/>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103"/>
            <p:cNvSpPr/>
            <p:nvPr/>
          </p:nvSpPr>
          <p:spPr>
            <a:xfrm>
              <a:off x="1654832" y="2634097"/>
              <a:ext cx="34941" cy="308978"/>
            </a:xfrm>
            <a:custGeom>
              <a:rect b="b" l="l" r="r" t="t"/>
              <a:pathLst>
                <a:path extrusionOk="0" h="19242" w="2176">
                  <a:moveTo>
                    <a:pt x="0" y="1"/>
                  </a:moveTo>
                  <a:lnTo>
                    <a:pt x="85" y="19241"/>
                  </a:lnTo>
                  <a:lnTo>
                    <a:pt x="2176" y="19241"/>
                  </a:lnTo>
                  <a:lnTo>
                    <a:pt x="1749" y="1"/>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103"/>
            <p:cNvSpPr/>
            <p:nvPr/>
          </p:nvSpPr>
          <p:spPr>
            <a:xfrm>
              <a:off x="1747307" y="2642318"/>
              <a:ext cx="134963" cy="300757"/>
            </a:xfrm>
            <a:custGeom>
              <a:rect b="b" l="l" r="r" t="t"/>
              <a:pathLst>
                <a:path extrusionOk="0" h="18730" w="8405">
                  <a:moveTo>
                    <a:pt x="896" y="1"/>
                  </a:moveTo>
                  <a:lnTo>
                    <a:pt x="0" y="18729"/>
                  </a:lnTo>
                  <a:lnTo>
                    <a:pt x="8191" y="18729"/>
                  </a:lnTo>
                  <a:lnTo>
                    <a:pt x="8404" y="1"/>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103"/>
            <p:cNvSpPr/>
            <p:nvPr/>
          </p:nvSpPr>
          <p:spPr>
            <a:xfrm>
              <a:off x="1698669" y="2642318"/>
              <a:ext cx="71263" cy="300757"/>
            </a:xfrm>
            <a:custGeom>
              <a:rect b="b" l="l" r="r" t="t"/>
              <a:pathLst>
                <a:path extrusionOk="0" h="18730" w="4438">
                  <a:moveTo>
                    <a:pt x="3968" y="1"/>
                  </a:moveTo>
                  <a:lnTo>
                    <a:pt x="0" y="470"/>
                  </a:lnTo>
                  <a:lnTo>
                    <a:pt x="128" y="18729"/>
                  </a:lnTo>
                  <a:lnTo>
                    <a:pt x="4437" y="18729"/>
                  </a:lnTo>
                  <a:lnTo>
                    <a:pt x="39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103"/>
            <p:cNvSpPr/>
            <p:nvPr/>
          </p:nvSpPr>
          <p:spPr>
            <a:xfrm>
              <a:off x="1662363" y="2925235"/>
              <a:ext cx="20570" cy="11674"/>
            </a:xfrm>
            <a:custGeom>
              <a:rect b="b" l="l" r="r" t="t"/>
              <a:pathLst>
                <a:path extrusionOk="0" h="727" w="1281">
                  <a:moveTo>
                    <a:pt x="0" y="1"/>
                  </a:moveTo>
                  <a:lnTo>
                    <a:pt x="0" y="726"/>
                  </a:lnTo>
                  <a:lnTo>
                    <a:pt x="1280" y="726"/>
                  </a:lnTo>
                  <a:lnTo>
                    <a:pt x="1280"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103"/>
            <p:cNvSpPr/>
            <p:nvPr/>
          </p:nvSpPr>
          <p:spPr>
            <a:xfrm>
              <a:off x="1662363" y="2645064"/>
              <a:ext cx="11658" cy="10983"/>
            </a:xfrm>
            <a:custGeom>
              <a:rect b="b" l="l" r="r" t="t"/>
              <a:pathLst>
                <a:path extrusionOk="0" h="684" w="726">
                  <a:moveTo>
                    <a:pt x="0" y="1"/>
                  </a:moveTo>
                  <a:lnTo>
                    <a:pt x="0" y="683"/>
                  </a:lnTo>
                  <a:lnTo>
                    <a:pt x="726" y="683"/>
                  </a:lnTo>
                  <a:lnTo>
                    <a:pt x="726"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103"/>
            <p:cNvSpPr/>
            <p:nvPr/>
          </p:nvSpPr>
          <p:spPr>
            <a:xfrm>
              <a:off x="1705526" y="2918395"/>
              <a:ext cx="46583" cy="16459"/>
            </a:xfrm>
            <a:custGeom>
              <a:rect b="b" l="l" r="r" t="t"/>
              <a:pathLst>
                <a:path extrusionOk="0" h="1025" w="2901">
                  <a:moveTo>
                    <a:pt x="0" y="0"/>
                  </a:moveTo>
                  <a:lnTo>
                    <a:pt x="0" y="1024"/>
                  </a:lnTo>
                  <a:lnTo>
                    <a:pt x="2901" y="1024"/>
                  </a:lnTo>
                  <a:lnTo>
                    <a:pt x="2901"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103"/>
            <p:cNvSpPr/>
            <p:nvPr/>
          </p:nvSpPr>
          <p:spPr>
            <a:xfrm>
              <a:off x="1559611" y="2777956"/>
              <a:ext cx="14404" cy="124703"/>
            </a:xfrm>
            <a:custGeom>
              <a:rect b="b" l="l" r="r" t="t"/>
              <a:pathLst>
                <a:path extrusionOk="0" h="7766" w="897">
                  <a:moveTo>
                    <a:pt x="0" y="1"/>
                  </a:moveTo>
                  <a:lnTo>
                    <a:pt x="128" y="7765"/>
                  </a:lnTo>
                  <a:lnTo>
                    <a:pt x="896" y="7765"/>
                  </a:lnTo>
                  <a:lnTo>
                    <a:pt x="768"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103"/>
            <p:cNvSpPr/>
            <p:nvPr/>
          </p:nvSpPr>
          <p:spPr>
            <a:xfrm>
              <a:off x="1550025" y="2743705"/>
              <a:ext cx="29466" cy="16459"/>
            </a:xfrm>
            <a:custGeom>
              <a:rect b="b" l="l" r="r" t="t"/>
              <a:pathLst>
                <a:path extrusionOk="0" h="1025" w="1835">
                  <a:moveTo>
                    <a:pt x="0" y="1"/>
                  </a:moveTo>
                  <a:lnTo>
                    <a:pt x="0" y="1025"/>
                  </a:lnTo>
                  <a:lnTo>
                    <a:pt x="1834" y="1025"/>
                  </a:lnTo>
                  <a:lnTo>
                    <a:pt x="1834"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103"/>
            <p:cNvSpPr/>
            <p:nvPr/>
          </p:nvSpPr>
          <p:spPr>
            <a:xfrm>
              <a:off x="1606868" y="2918395"/>
              <a:ext cx="32211" cy="15768"/>
            </a:xfrm>
            <a:custGeom>
              <a:rect b="b" l="l" r="r" t="t"/>
              <a:pathLst>
                <a:path extrusionOk="0" h="982" w="2006">
                  <a:moveTo>
                    <a:pt x="1" y="0"/>
                  </a:moveTo>
                  <a:lnTo>
                    <a:pt x="1" y="981"/>
                  </a:lnTo>
                  <a:lnTo>
                    <a:pt x="2006" y="981"/>
                  </a:lnTo>
                  <a:lnTo>
                    <a:pt x="2006"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103"/>
            <p:cNvSpPr/>
            <p:nvPr/>
          </p:nvSpPr>
          <p:spPr>
            <a:xfrm>
              <a:off x="1606194" y="2666982"/>
              <a:ext cx="30156" cy="17824"/>
            </a:xfrm>
            <a:custGeom>
              <a:rect b="b" l="l" r="r" t="t"/>
              <a:pathLst>
                <a:path extrusionOk="0" h="1110" w="1878">
                  <a:moveTo>
                    <a:pt x="1877" y="1"/>
                  </a:moveTo>
                  <a:lnTo>
                    <a:pt x="0" y="86"/>
                  </a:lnTo>
                  <a:lnTo>
                    <a:pt x="0" y="1110"/>
                  </a:lnTo>
                  <a:lnTo>
                    <a:pt x="1877" y="982"/>
                  </a:lnTo>
                  <a:lnTo>
                    <a:pt x="1877"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103"/>
            <p:cNvSpPr/>
            <p:nvPr/>
          </p:nvSpPr>
          <p:spPr>
            <a:xfrm>
              <a:off x="1550025" y="2918395"/>
              <a:ext cx="35632" cy="15768"/>
            </a:xfrm>
            <a:custGeom>
              <a:rect b="b" l="l" r="r" t="t"/>
              <a:pathLst>
                <a:path extrusionOk="0" h="982" w="2219">
                  <a:moveTo>
                    <a:pt x="0" y="0"/>
                  </a:moveTo>
                  <a:lnTo>
                    <a:pt x="0" y="981"/>
                  </a:lnTo>
                  <a:lnTo>
                    <a:pt x="2218" y="981"/>
                  </a:lnTo>
                  <a:lnTo>
                    <a:pt x="2218"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103"/>
            <p:cNvSpPr/>
            <p:nvPr/>
          </p:nvSpPr>
          <p:spPr>
            <a:xfrm>
              <a:off x="1473302" y="2918395"/>
              <a:ext cx="45908" cy="16459"/>
            </a:xfrm>
            <a:custGeom>
              <a:rect b="b" l="l" r="r" t="t"/>
              <a:pathLst>
                <a:path extrusionOk="0" h="1025" w="2859">
                  <a:moveTo>
                    <a:pt x="0" y="0"/>
                  </a:moveTo>
                  <a:lnTo>
                    <a:pt x="0" y="1024"/>
                  </a:lnTo>
                  <a:lnTo>
                    <a:pt x="2858" y="1024"/>
                  </a:lnTo>
                  <a:lnTo>
                    <a:pt x="2858"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103"/>
            <p:cNvSpPr/>
            <p:nvPr/>
          </p:nvSpPr>
          <p:spPr>
            <a:xfrm>
              <a:off x="1705526" y="2887564"/>
              <a:ext cx="46583" cy="11658"/>
            </a:xfrm>
            <a:custGeom>
              <a:rect b="b" l="l" r="r" t="t"/>
              <a:pathLst>
                <a:path extrusionOk="0" h="726" w="2901">
                  <a:moveTo>
                    <a:pt x="0" y="0"/>
                  </a:moveTo>
                  <a:lnTo>
                    <a:pt x="0" y="726"/>
                  </a:lnTo>
                  <a:lnTo>
                    <a:pt x="2901" y="726"/>
                  </a:lnTo>
                  <a:lnTo>
                    <a:pt x="2901"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103"/>
            <p:cNvSpPr/>
            <p:nvPr/>
          </p:nvSpPr>
          <p:spPr>
            <a:xfrm>
              <a:off x="1705526" y="2657396"/>
              <a:ext cx="32886" cy="11658"/>
            </a:xfrm>
            <a:custGeom>
              <a:rect b="b" l="l" r="r" t="t"/>
              <a:pathLst>
                <a:path extrusionOk="0" h="726" w="2048">
                  <a:moveTo>
                    <a:pt x="0" y="0"/>
                  </a:moveTo>
                  <a:lnTo>
                    <a:pt x="0" y="726"/>
                  </a:lnTo>
                  <a:lnTo>
                    <a:pt x="2048" y="726"/>
                  </a:lnTo>
                  <a:lnTo>
                    <a:pt x="2048"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103"/>
            <p:cNvSpPr/>
            <p:nvPr/>
          </p:nvSpPr>
          <p:spPr>
            <a:xfrm>
              <a:off x="1705526" y="2684116"/>
              <a:ext cx="39052" cy="11658"/>
            </a:xfrm>
            <a:custGeom>
              <a:rect b="b" l="l" r="r" t="t"/>
              <a:pathLst>
                <a:path extrusionOk="0" h="726" w="2432">
                  <a:moveTo>
                    <a:pt x="0" y="0"/>
                  </a:moveTo>
                  <a:lnTo>
                    <a:pt x="0" y="725"/>
                  </a:lnTo>
                  <a:lnTo>
                    <a:pt x="2432" y="725"/>
                  </a:lnTo>
                  <a:lnTo>
                    <a:pt x="2432"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103"/>
            <p:cNvSpPr/>
            <p:nvPr/>
          </p:nvSpPr>
          <p:spPr>
            <a:xfrm>
              <a:off x="1726063" y="2858115"/>
              <a:ext cx="5508" cy="22609"/>
            </a:xfrm>
            <a:custGeom>
              <a:rect b="b" l="l" r="r" t="t"/>
              <a:pathLst>
                <a:path extrusionOk="0" h="1408" w="343">
                  <a:moveTo>
                    <a:pt x="1" y="0"/>
                  </a:moveTo>
                  <a:lnTo>
                    <a:pt x="1" y="1408"/>
                  </a:lnTo>
                  <a:lnTo>
                    <a:pt x="342" y="1408"/>
                  </a:lnTo>
                  <a:lnTo>
                    <a:pt x="342"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103"/>
            <p:cNvSpPr/>
            <p:nvPr/>
          </p:nvSpPr>
          <p:spPr>
            <a:xfrm>
              <a:off x="1665109" y="2906062"/>
              <a:ext cx="9602" cy="10967"/>
            </a:xfrm>
            <a:custGeom>
              <a:rect b="b" l="l" r="r" t="t"/>
              <a:pathLst>
                <a:path extrusionOk="0" h="683" w="598">
                  <a:moveTo>
                    <a:pt x="0" y="0"/>
                  </a:moveTo>
                  <a:lnTo>
                    <a:pt x="0" y="683"/>
                  </a:lnTo>
                  <a:lnTo>
                    <a:pt x="597" y="683"/>
                  </a:lnTo>
                  <a:lnTo>
                    <a:pt x="597"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103"/>
            <p:cNvSpPr/>
            <p:nvPr/>
          </p:nvSpPr>
          <p:spPr>
            <a:xfrm>
              <a:off x="1486999" y="2689591"/>
              <a:ext cx="12573" cy="8719"/>
            </a:xfrm>
            <a:custGeom>
              <a:rect b="b" l="l" r="r" t="t"/>
              <a:pathLst>
                <a:path extrusionOk="0" h="543" w="783">
                  <a:moveTo>
                    <a:pt x="384" y="1"/>
                  </a:moveTo>
                  <a:cubicBezTo>
                    <a:pt x="171" y="1"/>
                    <a:pt x="0" y="171"/>
                    <a:pt x="43" y="384"/>
                  </a:cubicBezTo>
                  <a:cubicBezTo>
                    <a:pt x="52" y="498"/>
                    <a:pt x="100" y="542"/>
                    <a:pt x="162" y="542"/>
                  </a:cubicBezTo>
                  <a:cubicBezTo>
                    <a:pt x="381" y="542"/>
                    <a:pt x="782" y="1"/>
                    <a:pt x="384" y="1"/>
                  </a:cubicBez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103"/>
            <p:cNvSpPr/>
            <p:nvPr/>
          </p:nvSpPr>
          <p:spPr>
            <a:xfrm>
              <a:off x="1489054" y="2780011"/>
              <a:ext cx="13023" cy="12348"/>
            </a:xfrm>
            <a:custGeom>
              <a:rect b="b" l="l" r="r" t="t"/>
              <a:pathLst>
                <a:path extrusionOk="0" h="769" w="811">
                  <a:moveTo>
                    <a:pt x="342" y="1"/>
                  </a:moveTo>
                  <a:cubicBezTo>
                    <a:pt x="171" y="43"/>
                    <a:pt x="0" y="214"/>
                    <a:pt x="43" y="385"/>
                  </a:cubicBezTo>
                  <a:cubicBezTo>
                    <a:pt x="0" y="598"/>
                    <a:pt x="171" y="769"/>
                    <a:pt x="342" y="769"/>
                  </a:cubicBezTo>
                  <a:cubicBezTo>
                    <a:pt x="811" y="726"/>
                    <a:pt x="811" y="86"/>
                    <a:pt x="342" y="1"/>
                  </a:cubicBez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103"/>
            <p:cNvSpPr/>
            <p:nvPr/>
          </p:nvSpPr>
          <p:spPr>
            <a:xfrm>
              <a:off x="1492475" y="2882763"/>
              <a:ext cx="12348" cy="12348"/>
            </a:xfrm>
            <a:custGeom>
              <a:rect b="b" l="l" r="r" t="t"/>
              <a:pathLst>
                <a:path extrusionOk="0" h="769" w="769">
                  <a:moveTo>
                    <a:pt x="342" y="1"/>
                  </a:moveTo>
                  <a:cubicBezTo>
                    <a:pt x="129" y="1"/>
                    <a:pt x="1" y="172"/>
                    <a:pt x="1" y="385"/>
                  </a:cubicBezTo>
                  <a:cubicBezTo>
                    <a:pt x="1" y="555"/>
                    <a:pt x="129" y="726"/>
                    <a:pt x="342" y="769"/>
                  </a:cubicBezTo>
                  <a:cubicBezTo>
                    <a:pt x="768" y="683"/>
                    <a:pt x="768" y="44"/>
                    <a:pt x="342" y="1"/>
                  </a:cubicBez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103"/>
            <p:cNvSpPr/>
            <p:nvPr/>
          </p:nvSpPr>
          <p:spPr>
            <a:xfrm>
              <a:off x="1834981" y="2641644"/>
              <a:ext cx="108260" cy="301431"/>
            </a:xfrm>
            <a:custGeom>
              <a:rect b="b" l="l" r="r" t="t"/>
              <a:pathLst>
                <a:path extrusionOk="0" h="18772" w="6742">
                  <a:moveTo>
                    <a:pt x="172" y="0"/>
                  </a:moveTo>
                  <a:lnTo>
                    <a:pt x="1" y="18771"/>
                  </a:lnTo>
                  <a:lnTo>
                    <a:pt x="6485" y="18771"/>
                  </a:lnTo>
                  <a:lnTo>
                    <a:pt x="6741"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103"/>
            <p:cNvSpPr/>
            <p:nvPr/>
          </p:nvSpPr>
          <p:spPr>
            <a:xfrm>
              <a:off x="1922671" y="2671783"/>
              <a:ext cx="104133" cy="271291"/>
            </a:xfrm>
            <a:custGeom>
              <a:rect b="b" l="l" r="r" t="t"/>
              <a:pathLst>
                <a:path extrusionOk="0" h="16895" w="6485">
                  <a:moveTo>
                    <a:pt x="171" y="0"/>
                  </a:moveTo>
                  <a:lnTo>
                    <a:pt x="0" y="16894"/>
                  </a:lnTo>
                  <a:lnTo>
                    <a:pt x="6485" y="16894"/>
                  </a:lnTo>
                  <a:lnTo>
                    <a:pt x="5546"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103"/>
            <p:cNvSpPr/>
            <p:nvPr/>
          </p:nvSpPr>
          <p:spPr>
            <a:xfrm>
              <a:off x="1989808" y="2641644"/>
              <a:ext cx="147970" cy="301431"/>
            </a:xfrm>
            <a:custGeom>
              <a:rect b="b" l="l" r="r" t="t"/>
              <a:pathLst>
                <a:path extrusionOk="0" h="18772" w="9215">
                  <a:moveTo>
                    <a:pt x="0" y="0"/>
                  </a:moveTo>
                  <a:lnTo>
                    <a:pt x="853" y="18771"/>
                  </a:lnTo>
                  <a:lnTo>
                    <a:pt x="9215" y="18771"/>
                  </a:lnTo>
                  <a:lnTo>
                    <a:pt x="8916"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103"/>
            <p:cNvSpPr/>
            <p:nvPr/>
          </p:nvSpPr>
          <p:spPr>
            <a:xfrm>
              <a:off x="1793200" y="2641644"/>
              <a:ext cx="58931" cy="301431"/>
            </a:xfrm>
            <a:custGeom>
              <a:rect b="b" l="l" r="r" t="t"/>
              <a:pathLst>
                <a:path extrusionOk="0" h="18772" w="3670">
                  <a:moveTo>
                    <a:pt x="1" y="0"/>
                  </a:moveTo>
                  <a:lnTo>
                    <a:pt x="129" y="18771"/>
                  </a:lnTo>
                  <a:lnTo>
                    <a:pt x="3669" y="18771"/>
                  </a:lnTo>
                  <a:lnTo>
                    <a:pt x="2901"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103"/>
            <p:cNvSpPr/>
            <p:nvPr/>
          </p:nvSpPr>
          <p:spPr>
            <a:xfrm>
              <a:off x="1858281" y="2671783"/>
              <a:ext cx="77413" cy="271291"/>
            </a:xfrm>
            <a:custGeom>
              <a:rect b="b" l="l" r="r" t="t"/>
              <a:pathLst>
                <a:path extrusionOk="0" h="16895" w="4821">
                  <a:moveTo>
                    <a:pt x="0" y="0"/>
                  </a:moveTo>
                  <a:lnTo>
                    <a:pt x="214" y="16894"/>
                  </a:lnTo>
                  <a:lnTo>
                    <a:pt x="4821" y="16894"/>
                  </a:lnTo>
                  <a:lnTo>
                    <a:pt x="4437"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103"/>
            <p:cNvSpPr/>
            <p:nvPr/>
          </p:nvSpPr>
          <p:spPr>
            <a:xfrm>
              <a:off x="1952121" y="2641644"/>
              <a:ext cx="78120" cy="301431"/>
            </a:xfrm>
            <a:custGeom>
              <a:rect b="b" l="l" r="r" t="t"/>
              <a:pathLst>
                <a:path extrusionOk="0" h="18772" w="4865">
                  <a:moveTo>
                    <a:pt x="129" y="0"/>
                  </a:moveTo>
                  <a:lnTo>
                    <a:pt x="1" y="18771"/>
                  </a:lnTo>
                  <a:lnTo>
                    <a:pt x="4395" y="18771"/>
                  </a:lnTo>
                  <a:lnTo>
                    <a:pt x="4864"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103"/>
            <p:cNvSpPr/>
            <p:nvPr/>
          </p:nvSpPr>
          <p:spPr>
            <a:xfrm>
              <a:off x="1805532" y="2885509"/>
              <a:ext cx="31521" cy="18514"/>
            </a:xfrm>
            <a:custGeom>
              <a:rect b="b" l="l" r="r" t="t"/>
              <a:pathLst>
                <a:path extrusionOk="0" h="1153" w="1963">
                  <a:moveTo>
                    <a:pt x="0" y="1"/>
                  </a:moveTo>
                  <a:lnTo>
                    <a:pt x="0" y="1152"/>
                  </a:lnTo>
                  <a:lnTo>
                    <a:pt x="1963" y="1152"/>
                  </a:lnTo>
                  <a:lnTo>
                    <a:pt x="1963"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103"/>
            <p:cNvSpPr/>
            <p:nvPr/>
          </p:nvSpPr>
          <p:spPr>
            <a:xfrm>
              <a:off x="1805532" y="2915649"/>
              <a:ext cx="31521" cy="18514"/>
            </a:xfrm>
            <a:custGeom>
              <a:rect b="b" l="l" r="r" t="t"/>
              <a:pathLst>
                <a:path extrusionOk="0" h="1153" w="1963">
                  <a:moveTo>
                    <a:pt x="0" y="1"/>
                  </a:moveTo>
                  <a:lnTo>
                    <a:pt x="0" y="1152"/>
                  </a:lnTo>
                  <a:lnTo>
                    <a:pt x="1963" y="1152"/>
                  </a:lnTo>
                  <a:lnTo>
                    <a:pt x="1963"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103"/>
            <p:cNvSpPr/>
            <p:nvPr/>
          </p:nvSpPr>
          <p:spPr>
            <a:xfrm>
              <a:off x="1816499" y="2853314"/>
              <a:ext cx="4801" cy="20570"/>
            </a:xfrm>
            <a:custGeom>
              <a:rect b="b" l="l" r="r" t="t"/>
              <a:pathLst>
                <a:path extrusionOk="0" h="1281" w="299">
                  <a:moveTo>
                    <a:pt x="0" y="0"/>
                  </a:moveTo>
                  <a:lnTo>
                    <a:pt x="0" y="1280"/>
                  </a:lnTo>
                  <a:lnTo>
                    <a:pt x="299" y="1280"/>
                  </a:lnTo>
                  <a:lnTo>
                    <a:pt x="299"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103"/>
            <p:cNvSpPr/>
            <p:nvPr/>
          </p:nvSpPr>
          <p:spPr>
            <a:xfrm>
              <a:off x="1898697" y="2853314"/>
              <a:ext cx="5492" cy="20570"/>
            </a:xfrm>
            <a:custGeom>
              <a:rect b="b" l="l" r="r" t="t"/>
              <a:pathLst>
                <a:path extrusionOk="0" h="1281" w="342">
                  <a:moveTo>
                    <a:pt x="0" y="0"/>
                  </a:moveTo>
                  <a:lnTo>
                    <a:pt x="0" y="1280"/>
                  </a:lnTo>
                  <a:lnTo>
                    <a:pt x="342" y="1280"/>
                  </a:lnTo>
                  <a:lnTo>
                    <a:pt x="342"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103"/>
            <p:cNvSpPr/>
            <p:nvPr/>
          </p:nvSpPr>
          <p:spPr>
            <a:xfrm>
              <a:off x="1888420" y="2853314"/>
              <a:ext cx="4817" cy="20570"/>
            </a:xfrm>
            <a:custGeom>
              <a:rect b="b" l="l" r="r" t="t"/>
              <a:pathLst>
                <a:path extrusionOk="0" h="1281" w="300">
                  <a:moveTo>
                    <a:pt x="0" y="0"/>
                  </a:moveTo>
                  <a:lnTo>
                    <a:pt x="0" y="1280"/>
                  </a:lnTo>
                  <a:lnTo>
                    <a:pt x="299" y="1280"/>
                  </a:lnTo>
                  <a:lnTo>
                    <a:pt x="299"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103"/>
            <p:cNvSpPr/>
            <p:nvPr/>
          </p:nvSpPr>
          <p:spPr>
            <a:xfrm>
              <a:off x="1867176" y="2885509"/>
              <a:ext cx="56876" cy="18514"/>
            </a:xfrm>
            <a:custGeom>
              <a:rect b="b" l="l" r="r" t="t"/>
              <a:pathLst>
                <a:path extrusionOk="0" h="1153" w="3542">
                  <a:moveTo>
                    <a:pt x="1" y="1"/>
                  </a:moveTo>
                  <a:lnTo>
                    <a:pt x="1" y="1152"/>
                  </a:lnTo>
                  <a:lnTo>
                    <a:pt x="3542" y="1152"/>
                  </a:lnTo>
                  <a:lnTo>
                    <a:pt x="3542"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103"/>
            <p:cNvSpPr/>
            <p:nvPr/>
          </p:nvSpPr>
          <p:spPr>
            <a:xfrm>
              <a:off x="1867176" y="2915649"/>
              <a:ext cx="56876" cy="18514"/>
            </a:xfrm>
            <a:custGeom>
              <a:rect b="b" l="l" r="r" t="t"/>
              <a:pathLst>
                <a:path extrusionOk="0" h="1153" w="3542">
                  <a:moveTo>
                    <a:pt x="1" y="1"/>
                  </a:moveTo>
                  <a:lnTo>
                    <a:pt x="1" y="1152"/>
                  </a:lnTo>
                  <a:lnTo>
                    <a:pt x="3542" y="1152"/>
                  </a:lnTo>
                  <a:lnTo>
                    <a:pt x="3542"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103"/>
            <p:cNvSpPr/>
            <p:nvPr/>
          </p:nvSpPr>
          <p:spPr>
            <a:xfrm>
              <a:off x="1961723" y="2648484"/>
              <a:ext cx="56860" cy="30846"/>
            </a:xfrm>
            <a:custGeom>
              <a:rect b="b" l="l" r="r" t="t"/>
              <a:pathLst>
                <a:path extrusionOk="0" h="1921" w="3541">
                  <a:moveTo>
                    <a:pt x="0" y="1"/>
                  </a:moveTo>
                  <a:lnTo>
                    <a:pt x="0" y="1835"/>
                  </a:lnTo>
                  <a:lnTo>
                    <a:pt x="3541" y="1921"/>
                  </a:lnTo>
                  <a:lnTo>
                    <a:pt x="3541" y="86"/>
                  </a:lnTo>
                  <a:lnTo>
                    <a:pt x="0"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103"/>
            <p:cNvSpPr/>
            <p:nvPr/>
          </p:nvSpPr>
          <p:spPr>
            <a:xfrm>
              <a:off x="1961033" y="2901952"/>
              <a:ext cx="50019" cy="30846"/>
            </a:xfrm>
            <a:custGeom>
              <a:rect b="b" l="l" r="r" t="t"/>
              <a:pathLst>
                <a:path extrusionOk="0" h="1921" w="3115">
                  <a:moveTo>
                    <a:pt x="0" y="0"/>
                  </a:moveTo>
                  <a:lnTo>
                    <a:pt x="0" y="1835"/>
                  </a:lnTo>
                  <a:lnTo>
                    <a:pt x="3115" y="1920"/>
                  </a:lnTo>
                  <a:lnTo>
                    <a:pt x="3115" y="86"/>
                  </a:lnTo>
                  <a:lnTo>
                    <a:pt x="0"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103"/>
            <p:cNvSpPr/>
            <p:nvPr/>
          </p:nvSpPr>
          <p:spPr>
            <a:xfrm>
              <a:off x="1883619" y="2689591"/>
              <a:ext cx="26045" cy="22416"/>
            </a:xfrm>
            <a:custGeom>
              <a:rect b="b" l="l" r="r" t="t"/>
              <a:pathLst>
                <a:path extrusionOk="0" h="1396" w="1622">
                  <a:moveTo>
                    <a:pt x="726" y="1"/>
                  </a:moveTo>
                  <a:cubicBezTo>
                    <a:pt x="299" y="1"/>
                    <a:pt x="1" y="384"/>
                    <a:pt x="1" y="768"/>
                  </a:cubicBezTo>
                  <a:cubicBezTo>
                    <a:pt x="56" y="1152"/>
                    <a:pt x="392" y="1395"/>
                    <a:pt x="728" y="1395"/>
                  </a:cubicBezTo>
                  <a:cubicBezTo>
                    <a:pt x="915" y="1395"/>
                    <a:pt x="1101" y="1320"/>
                    <a:pt x="1238" y="1152"/>
                  </a:cubicBezTo>
                  <a:cubicBezTo>
                    <a:pt x="1622" y="683"/>
                    <a:pt x="1323" y="1"/>
                    <a:pt x="726" y="1"/>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103"/>
            <p:cNvSpPr/>
            <p:nvPr/>
          </p:nvSpPr>
          <p:spPr>
            <a:xfrm>
              <a:off x="1803476" y="2653285"/>
              <a:ext cx="26736" cy="22416"/>
            </a:xfrm>
            <a:custGeom>
              <a:rect b="b" l="l" r="r" t="t"/>
              <a:pathLst>
                <a:path extrusionOk="0" h="1396" w="1665">
                  <a:moveTo>
                    <a:pt x="726" y="0"/>
                  </a:moveTo>
                  <a:cubicBezTo>
                    <a:pt x="342" y="0"/>
                    <a:pt x="0" y="384"/>
                    <a:pt x="43" y="768"/>
                  </a:cubicBezTo>
                  <a:cubicBezTo>
                    <a:pt x="98" y="1152"/>
                    <a:pt x="417" y="1395"/>
                    <a:pt x="751" y="1395"/>
                  </a:cubicBezTo>
                  <a:cubicBezTo>
                    <a:pt x="937" y="1395"/>
                    <a:pt x="1128" y="1320"/>
                    <a:pt x="1280" y="1152"/>
                  </a:cubicBezTo>
                  <a:cubicBezTo>
                    <a:pt x="1664" y="683"/>
                    <a:pt x="1366" y="0"/>
                    <a:pt x="726" y="0"/>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103"/>
            <p:cNvSpPr/>
            <p:nvPr/>
          </p:nvSpPr>
          <p:spPr>
            <a:xfrm>
              <a:off x="2089123" y="2657396"/>
              <a:ext cx="56201" cy="285679"/>
            </a:xfrm>
            <a:custGeom>
              <a:rect b="b" l="l" r="r" t="t"/>
              <a:pathLst>
                <a:path extrusionOk="0" h="17791" w="3500">
                  <a:moveTo>
                    <a:pt x="385" y="0"/>
                  </a:moveTo>
                  <a:lnTo>
                    <a:pt x="1" y="17790"/>
                  </a:lnTo>
                  <a:lnTo>
                    <a:pt x="3371" y="17790"/>
                  </a:lnTo>
                  <a:lnTo>
                    <a:pt x="3499" y="299"/>
                  </a:lnTo>
                  <a:lnTo>
                    <a:pt x="385"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103"/>
            <p:cNvSpPr/>
            <p:nvPr/>
          </p:nvSpPr>
          <p:spPr>
            <a:xfrm>
              <a:off x="2056928" y="2657396"/>
              <a:ext cx="46599" cy="285679"/>
            </a:xfrm>
            <a:custGeom>
              <a:rect b="b" l="l" r="r" t="t"/>
              <a:pathLst>
                <a:path extrusionOk="0" h="17791" w="2902">
                  <a:moveTo>
                    <a:pt x="2603" y="0"/>
                  </a:moveTo>
                  <a:lnTo>
                    <a:pt x="1" y="128"/>
                  </a:lnTo>
                  <a:lnTo>
                    <a:pt x="86" y="17790"/>
                  </a:lnTo>
                  <a:lnTo>
                    <a:pt x="2902" y="17790"/>
                  </a:lnTo>
                  <a:lnTo>
                    <a:pt x="2603"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103"/>
            <p:cNvSpPr/>
            <p:nvPr/>
          </p:nvSpPr>
          <p:spPr>
            <a:xfrm>
              <a:off x="2134341" y="2634097"/>
              <a:ext cx="124686" cy="308978"/>
            </a:xfrm>
            <a:custGeom>
              <a:rect b="b" l="l" r="r" t="t"/>
              <a:pathLst>
                <a:path extrusionOk="0" h="19242" w="7765">
                  <a:moveTo>
                    <a:pt x="1" y="1"/>
                  </a:moveTo>
                  <a:lnTo>
                    <a:pt x="385" y="19241"/>
                  </a:lnTo>
                  <a:lnTo>
                    <a:pt x="7466" y="19241"/>
                  </a:lnTo>
                  <a:lnTo>
                    <a:pt x="7765" y="1"/>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103"/>
            <p:cNvSpPr/>
            <p:nvPr/>
          </p:nvSpPr>
          <p:spPr>
            <a:xfrm>
              <a:off x="2110367" y="2634097"/>
              <a:ext cx="34957" cy="308978"/>
            </a:xfrm>
            <a:custGeom>
              <a:rect b="b" l="l" r="r" t="t"/>
              <a:pathLst>
                <a:path extrusionOk="0" h="19242" w="2177">
                  <a:moveTo>
                    <a:pt x="0" y="1"/>
                  </a:moveTo>
                  <a:lnTo>
                    <a:pt x="86" y="19241"/>
                  </a:lnTo>
                  <a:lnTo>
                    <a:pt x="2176" y="19241"/>
                  </a:lnTo>
                  <a:lnTo>
                    <a:pt x="1750" y="1"/>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103"/>
            <p:cNvSpPr/>
            <p:nvPr/>
          </p:nvSpPr>
          <p:spPr>
            <a:xfrm>
              <a:off x="2117898" y="2925235"/>
              <a:ext cx="20570" cy="11674"/>
            </a:xfrm>
            <a:custGeom>
              <a:rect b="b" l="l" r="r" t="t"/>
              <a:pathLst>
                <a:path extrusionOk="0" h="727" w="1281">
                  <a:moveTo>
                    <a:pt x="1" y="1"/>
                  </a:moveTo>
                  <a:lnTo>
                    <a:pt x="1" y="726"/>
                  </a:lnTo>
                  <a:lnTo>
                    <a:pt x="1281" y="726"/>
                  </a:lnTo>
                  <a:lnTo>
                    <a:pt x="1281"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103"/>
            <p:cNvSpPr/>
            <p:nvPr/>
          </p:nvSpPr>
          <p:spPr>
            <a:xfrm>
              <a:off x="2117898" y="2645064"/>
              <a:ext cx="11658" cy="10983"/>
            </a:xfrm>
            <a:custGeom>
              <a:rect b="b" l="l" r="r" t="t"/>
              <a:pathLst>
                <a:path extrusionOk="0" h="684" w="726">
                  <a:moveTo>
                    <a:pt x="1" y="1"/>
                  </a:moveTo>
                  <a:lnTo>
                    <a:pt x="1" y="683"/>
                  </a:lnTo>
                  <a:lnTo>
                    <a:pt x="726" y="683"/>
                  </a:lnTo>
                  <a:lnTo>
                    <a:pt x="726"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103"/>
            <p:cNvSpPr/>
            <p:nvPr/>
          </p:nvSpPr>
          <p:spPr>
            <a:xfrm>
              <a:off x="2062420" y="2918395"/>
              <a:ext cx="32211" cy="15768"/>
            </a:xfrm>
            <a:custGeom>
              <a:rect b="b" l="l" r="r" t="t"/>
              <a:pathLst>
                <a:path extrusionOk="0" h="982" w="2006">
                  <a:moveTo>
                    <a:pt x="0" y="0"/>
                  </a:moveTo>
                  <a:lnTo>
                    <a:pt x="0" y="981"/>
                  </a:lnTo>
                  <a:lnTo>
                    <a:pt x="2005" y="981"/>
                  </a:lnTo>
                  <a:lnTo>
                    <a:pt x="2005"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103"/>
            <p:cNvSpPr/>
            <p:nvPr/>
          </p:nvSpPr>
          <p:spPr>
            <a:xfrm>
              <a:off x="2061729" y="2666982"/>
              <a:ext cx="30156" cy="17824"/>
            </a:xfrm>
            <a:custGeom>
              <a:rect b="b" l="l" r="r" t="t"/>
              <a:pathLst>
                <a:path extrusionOk="0" h="1110" w="1878">
                  <a:moveTo>
                    <a:pt x="1878" y="1"/>
                  </a:moveTo>
                  <a:lnTo>
                    <a:pt x="1" y="86"/>
                  </a:lnTo>
                  <a:lnTo>
                    <a:pt x="1" y="1110"/>
                  </a:lnTo>
                  <a:lnTo>
                    <a:pt x="1878" y="982"/>
                  </a:lnTo>
                  <a:lnTo>
                    <a:pt x="1878"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103"/>
            <p:cNvSpPr/>
            <p:nvPr/>
          </p:nvSpPr>
          <p:spPr>
            <a:xfrm>
              <a:off x="2121335" y="2906062"/>
              <a:ext cx="8912" cy="10967"/>
            </a:xfrm>
            <a:custGeom>
              <a:rect b="b" l="l" r="r" t="t"/>
              <a:pathLst>
                <a:path extrusionOk="0" h="683" w="555">
                  <a:moveTo>
                    <a:pt x="0" y="0"/>
                  </a:moveTo>
                  <a:lnTo>
                    <a:pt x="0" y="683"/>
                  </a:lnTo>
                  <a:lnTo>
                    <a:pt x="555" y="683"/>
                  </a:lnTo>
                  <a:lnTo>
                    <a:pt x="555"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103"/>
            <p:cNvSpPr/>
            <p:nvPr/>
          </p:nvSpPr>
          <p:spPr>
            <a:xfrm>
              <a:off x="819103" y="3055397"/>
              <a:ext cx="137693" cy="302796"/>
            </a:xfrm>
            <a:custGeom>
              <a:rect b="b" l="l" r="r" t="t"/>
              <a:pathLst>
                <a:path extrusionOk="0" h="18857" w="8575">
                  <a:moveTo>
                    <a:pt x="256" y="0"/>
                  </a:moveTo>
                  <a:lnTo>
                    <a:pt x="0" y="18856"/>
                  </a:lnTo>
                  <a:lnTo>
                    <a:pt x="8234" y="18856"/>
                  </a:lnTo>
                  <a:lnTo>
                    <a:pt x="8575"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103"/>
            <p:cNvSpPr/>
            <p:nvPr/>
          </p:nvSpPr>
          <p:spPr>
            <a:xfrm>
              <a:off x="930077" y="3085537"/>
              <a:ext cx="132217" cy="272656"/>
            </a:xfrm>
            <a:custGeom>
              <a:rect b="b" l="l" r="r" t="t"/>
              <a:pathLst>
                <a:path extrusionOk="0" h="16980" w="8234">
                  <a:moveTo>
                    <a:pt x="256" y="0"/>
                  </a:moveTo>
                  <a:lnTo>
                    <a:pt x="0" y="16979"/>
                  </a:lnTo>
                  <a:lnTo>
                    <a:pt x="8234" y="16979"/>
                  </a:lnTo>
                  <a:lnTo>
                    <a:pt x="7039"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103"/>
            <p:cNvSpPr/>
            <p:nvPr/>
          </p:nvSpPr>
          <p:spPr>
            <a:xfrm>
              <a:off x="1015021" y="3055397"/>
              <a:ext cx="187022" cy="302796"/>
            </a:xfrm>
            <a:custGeom>
              <a:rect b="b" l="l" r="r" t="t"/>
              <a:pathLst>
                <a:path extrusionOk="0" h="18857" w="11647">
                  <a:moveTo>
                    <a:pt x="0" y="0"/>
                  </a:moveTo>
                  <a:lnTo>
                    <a:pt x="1067" y="18856"/>
                  </a:lnTo>
                  <a:lnTo>
                    <a:pt x="11646" y="18856"/>
                  </a:lnTo>
                  <a:lnTo>
                    <a:pt x="11263"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103"/>
            <p:cNvSpPr/>
            <p:nvPr/>
          </p:nvSpPr>
          <p:spPr>
            <a:xfrm>
              <a:off x="1145167" y="3078681"/>
              <a:ext cx="151406" cy="279513"/>
            </a:xfrm>
            <a:custGeom>
              <a:rect b="b" l="l" r="r" t="t"/>
              <a:pathLst>
                <a:path extrusionOk="0" h="17407" w="9429">
                  <a:moveTo>
                    <a:pt x="555" y="1"/>
                  </a:moveTo>
                  <a:lnTo>
                    <a:pt x="1" y="17406"/>
                  </a:lnTo>
                  <a:lnTo>
                    <a:pt x="9429" y="17406"/>
                  </a:lnTo>
                  <a:lnTo>
                    <a:pt x="8917" y="1"/>
                  </a:lnTo>
                  <a:close/>
                </a:path>
              </a:pathLst>
            </a:custGeom>
            <a:solidFill>
              <a:srgbClr val="AD15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103"/>
            <p:cNvSpPr/>
            <p:nvPr/>
          </p:nvSpPr>
          <p:spPr>
            <a:xfrm>
              <a:off x="766355" y="3055397"/>
              <a:ext cx="74683" cy="302796"/>
            </a:xfrm>
            <a:custGeom>
              <a:rect b="b" l="l" r="r" t="t"/>
              <a:pathLst>
                <a:path extrusionOk="0" h="18857" w="4651">
                  <a:moveTo>
                    <a:pt x="0" y="0"/>
                  </a:moveTo>
                  <a:lnTo>
                    <a:pt x="214" y="18856"/>
                  </a:lnTo>
                  <a:lnTo>
                    <a:pt x="4650" y="18856"/>
                  </a:lnTo>
                  <a:lnTo>
                    <a:pt x="3669"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103"/>
            <p:cNvSpPr/>
            <p:nvPr/>
          </p:nvSpPr>
          <p:spPr>
            <a:xfrm>
              <a:off x="849243" y="3085537"/>
              <a:ext cx="97967" cy="272656"/>
            </a:xfrm>
            <a:custGeom>
              <a:rect b="b" l="l" r="r" t="t"/>
              <a:pathLst>
                <a:path extrusionOk="0" h="16980" w="6101">
                  <a:moveTo>
                    <a:pt x="0" y="0"/>
                  </a:moveTo>
                  <a:lnTo>
                    <a:pt x="256" y="16979"/>
                  </a:lnTo>
                  <a:lnTo>
                    <a:pt x="6101" y="16979"/>
                  </a:lnTo>
                  <a:lnTo>
                    <a:pt x="5546"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103"/>
            <p:cNvSpPr/>
            <p:nvPr/>
          </p:nvSpPr>
          <p:spPr>
            <a:xfrm>
              <a:off x="967057" y="3055397"/>
              <a:ext cx="98657" cy="302796"/>
            </a:xfrm>
            <a:custGeom>
              <a:rect b="b" l="l" r="r" t="t"/>
              <a:pathLst>
                <a:path extrusionOk="0" h="18857" w="6144">
                  <a:moveTo>
                    <a:pt x="214" y="0"/>
                  </a:moveTo>
                  <a:lnTo>
                    <a:pt x="1" y="18856"/>
                  </a:lnTo>
                  <a:lnTo>
                    <a:pt x="5589" y="18856"/>
                  </a:lnTo>
                  <a:lnTo>
                    <a:pt x="6144"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103"/>
            <p:cNvSpPr/>
            <p:nvPr/>
          </p:nvSpPr>
          <p:spPr>
            <a:xfrm>
              <a:off x="1084197" y="3078681"/>
              <a:ext cx="78120" cy="279513"/>
            </a:xfrm>
            <a:custGeom>
              <a:rect b="b" l="l" r="r" t="t"/>
              <a:pathLst>
                <a:path extrusionOk="0" h="17407" w="4865">
                  <a:moveTo>
                    <a:pt x="4395" y="1"/>
                  </a:moveTo>
                  <a:lnTo>
                    <a:pt x="1" y="513"/>
                  </a:lnTo>
                  <a:lnTo>
                    <a:pt x="1" y="17406"/>
                  </a:lnTo>
                  <a:lnTo>
                    <a:pt x="4864" y="17406"/>
                  </a:lnTo>
                  <a:lnTo>
                    <a:pt x="4395" y="1"/>
                  </a:lnTo>
                  <a:close/>
                </a:path>
              </a:pathLst>
            </a:custGeom>
            <a:solidFill>
              <a:srgbClr val="D82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103"/>
            <p:cNvSpPr/>
            <p:nvPr/>
          </p:nvSpPr>
          <p:spPr>
            <a:xfrm>
              <a:off x="1230111" y="3147872"/>
              <a:ext cx="62351" cy="210321"/>
            </a:xfrm>
            <a:custGeom>
              <a:rect b="b" l="l" r="r" t="t"/>
              <a:pathLst>
                <a:path extrusionOk="0" h="13098" w="3883">
                  <a:moveTo>
                    <a:pt x="214" y="1"/>
                  </a:moveTo>
                  <a:lnTo>
                    <a:pt x="1" y="13097"/>
                  </a:lnTo>
                  <a:lnTo>
                    <a:pt x="3456" y="13097"/>
                  </a:lnTo>
                  <a:lnTo>
                    <a:pt x="3883" y="1"/>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103"/>
            <p:cNvSpPr/>
            <p:nvPr/>
          </p:nvSpPr>
          <p:spPr>
            <a:xfrm>
              <a:off x="1173252" y="3147872"/>
              <a:ext cx="74009" cy="210321"/>
            </a:xfrm>
            <a:custGeom>
              <a:rect b="b" l="l" r="r" t="t"/>
              <a:pathLst>
                <a:path extrusionOk="0" h="13098" w="4609">
                  <a:moveTo>
                    <a:pt x="1" y="1"/>
                  </a:moveTo>
                  <a:lnTo>
                    <a:pt x="470" y="13097"/>
                  </a:lnTo>
                  <a:lnTo>
                    <a:pt x="4608" y="13097"/>
                  </a:lnTo>
                  <a:lnTo>
                    <a:pt x="4395" y="1"/>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103"/>
            <p:cNvSpPr/>
            <p:nvPr/>
          </p:nvSpPr>
          <p:spPr>
            <a:xfrm>
              <a:off x="1295192" y="3071840"/>
              <a:ext cx="69882" cy="286353"/>
            </a:xfrm>
            <a:custGeom>
              <a:rect b="b" l="l" r="r" t="t"/>
              <a:pathLst>
                <a:path extrusionOk="0" h="17833" w="4352">
                  <a:moveTo>
                    <a:pt x="470" y="0"/>
                  </a:moveTo>
                  <a:lnTo>
                    <a:pt x="0" y="17832"/>
                  </a:lnTo>
                  <a:lnTo>
                    <a:pt x="4224" y="17832"/>
                  </a:lnTo>
                  <a:lnTo>
                    <a:pt x="4352" y="299"/>
                  </a:lnTo>
                  <a:lnTo>
                    <a:pt x="470"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103"/>
            <p:cNvSpPr/>
            <p:nvPr/>
          </p:nvSpPr>
          <p:spPr>
            <a:xfrm>
              <a:off x="1254085" y="3071840"/>
              <a:ext cx="58931" cy="286353"/>
            </a:xfrm>
            <a:custGeom>
              <a:rect b="b" l="l" r="r" t="t"/>
              <a:pathLst>
                <a:path extrusionOk="0" h="17833" w="3670">
                  <a:moveTo>
                    <a:pt x="3286" y="0"/>
                  </a:moveTo>
                  <a:lnTo>
                    <a:pt x="1" y="86"/>
                  </a:lnTo>
                  <a:lnTo>
                    <a:pt x="129" y="17832"/>
                  </a:lnTo>
                  <a:lnTo>
                    <a:pt x="3669" y="17832"/>
                  </a:lnTo>
                  <a:lnTo>
                    <a:pt x="3286"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103"/>
            <p:cNvSpPr/>
            <p:nvPr/>
          </p:nvSpPr>
          <p:spPr>
            <a:xfrm>
              <a:off x="1352052" y="3047866"/>
              <a:ext cx="157572" cy="310327"/>
            </a:xfrm>
            <a:custGeom>
              <a:rect b="b" l="l" r="r" t="t"/>
              <a:pathLst>
                <a:path extrusionOk="0" h="19326" w="9813">
                  <a:moveTo>
                    <a:pt x="0" y="0"/>
                  </a:moveTo>
                  <a:lnTo>
                    <a:pt x="427" y="19325"/>
                  </a:lnTo>
                  <a:lnTo>
                    <a:pt x="9428" y="19325"/>
                  </a:lnTo>
                  <a:lnTo>
                    <a:pt x="9812"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103"/>
            <p:cNvSpPr/>
            <p:nvPr/>
          </p:nvSpPr>
          <p:spPr>
            <a:xfrm>
              <a:off x="1321221" y="3047866"/>
              <a:ext cx="44544" cy="310327"/>
            </a:xfrm>
            <a:custGeom>
              <a:rect b="b" l="l" r="r" t="t"/>
              <a:pathLst>
                <a:path extrusionOk="0" h="19326" w="2774">
                  <a:moveTo>
                    <a:pt x="0" y="0"/>
                  </a:moveTo>
                  <a:lnTo>
                    <a:pt x="128" y="19325"/>
                  </a:lnTo>
                  <a:lnTo>
                    <a:pt x="2773" y="19325"/>
                  </a:lnTo>
                  <a:lnTo>
                    <a:pt x="2219"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103"/>
            <p:cNvSpPr/>
            <p:nvPr/>
          </p:nvSpPr>
          <p:spPr>
            <a:xfrm>
              <a:off x="1438361" y="3056762"/>
              <a:ext cx="170579" cy="301431"/>
            </a:xfrm>
            <a:custGeom>
              <a:rect b="b" l="l" r="r" t="t"/>
              <a:pathLst>
                <a:path extrusionOk="0" h="18772" w="10623">
                  <a:moveTo>
                    <a:pt x="1110" y="1"/>
                  </a:moveTo>
                  <a:lnTo>
                    <a:pt x="0" y="18771"/>
                  </a:lnTo>
                  <a:lnTo>
                    <a:pt x="10324" y="18771"/>
                  </a:lnTo>
                  <a:lnTo>
                    <a:pt x="10623" y="1"/>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103"/>
            <p:cNvSpPr/>
            <p:nvPr/>
          </p:nvSpPr>
          <p:spPr>
            <a:xfrm>
              <a:off x="1377391" y="3056762"/>
              <a:ext cx="89071" cy="301431"/>
            </a:xfrm>
            <a:custGeom>
              <a:rect b="b" l="l" r="r" t="t"/>
              <a:pathLst>
                <a:path extrusionOk="0" h="18772" w="5547">
                  <a:moveTo>
                    <a:pt x="4949" y="1"/>
                  </a:moveTo>
                  <a:lnTo>
                    <a:pt x="1" y="427"/>
                  </a:lnTo>
                  <a:lnTo>
                    <a:pt x="129" y="18771"/>
                  </a:lnTo>
                  <a:lnTo>
                    <a:pt x="5546" y="18771"/>
                  </a:lnTo>
                  <a:lnTo>
                    <a:pt x="49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103"/>
            <p:cNvSpPr/>
            <p:nvPr/>
          </p:nvSpPr>
          <p:spPr>
            <a:xfrm>
              <a:off x="782107" y="3300627"/>
              <a:ext cx="40433" cy="18514"/>
            </a:xfrm>
            <a:custGeom>
              <a:rect b="b" l="l" r="r" t="t"/>
              <a:pathLst>
                <a:path extrusionOk="0" h="1153" w="2518">
                  <a:moveTo>
                    <a:pt x="0" y="1"/>
                  </a:moveTo>
                  <a:lnTo>
                    <a:pt x="0" y="1153"/>
                  </a:lnTo>
                  <a:lnTo>
                    <a:pt x="2517" y="1153"/>
                  </a:lnTo>
                  <a:lnTo>
                    <a:pt x="2517"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103"/>
            <p:cNvSpPr/>
            <p:nvPr/>
          </p:nvSpPr>
          <p:spPr>
            <a:xfrm>
              <a:off x="782107" y="3330783"/>
              <a:ext cx="40433" cy="18498"/>
            </a:xfrm>
            <a:custGeom>
              <a:rect b="b" l="l" r="r" t="t"/>
              <a:pathLst>
                <a:path extrusionOk="0" h="1152" w="2518">
                  <a:moveTo>
                    <a:pt x="0" y="0"/>
                  </a:moveTo>
                  <a:lnTo>
                    <a:pt x="0" y="1152"/>
                  </a:lnTo>
                  <a:lnTo>
                    <a:pt x="2517" y="1152"/>
                  </a:lnTo>
                  <a:lnTo>
                    <a:pt x="2517"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103"/>
            <p:cNvSpPr/>
            <p:nvPr/>
          </p:nvSpPr>
          <p:spPr>
            <a:xfrm>
              <a:off x="796494" y="3268432"/>
              <a:ext cx="6182" cy="20570"/>
            </a:xfrm>
            <a:custGeom>
              <a:rect b="b" l="l" r="r" t="t"/>
              <a:pathLst>
                <a:path extrusionOk="0" h="1281" w="385">
                  <a:moveTo>
                    <a:pt x="0" y="1"/>
                  </a:moveTo>
                  <a:lnTo>
                    <a:pt x="0" y="1281"/>
                  </a:lnTo>
                  <a:lnTo>
                    <a:pt x="384" y="1281"/>
                  </a:lnTo>
                  <a:lnTo>
                    <a:pt x="384"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103"/>
            <p:cNvSpPr/>
            <p:nvPr/>
          </p:nvSpPr>
          <p:spPr>
            <a:xfrm>
              <a:off x="899937" y="3268432"/>
              <a:ext cx="6857" cy="20570"/>
            </a:xfrm>
            <a:custGeom>
              <a:rect b="b" l="l" r="r" t="t"/>
              <a:pathLst>
                <a:path extrusionOk="0" h="1281" w="427">
                  <a:moveTo>
                    <a:pt x="0" y="1"/>
                  </a:moveTo>
                  <a:lnTo>
                    <a:pt x="0" y="1281"/>
                  </a:lnTo>
                  <a:lnTo>
                    <a:pt x="427" y="1281"/>
                  </a:lnTo>
                  <a:lnTo>
                    <a:pt x="427"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103"/>
            <p:cNvSpPr/>
            <p:nvPr/>
          </p:nvSpPr>
          <p:spPr>
            <a:xfrm>
              <a:off x="886914" y="3268432"/>
              <a:ext cx="6182" cy="20570"/>
            </a:xfrm>
            <a:custGeom>
              <a:rect b="b" l="l" r="r" t="t"/>
              <a:pathLst>
                <a:path extrusionOk="0" h="1281" w="385">
                  <a:moveTo>
                    <a:pt x="1" y="1"/>
                  </a:moveTo>
                  <a:lnTo>
                    <a:pt x="1" y="1281"/>
                  </a:lnTo>
                  <a:lnTo>
                    <a:pt x="385" y="1281"/>
                  </a:lnTo>
                  <a:lnTo>
                    <a:pt x="385"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103"/>
            <p:cNvSpPr/>
            <p:nvPr/>
          </p:nvSpPr>
          <p:spPr>
            <a:xfrm>
              <a:off x="860195" y="3300627"/>
              <a:ext cx="71954" cy="18514"/>
            </a:xfrm>
            <a:custGeom>
              <a:rect b="b" l="l" r="r" t="t"/>
              <a:pathLst>
                <a:path extrusionOk="0" h="1153" w="4481">
                  <a:moveTo>
                    <a:pt x="1" y="1"/>
                  </a:moveTo>
                  <a:lnTo>
                    <a:pt x="1" y="1153"/>
                  </a:lnTo>
                  <a:lnTo>
                    <a:pt x="4480" y="1153"/>
                  </a:lnTo>
                  <a:lnTo>
                    <a:pt x="4480"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103"/>
            <p:cNvSpPr/>
            <p:nvPr/>
          </p:nvSpPr>
          <p:spPr>
            <a:xfrm>
              <a:off x="860195" y="3330783"/>
              <a:ext cx="71954" cy="18498"/>
            </a:xfrm>
            <a:custGeom>
              <a:rect b="b" l="l" r="r" t="t"/>
              <a:pathLst>
                <a:path extrusionOk="0" h="1152" w="4481">
                  <a:moveTo>
                    <a:pt x="1" y="0"/>
                  </a:moveTo>
                  <a:lnTo>
                    <a:pt x="1" y="1152"/>
                  </a:lnTo>
                  <a:lnTo>
                    <a:pt x="4480" y="1152"/>
                  </a:lnTo>
                  <a:lnTo>
                    <a:pt x="4480"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103"/>
            <p:cNvSpPr/>
            <p:nvPr/>
          </p:nvSpPr>
          <p:spPr>
            <a:xfrm>
              <a:off x="1330808" y="3340370"/>
              <a:ext cx="26045" cy="11658"/>
            </a:xfrm>
            <a:custGeom>
              <a:rect b="b" l="l" r="r" t="t"/>
              <a:pathLst>
                <a:path extrusionOk="0" h="726" w="1622">
                  <a:moveTo>
                    <a:pt x="1" y="0"/>
                  </a:moveTo>
                  <a:lnTo>
                    <a:pt x="1" y="726"/>
                  </a:lnTo>
                  <a:lnTo>
                    <a:pt x="1622" y="726"/>
                  </a:lnTo>
                  <a:lnTo>
                    <a:pt x="1622"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103"/>
            <p:cNvSpPr/>
            <p:nvPr/>
          </p:nvSpPr>
          <p:spPr>
            <a:xfrm>
              <a:off x="1330808" y="3058817"/>
              <a:ext cx="14404" cy="11658"/>
            </a:xfrm>
            <a:custGeom>
              <a:rect b="b" l="l" r="r" t="t"/>
              <a:pathLst>
                <a:path extrusionOk="0" h="726" w="897">
                  <a:moveTo>
                    <a:pt x="1" y="1"/>
                  </a:moveTo>
                  <a:lnTo>
                    <a:pt x="1" y="726"/>
                  </a:lnTo>
                  <a:lnTo>
                    <a:pt x="897" y="726"/>
                  </a:lnTo>
                  <a:lnTo>
                    <a:pt x="897"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103"/>
            <p:cNvSpPr/>
            <p:nvPr/>
          </p:nvSpPr>
          <p:spPr>
            <a:xfrm>
              <a:off x="1385612" y="3334204"/>
              <a:ext cx="58241" cy="16459"/>
            </a:xfrm>
            <a:custGeom>
              <a:rect b="b" l="l" r="r" t="t"/>
              <a:pathLst>
                <a:path extrusionOk="0" h="1025" w="3627">
                  <a:moveTo>
                    <a:pt x="1" y="0"/>
                  </a:moveTo>
                  <a:lnTo>
                    <a:pt x="1" y="1024"/>
                  </a:lnTo>
                  <a:lnTo>
                    <a:pt x="3627" y="1024"/>
                  </a:lnTo>
                  <a:lnTo>
                    <a:pt x="3627"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103"/>
            <p:cNvSpPr/>
            <p:nvPr/>
          </p:nvSpPr>
          <p:spPr>
            <a:xfrm>
              <a:off x="1201336" y="3192400"/>
              <a:ext cx="17824" cy="126067"/>
            </a:xfrm>
            <a:custGeom>
              <a:rect b="b" l="l" r="r" t="t"/>
              <a:pathLst>
                <a:path extrusionOk="0" h="7851" w="1110">
                  <a:moveTo>
                    <a:pt x="1" y="1"/>
                  </a:moveTo>
                  <a:lnTo>
                    <a:pt x="171" y="7850"/>
                  </a:lnTo>
                  <a:lnTo>
                    <a:pt x="1110" y="7850"/>
                  </a:lnTo>
                  <a:lnTo>
                    <a:pt x="982"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103"/>
            <p:cNvSpPr/>
            <p:nvPr/>
          </p:nvSpPr>
          <p:spPr>
            <a:xfrm>
              <a:off x="1189004" y="3158149"/>
              <a:ext cx="37013" cy="16459"/>
            </a:xfrm>
            <a:custGeom>
              <a:rect b="b" l="l" r="r" t="t"/>
              <a:pathLst>
                <a:path extrusionOk="0" h="1025" w="2305">
                  <a:moveTo>
                    <a:pt x="1" y="1"/>
                  </a:moveTo>
                  <a:lnTo>
                    <a:pt x="1" y="1024"/>
                  </a:lnTo>
                  <a:lnTo>
                    <a:pt x="2305" y="1024"/>
                  </a:lnTo>
                  <a:lnTo>
                    <a:pt x="2305"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103"/>
            <p:cNvSpPr/>
            <p:nvPr/>
          </p:nvSpPr>
          <p:spPr>
            <a:xfrm>
              <a:off x="1260942" y="3333513"/>
              <a:ext cx="41107" cy="16459"/>
            </a:xfrm>
            <a:custGeom>
              <a:rect b="b" l="l" r="r" t="t"/>
              <a:pathLst>
                <a:path extrusionOk="0" h="1025" w="2560">
                  <a:moveTo>
                    <a:pt x="0" y="1"/>
                  </a:moveTo>
                  <a:lnTo>
                    <a:pt x="0" y="1025"/>
                  </a:lnTo>
                  <a:lnTo>
                    <a:pt x="2560" y="1025"/>
                  </a:lnTo>
                  <a:lnTo>
                    <a:pt x="2560"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103"/>
            <p:cNvSpPr/>
            <p:nvPr/>
          </p:nvSpPr>
          <p:spPr>
            <a:xfrm>
              <a:off x="1259561" y="3080736"/>
              <a:ext cx="38377" cy="17840"/>
            </a:xfrm>
            <a:custGeom>
              <a:rect b="b" l="l" r="r" t="t"/>
              <a:pathLst>
                <a:path extrusionOk="0" h="1111" w="2390">
                  <a:moveTo>
                    <a:pt x="2390" y="1"/>
                  </a:moveTo>
                  <a:lnTo>
                    <a:pt x="1" y="86"/>
                  </a:lnTo>
                  <a:lnTo>
                    <a:pt x="1" y="1110"/>
                  </a:lnTo>
                  <a:lnTo>
                    <a:pt x="2390" y="1025"/>
                  </a:lnTo>
                  <a:lnTo>
                    <a:pt x="2390"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103"/>
            <p:cNvSpPr/>
            <p:nvPr/>
          </p:nvSpPr>
          <p:spPr>
            <a:xfrm>
              <a:off x="1189004" y="3333513"/>
              <a:ext cx="45234" cy="16459"/>
            </a:xfrm>
            <a:custGeom>
              <a:rect b="b" l="l" r="r" t="t"/>
              <a:pathLst>
                <a:path extrusionOk="0" h="1025" w="2817">
                  <a:moveTo>
                    <a:pt x="1" y="1"/>
                  </a:moveTo>
                  <a:lnTo>
                    <a:pt x="1" y="1025"/>
                  </a:lnTo>
                  <a:lnTo>
                    <a:pt x="2817" y="1025"/>
                  </a:lnTo>
                  <a:lnTo>
                    <a:pt x="2817"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103"/>
            <p:cNvSpPr/>
            <p:nvPr/>
          </p:nvSpPr>
          <p:spPr>
            <a:xfrm>
              <a:off x="1092418" y="3334204"/>
              <a:ext cx="58241" cy="16459"/>
            </a:xfrm>
            <a:custGeom>
              <a:rect b="b" l="l" r="r" t="t"/>
              <a:pathLst>
                <a:path extrusionOk="0" h="1025" w="3627">
                  <a:moveTo>
                    <a:pt x="1" y="0"/>
                  </a:moveTo>
                  <a:lnTo>
                    <a:pt x="1" y="1024"/>
                  </a:lnTo>
                  <a:lnTo>
                    <a:pt x="3627" y="1024"/>
                  </a:lnTo>
                  <a:lnTo>
                    <a:pt x="3627" y="0"/>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103"/>
            <p:cNvSpPr/>
            <p:nvPr/>
          </p:nvSpPr>
          <p:spPr>
            <a:xfrm>
              <a:off x="980080" y="3062254"/>
              <a:ext cx="71263" cy="31521"/>
            </a:xfrm>
            <a:custGeom>
              <a:rect b="b" l="l" r="r" t="t"/>
              <a:pathLst>
                <a:path extrusionOk="0" h="1963" w="4438">
                  <a:moveTo>
                    <a:pt x="0" y="0"/>
                  </a:moveTo>
                  <a:lnTo>
                    <a:pt x="0" y="1834"/>
                  </a:lnTo>
                  <a:lnTo>
                    <a:pt x="4437" y="1962"/>
                  </a:lnTo>
                  <a:lnTo>
                    <a:pt x="4437" y="128"/>
                  </a:lnTo>
                  <a:lnTo>
                    <a:pt x="0" y="0"/>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103"/>
            <p:cNvSpPr/>
            <p:nvPr/>
          </p:nvSpPr>
          <p:spPr>
            <a:xfrm>
              <a:off x="978715" y="3317070"/>
              <a:ext cx="63026" cy="31537"/>
            </a:xfrm>
            <a:custGeom>
              <a:rect b="b" l="l" r="r" t="t"/>
              <a:pathLst>
                <a:path extrusionOk="0" h="1964" w="3925">
                  <a:moveTo>
                    <a:pt x="0" y="1"/>
                  </a:moveTo>
                  <a:lnTo>
                    <a:pt x="0" y="1835"/>
                  </a:lnTo>
                  <a:lnTo>
                    <a:pt x="3925" y="1963"/>
                  </a:lnTo>
                  <a:lnTo>
                    <a:pt x="3925" y="86"/>
                  </a:lnTo>
                  <a:lnTo>
                    <a:pt x="0"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103"/>
            <p:cNvSpPr/>
            <p:nvPr/>
          </p:nvSpPr>
          <p:spPr>
            <a:xfrm>
              <a:off x="1385612" y="3302683"/>
              <a:ext cx="58241" cy="11674"/>
            </a:xfrm>
            <a:custGeom>
              <a:rect b="b" l="l" r="r" t="t"/>
              <a:pathLst>
                <a:path extrusionOk="0" h="727" w="3627">
                  <a:moveTo>
                    <a:pt x="1" y="1"/>
                  </a:moveTo>
                  <a:lnTo>
                    <a:pt x="1" y="726"/>
                  </a:lnTo>
                  <a:lnTo>
                    <a:pt x="3627" y="726"/>
                  </a:lnTo>
                  <a:lnTo>
                    <a:pt x="3627"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103"/>
            <p:cNvSpPr/>
            <p:nvPr/>
          </p:nvSpPr>
          <p:spPr>
            <a:xfrm>
              <a:off x="1385612" y="3071150"/>
              <a:ext cx="41123" cy="11658"/>
            </a:xfrm>
            <a:custGeom>
              <a:rect b="b" l="l" r="r" t="t"/>
              <a:pathLst>
                <a:path extrusionOk="0" h="726" w="2561">
                  <a:moveTo>
                    <a:pt x="1" y="1"/>
                  </a:moveTo>
                  <a:lnTo>
                    <a:pt x="1" y="726"/>
                  </a:lnTo>
                  <a:lnTo>
                    <a:pt x="2560" y="726"/>
                  </a:lnTo>
                  <a:lnTo>
                    <a:pt x="2560"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103"/>
            <p:cNvSpPr/>
            <p:nvPr/>
          </p:nvSpPr>
          <p:spPr>
            <a:xfrm>
              <a:off x="1385612" y="3097869"/>
              <a:ext cx="48654" cy="11658"/>
            </a:xfrm>
            <a:custGeom>
              <a:rect b="b" l="l" r="r" t="t"/>
              <a:pathLst>
                <a:path extrusionOk="0" h="726" w="3030">
                  <a:moveTo>
                    <a:pt x="1" y="0"/>
                  </a:moveTo>
                  <a:lnTo>
                    <a:pt x="1" y="726"/>
                  </a:lnTo>
                  <a:lnTo>
                    <a:pt x="3029" y="726"/>
                  </a:lnTo>
                  <a:lnTo>
                    <a:pt x="3029"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103"/>
            <p:cNvSpPr/>
            <p:nvPr/>
          </p:nvSpPr>
          <p:spPr>
            <a:xfrm>
              <a:off x="1411641" y="3272543"/>
              <a:ext cx="6873" cy="23315"/>
            </a:xfrm>
            <a:custGeom>
              <a:rect b="b" l="l" r="r" t="t"/>
              <a:pathLst>
                <a:path extrusionOk="0" h="1452" w="428">
                  <a:moveTo>
                    <a:pt x="1" y="1"/>
                  </a:moveTo>
                  <a:lnTo>
                    <a:pt x="1" y="1451"/>
                  </a:lnTo>
                  <a:lnTo>
                    <a:pt x="427" y="1451"/>
                  </a:lnTo>
                  <a:lnTo>
                    <a:pt x="427"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103"/>
            <p:cNvSpPr/>
            <p:nvPr/>
          </p:nvSpPr>
          <p:spPr>
            <a:xfrm>
              <a:off x="1334918" y="3321181"/>
              <a:ext cx="11658" cy="11674"/>
            </a:xfrm>
            <a:custGeom>
              <a:rect b="b" l="l" r="r" t="t"/>
              <a:pathLst>
                <a:path extrusionOk="0" h="727" w="726">
                  <a:moveTo>
                    <a:pt x="1" y="1"/>
                  </a:moveTo>
                  <a:lnTo>
                    <a:pt x="1" y="726"/>
                  </a:lnTo>
                  <a:lnTo>
                    <a:pt x="726" y="726"/>
                  </a:lnTo>
                  <a:lnTo>
                    <a:pt x="726"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103"/>
            <p:cNvSpPr/>
            <p:nvPr/>
          </p:nvSpPr>
          <p:spPr>
            <a:xfrm>
              <a:off x="880475" y="3103345"/>
              <a:ext cx="33849" cy="28550"/>
            </a:xfrm>
            <a:custGeom>
              <a:rect b="b" l="l" r="r" t="t"/>
              <a:pathLst>
                <a:path extrusionOk="0" h="1778" w="2108">
                  <a:moveTo>
                    <a:pt x="913" y="1"/>
                  </a:moveTo>
                  <a:cubicBezTo>
                    <a:pt x="444" y="1"/>
                    <a:pt x="60" y="342"/>
                    <a:pt x="60" y="811"/>
                  </a:cubicBezTo>
                  <a:cubicBezTo>
                    <a:pt x="1" y="1378"/>
                    <a:pt x="441" y="1778"/>
                    <a:pt x="916" y="1778"/>
                  </a:cubicBezTo>
                  <a:cubicBezTo>
                    <a:pt x="1120" y="1778"/>
                    <a:pt x="1331" y="1703"/>
                    <a:pt x="1511" y="1536"/>
                  </a:cubicBezTo>
                  <a:cubicBezTo>
                    <a:pt x="2108" y="982"/>
                    <a:pt x="1724" y="1"/>
                    <a:pt x="913" y="1"/>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103"/>
            <p:cNvSpPr/>
            <p:nvPr/>
          </p:nvSpPr>
          <p:spPr>
            <a:xfrm>
              <a:off x="779779" y="3066991"/>
              <a:ext cx="33849" cy="28598"/>
            </a:xfrm>
            <a:custGeom>
              <a:rect b="b" l="l" r="r" t="t"/>
              <a:pathLst>
                <a:path extrusionOk="0" h="1781" w="2108">
                  <a:moveTo>
                    <a:pt x="848" y="0"/>
                  </a:moveTo>
                  <a:cubicBezTo>
                    <a:pt x="444" y="0"/>
                    <a:pt x="60" y="369"/>
                    <a:pt x="60" y="814"/>
                  </a:cubicBezTo>
                  <a:cubicBezTo>
                    <a:pt x="1" y="1381"/>
                    <a:pt x="441" y="1781"/>
                    <a:pt x="916" y="1781"/>
                  </a:cubicBezTo>
                  <a:cubicBezTo>
                    <a:pt x="1120" y="1781"/>
                    <a:pt x="1331" y="1706"/>
                    <a:pt x="1511" y="1539"/>
                  </a:cubicBezTo>
                  <a:cubicBezTo>
                    <a:pt x="2108" y="985"/>
                    <a:pt x="1724" y="4"/>
                    <a:pt x="913" y="4"/>
                  </a:cubicBezTo>
                  <a:cubicBezTo>
                    <a:pt x="892" y="1"/>
                    <a:pt x="870" y="0"/>
                    <a:pt x="848" y="0"/>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103"/>
            <p:cNvSpPr/>
            <p:nvPr/>
          </p:nvSpPr>
          <p:spPr>
            <a:xfrm>
              <a:off x="1110916" y="3103521"/>
              <a:ext cx="13713" cy="12862"/>
            </a:xfrm>
            <a:custGeom>
              <a:rect b="b" l="l" r="r" t="t"/>
              <a:pathLst>
                <a:path extrusionOk="0" h="801" w="854">
                  <a:moveTo>
                    <a:pt x="411" y="0"/>
                  </a:moveTo>
                  <a:cubicBezTo>
                    <a:pt x="214" y="0"/>
                    <a:pt x="22" y="139"/>
                    <a:pt x="1" y="416"/>
                  </a:cubicBezTo>
                  <a:cubicBezTo>
                    <a:pt x="22" y="672"/>
                    <a:pt x="214" y="800"/>
                    <a:pt x="411" y="800"/>
                  </a:cubicBezTo>
                  <a:cubicBezTo>
                    <a:pt x="609" y="800"/>
                    <a:pt x="811" y="672"/>
                    <a:pt x="854" y="416"/>
                  </a:cubicBezTo>
                  <a:cubicBezTo>
                    <a:pt x="811" y="139"/>
                    <a:pt x="609" y="0"/>
                    <a:pt x="411" y="0"/>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103"/>
            <p:cNvSpPr/>
            <p:nvPr/>
          </p:nvSpPr>
          <p:spPr>
            <a:xfrm>
              <a:off x="1111816" y="3195033"/>
              <a:ext cx="16925" cy="13569"/>
            </a:xfrm>
            <a:custGeom>
              <a:rect b="b" l="l" r="r" t="t"/>
              <a:pathLst>
                <a:path extrusionOk="0" h="845" w="1054">
                  <a:moveTo>
                    <a:pt x="392" y="1"/>
                  </a:moveTo>
                  <a:cubicBezTo>
                    <a:pt x="209" y="1"/>
                    <a:pt x="68" y="162"/>
                    <a:pt x="30" y="391"/>
                  </a:cubicBezTo>
                  <a:cubicBezTo>
                    <a:pt x="0" y="659"/>
                    <a:pt x="220" y="844"/>
                    <a:pt x="457" y="844"/>
                  </a:cubicBezTo>
                  <a:cubicBezTo>
                    <a:pt x="559" y="844"/>
                    <a:pt x="665" y="810"/>
                    <a:pt x="755" y="732"/>
                  </a:cubicBezTo>
                  <a:cubicBezTo>
                    <a:pt x="1054" y="476"/>
                    <a:pt x="840" y="7"/>
                    <a:pt x="457" y="7"/>
                  </a:cubicBezTo>
                  <a:cubicBezTo>
                    <a:pt x="435" y="3"/>
                    <a:pt x="413" y="1"/>
                    <a:pt x="392" y="1"/>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103"/>
            <p:cNvSpPr/>
            <p:nvPr/>
          </p:nvSpPr>
          <p:spPr>
            <a:xfrm>
              <a:off x="1115926" y="3297801"/>
              <a:ext cx="16925" cy="13858"/>
            </a:xfrm>
            <a:custGeom>
              <a:rect b="b" l="l" r="r" t="t"/>
              <a:pathLst>
                <a:path extrusionOk="0" h="863" w="1054">
                  <a:moveTo>
                    <a:pt x="401" y="1"/>
                  </a:moveTo>
                  <a:cubicBezTo>
                    <a:pt x="208" y="1"/>
                    <a:pt x="30" y="196"/>
                    <a:pt x="30" y="390"/>
                  </a:cubicBezTo>
                  <a:cubicBezTo>
                    <a:pt x="0" y="657"/>
                    <a:pt x="218" y="862"/>
                    <a:pt x="454" y="862"/>
                  </a:cubicBezTo>
                  <a:cubicBezTo>
                    <a:pt x="557" y="862"/>
                    <a:pt x="664" y="823"/>
                    <a:pt x="755" y="732"/>
                  </a:cubicBezTo>
                  <a:cubicBezTo>
                    <a:pt x="1054" y="476"/>
                    <a:pt x="840" y="6"/>
                    <a:pt x="456" y="6"/>
                  </a:cubicBezTo>
                  <a:cubicBezTo>
                    <a:pt x="438" y="3"/>
                    <a:pt x="419" y="1"/>
                    <a:pt x="401" y="1"/>
                  </a:cubicBez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103"/>
            <p:cNvSpPr/>
            <p:nvPr/>
          </p:nvSpPr>
          <p:spPr>
            <a:xfrm>
              <a:off x="1534947" y="3056762"/>
              <a:ext cx="94547" cy="301431"/>
            </a:xfrm>
            <a:custGeom>
              <a:rect b="b" l="l" r="r" t="t"/>
              <a:pathLst>
                <a:path extrusionOk="0" h="18772" w="5888">
                  <a:moveTo>
                    <a:pt x="598" y="1"/>
                  </a:moveTo>
                  <a:lnTo>
                    <a:pt x="1" y="18771"/>
                  </a:lnTo>
                  <a:lnTo>
                    <a:pt x="5717" y="18771"/>
                  </a:lnTo>
                  <a:lnTo>
                    <a:pt x="5888" y="1"/>
                  </a:lnTo>
                  <a:close/>
                </a:path>
              </a:pathLst>
            </a:custGeom>
            <a:solidFill>
              <a:srgbClr val="6659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103"/>
            <p:cNvSpPr/>
            <p:nvPr/>
          </p:nvSpPr>
          <p:spPr>
            <a:xfrm>
              <a:off x="1500696" y="3056762"/>
              <a:ext cx="50019" cy="301431"/>
            </a:xfrm>
            <a:custGeom>
              <a:rect b="b" l="l" r="r" t="t"/>
              <a:pathLst>
                <a:path extrusionOk="0" h="18772" w="3115">
                  <a:moveTo>
                    <a:pt x="2773" y="1"/>
                  </a:moveTo>
                  <a:lnTo>
                    <a:pt x="0" y="427"/>
                  </a:lnTo>
                  <a:lnTo>
                    <a:pt x="86" y="18771"/>
                  </a:lnTo>
                  <a:lnTo>
                    <a:pt x="3115" y="18771"/>
                  </a:lnTo>
                  <a:lnTo>
                    <a:pt x="277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103"/>
            <p:cNvSpPr/>
            <p:nvPr/>
          </p:nvSpPr>
          <p:spPr>
            <a:xfrm>
              <a:off x="1505497" y="3334204"/>
              <a:ext cx="32211" cy="16459"/>
            </a:xfrm>
            <a:custGeom>
              <a:rect b="b" l="l" r="r" t="t"/>
              <a:pathLst>
                <a:path extrusionOk="0" h="1025" w="2006">
                  <a:moveTo>
                    <a:pt x="0" y="0"/>
                  </a:moveTo>
                  <a:lnTo>
                    <a:pt x="0" y="1024"/>
                  </a:lnTo>
                  <a:lnTo>
                    <a:pt x="2005" y="1024"/>
                  </a:lnTo>
                  <a:lnTo>
                    <a:pt x="2005"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103"/>
            <p:cNvSpPr/>
            <p:nvPr/>
          </p:nvSpPr>
          <p:spPr>
            <a:xfrm>
              <a:off x="1505497" y="3302683"/>
              <a:ext cx="32211" cy="11674"/>
            </a:xfrm>
            <a:custGeom>
              <a:rect b="b" l="l" r="r" t="t"/>
              <a:pathLst>
                <a:path extrusionOk="0" h="727" w="2006">
                  <a:moveTo>
                    <a:pt x="0" y="1"/>
                  </a:moveTo>
                  <a:lnTo>
                    <a:pt x="0" y="726"/>
                  </a:lnTo>
                  <a:lnTo>
                    <a:pt x="2005" y="726"/>
                  </a:lnTo>
                  <a:lnTo>
                    <a:pt x="2005"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103"/>
            <p:cNvSpPr/>
            <p:nvPr/>
          </p:nvSpPr>
          <p:spPr>
            <a:xfrm>
              <a:off x="1505497" y="3071150"/>
              <a:ext cx="22609" cy="11658"/>
            </a:xfrm>
            <a:custGeom>
              <a:rect b="b" l="l" r="r" t="t"/>
              <a:pathLst>
                <a:path extrusionOk="0" h="726" w="1408">
                  <a:moveTo>
                    <a:pt x="0" y="1"/>
                  </a:moveTo>
                  <a:lnTo>
                    <a:pt x="0" y="726"/>
                  </a:lnTo>
                  <a:lnTo>
                    <a:pt x="1408" y="726"/>
                  </a:lnTo>
                  <a:lnTo>
                    <a:pt x="1408"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103"/>
            <p:cNvSpPr/>
            <p:nvPr/>
          </p:nvSpPr>
          <p:spPr>
            <a:xfrm>
              <a:off x="1505497" y="3097869"/>
              <a:ext cx="27410" cy="11658"/>
            </a:xfrm>
            <a:custGeom>
              <a:rect b="b" l="l" r="r" t="t"/>
              <a:pathLst>
                <a:path extrusionOk="0" h="726" w="1707">
                  <a:moveTo>
                    <a:pt x="0" y="0"/>
                  </a:moveTo>
                  <a:lnTo>
                    <a:pt x="0" y="726"/>
                  </a:lnTo>
                  <a:lnTo>
                    <a:pt x="1707" y="726"/>
                  </a:lnTo>
                  <a:lnTo>
                    <a:pt x="1707" y="0"/>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103"/>
            <p:cNvSpPr/>
            <p:nvPr/>
          </p:nvSpPr>
          <p:spPr>
            <a:xfrm>
              <a:off x="1519869" y="3272543"/>
              <a:ext cx="3452" cy="23315"/>
            </a:xfrm>
            <a:custGeom>
              <a:rect b="b" l="l" r="r" t="t"/>
              <a:pathLst>
                <a:path extrusionOk="0" h="1452" w="215">
                  <a:moveTo>
                    <a:pt x="1" y="1"/>
                  </a:moveTo>
                  <a:lnTo>
                    <a:pt x="1" y="1451"/>
                  </a:lnTo>
                  <a:lnTo>
                    <a:pt x="214" y="1451"/>
                  </a:lnTo>
                  <a:lnTo>
                    <a:pt x="214" y="1"/>
                  </a:lnTo>
                  <a:close/>
                </a:path>
              </a:pathLst>
            </a:custGeom>
            <a:solidFill>
              <a:srgbClr val="CCB3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103"/>
            <p:cNvSpPr/>
            <p:nvPr/>
          </p:nvSpPr>
          <p:spPr>
            <a:xfrm>
              <a:off x="1606194" y="3055397"/>
              <a:ext cx="112354" cy="302796"/>
            </a:xfrm>
            <a:custGeom>
              <a:rect b="b" l="l" r="r" t="t"/>
              <a:pathLst>
                <a:path extrusionOk="0" h="18857" w="6997">
                  <a:moveTo>
                    <a:pt x="214" y="0"/>
                  </a:moveTo>
                  <a:lnTo>
                    <a:pt x="0" y="18856"/>
                  </a:lnTo>
                  <a:lnTo>
                    <a:pt x="6698" y="18856"/>
                  </a:lnTo>
                  <a:lnTo>
                    <a:pt x="6997" y="0"/>
                  </a:lnTo>
                  <a:close/>
                </a:path>
              </a:pathLst>
            </a:custGeom>
            <a:solidFill>
              <a:srgbClr val="E28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103"/>
            <p:cNvSpPr/>
            <p:nvPr/>
          </p:nvSpPr>
          <p:spPr>
            <a:xfrm>
              <a:off x="1696614" y="3085537"/>
              <a:ext cx="107569" cy="272656"/>
            </a:xfrm>
            <a:custGeom>
              <a:rect b="b" l="l" r="r" t="t"/>
              <a:pathLst>
                <a:path extrusionOk="0" h="16980" w="6699">
                  <a:moveTo>
                    <a:pt x="214" y="0"/>
                  </a:moveTo>
                  <a:lnTo>
                    <a:pt x="0" y="16979"/>
                  </a:lnTo>
                  <a:lnTo>
                    <a:pt x="6698" y="16979"/>
                  </a:lnTo>
                  <a:lnTo>
                    <a:pt x="5717" y="0"/>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103"/>
            <p:cNvSpPr/>
            <p:nvPr/>
          </p:nvSpPr>
          <p:spPr>
            <a:xfrm>
              <a:off x="1765805" y="3132810"/>
              <a:ext cx="145240" cy="225383"/>
            </a:xfrm>
            <a:custGeom>
              <a:rect b="b" l="l" r="r" t="t"/>
              <a:pathLst>
                <a:path extrusionOk="0" h="14036" w="9045">
                  <a:moveTo>
                    <a:pt x="0" y="0"/>
                  </a:moveTo>
                  <a:lnTo>
                    <a:pt x="853" y="14035"/>
                  </a:lnTo>
                  <a:lnTo>
                    <a:pt x="9044" y="14035"/>
                  </a:lnTo>
                  <a:lnTo>
                    <a:pt x="8746" y="0"/>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103"/>
            <p:cNvSpPr/>
            <p:nvPr/>
          </p:nvSpPr>
          <p:spPr>
            <a:xfrm>
              <a:off x="1925417" y="3034153"/>
              <a:ext cx="122631" cy="324040"/>
            </a:xfrm>
            <a:custGeom>
              <a:rect b="b" l="l" r="r" t="t"/>
              <a:pathLst>
                <a:path extrusionOk="0" h="20180" w="7637">
                  <a:moveTo>
                    <a:pt x="469" y="1"/>
                  </a:moveTo>
                  <a:lnTo>
                    <a:pt x="0" y="20179"/>
                  </a:lnTo>
                  <a:lnTo>
                    <a:pt x="7636" y="20179"/>
                  </a:lnTo>
                  <a:lnTo>
                    <a:pt x="7210" y="1"/>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103"/>
            <p:cNvSpPr/>
            <p:nvPr/>
          </p:nvSpPr>
          <p:spPr>
            <a:xfrm>
              <a:off x="1563722" y="3055397"/>
              <a:ext cx="60296" cy="302796"/>
            </a:xfrm>
            <a:custGeom>
              <a:rect b="b" l="l" r="r" t="t"/>
              <a:pathLst>
                <a:path extrusionOk="0" h="18857" w="3755">
                  <a:moveTo>
                    <a:pt x="0" y="0"/>
                  </a:moveTo>
                  <a:lnTo>
                    <a:pt x="128" y="18856"/>
                  </a:lnTo>
                  <a:lnTo>
                    <a:pt x="3754" y="18856"/>
                  </a:lnTo>
                  <a:lnTo>
                    <a:pt x="2987" y="0"/>
                  </a:lnTo>
                  <a:close/>
                </a:path>
              </a:pathLst>
            </a:custGeom>
            <a:solidFill>
              <a:srgbClr val="E2A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103"/>
            <p:cNvSpPr/>
            <p:nvPr/>
          </p:nvSpPr>
          <p:spPr>
            <a:xfrm>
              <a:off x="1630858" y="3085537"/>
              <a:ext cx="80159" cy="272656"/>
            </a:xfrm>
            <a:custGeom>
              <a:rect b="b" l="l" r="r" t="t"/>
              <a:pathLst>
                <a:path extrusionOk="0" h="16980" w="4992">
                  <a:moveTo>
                    <a:pt x="0" y="0"/>
                  </a:moveTo>
                  <a:lnTo>
                    <a:pt x="213" y="16979"/>
                  </a:lnTo>
                  <a:lnTo>
                    <a:pt x="4991" y="16979"/>
                  </a:lnTo>
                  <a:lnTo>
                    <a:pt x="4522" y="0"/>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103"/>
            <p:cNvSpPr/>
            <p:nvPr/>
          </p:nvSpPr>
          <p:spPr>
            <a:xfrm>
              <a:off x="1728809" y="3132810"/>
              <a:ext cx="63716" cy="225383"/>
            </a:xfrm>
            <a:custGeom>
              <a:rect b="b" l="l" r="r" t="t"/>
              <a:pathLst>
                <a:path extrusionOk="0" h="14036" w="3968">
                  <a:moveTo>
                    <a:pt x="128" y="0"/>
                  </a:moveTo>
                  <a:lnTo>
                    <a:pt x="0" y="14035"/>
                  </a:lnTo>
                  <a:lnTo>
                    <a:pt x="3584" y="14035"/>
                  </a:lnTo>
                  <a:lnTo>
                    <a:pt x="3968" y="0"/>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103"/>
            <p:cNvSpPr/>
            <p:nvPr/>
          </p:nvSpPr>
          <p:spPr>
            <a:xfrm>
              <a:off x="1876088" y="3034153"/>
              <a:ext cx="63716" cy="324040"/>
            </a:xfrm>
            <a:custGeom>
              <a:rect b="b" l="l" r="r" t="t"/>
              <a:pathLst>
                <a:path extrusionOk="0" h="20180" w="3968">
                  <a:moveTo>
                    <a:pt x="3584" y="1"/>
                  </a:moveTo>
                  <a:lnTo>
                    <a:pt x="1" y="556"/>
                  </a:lnTo>
                  <a:lnTo>
                    <a:pt x="1" y="20179"/>
                  </a:lnTo>
                  <a:lnTo>
                    <a:pt x="3968" y="20179"/>
                  </a:lnTo>
                  <a:lnTo>
                    <a:pt x="3584" y="1"/>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103"/>
            <p:cNvSpPr/>
            <p:nvPr/>
          </p:nvSpPr>
          <p:spPr>
            <a:xfrm>
              <a:off x="1994593" y="3147872"/>
              <a:ext cx="50035" cy="210321"/>
            </a:xfrm>
            <a:custGeom>
              <a:rect b="b" l="l" r="r" t="t"/>
              <a:pathLst>
                <a:path extrusionOk="0" h="13098" w="3116">
                  <a:moveTo>
                    <a:pt x="171" y="1"/>
                  </a:moveTo>
                  <a:lnTo>
                    <a:pt x="1" y="13097"/>
                  </a:lnTo>
                  <a:lnTo>
                    <a:pt x="2816" y="13097"/>
                  </a:lnTo>
                  <a:lnTo>
                    <a:pt x="3115" y="1"/>
                  </a:lnTo>
                  <a:close/>
                </a:path>
              </a:pathLst>
            </a:custGeom>
            <a:solidFill>
              <a:srgbClr val="6F51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103"/>
            <p:cNvSpPr/>
            <p:nvPr/>
          </p:nvSpPr>
          <p:spPr>
            <a:xfrm>
              <a:off x="1948010" y="3147872"/>
              <a:ext cx="60296" cy="210321"/>
            </a:xfrm>
            <a:custGeom>
              <a:rect b="b" l="l" r="r" t="t"/>
              <a:pathLst>
                <a:path extrusionOk="0" h="13098" w="3755">
                  <a:moveTo>
                    <a:pt x="1" y="1"/>
                  </a:moveTo>
                  <a:lnTo>
                    <a:pt x="385" y="13097"/>
                  </a:lnTo>
                  <a:lnTo>
                    <a:pt x="3755" y="13097"/>
                  </a:lnTo>
                  <a:lnTo>
                    <a:pt x="3584" y="1"/>
                  </a:lnTo>
                  <a:close/>
                </a:path>
              </a:pathLst>
            </a:custGeom>
            <a:solidFill>
              <a:srgbClr val="8563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103"/>
            <p:cNvSpPr/>
            <p:nvPr/>
          </p:nvSpPr>
          <p:spPr>
            <a:xfrm>
              <a:off x="2046651" y="3071840"/>
              <a:ext cx="56876" cy="286353"/>
            </a:xfrm>
            <a:custGeom>
              <a:rect b="b" l="l" r="r" t="t"/>
              <a:pathLst>
                <a:path extrusionOk="0" h="17833" w="3542">
                  <a:moveTo>
                    <a:pt x="385" y="0"/>
                  </a:moveTo>
                  <a:lnTo>
                    <a:pt x="1" y="17832"/>
                  </a:lnTo>
                  <a:lnTo>
                    <a:pt x="3457" y="17832"/>
                  </a:lnTo>
                  <a:lnTo>
                    <a:pt x="3542" y="299"/>
                  </a:lnTo>
                  <a:lnTo>
                    <a:pt x="385" y="0"/>
                  </a:lnTo>
                  <a:close/>
                </a:path>
              </a:pathLst>
            </a:custGeom>
            <a:solidFill>
              <a:srgbClr val="A03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103"/>
            <p:cNvSpPr/>
            <p:nvPr/>
          </p:nvSpPr>
          <p:spPr>
            <a:xfrm>
              <a:off x="2013781" y="3071840"/>
              <a:ext cx="47964" cy="286353"/>
            </a:xfrm>
            <a:custGeom>
              <a:rect b="b" l="l" r="r" t="t"/>
              <a:pathLst>
                <a:path extrusionOk="0" h="17833" w="2987">
                  <a:moveTo>
                    <a:pt x="2645" y="0"/>
                  </a:moveTo>
                  <a:lnTo>
                    <a:pt x="0" y="86"/>
                  </a:lnTo>
                  <a:lnTo>
                    <a:pt x="86" y="17832"/>
                  </a:lnTo>
                  <a:lnTo>
                    <a:pt x="2987" y="17832"/>
                  </a:lnTo>
                  <a:lnTo>
                    <a:pt x="2645" y="0"/>
                  </a:lnTo>
                  <a:close/>
                </a:path>
              </a:pathLst>
            </a:custGeom>
            <a:solidFill>
              <a:srgbClr val="D13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103"/>
            <p:cNvSpPr/>
            <p:nvPr/>
          </p:nvSpPr>
          <p:spPr>
            <a:xfrm>
              <a:off x="2106947" y="3047866"/>
              <a:ext cx="201409" cy="310327"/>
            </a:xfrm>
            <a:custGeom>
              <a:rect b="b" l="l" r="r" t="t"/>
              <a:pathLst>
                <a:path extrusionOk="0" h="19326" w="12543">
                  <a:moveTo>
                    <a:pt x="0" y="0"/>
                  </a:moveTo>
                  <a:lnTo>
                    <a:pt x="597" y="19325"/>
                  </a:lnTo>
                  <a:lnTo>
                    <a:pt x="12073" y="19325"/>
                  </a:lnTo>
                  <a:lnTo>
                    <a:pt x="12542" y="0"/>
                  </a:lnTo>
                  <a:close/>
                </a:path>
              </a:pathLst>
            </a:custGeom>
            <a:solidFill>
              <a:srgbClr val="AD15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103"/>
            <p:cNvSpPr/>
            <p:nvPr/>
          </p:nvSpPr>
          <p:spPr>
            <a:xfrm>
              <a:off x="2068586" y="3047866"/>
              <a:ext cx="75358" cy="310327"/>
            </a:xfrm>
            <a:custGeom>
              <a:rect b="b" l="l" r="r" t="t"/>
              <a:pathLst>
                <a:path extrusionOk="0" h="19326" w="4693">
                  <a:moveTo>
                    <a:pt x="0" y="0"/>
                  </a:moveTo>
                  <a:lnTo>
                    <a:pt x="171" y="19325"/>
                  </a:lnTo>
                  <a:lnTo>
                    <a:pt x="4693" y="19325"/>
                  </a:lnTo>
                  <a:lnTo>
                    <a:pt x="3712" y="0"/>
                  </a:lnTo>
                  <a:close/>
                </a:path>
              </a:pathLst>
            </a:custGeom>
            <a:solidFill>
              <a:srgbClr val="D82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103"/>
            <p:cNvSpPr/>
            <p:nvPr/>
          </p:nvSpPr>
          <p:spPr>
            <a:xfrm>
              <a:off x="1576054" y="3300627"/>
              <a:ext cx="32886" cy="18514"/>
            </a:xfrm>
            <a:custGeom>
              <a:rect b="b" l="l" r="r" t="t"/>
              <a:pathLst>
                <a:path extrusionOk="0" h="1153" w="2048">
                  <a:moveTo>
                    <a:pt x="0" y="1"/>
                  </a:moveTo>
                  <a:lnTo>
                    <a:pt x="0" y="1153"/>
                  </a:lnTo>
                  <a:lnTo>
                    <a:pt x="2048" y="1153"/>
                  </a:lnTo>
                  <a:lnTo>
                    <a:pt x="2048"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103"/>
            <p:cNvSpPr/>
            <p:nvPr/>
          </p:nvSpPr>
          <p:spPr>
            <a:xfrm>
              <a:off x="1576054" y="3330783"/>
              <a:ext cx="32886" cy="18498"/>
            </a:xfrm>
            <a:custGeom>
              <a:rect b="b" l="l" r="r" t="t"/>
              <a:pathLst>
                <a:path extrusionOk="0" h="1152" w="2048">
                  <a:moveTo>
                    <a:pt x="0" y="0"/>
                  </a:moveTo>
                  <a:lnTo>
                    <a:pt x="0" y="1152"/>
                  </a:lnTo>
                  <a:lnTo>
                    <a:pt x="2048" y="1152"/>
                  </a:lnTo>
                  <a:lnTo>
                    <a:pt x="2048" y="0"/>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103"/>
            <p:cNvSpPr/>
            <p:nvPr/>
          </p:nvSpPr>
          <p:spPr>
            <a:xfrm>
              <a:off x="1587696" y="3268432"/>
              <a:ext cx="5492" cy="20570"/>
            </a:xfrm>
            <a:custGeom>
              <a:rect b="b" l="l" r="r" t="t"/>
              <a:pathLst>
                <a:path extrusionOk="0" h="1281" w="342">
                  <a:moveTo>
                    <a:pt x="0" y="1"/>
                  </a:moveTo>
                  <a:lnTo>
                    <a:pt x="0" y="1281"/>
                  </a:lnTo>
                  <a:lnTo>
                    <a:pt x="342" y="1281"/>
                  </a:lnTo>
                  <a:lnTo>
                    <a:pt x="342" y="1"/>
                  </a:ln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103"/>
            <p:cNvSpPr/>
            <p:nvPr/>
          </p:nvSpPr>
          <p:spPr>
            <a:xfrm>
              <a:off x="1672640" y="3268432"/>
              <a:ext cx="4801" cy="20570"/>
            </a:xfrm>
            <a:custGeom>
              <a:rect b="b" l="l" r="r" t="t"/>
              <a:pathLst>
                <a:path extrusionOk="0" h="1281" w="299">
                  <a:moveTo>
                    <a:pt x="0" y="1"/>
                  </a:moveTo>
                  <a:lnTo>
                    <a:pt x="0" y="1281"/>
                  </a:lnTo>
                  <a:lnTo>
                    <a:pt x="299" y="1281"/>
                  </a:lnTo>
                  <a:lnTo>
                    <a:pt x="299"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103"/>
            <p:cNvSpPr/>
            <p:nvPr/>
          </p:nvSpPr>
          <p:spPr>
            <a:xfrm>
              <a:off x="1660998" y="3268432"/>
              <a:ext cx="5492" cy="20570"/>
            </a:xfrm>
            <a:custGeom>
              <a:rect b="b" l="l" r="r" t="t"/>
              <a:pathLst>
                <a:path extrusionOk="0" h="1281" w="342">
                  <a:moveTo>
                    <a:pt x="0" y="1"/>
                  </a:moveTo>
                  <a:lnTo>
                    <a:pt x="0" y="1281"/>
                  </a:lnTo>
                  <a:lnTo>
                    <a:pt x="341" y="1281"/>
                  </a:lnTo>
                  <a:lnTo>
                    <a:pt x="341"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103"/>
            <p:cNvSpPr/>
            <p:nvPr/>
          </p:nvSpPr>
          <p:spPr>
            <a:xfrm>
              <a:off x="1639754" y="3300627"/>
              <a:ext cx="58931" cy="18514"/>
            </a:xfrm>
            <a:custGeom>
              <a:rect b="b" l="l" r="r" t="t"/>
              <a:pathLst>
                <a:path extrusionOk="0" h="1153" w="3670">
                  <a:moveTo>
                    <a:pt x="1" y="1"/>
                  </a:moveTo>
                  <a:lnTo>
                    <a:pt x="1" y="1153"/>
                  </a:lnTo>
                  <a:lnTo>
                    <a:pt x="3669" y="1153"/>
                  </a:lnTo>
                  <a:lnTo>
                    <a:pt x="3669"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103"/>
            <p:cNvSpPr/>
            <p:nvPr/>
          </p:nvSpPr>
          <p:spPr>
            <a:xfrm>
              <a:off x="1639754" y="3330783"/>
              <a:ext cx="58931" cy="18498"/>
            </a:xfrm>
            <a:custGeom>
              <a:rect b="b" l="l" r="r" t="t"/>
              <a:pathLst>
                <a:path extrusionOk="0" h="1152" w="3670">
                  <a:moveTo>
                    <a:pt x="1" y="0"/>
                  </a:moveTo>
                  <a:lnTo>
                    <a:pt x="1" y="1152"/>
                  </a:lnTo>
                  <a:lnTo>
                    <a:pt x="3669" y="1152"/>
                  </a:lnTo>
                  <a:lnTo>
                    <a:pt x="3669"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103"/>
            <p:cNvSpPr/>
            <p:nvPr/>
          </p:nvSpPr>
          <p:spPr>
            <a:xfrm>
              <a:off x="2090504" y="3340370"/>
              <a:ext cx="31521" cy="11658"/>
            </a:xfrm>
            <a:custGeom>
              <a:rect b="b" l="l" r="r" t="t"/>
              <a:pathLst>
                <a:path extrusionOk="0" h="726" w="1963">
                  <a:moveTo>
                    <a:pt x="0" y="0"/>
                  </a:moveTo>
                  <a:lnTo>
                    <a:pt x="0" y="726"/>
                  </a:lnTo>
                  <a:lnTo>
                    <a:pt x="1963" y="726"/>
                  </a:lnTo>
                  <a:lnTo>
                    <a:pt x="1963" y="0"/>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103"/>
            <p:cNvSpPr/>
            <p:nvPr/>
          </p:nvSpPr>
          <p:spPr>
            <a:xfrm>
              <a:off x="2090504" y="3058817"/>
              <a:ext cx="17824" cy="11658"/>
            </a:xfrm>
            <a:custGeom>
              <a:rect b="b" l="l" r="r" t="t"/>
              <a:pathLst>
                <a:path extrusionOk="0" h="726" w="1110">
                  <a:moveTo>
                    <a:pt x="0" y="1"/>
                  </a:moveTo>
                  <a:lnTo>
                    <a:pt x="0" y="726"/>
                  </a:lnTo>
                  <a:lnTo>
                    <a:pt x="1109" y="726"/>
                  </a:lnTo>
                  <a:lnTo>
                    <a:pt x="1109" y="1"/>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103"/>
            <p:cNvSpPr/>
            <p:nvPr/>
          </p:nvSpPr>
          <p:spPr>
            <a:xfrm>
              <a:off x="1971309" y="3192400"/>
              <a:ext cx="14404" cy="126067"/>
            </a:xfrm>
            <a:custGeom>
              <a:rect b="b" l="l" r="r" t="t"/>
              <a:pathLst>
                <a:path extrusionOk="0" h="7851" w="897">
                  <a:moveTo>
                    <a:pt x="0" y="1"/>
                  </a:moveTo>
                  <a:lnTo>
                    <a:pt x="128" y="7850"/>
                  </a:lnTo>
                  <a:lnTo>
                    <a:pt x="896" y="7850"/>
                  </a:lnTo>
                  <a:lnTo>
                    <a:pt x="768"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103"/>
            <p:cNvSpPr/>
            <p:nvPr/>
          </p:nvSpPr>
          <p:spPr>
            <a:xfrm>
              <a:off x="1961033" y="3158149"/>
              <a:ext cx="30156" cy="16459"/>
            </a:xfrm>
            <a:custGeom>
              <a:rect b="b" l="l" r="r" t="t"/>
              <a:pathLst>
                <a:path extrusionOk="0" h="1025" w="1878">
                  <a:moveTo>
                    <a:pt x="0" y="1"/>
                  </a:moveTo>
                  <a:lnTo>
                    <a:pt x="0" y="1024"/>
                  </a:lnTo>
                  <a:lnTo>
                    <a:pt x="1877" y="1024"/>
                  </a:lnTo>
                  <a:lnTo>
                    <a:pt x="1877"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103"/>
            <p:cNvSpPr/>
            <p:nvPr/>
          </p:nvSpPr>
          <p:spPr>
            <a:xfrm>
              <a:off x="2019257" y="3333513"/>
              <a:ext cx="32902" cy="16459"/>
            </a:xfrm>
            <a:custGeom>
              <a:rect b="b" l="l" r="r" t="t"/>
              <a:pathLst>
                <a:path extrusionOk="0" h="1025" w="2049">
                  <a:moveTo>
                    <a:pt x="1" y="1"/>
                  </a:moveTo>
                  <a:lnTo>
                    <a:pt x="1" y="1025"/>
                  </a:lnTo>
                  <a:lnTo>
                    <a:pt x="2048" y="1025"/>
                  </a:lnTo>
                  <a:lnTo>
                    <a:pt x="2048"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103"/>
            <p:cNvSpPr/>
            <p:nvPr/>
          </p:nvSpPr>
          <p:spPr>
            <a:xfrm>
              <a:off x="2018567" y="3080736"/>
              <a:ext cx="30846" cy="17840"/>
            </a:xfrm>
            <a:custGeom>
              <a:rect b="b" l="l" r="r" t="t"/>
              <a:pathLst>
                <a:path extrusionOk="0" h="1111" w="1921">
                  <a:moveTo>
                    <a:pt x="1921" y="1"/>
                  </a:moveTo>
                  <a:lnTo>
                    <a:pt x="1" y="86"/>
                  </a:lnTo>
                  <a:lnTo>
                    <a:pt x="1" y="1110"/>
                  </a:lnTo>
                  <a:lnTo>
                    <a:pt x="1921" y="1025"/>
                  </a:lnTo>
                  <a:lnTo>
                    <a:pt x="1921" y="1"/>
                  </a:lnTo>
                  <a:close/>
                </a:path>
              </a:pathLst>
            </a:custGeom>
            <a:solidFill>
              <a:srgbClr val="F46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103"/>
            <p:cNvSpPr/>
            <p:nvPr/>
          </p:nvSpPr>
          <p:spPr>
            <a:xfrm>
              <a:off x="1961033" y="3333513"/>
              <a:ext cx="36322" cy="16459"/>
            </a:xfrm>
            <a:custGeom>
              <a:rect b="b" l="l" r="r" t="t"/>
              <a:pathLst>
                <a:path extrusionOk="0" h="1025" w="2262">
                  <a:moveTo>
                    <a:pt x="0" y="1"/>
                  </a:moveTo>
                  <a:lnTo>
                    <a:pt x="0" y="1025"/>
                  </a:lnTo>
                  <a:lnTo>
                    <a:pt x="2261" y="1025"/>
                  </a:lnTo>
                  <a:lnTo>
                    <a:pt x="2261"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103"/>
            <p:cNvSpPr/>
            <p:nvPr/>
          </p:nvSpPr>
          <p:spPr>
            <a:xfrm>
              <a:off x="1882945" y="3330093"/>
              <a:ext cx="46599" cy="19189"/>
            </a:xfrm>
            <a:custGeom>
              <a:rect b="b" l="l" r="r" t="t"/>
              <a:pathLst>
                <a:path extrusionOk="0" h="1195" w="2902">
                  <a:moveTo>
                    <a:pt x="0" y="0"/>
                  </a:moveTo>
                  <a:lnTo>
                    <a:pt x="0" y="1195"/>
                  </a:lnTo>
                  <a:lnTo>
                    <a:pt x="2901" y="1195"/>
                  </a:lnTo>
                  <a:lnTo>
                    <a:pt x="2901"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103"/>
            <p:cNvSpPr/>
            <p:nvPr/>
          </p:nvSpPr>
          <p:spPr>
            <a:xfrm>
              <a:off x="1738395" y="3138286"/>
              <a:ext cx="32902" cy="23299"/>
            </a:xfrm>
            <a:custGeom>
              <a:rect b="b" l="l" r="r" t="t"/>
              <a:pathLst>
                <a:path extrusionOk="0" h="1451" w="2049">
                  <a:moveTo>
                    <a:pt x="1" y="0"/>
                  </a:moveTo>
                  <a:lnTo>
                    <a:pt x="1" y="1366"/>
                  </a:lnTo>
                  <a:lnTo>
                    <a:pt x="2048" y="1451"/>
                  </a:lnTo>
                  <a:lnTo>
                    <a:pt x="2048" y="86"/>
                  </a:lnTo>
                  <a:lnTo>
                    <a:pt x="1" y="0"/>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103"/>
            <p:cNvSpPr/>
            <p:nvPr/>
          </p:nvSpPr>
          <p:spPr>
            <a:xfrm>
              <a:off x="1737721" y="3327347"/>
              <a:ext cx="48638" cy="23315"/>
            </a:xfrm>
            <a:custGeom>
              <a:rect b="b" l="l" r="r" t="t"/>
              <a:pathLst>
                <a:path extrusionOk="0" h="1452" w="3029">
                  <a:moveTo>
                    <a:pt x="0" y="1"/>
                  </a:moveTo>
                  <a:lnTo>
                    <a:pt x="0" y="1409"/>
                  </a:lnTo>
                  <a:lnTo>
                    <a:pt x="3029" y="1451"/>
                  </a:lnTo>
                  <a:lnTo>
                    <a:pt x="3029" y="86"/>
                  </a:lnTo>
                  <a:lnTo>
                    <a:pt x="0" y="1"/>
                  </a:ln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103"/>
            <p:cNvSpPr/>
            <p:nvPr/>
          </p:nvSpPr>
          <p:spPr>
            <a:xfrm>
              <a:off x="2095289" y="3321181"/>
              <a:ext cx="14404" cy="11674"/>
            </a:xfrm>
            <a:custGeom>
              <a:rect b="b" l="l" r="r" t="t"/>
              <a:pathLst>
                <a:path extrusionOk="0" h="727" w="897">
                  <a:moveTo>
                    <a:pt x="1" y="1"/>
                  </a:moveTo>
                  <a:lnTo>
                    <a:pt x="1" y="726"/>
                  </a:lnTo>
                  <a:lnTo>
                    <a:pt x="897" y="726"/>
                  </a:lnTo>
                  <a:lnTo>
                    <a:pt x="897" y="1"/>
                  </a:lnTo>
                  <a:close/>
                </a:path>
              </a:pathLst>
            </a:custGeom>
            <a:solidFill>
              <a:srgbClr val="FF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103"/>
            <p:cNvSpPr/>
            <p:nvPr/>
          </p:nvSpPr>
          <p:spPr>
            <a:xfrm>
              <a:off x="1656197" y="3103345"/>
              <a:ext cx="27410" cy="23091"/>
            </a:xfrm>
            <a:custGeom>
              <a:rect b="b" l="l" r="r" t="t"/>
              <a:pathLst>
                <a:path extrusionOk="0" h="1438" w="1707">
                  <a:moveTo>
                    <a:pt x="768" y="1"/>
                  </a:moveTo>
                  <a:cubicBezTo>
                    <a:pt x="342" y="43"/>
                    <a:pt x="0" y="385"/>
                    <a:pt x="43" y="811"/>
                  </a:cubicBezTo>
                  <a:cubicBezTo>
                    <a:pt x="98" y="1195"/>
                    <a:pt x="435" y="1438"/>
                    <a:pt x="770" y="1438"/>
                  </a:cubicBezTo>
                  <a:cubicBezTo>
                    <a:pt x="957" y="1438"/>
                    <a:pt x="1143" y="1363"/>
                    <a:pt x="1280" y="1195"/>
                  </a:cubicBezTo>
                  <a:cubicBezTo>
                    <a:pt x="1707" y="726"/>
                    <a:pt x="1366" y="1"/>
                    <a:pt x="768" y="1"/>
                  </a:cubicBez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103"/>
            <p:cNvSpPr/>
            <p:nvPr/>
          </p:nvSpPr>
          <p:spPr>
            <a:xfrm>
              <a:off x="1574673" y="3067039"/>
              <a:ext cx="26736" cy="23091"/>
            </a:xfrm>
            <a:custGeom>
              <a:rect b="b" l="l" r="r" t="t"/>
              <a:pathLst>
                <a:path extrusionOk="0" h="1438" w="1665">
                  <a:moveTo>
                    <a:pt x="726" y="1"/>
                  </a:moveTo>
                  <a:cubicBezTo>
                    <a:pt x="299" y="43"/>
                    <a:pt x="1" y="385"/>
                    <a:pt x="1" y="811"/>
                  </a:cubicBezTo>
                  <a:cubicBezTo>
                    <a:pt x="56" y="1195"/>
                    <a:pt x="392" y="1438"/>
                    <a:pt x="739" y="1438"/>
                  </a:cubicBezTo>
                  <a:cubicBezTo>
                    <a:pt x="932" y="1438"/>
                    <a:pt x="1128" y="1363"/>
                    <a:pt x="1281" y="1195"/>
                  </a:cubicBezTo>
                  <a:cubicBezTo>
                    <a:pt x="1665" y="726"/>
                    <a:pt x="1366" y="1"/>
                    <a:pt x="726" y="1"/>
                  </a:cubicBezTo>
                  <a:close/>
                </a:path>
              </a:pathLst>
            </a:custGeom>
            <a:solidFill>
              <a:srgbClr val="F2C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103"/>
            <p:cNvSpPr/>
            <p:nvPr/>
          </p:nvSpPr>
          <p:spPr>
            <a:xfrm>
              <a:off x="1902118" y="3062928"/>
              <a:ext cx="16459" cy="14098"/>
            </a:xfrm>
            <a:custGeom>
              <a:rect b="b" l="l" r="r" t="t"/>
              <a:pathLst>
                <a:path extrusionOk="0" h="878" w="1025">
                  <a:moveTo>
                    <a:pt x="427" y="1"/>
                  </a:moveTo>
                  <a:cubicBezTo>
                    <a:pt x="214" y="1"/>
                    <a:pt x="1" y="214"/>
                    <a:pt x="1" y="470"/>
                  </a:cubicBezTo>
                  <a:cubicBezTo>
                    <a:pt x="28" y="719"/>
                    <a:pt x="217" y="878"/>
                    <a:pt x="428" y="878"/>
                  </a:cubicBezTo>
                  <a:cubicBezTo>
                    <a:pt x="542" y="878"/>
                    <a:pt x="663" y="831"/>
                    <a:pt x="768" y="726"/>
                  </a:cubicBezTo>
                  <a:cubicBezTo>
                    <a:pt x="1024" y="470"/>
                    <a:pt x="811" y="1"/>
                    <a:pt x="427" y="1"/>
                  </a:cubicBez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103"/>
            <p:cNvSpPr/>
            <p:nvPr/>
          </p:nvSpPr>
          <p:spPr>
            <a:xfrm>
              <a:off x="1904173" y="3168426"/>
              <a:ext cx="16459" cy="14307"/>
            </a:xfrm>
            <a:custGeom>
              <a:rect b="b" l="l" r="r" t="t"/>
              <a:pathLst>
                <a:path extrusionOk="0" h="891" w="1025">
                  <a:moveTo>
                    <a:pt x="470" y="0"/>
                  </a:moveTo>
                  <a:cubicBezTo>
                    <a:pt x="214" y="43"/>
                    <a:pt x="1" y="214"/>
                    <a:pt x="43" y="470"/>
                  </a:cubicBezTo>
                  <a:cubicBezTo>
                    <a:pt x="43" y="728"/>
                    <a:pt x="256" y="890"/>
                    <a:pt x="473" y="890"/>
                  </a:cubicBezTo>
                  <a:cubicBezTo>
                    <a:pt x="578" y="890"/>
                    <a:pt x="685" y="852"/>
                    <a:pt x="768" y="768"/>
                  </a:cubicBezTo>
                  <a:cubicBezTo>
                    <a:pt x="1024" y="470"/>
                    <a:pt x="854" y="43"/>
                    <a:pt x="470" y="0"/>
                  </a:cubicBez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103"/>
            <p:cNvSpPr/>
            <p:nvPr/>
          </p:nvSpPr>
          <p:spPr>
            <a:xfrm>
              <a:off x="1908284" y="3288311"/>
              <a:ext cx="16459" cy="13617"/>
            </a:xfrm>
            <a:custGeom>
              <a:rect b="b" l="l" r="r" t="t"/>
              <a:pathLst>
                <a:path extrusionOk="0" h="848" w="1025">
                  <a:moveTo>
                    <a:pt x="427" y="0"/>
                  </a:moveTo>
                  <a:cubicBezTo>
                    <a:pt x="214" y="0"/>
                    <a:pt x="1" y="213"/>
                    <a:pt x="1" y="427"/>
                  </a:cubicBezTo>
                  <a:cubicBezTo>
                    <a:pt x="29" y="685"/>
                    <a:pt x="251" y="847"/>
                    <a:pt x="472" y="847"/>
                  </a:cubicBezTo>
                  <a:cubicBezTo>
                    <a:pt x="578" y="847"/>
                    <a:pt x="685" y="809"/>
                    <a:pt x="768" y="725"/>
                  </a:cubicBezTo>
                  <a:cubicBezTo>
                    <a:pt x="1024" y="427"/>
                    <a:pt x="811" y="0"/>
                    <a:pt x="427" y="0"/>
                  </a:cubicBezTo>
                  <a:close/>
                </a:path>
              </a:pathLst>
            </a:custGeom>
            <a:solidFill>
              <a:srgbClr val="A68B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103"/>
            <p:cNvSpPr/>
            <p:nvPr/>
          </p:nvSpPr>
          <p:spPr>
            <a:xfrm>
              <a:off x="2169957" y="1209941"/>
              <a:ext cx="72628" cy="2295532"/>
            </a:xfrm>
            <a:custGeom>
              <a:rect b="b" l="l" r="r" t="t"/>
              <a:pathLst>
                <a:path extrusionOk="0" h="142957" w="4523">
                  <a:moveTo>
                    <a:pt x="1" y="0"/>
                  </a:moveTo>
                  <a:lnTo>
                    <a:pt x="1" y="142957"/>
                  </a:lnTo>
                  <a:lnTo>
                    <a:pt x="4523" y="142957"/>
                  </a:lnTo>
                  <a:lnTo>
                    <a:pt x="45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103"/>
            <p:cNvSpPr/>
            <p:nvPr/>
          </p:nvSpPr>
          <p:spPr>
            <a:xfrm>
              <a:off x="377265" y="440658"/>
              <a:ext cx="1922870" cy="666531"/>
            </a:xfrm>
            <a:custGeom>
              <a:rect b="b" l="l" r="r" t="t"/>
              <a:pathLst>
                <a:path extrusionOk="0" h="41509" w="119749">
                  <a:moveTo>
                    <a:pt x="0" y="0"/>
                  </a:moveTo>
                  <a:lnTo>
                    <a:pt x="0" y="2602"/>
                  </a:lnTo>
                  <a:cubicBezTo>
                    <a:pt x="0" y="3925"/>
                    <a:pt x="1067" y="5034"/>
                    <a:pt x="2389" y="5034"/>
                  </a:cubicBezTo>
                  <a:cubicBezTo>
                    <a:pt x="2389" y="5759"/>
                    <a:pt x="2944" y="6314"/>
                    <a:pt x="3626" y="6356"/>
                  </a:cubicBezTo>
                  <a:cubicBezTo>
                    <a:pt x="5247" y="6484"/>
                    <a:pt x="5333" y="7935"/>
                    <a:pt x="5290" y="9983"/>
                  </a:cubicBezTo>
                  <a:cubicBezTo>
                    <a:pt x="5290" y="10409"/>
                    <a:pt x="5461" y="10879"/>
                    <a:pt x="5845" y="11134"/>
                  </a:cubicBezTo>
                  <a:cubicBezTo>
                    <a:pt x="6442" y="11604"/>
                    <a:pt x="6101" y="13054"/>
                    <a:pt x="5503" y="14163"/>
                  </a:cubicBezTo>
                  <a:cubicBezTo>
                    <a:pt x="5034" y="14974"/>
                    <a:pt x="4607" y="15912"/>
                    <a:pt x="4607" y="18174"/>
                  </a:cubicBezTo>
                  <a:cubicBezTo>
                    <a:pt x="4607" y="24018"/>
                    <a:pt x="8490" y="26834"/>
                    <a:pt x="10281" y="26834"/>
                  </a:cubicBezTo>
                  <a:lnTo>
                    <a:pt x="10281" y="26919"/>
                  </a:lnTo>
                  <a:cubicBezTo>
                    <a:pt x="10324" y="28497"/>
                    <a:pt x="11262" y="29948"/>
                    <a:pt x="12713" y="30588"/>
                  </a:cubicBezTo>
                  <a:cubicBezTo>
                    <a:pt x="15529" y="31953"/>
                    <a:pt x="15571" y="35835"/>
                    <a:pt x="15571" y="39120"/>
                  </a:cubicBezTo>
                  <a:cubicBezTo>
                    <a:pt x="15571" y="40442"/>
                    <a:pt x="16638" y="41509"/>
                    <a:pt x="17960" y="41509"/>
                  </a:cubicBezTo>
                  <a:lnTo>
                    <a:pt x="119194" y="41509"/>
                  </a:lnTo>
                  <a:lnTo>
                    <a:pt x="1197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103"/>
            <p:cNvSpPr/>
            <p:nvPr/>
          </p:nvSpPr>
          <p:spPr>
            <a:xfrm>
              <a:off x="377265" y="472163"/>
              <a:ext cx="1688591" cy="89071"/>
            </a:xfrm>
            <a:custGeom>
              <a:rect b="b" l="l" r="r" t="t"/>
              <a:pathLst>
                <a:path extrusionOk="0" h="5547" w="105159">
                  <a:moveTo>
                    <a:pt x="0" y="0"/>
                  </a:moveTo>
                  <a:lnTo>
                    <a:pt x="0" y="640"/>
                  </a:lnTo>
                  <a:cubicBezTo>
                    <a:pt x="0" y="1963"/>
                    <a:pt x="1067" y="3072"/>
                    <a:pt x="2389" y="3072"/>
                  </a:cubicBezTo>
                  <a:cubicBezTo>
                    <a:pt x="2389" y="3797"/>
                    <a:pt x="2944" y="4352"/>
                    <a:pt x="3626" y="4394"/>
                  </a:cubicBezTo>
                  <a:cubicBezTo>
                    <a:pt x="4309" y="4394"/>
                    <a:pt x="4949" y="4864"/>
                    <a:pt x="5119" y="5546"/>
                  </a:cubicBezTo>
                  <a:lnTo>
                    <a:pt x="105158" y="5546"/>
                  </a:lnTo>
                  <a:lnTo>
                    <a:pt x="1051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103"/>
            <p:cNvSpPr/>
            <p:nvPr/>
          </p:nvSpPr>
          <p:spPr>
            <a:xfrm>
              <a:off x="525910" y="868109"/>
              <a:ext cx="1702978" cy="107569"/>
            </a:xfrm>
            <a:custGeom>
              <a:rect b="b" l="l" r="r" t="t"/>
              <a:pathLst>
                <a:path extrusionOk="0" h="6699" w="106055">
                  <a:moveTo>
                    <a:pt x="0" y="0"/>
                  </a:moveTo>
                  <a:cubicBezTo>
                    <a:pt x="299" y="128"/>
                    <a:pt x="640" y="214"/>
                    <a:pt x="982" y="214"/>
                  </a:cubicBezTo>
                  <a:lnTo>
                    <a:pt x="982" y="299"/>
                  </a:lnTo>
                  <a:cubicBezTo>
                    <a:pt x="1024" y="1877"/>
                    <a:pt x="1963" y="3328"/>
                    <a:pt x="3413" y="3968"/>
                  </a:cubicBezTo>
                  <a:cubicBezTo>
                    <a:pt x="4522" y="4522"/>
                    <a:pt x="5333" y="5504"/>
                    <a:pt x="5674" y="6698"/>
                  </a:cubicBezTo>
                  <a:lnTo>
                    <a:pt x="106055" y="6698"/>
                  </a:lnTo>
                  <a:lnTo>
                    <a:pt x="1060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103"/>
            <p:cNvSpPr/>
            <p:nvPr/>
          </p:nvSpPr>
          <p:spPr>
            <a:xfrm>
              <a:off x="463574" y="620807"/>
              <a:ext cx="1652975" cy="50035"/>
            </a:xfrm>
            <a:custGeom>
              <a:rect b="b" l="l" r="r" t="t"/>
              <a:pathLst>
                <a:path extrusionOk="0" h="3116" w="102941">
                  <a:moveTo>
                    <a:pt x="512" y="1"/>
                  </a:moveTo>
                  <a:cubicBezTo>
                    <a:pt x="982" y="555"/>
                    <a:pt x="683" y="1921"/>
                    <a:pt x="86" y="2944"/>
                  </a:cubicBezTo>
                  <a:lnTo>
                    <a:pt x="0" y="3115"/>
                  </a:lnTo>
                  <a:lnTo>
                    <a:pt x="102940" y="3115"/>
                  </a:lnTo>
                  <a:lnTo>
                    <a:pt x="1029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103"/>
            <p:cNvSpPr/>
            <p:nvPr/>
          </p:nvSpPr>
          <p:spPr>
            <a:xfrm>
              <a:off x="435490" y="3332148"/>
              <a:ext cx="1811896" cy="452821"/>
            </a:xfrm>
            <a:custGeom>
              <a:rect b="b" l="l" r="r" t="t"/>
              <a:pathLst>
                <a:path extrusionOk="0" h="28200" w="112838">
                  <a:moveTo>
                    <a:pt x="14889" y="0"/>
                  </a:moveTo>
                  <a:cubicBezTo>
                    <a:pt x="12628" y="0"/>
                    <a:pt x="10751" y="1621"/>
                    <a:pt x="10751" y="3669"/>
                  </a:cubicBezTo>
                  <a:lnTo>
                    <a:pt x="10751" y="17705"/>
                  </a:lnTo>
                  <a:cubicBezTo>
                    <a:pt x="9940" y="19710"/>
                    <a:pt x="0" y="22056"/>
                    <a:pt x="0" y="28199"/>
                  </a:cubicBezTo>
                  <a:lnTo>
                    <a:pt x="112838" y="28199"/>
                  </a:lnTo>
                  <a:lnTo>
                    <a:pt x="1128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103"/>
            <p:cNvSpPr/>
            <p:nvPr/>
          </p:nvSpPr>
          <p:spPr>
            <a:xfrm>
              <a:off x="609489" y="3332084"/>
              <a:ext cx="1637897" cy="47338"/>
            </a:xfrm>
            <a:custGeom>
              <a:rect b="b" l="l" r="r" t="t"/>
              <a:pathLst>
                <a:path extrusionOk="0" h="2948" w="102002">
                  <a:moveTo>
                    <a:pt x="3870" y="0"/>
                  </a:moveTo>
                  <a:cubicBezTo>
                    <a:pt x="2069" y="0"/>
                    <a:pt x="495" y="1215"/>
                    <a:pt x="0" y="2948"/>
                  </a:cubicBezTo>
                  <a:lnTo>
                    <a:pt x="102002" y="2948"/>
                  </a:lnTo>
                  <a:lnTo>
                    <a:pt x="102002" y="4"/>
                  </a:lnTo>
                  <a:lnTo>
                    <a:pt x="4053" y="4"/>
                  </a:lnTo>
                  <a:cubicBezTo>
                    <a:pt x="3992" y="2"/>
                    <a:pt x="3931" y="0"/>
                    <a:pt x="3870" y="0"/>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103"/>
            <p:cNvSpPr/>
            <p:nvPr/>
          </p:nvSpPr>
          <p:spPr>
            <a:xfrm>
              <a:off x="597831" y="3588346"/>
              <a:ext cx="1633802" cy="40433"/>
            </a:xfrm>
            <a:custGeom>
              <a:rect b="b" l="l" r="r" t="t"/>
              <a:pathLst>
                <a:path extrusionOk="0" h="2518" w="101747">
                  <a:moveTo>
                    <a:pt x="641" y="1"/>
                  </a:moveTo>
                  <a:lnTo>
                    <a:pt x="641" y="1750"/>
                  </a:lnTo>
                  <a:cubicBezTo>
                    <a:pt x="513" y="2048"/>
                    <a:pt x="257" y="2304"/>
                    <a:pt x="1" y="2518"/>
                  </a:cubicBezTo>
                  <a:lnTo>
                    <a:pt x="101746" y="2518"/>
                  </a:lnTo>
                  <a:lnTo>
                    <a:pt x="1017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103"/>
            <p:cNvSpPr/>
            <p:nvPr/>
          </p:nvSpPr>
          <p:spPr>
            <a:xfrm>
              <a:off x="435490" y="3727404"/>
              <a:ext cx="1811896" cy="57566"/>
            </a:xfrm>
            <a:custGeom>
              <a:rect b="b" l="l" r="r" t="t"/>
              <a:pathLst>
                <a:path extrusionOk="0" h="3585" w="112838">
                  <a:moveTo>
                    <a:pt x="1280" y="1"/>
                  </a:moveTo>
                  <a:cubicBezTo>
                    <a:pt x="469" y="1025"/>
                    <a:pt x="0" y="2262"/>
                    <a:pt x="0" y="3584"/>
                  </a:cubicBezTo>
                  <a:lnTo>
                    <a:pt x="112838" y="3584"/>
                  </a:lnTo>
                  <a:lnTo>
                    <a:pt x="112838" y="1"/>
                  </a:ln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103"/>
            <p:cNvSpPr/>
            <p:nvPr/>
          </p:nvSpPr>
          <p:spPr>
            <a:xfrm>
              <a:off x="377940" y="440658"/>
              <a:ext cx="1768750" cy="71247"/>
            </a:xfrm>
            <a:custGeom>
              <a:rect b="b" l="l" r="r" t="t"/>
              <a:pathLst>
                <a:path extrusionOk="0" h="4437" w="110151">
                  <a:moveTo>
                    <a:pt x="1" y="0"/>
                  </a:moveTo>
                  <a:lnTo>
                    <a:pt x="1" y="2602"/>
                  </a:lnTo>
                  <a:cubicBezTo>
                    <a:pt x="1" y="3285"/>
                    <a:pt x="299" y="3967"/>
                    <a:pt x="854" y="4437"/>
                  </a:cubicBezTo>
                  <a:lnTo>
                    <a:pt x="110150" y="4437"/>
                  </a:lnTo>
                  <a:lnTo>
                    <a:pt x="110150" y="0"/>
                  </a:ln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103"/>
            <p:cNvSpPr/>
            <p:nvPr/>
          </p:nvSpPr>
          <p:spPr>
            <a:xfrm>
              <a:off x="1915140" y="440658"/>
              <a:ext cx="692576" cy="3344312"/>
            </a:xfrm>
            <a:custGeom>
              <a:rect b="b" l="l" r="r" t="t"/>
              <a:pathLst>
                <a:path extrusionOk="0" h="208271" w="43131">
                  <a:moveTo>
                    <a:pt x="43" y="0"/>
                  </a:moveTo>
                  <a:lnTo>
                    <a:pt x="43" y="2602"/>
                  </a:lnTo>
                  <a:cubicBezTo>
                    <a:pt x="0" y="3925"/>
                    <a:pt x="1067" y="4991"/>
                    <a:pt x="2389" y="5034"/>
                  </a:cubicBezTo>
                  <a:cubicBezTo>
                    <a:pt x="2389" y="5717"/>
                    <a:pt x="2901" y="6314"/>
                    <a:pt x="3626" y="6356"/>
                  </a:cubicBezTo>
                  <a:cubicBezTo>
                    <a:pt x="5247" y="6442"/>
                    <a:pt x="5290" y="7935"/>
                    <a:pt x="5290" y="9983"/>
                  </a:cubicBezTo>
                  <a:cubicBezTo>
                    <a:pt x="5290" y="10409"/>
                    <a:pt x="5461" y="10836"/>
                    <a:pt x="5802" y="11134"/>
                  </a:cubicBezTo>
                  <a:cubicBezTo>
                    <a:pt x="6442" y="11604"/>
                    <a:pt x="6101" y="13054"/>
                    <a:pt x="5503" y="14121"/>
                  </a:cubicBezTo>
                  <a:cubicBezTo>
                    <a:pt x="4991" y="14974"/>
                    <a:pt x="4565" y="15912"/>
                    <a:pt x="4565" y="18174"/>
                  </a:cubicBezTo>
                  <a:cubicBezTo>
                    <a:pt x="4565" y="23975"/>
                    <a:pt x="8447" y="26834"/>
                    <a:pt x="10281" y="26834"/>
                  </a:cubicBezTo>
                  <a:lnTo>
                    <a:pt x="10281" y="26919"/>
                  </a:lnTo>
                  <a:cubicBezTo>
                    <a:pt x="10281" y="28497"/>
                    <a:pt x="11220" y="29948"/>
                    <a:pt x="12670" y="30588"/>
                  </a:cubicBezTo>
                  <a:cubicBezTo>
                    <a:pt x="15486" y="31910"/>
                    <a:pt x="15529" y="35835"/>
                    <a:pt x="15529" y="39120"/>
                  </a:cubicBezTo>
                  <a:cubicBezTo>
                    <a:pt x="15529" y="40442"/>
                    <a:pt x="16595" y="41509"/>
                    <a:pt x="17918" y="41509"/>
                  </a:cubicBezTo>
                  <a:lnTo>
                    <a:pt x="18302" y="41509"/>
                  </a:lnTo>
                  <a:lnTo>
                    <a:pt x="18302" y="180071"/>
                  </a:lnTo>
                  <a:lnTo>
                    <a:pt x="16638" y="180071"/>
                  </a:lnTo>
                  <a:cubicBezTo>
                    <a:pt x="14377" y="180071"/>
                    <a:pt x="12542" y="181692"/>
                    <a:pt x="12542" y="183740"/>
                  </a:cubicBezTo>
                  <a:lnTo>
                    <a:pt x="12542" y="197776"/>
                  </a:lnTo>
                  <a:cubicBezTo>
                    <a:pt x="11689" y="199781"/>
                    <a:pt x="1749" y="202084"/>
                    <a:pt x="1749" y="208270"/>
                  </a:cubicBezTo>
                  <a:lnTo>
                    <a:pt x="43130" y="208270"/>
                  </a:lnTo>
                  <a:lnTo>
                    <a:pt x="431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103"/>
            <p:cNvSpPr/>
            <p:nvPr/>
          </p:nvSpPr>
          <p:spPr>
            <a:xfrm>
              <a:off x="2125429" y="440658"/>
              <a:ext cx="496658" cy="3344312"/>
            </a:xfrm>
            <a:custGeom>
              <a:rect b="b" l="l" r="r" t="t"/>
              <a:pathLst>
                <a:path extrusionOk="0" h="208271" w="30930">
                  <a:moveTo>
                    <a:pt x="21161" y="0"/>
                  </a:moveTo>
                  <a:cubicBezTo>
                    <a:pt x="30930" y="21800"/>
                    <a:pt x="26621" y="57805"/>
                    <a:pt x="26621" y="113691"/>
                  </a:cubicBezTo>
                  <a:cubicBezTo>
                    <a:pt x="26621" y="142317"/>
                    <a:pt x="23678" y="200122"/>
                    <a:pt x="1" y="208270"/>
                  </a:cubicBezTo>
                  <a:lnTo>
                    <a:pt x="30034" y="208270"/>
                  </a:lnTo>
                  <a:lnTo>
                    <a:pt x="30034" y="0"/>
                  </a:lnTo>
                  <a:close/>
                </a:path>
              </a:pathLst>
            </a:custGeom>
            <a:solidFill>
              <a:srgbClr val="631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103"/>
            <p:cNvSpPr/>
            <p:nvPr/>
          </p:nvSpPr>
          <p:spPr>
            <a:xfrm>
              <a:off x="1915140" y="440658"/>
              <a:ext cx="516522" cy="537750"/>
            </a:xfrm>
            <a:custGeom>
              <a:rect b="b" l="l" r="r" t="t"/>
              <a:pathLst>
                <a:path extrusionOk="0" h="33489" w="32167">
                  <a:moveTo>
                    <a:pt x="43" y="0"/>
                  </a:moveTo>
                  <a:lnTo>
                    <a:pt x="43" y="2602"/>
                  </a:lnTo>
                  <a:cubicBezTo>
                    <a:pt x="0" y="3925"/>
                    <a:pt x="1067" y="5034"/>
                    <a:pt x="2389" y="5034"/>
                  </a:cubicBezTo>
                  <a:cubicBezTo>
                    <a:pt x="2389" y="5717"/>
                    <a:pt x="2901" y="6314"/>
                    <a:pt x="3626" y="6356"/>
                  </a:cubicBezTo>
                  <a:cubicBezTo>
                    <a:pt x="5247" y="6484"/>
                    <a:pt x="5290" y="7935"/>
                    <a:pt x="5290" y="9983"/>
                  </a:cubicBezTo>
                  <a:cubicBezTo>
                    <a:pt x="5290" y="10409"/>
                    <a:pt x="5461" y="10879"/>
                    <a:pt x="5802" y="11134"/>
                  </a:cubicBezTo>
                  <a:cubicBezTo>
                    <a:pt x="6442" y="11646"/>
                    <a:pt x="6101" y="13097"/>
                    <a:pt x="5503" y="14163"/>
                  </a:cubicBezTo>
                  <a:cubicBezTo>
                    <a:pt x="4991" y="15017"/>
                    <a:pt x="4565" y="15912"/>
                    <a:pt x="4565" y="18216"/>
                  </a:cubicBezTo>
                  <a:cubicBezTo>
                    <a:pt x="4565" y="24018"/>
                    <a:pt x="8447" y="26834"/>
                    <a:pt x="10281" y="26834"/>
                  </a:cubicBezTo>
                  <a:lnTo>
                    <a:pt x="10281" y="26919"/>
                  </a:lnTo>
                  <a:cubicBezTo>
                    <a:pt x="10281" y="28497"/>
                    <a:pt x="11220" y="29948"/>
                    <a:pt x="12670" y="30588"/>
                  </a:cubicBezTo>
                  <a:cubicBezTo>
                    <a:pt x="13719" y="31131"/>
                    <a:pt x="14520" y="32064"/>
                    <a:pt x="14880" y="33160"/>
                  </a:cubicBezTo>
                  <a:lnTo>
                    <a:pt x="14880" y="33160"/>
                  </a:lnTo>
                  <a:cubicBezTo>
                    <a:pt x="7602" y="7407"/>
                    <a:pt x="18615" y="552"/>
                    <a:pt x="32166" y="0"/>
                  </a:cubicBezTo>
                  <a:close/>
                  <a:moveTo>
                    <a:pt x="14880" y="33160"/>
                  </a:moveTo>
                  <a:cubicBezTo>
                    <a:pt x="14911" y="33269"/>
                    <a:pt x="14943" y="33379"/>
                    <a:pt x="14974" y="33489"/>
                  </a:cubicBezTo>
                  <a:cubicBezTo>
                    <a:pt x="14947" y="33378"/>
                    <a:pt x="14916" y="33268"/>
                    <a:pt x="14880" y="33160"/>
                  </a:cubicBezTo>
                  <a:close/>
                </a:path>
              </a:pathLst>
            </a:custGeom>
            <a:solidFill>
              <a:srgbClr val="631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103"/>
            <p:cNvSpPr/>
            <p:nvPr/>
          </p:nvSpPr>
          <p:spPr>
            <a:xfrm>
              <a:off x="643739" y="1585333"/>
              <a:ext cx="1561174" cy="98657"/>
            </a:xfrm>
            <a:custGeom>
              <a:rect b="b" l="l" r="r" t="t"/>
              <a:pathLst>
                <a:path extrusionOk="0" h="6144" w="97224">
                  <a:moveTo>
                    <a:pt x="3072" y="0"/>
                  </a:moveTo>
                  <a:cubicBezTo>
                    <a:pt x="1408" y="0"/>
                    <a:pt x="0" y="1365"/>
                    <a:pt x="0" y="3072"/>
                  </a:cubicBezTo>
                  <a:cubicBezTo>
                    <a:pt x="0" y="4778"/>
                    <a:pt x="1408" y="6143"/>
                    <a:pt x="3072" y="6143"/>
                  </a:cubicBezTo>
                  <a:lnTo>
                    <a:pt x="97224" y="6143"/>
                  </a:lnTo>
                  <a:lnTo>
                    <a:pt x="97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103"/>
            <p:cNvSpPr/>
            <p:nvPr/>
          </p:nvSpPr>
          <p:spPr>
            <a:xfrm>
              <a:off x="643739" y="2031972"/>
              <a:ext cx="1561174" cy="98657"/>
            </a:xfrm>
            <a:custGeom>
              <a:rect b="b" l="l" r="r" t="t"/>
              <a:pathLst>
                <a:path extrusionOk="0" h="6144" w="97224">
                  <a:moveTo>
                    <a:pt x="3072" y="0"/>
                  </a:moveTo>
                  <a:cubicBezTo>
                    <a:pt x="1365" y="0"/>
                    <a:pt x="0" y="1365"/>
                    <a:pt x="0" y="3072"/>
                  </a:cubicBezTo>
                  <a:cubicBezTo>
                    <a:pt x="0" y="4778"/>
                    <a:pt x="1365" y="6143"/>
                    <a:pt x="3072" y="6143"/>
                  </a:cubicBezTo>
                  <a:lnTo>
                    <a:pt x="97224" y="6143"/>
                  </a:lnTo>
                  <a:lnTo>
                    <a:pt x="97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103"/>
            <p:cNvSpPr/>
            <p:nvPr/>
          </p:nvSpPr>
          <p:spPr>
            <a:xfrm>
              <a:off x="643739" y="2478596"/>
              <a:ext cx="1561174" cy="98673"/>
            </a:xfrm>
            <a:custGeom>
              <a:rect b="b" l="l" r="r" t="t"/>
              <a:pathLst>
                <a:path extrusionOk="0" h="6145" w="97224">
                  <a:moveTo>
                    <a:pt x="3072" y="1"/>
                  </a:moveTo>
                  <a:cubicBezTo>
                    <a:pt x="1365" y="1"/>
                    <a:pt x="0" y="1366"/>
                    <a:pt x="0" y="3073"/>
                  </a:cubicBezTo>
                  <a:cubicBezTo>
                    <a:pt x="0" y="4779"/>
                    <a:pt x="1365" y="6144"/>
                    <a:pt x="3072" y="6144"/>
                  </a:cubicBezTo>
                  <a:lnTo>
                    <a:pt x="97224" y="6144"/>
                  </a:lnTo>
                  <a:lnTo>
                    <a:pt x="972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103"/>
            <p:cNvSpPr/>
            <p:nvPr/>
          </p:nvSpPr>
          <p:spPr>
            <a:xfrm>
              <a:off x="643739" y="2925235"/>
              <a:ext cx="1561174" cy="98657"/>
            </a:xfrm>
            <a:custGeom>
              <a:rect b="b" l="l" r="r" t="t"/>
              <a:pathLst>
                <a:path extrusionOk="0" h="6144" w="97224">
                  <a:moveTo>
                    <a:pt x="3072" y="1"/>
                  </a:moveTo>
                  <a:cubicBezTo>
                    <a:pt x="1365" y="1"/>
                    <a:pt x="0" y="1366"/>
                    <a:pt x="0" y="3072"/>
                  </a:cubicBezTo>
                  <a:cubicBezTo>
                    <a:pt x="0" y="4779"/>
                    <a:pt x="1365" y="6144"/>
                    <a:pt x="3072" y="6144"/>
                  </a:cubicBezTo>
                  <a:lnTo>
                    <a:pt x="97224" y="6144"/>
                  </a:lnTo>
                  <a:lnTo>
                    <a:pt x="972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103"/>
            <p:cNvSpPr/>
            <p:nvPr/>
          </p:nvSpPr>
          <p:spPr>
            <a:xfrm>
              <a:off x="643739" y="1148970"/>
              <a:ext cx="1561174" cy="99348"/>
            </a:xfrm>
            <a:custGeom>
              <a:rect b="b" l="l" r="r" t="t"/>
              <a:pathLst>
                <a:path extrusionOk="0" h="6187" w="97224">
                  <a:moveTo>
                    <a:pt x="3072" y="0"/>
                  </a:moveTo>
                  <a:cubicBezTo>
                    <a:pt x="1365" y="0"/>
                    <a:pt x="0" y="1408"/>
                    <a:pt x="0" y="3115"/>
                  </a:cubicBezTo>
                  <a:cubicBezTo>
                    <a:pt x="0" y="4778"/>
                    <a:pt x="1365" y="6186"/>
                    <a:pt x="3072" y="6186"/>
                  </a:cubicBezTo>
                  <a:lnTo>
                    <a:pt x="97224" y="6186"/>
                  </a:lnTo>
                  <a:lnTo>
                    <a:pt x="97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103"/>
            <p:cNvSpPr/>
            <p:nvPr/>
          </p:nvSpPr>
          <p:spPr>
            <a:xfrm>
              <a:off x="2145308" y="1585333"/>
              <a:ext cx="79469" cy="98657"/>
            </a:xfrm>
            <a:custGeom>
              <a:rect b="b" l="l" r="r" t="t"/>
              <a:pathLst>
                <a:path extrusionOk="0" h="6144" w="4949">
                  <a:moveTo>
                    <a:pt x="3072" y="0"/>
                  </a:moveTo>
                  <a:cubicBezTo>
                    <a:pt x="1365" y="0"/>
                    <a:pt x="0" y="1365"/>
                    <a:pt x="0" y="3072"/>
                  </a:cubicBezTo>
                  <a:cubicBezTo>
                    <a:pt x="0" y="4778"/>
                    <a:pt x="1365" y="6143"/>
                    <a:pt x="3072" y="6143"/>
                  </a:cubicBezTo>
                  <a:lnTo>
                    <a:pt x="4949" y="6143"/>
                  </a:lnTo>
                  <a:lnTo>
                    <a:pt x="49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103"/>
            <p:cNvSpPr/>
            <p:nvPr/>
          </p:nvSpPr>
          <p:spPr>
            <a:xfrm>
              <a:off x="2145308" y="2031972"/>
              <a:ext cx="79469" cy="98657"/>
            </a:xfrm>
            <a:custGeom>
              <a:rect b="b" l="l" r="r" t="t"/>
              <a:pathLst>
                <a:path extrusionOk="0" h="6144" w="4949">
                  <a:moveTo>
                    <a:pt x="3072" y="0"/>
                  </a:moveTo>
                  <a:cubicBezTo>
                    <a:pt x="1365" y="0"/>
                    <a:pt x="0" y="1365"/>
                    <a:pt x="0" y="3072"/>
                  </a:cubicBezTo>
                  <a:cubicBezTo>
                    <a:pt x="0" y="4778"/>
                    <a:pt x="1365" y="6143"/>
                    <a:pt x="3072" y="6143"/>
                  </a:cubicBezTo>
                  <a:lnTo>
                    <a:pt x="4949" y="6143"/>
                  </a:lnTo>
                  <a:lnTo>
                    <a:pt x="49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103"/>
            <p:cNvSpPr/>
            <p:nvPr/>
          </p:nvSpPr>
          <p:spPr>
            <a:xfrm>
              <a:off x="2145308" y="2478596"/>
              <a:ext cx="79469" cy="98673"/>
            </a:xfrm>
            <a:custGeom>
              <a:rect b="b" l="l" r="r" t="t"/>
              <a:pathLst>
                <a:path extrusionOk="0" h="6145" w="4949">
                  <a:moveTo>
                    <a:pt x="3072" y="1"/>
                  </a:moveTo>
                  <a:cubicBezTo>
                    <a:pt x="1365" y="1"/>
                    <a:pt x="0" y="1366"/>
                    <a:pt x="0" y="3073"/>
                  </a:cubicBezTo>
                  <a:cubicBezTo>
                    <a:pt x="0" y="4779"/>
                    <a:pt x="1365" y="6144"/>
                    <a:pt x="3072" y="6144"/>
                  </a:cubicBezTo>
                  <a:lnTo>
                    <a:pt x="4949" y="6144"/>
                  </a:lnTo>
                  <a:lnTo>
                    <a:pt x="49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103"/>
            <p:cNvSpPr/>
            <p:nvPr/>
          </p:nvSpPr>
          <p:spPr>
            <a:xfrm>
              <a:off x="2145308" y="2925235"/>
              <a:ext cx="79469" cy="98657"/>
            </a:xfrm>
            <a:custGeom>
              <a:rect b="b" l="l" r="r" t="t"/>
              <a:pathLst>
                <a:path extrusionOk="0" h="6144" w="4949">
                  <a:moveTo>
                    <a:pt x="3072" y="1"/>
                  </a:moveTo>
                  <a:cubicBezTo>
                    <a:pt x="1365" y="1"/>
                    <a:pt x="0" y="1366"/>
                    <a:pt x="0" y="3072"/>
                  </a:cubicBezTo>
                  <a:cubicBezTo>
                    <a:pt x="0" y="4779"/>
                    <a:pt x="1365" y="6144"/>
                    <a:pt x="3072" y="6144"/>
                  </a:cubicBezTo>
                  <a:lnTo>
                    <a:pt x="4949" y="6144"/>
                  </a:lnTo>
                  <a:lnTo>
                    <a:pt x="49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103"/>
            <p:cNvSpPr/>
            <p:nvPr/>
          </p:nvSpPr>
          <p:spPr>
            <a:xfrm>
              <a:off x="2145308" y="1148970"/>
              <a:ext cx="79469" cy="99348"/>
            </a:xfrm>
            <a:custGeom>
              <a:rect b="b" l="l" r="r" t="t"/>
              <a:pathLst>
                <a:path extrusionOk="0" h="6187" w="4949">
                  <a:moveTo>
                    <a:pt x="3072" y="0"/>
                  </a:moveTo>
                  <a:cubicBezTo>
                    <a:pt x="1365" y="0"/>
                    <a:pt x="0" y="1408"/>
                    <a:pt x="0" y="3115"/>
                  </a:cubicBezTo>
                  <a:cubicBezTo>
                    <a:pt x="0" y="4778"/>
                    <a:pt x="1365" y="6186"/>
                    <a:pt x="3072" y="6186"/>
                  </a:cubicBezTo>
                  <a:lnTo>
                    <a:pt x="4949" y="6186"/>
                  </a:lnTo>
                  <a:lnTo>
                    <a:pt x="49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103"/>
            <p:cNvSpPr/>
            <p:nvPr/>
          </p:nvSpPr>
          <p:spPr>
            <a:xfrm>
              <a:off x="1332863" y="1148970"/>
              <a:ext cx="337737" cy="99348"/>
            </a:xfrm>
            <a:custGeom>
              <a:rect b="b" l="l" r="r" t="t"/>
              <a:pathLst>
                <a:path extrusionOk="0" h="6187" w="21033">
                  <a:moveTo>
                    <a:pt x="3072" y="0"/>
                  </a:moveTo>
                  <a:cubicBezTo>
                    <a:pt x="1408" y="43"/>
                    <a:pt x="1" y="1408"/>
                    <a:pt x="43" y="3115"/>
                  </a:cubicBezTo>
                  <a:cubicBezTo>
                    <a:pt x="1" y="4778"/>
                    <a:pt x="1408" y="6186"/>
                    <a:pt x="3072" y="6186"/>
                  </a:cubicBezTo>
                  <a:lnTo>
                    <a:pt x="19454" y="6186"/>
                  </a:lnTo>
                  <a:cubicBezTo>
                    <a:pt x="18558" y="5632"/>
                    <a:pt x="18131" y="4480"/>
                    <a:pt x="18473" y="3115"/>
                  </a:cubicBezTo>
                  <a:cubicBezTo>
                    <a:pt x="18857" y="1749"/>
                    <a:pt x="19753" y="640"/>
                    <a:pt x="21032" y="0"/>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103"/>
            <p:cNvSpPr/>
            <p:nvPr/>
          </p:nvSpPr>
          <p:spPr>
            <a:xfrm>
              <a:off x="1063659" y="1148970"/>
              <a:ext cx="168523" cy="99348"/>
            </a:xfrm>
            <a:custGeom>
              <a:rect b="b" l="l" r="r" t="t"/>
              <a:pathLst>
                <a:path extrusionOk="0" h="6187" w="10495">
                  <a:moveTo>
                    <a:pt x="3114" y="0"/>
                  </a:moveTo>
                  <a:cubicBezTo>
                    <a:pt x="1365" y="0"/>
                    <a:pt x="0" y="1408"/>
                    <a:pt x="0" y="3115"/>
                  </a:cubicBezTo>
                  <a:cubicBezTo>
                    <a:pt x="0" y="4778"/>
                    <a:pt x="1365" y="6186"/>
                    <a:pt x="3072" y="6186"/>
                  </a:cubicBezTo>
                  <a:lnTo>
                    <a:pt x="8959" y="6186"/>
                  </a:lnTo>
                  <a:cubicBezTo>
                    <a:pt x="8020" y="5632"/>
                    <a:pt x="7594" y="4480"/>
                    <a:pt x="7935" y="3115"/>
                  </a:cubicBezTo>
                  <a:cubicBezTo>
                    <a:pt x="8319" y="1749"/>
                    <a:pt x="9215" y="640"/>
                    <a:pt x="10495" y="0"/>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103"/>
            <p:cNvSpPr/>
            <p:nvPr/>
          </p:nvSpPr>
          <p:spPr>
            <a:xfrm>
              <a:off x="1332863" y="1584643"/>
              <a:ext cx="337737" cy="99348"/>
            </a:xfrm>
            <a:custGeom>
              <a:rect b="b" l="l" r="r" t="t"/>
              <a:pathLst>
                <a:path extrusionOk="0" h="6187" w="21033">
                  <a:moveTo>
                    <a:pt x="3072" y="1"/>
                  </a:moveTo>
                  <a:cubicBezTo>
                    <a:pt x="1366" y="1"/>
                    <a:pt x="1" y="1408"/>
                    <a:pt x="1" y="3115"/>
                  </a:cubicBezTo>
                  <a:cubicBezTo>
                    <a:pt x="1" y="4821"/>
                    <a:pt x="1408" y="6186"/>
                    <a:pt x="3072" y="6186"/>
                  </a:cubicBezTo>
                  <a:lnTo>
                    <a:pt x="19454" y="6186"/>
                  </a:lnTo>
                  <a:cubicBezTo>
                    <a:pt x="18558" y="5632"/>
                    <a:pt x="18131" y="4480"/>
                    <a:pt x="18473" y="3115"/>
                  </a:cubicBezTo>
                  <a:cubicBezTo>
                    <a:pt x="18857" y="1750"/>
                    <a:pt x="19753" y="641"/>
                    <a:pt x="21032" y="1"/>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103"/>
            <p:cNvSpPr/>
            <p:nvPr/>
          </p:nvSpPr>
          <p:spPr>
            <a:xfrm>
              <a:off x="1063659" y="1584643"/>
              <a:ext cx="168523" cy="99348"/>
            </a:xfrm>
            <a:custGeom>
              <a:rect b="b" l="l" r="r" t="t"/>
              <a:pathLst>
                <a:path extrusionOk="0" h="6187" w="10495">
                  <a:moveTo>
                    <a:pt x="3114" y="1"/>
                  </a:moveTo>
                  <a:cubicBezTo>
                    <a:pt x="1365" y="1"/>
                    <a:pt x="0" y="1408"/>
                    <a:pt x="0" y="3115"/>
                  </a:cubicBezTo>
                  <a:cubicBezTo>
                    <a:pt x="0" y="4821"/>
                    <a:pt x="1365" y="6186"/>
                    <a:pt x="3072" y="6186"/>
                  </a:cubicBezTo>
                  <a:lnTo>
                    <a:pt x="8959" y="6186"/>
                  </a:lnTo>
                  <a:cubicBezTo>
                    <a:pt x="8020" y="5632"/>
                    <a:pt x="7594" y="4480"/>
                    <a:pt x="7935" y="3115"/>
                  </a:cubicBezTo>
                  <a:cubicBezTo>
                    <a:pt x="8319" y="1750"/>
                    <a:pt x="9215" y="641"/>
                    <a:pt x="10495" y="1"/>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103"/>
            <p:cNvSpPr/>
            <p:nvPr/>
          </p:nvSpPr>
          <p:spPr>
            <a:xfrm>
              <a:off x="1332863" y="2031972"/>
              <a:ext cx="337737" cy="98657"/>
            </a:xfrm>
            <a:custGeom>
              <a:rect b="b" l="l" r="r" t="t"/>
              <a:pathLst>
                <a:path extrusionOk="0" h="6144" w="21033">
                  <a:moveTo>
                    <a:pt x="3072" y="0"/>
                  </a:moveTo>
                  <a:cubicBezTo>
                    <a:pt x="1408" y="0"/>
                    <a:pt x="1" y="1365"/>
                    <a:pt x="1" y="3072"/>
                  </a:cubicBezTo>
                  <a:cubicBezTo>
                    <a:pt x="1" y="4778"/>
                    <a:pt x="1408" y="6143"/>
                    <a:pt x="3072" y="6143"/>
                  </a:cubicBezTo>
                  <a:lnTo>
                    <a:pt x="19454" y="6143"/>
                  </a:lnTo>
                  <a:cubicBezTo>
                    <a:pt x="18558" y="5589"/>
                    <a:pt x="18131" y="4437"/>
                    <a:pt x="18473" y="3072"/>
                  </a:cubicBezTo>
                  <a:cubicBezTo>
                    <a:pt x="18857" y="1707"/>
                    <a:pt x="19753" y="597"/>
                    <a:pt x="21032" y="0"/>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103"/>
            <p:cNvSpPr/>
            <p:nvPr/>
          </p:nvSpPr>
          <p:spPr>
            <a:xfrm>
              <a:off x="1063659" y="2031956"/>
              <a:ext cx="168523" cy="98673"/>
            </a:xfrm>
            <a:custGeom>
              <a:rect b="b" l="l" r="r" t="t"/>
              <a:pathLst>
                <a:path extrusionOk="0" h="6145" w="10495">
                  <a:moveTo>
                    <a:pt x="3037" y="0"/>
                  </a:moveTo>
                  <a:cubicBezTo>
                    <a:pt x="1325" y="0"/>
                    <a:pt x="0" y="1392"/>
                    <a:pt x="0" y="3073"/>
                  </a:cubicBezTo>
                  <a:cubicBezTo>
                    <a:pt x="0" y="4779"/>
                    <a:pt x="1365" y="6144"/>
                    <a:pt x="3072" y="6144"/>
                  </a:cubicBezTo>
                  <a:lnTo>
                    <a:pt x="8959" y="6144"/>
                  </a:lnTo>
                  <a:cubicBezTo>
                    <a:pt x="8020" y="5590"/>
                    <a:pt x="7594" y="4438"/>
                    <a:pt x="7935" y="3073"/>
                  </a:cubicBezTo>
                  <a:cubicBezTo>
                    <a:pt x="8319" y="1708"/>
                    <a:pt x="9215" y="598"/>
                    <a:pt x="10495" y="1"/>
                  </a:cubicBezTo>
                  <a:lnTo>
                    <a:pt x="3114" y="1"/>
                  </a:lnTo>
                  <a:cubicBezTo>
                    <a:pt x="3088" y="0"/>
                    <a:pt x="3063" y="0"/>
                    <a:pt x="3037" y="0"/>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103"/>
            <p:cNvSpPr/>
            <p:nvPr/>
          </p:nvSpPr>
          <p:spPr>
            <a:xfrm>
              <a:off x="1332863" y="2478596"/>
              <a:ext cx="337737" cy="98673"/>
            </a:xfrm>
            <a:custGeom>
              <a:rect b="b" l="l" r="r" t="t"/>
              <a:pathLst>
                <a:path extrusionOk="0" h="6145" w="21033">
                  <a:moveTo>
                    <a:pt x="3072" y="1"/>
                  </a:moveTo>
                  <a:cubicBezTo>
                    <a:pt x="1366" y="1"/>
                    <a:pt x="1" y="1366"/>
                    <a:pt x="1" y="3073"/>
                  </a:cubicBezTo>
                  <a:cubicBezTo>
                    <a:pt x="1" y="4779"/>
                    <a:pt x="1408" y="6144"/>
                    <a:pt x="3072" y="6144"/>
                  </a:cubicBezTo>
                  <a:lnTo>
                    <a:pt x="19454" y="6144"/>
                  </a:lnTo>
                  <a:cubicBezTo>
                    <a:pt x="18558" y="5632"/>
                    <a:pt x="18131" y="4438"/>
                    <a:pt x="18473" y="3073"/>
                  </a:cubicBezTo>
                  <a:cubicBezTo>
                    <a:pt x="18857" y="1750"/>
                    <a:pt x="19753" y="598"/>
                    <a:pt x="21032" y="1"/>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103"/>
            <p:cNvSpPr/>
            <p:nvPr/>
          </p:nvSpPr>
          <p:spPr>
            <a:xfrm>
              <a:off x="1063659" y="2478596"/>
              <a:ext cx="168523" cy="98673"/>
            </a:xfrm>
            <a:custGeom>
              <a:rect b="b" l="l" r="r" t="t"/>
              <a:pathLst>
                <a:path extrusionOk="0" h="6145" w="10495">
                  <a:moveTo>
                    <a:pt x="3114" y="1"/>
                  </a:moveTo>
                  <a:cubicBezTo>
                    <a:pt x="1365" y="1"/>
                    <a:pt x="0" y="1366"/>
                    <a:pt x="0" y="3073"/>
                  </a:cubicBezTo>
                  <a:cubicBezTo>
                    <a:pt x="0" y="4779"/>
                    <a:pt x="1365" y="6144"/>
                    <a:pt x="3072" y="6144"/>
                  </a:cubicBezTo>
                  <a:lnTo>
                    <a:pt x="8959" y="6144"/>
                  </a:lnTo>
                  <a:cubicBezTo>
                    <a:pt x="8020" y="5632"/>
                    <a:pt x="7594" y="4438"/>
                    <a:pt x="7935" y="3073"/>
                  </a:cubicBezTo>
                  <a:cubicBezTo>
                    <a:pt x="8319" y="1750"/>
                    <a:pt x="9215" y="598"/>
                    <a:pt x="10495" y="1"/>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103"/>
            <p:cNvSpPr/>
            <p:nvPr/>
          </p:nvSpPr>
          <p:spPr>
            <a:xfrm>
              <a:off x="1332863" y="2925235"/>
              <a:ext cx="337737" cy="98657"/>
            </a:xfrm>
            <a:custGeom>
              <a:rect b="b" l="l" r="r" t="t"/>
              <a:pathLst>
                <a:path extrusionOk="0" h="6144" w="21033">
                  <a:moveTo>
                    <a:pt x="3072" y="1"/>
                  </a:moveTo>
                  <a:cubicBezTo>
                    <a:pt x="1408" y="1"/>
                    <a:pt x="1" y="1366"/>
                    <a:pt x="1" y="3072"/>
                  </a:cubicBezTo>
                  <a:cubicBezTo>
                    <a:pt x="1" y="4779"/>
                    <a:pt x="1408" y="6144"/>
                    <a:pt x="3072" y="6144"/>
                  </a:cubicBezTo>
                  <a:lnTo>
                    <a:pt x="19454" y="6144"/>
                  </a:lnTo>
                  <a:cubicBezTo>
                    <a:pt x="18558" y="5632"/>
                    <a:pt x="18131" y="4438"/>
                    <a:pt x="18473" y="3072"/>
                  </a:cubicBezTo>
                  <a:cubicBezTo>
                    <a:pt x="18857" y="1750"/>
                    <a:pt x="19753" y="598"/>
                    <a:pt x="21032" y="1"/>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103"/>
            <p:cNvSpPr/>
            <p:nvPr/>
          </p:nvSpPr>
          <p:spPr>
            <a:xfrm>
              <a:off x="1063659" y="2925235"/>
              <a:ext cx="168523" cy="98657"/>
            </a:xfrm>
            <a:custGeom>
              <a:rect b="b" l="l" r="r" t="t"/>
              <a:pathLst>
                <a:path extrusionOk="0" h="6144" w="10495">
                  <a:moveTo>
                    <a:pt x="3114" y="1"/>
                  </a:moveTo>
                  <a:cubicBezTo>
                    <a:pt x="1365" y="1"/>
                    <a:pt x="0" y="1366"/>
                    <a:pt x="0" y="3072"/>
                  </a:cubicBezTo>
                  <a:cubicBezTo>
                    <a:pt x="0" y="4779"/>
                    <a:pt x="1365" y="6144"/>
                    <a:pt x="3072" y="6144"/>
                  </a:cubicBezTo>
                  <a:lnTo>
                    <a:pt x="8959" y="6144"/>
                  </a:lnTo>
                  <a:cubicBezTo>
                    <a:pt x="8020" y="5632"/>
                    <a:pt x="7594" y="4438"/>
                    <a:pt x="7935" y="3072"/>
                  </a:cubicBezTo>
                  <a:cubicBezTo>
                    <a:pt x="8319" y="1750"/>
                    <a:pt x="9215" y="598"/>
                    <a:pt x="10495" y="1"/>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103"/>
            <p:cNvSpPr/>
            <p:nvPr/>
          </p:nvSpPr>
          <p:spPr>
            <a:xfrm>
              <a:off x="595101" y="631774"/>
              <a:ext cx="141129" cy="264435"/>
            </a:xfrm>
            <a:custGeom>
              <a:rect b="b" l="l" r="r" t="t"/>
              <a:pathLst>
                <a:path extrusionOk="0" h="16468" w="8789">
                  <a:moveTo>
                    <a:pt x="5461" y="0"/>
                  </a:moveTo>
                  <a:cubicBezTo>
                    <a:pt x="2133" y="0"/>
                    <a:pt x="0" y="3712"/>
                    <a:pt x="683" y="8234"/>
                  </a:cubicBezTo>
                  <a:cubicBezTo>
                    <a:pt x="1408" y="12799"/>
                    <a:pt x="4607" y="16467"/>
                    <a:pt x="7935" y="16467"/>
                  </a:cubicBezTo>
                  <a:cubicBezTo>
                    <a:pt x="8191" y="16467"/>
                    <a:pt x="8490" y="16425"/>
                    <a:pt x="8788" y="16382"/>
                  </a:cubicBezTo>
                  <a:cubicBezTo>
                    <a:pt x="5759" y="15785"/>
                    <a:pt x="3029" y="12372"/>
                    <a:pt x="2389" y="8234"/>
                  </a:cubicBezTo>
                  <a:cubicBezTo>
                    <a:pt x="1792" y="4096"/>
                    <a:pt x="3498" y="683"/>
                    <a:pt x="6314" y="128"/>
                  </a:cubicBezTo>
                  <a:cubicBezTo>
                    <a:pt x="6015" y="43"/>
                    <a:pt x="5717" y="0"/>
                    <a:pt x="5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103"/>
            <p:cNvSpPr/>
            <p:nvPr/>
          </p:nvSpPr>
          <p:spPr>
            <a:xfrm>
              <a:off x="823214" y="631774"/>
              <a:ext cx="140439" cy="264435"/>
            </a:xfrm>
            <a:custGeom>
              <a:rect b="b" l="l" r="r" t="t"/>
              <a:pathLst>
                <a:path extrusionOk="0" h="16468" w="8746">
                  <a:moveTo>
                    <a:pt x="5461" y="0"/>
                  </a:moveTo>
                  <a:cubicBezTo>
                    <a:pt x="2133" y="0"/>
                    <a:pt x="0" y="3712"/>
                    <a:pt x="683" y="8234"/>
                  </a:cubicBezTo>
                  <a:cubicBezTo>
                    <a:pt x="1365" y="12799"/>
                    <a:pt x="4607" y="16467"/>
                    <a:pt x="7935" y="16467"/>
                  </a:cubicBezTo>
                  <a:cubicBezTo>
                    <a:pt x="8191" y="16467"/>
                    <a:pt x="8490" y="16425"/>
                    <a:pt x="8746" y="16382"/>
                  </a:cubicBezTo>
                  <a:cubicBezTo>
                    <a:pt x="5759" y="15785"/>
                    <a:pt x="3029" y="12372"/>
                    <a:pt x="2389" y="8234"/>
                  </a:cubicBezTo>
                  <a:cubicBezTo>
                    <a:pt x="1792" y="4096"/>
                    <a:pt x="3498" y="683"/>
                    <a:pt x="6314" y="128"/>
                  </a:cubicBezTo>
                  <a:cubicBezTo>
                    <a:pt x="6015" y="43"/>
                    <a:pt x="5717" y="0"/>
                    <a:pt x="5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103"/>
            <p:cNvSpPr/>
            <p:nvPr/>
          </p:nvSpPr>
          <p:spPr>
            <a:xfrm>
              <a:off x="1051327" y="631774"/>
              <a:ext cx="140439" cy="264435"/>
            </a:xfrm>
            <a:custGeom>
              <a:rect b="b" l="l" r="r" t="t"/>
              <a:pathLst>
                <a:path extrusionOk="0" h="16468" w="8746">
                  <a:moveTo>
                    <a:pt x="5418" y="0"/>
                  </a:moveTo>
                  <a:cubicBezTo>
                    <a:pt x="2133" y="0"/>
                    <a:pt x="0" y="3712"/>
                    <a:pt x="683" y="8234"/>
                  </a:cubicBezTo>
                  <a:cubicBezTo>
                    <a:pt x="1365" y="12799"/>
                    <a:pt x="4607" y="16467"/>
                    <a:pt x="7892" y="16467"/>
                  </a:cubicBezTo>
                  <a:cubicBezTo>
                    <a:pt x="8191" y="16467"/>
                    <a:pt x="8490" y="16425"/>
                    <a:pt x="8746" y="16382"/>
                  </a:cubicBezTo>
                  <a:cubicBezTo>
                    <a:pt x="5759" y="15785"/>
                    <a:pt x="3029" y="12372"/>
                    <a:pt x="2389" y="8234"/>
                  </a:cubicBezTo>
                  <a:cubicBezTo>
                    <a:pt x="1749" y="4096"/>
                    <a:pt x="3498" y="683"/>
                    <a:pt x="6314" y="128"/>
                  </a:cubicBezTo>
                  <a:cubicBezTo>
                    <a:pt x="6015" y="43"/>
                    <a:pt x="5717" y="0"/>
                    <a:pt x="5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103"/>
            <p:cNvSpPr/>
            <p:nvPr/>
          </p:nvSpPr>
          <p:spPr>
            <a:xfrm>
              <a:off x="1279440" y="631774"/>
              <a:ext cx="140439" cy="264435"/>
            </a:xfrm>
            <a:custGeom>
              <a:rect b="b" l="l" r="r" t="t"/>
              <a:pathLst>
                <a:path extrusionOk="0" h="16468" w="8746">
                  <a:moveTo>
                    <a:pt x="5418" y="0"/>
                  </a:moveTo>
                  <a:cubicBezTo>
                    <a:pt x="2133" y="0"/>
                    <a:pt x="0" y="3712"/>
                    <a:pt x="683" y="8234"/>
                  </a:cubicBezTo>
                  <a:cubicBezTo>
                    <a:pt x="1365" y="12799"/>
                    <a:pt x="4607" y="16467"/>
                    <a:pt x="7892" y="16467"/>
                  </a:cubicBezTo>
                  <a:cubicBezTo>
                    <a:pt x="8191" y="16467"/>
                    <a:pt x="8447" y="16425"/>
                    <a:pt x="8746" y="16382"/>
                  </a:cubicBezTo>
                  <a:cubicBezTo>
                    <a:pt x="5759" y="15785"/>
                    <a:pt x="3029" y="12372"/>
                    <a:pt x="2389" y="8234"/>
                  </a:cubicBezTo>
                  <a:cubicBezTo>
                    <a:pt x="1749" y="4096"/>
                    <a:pt x="3456" y="683"/>
                    <a:pt x="6271" y="128"/>
                  </a:cubicBezTo>
                  <a:cubicBezTo>
                    <a:pt x="6015" y="43"/>
                    <a:pt x="5717" y="0"/>
                    <a:pt x="5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103"/>
            <p:cNvSpPr/>
            <p:nvPr/>
          </p:nvSpPr>
          <p:spPr>
            <a:xfrm>
              <a:off x="1506862" y="631774"/>
              <a:ext cx="141129" cy="264435"/>
            </a:xfrm>
            <a:custGeom>
              <a:rect b="b" l="l" r="r" t="t"/>
              <a:pathLst>
                <a:path extrusionOk="0" h="16468" w="8789">
                  <a:moveTo>
                    <a:pt x="5461" y="0"/>
                  </a:moveTo>
                  <a:cubicBezTo>
                    <a:pt x="2133" y="0"/>
                    <a:pt x="0" y="3712"/>
                    <a:pt x="726" y="8234"/>
                  </a:cubicBezTo>
                  <a:cubicBezTo>
                    <a:pt x="1408" y="12799"/>
                    <a:pt x="4608" y="16467"/>
                    <a:pt x="7935" y="16467"/>
                  </a:cubicBezTo>
                  <a:cubicBezTo>
                    <a:pt x="8234" y="16467"/>
                    <a:pt x="8490" y="16425"/>
                    <a:pt x="8789" y="16382"/>
                  </a:cubicBezTo>
                  <a:cubicBezTo>
                    <a:pt x="5802" y="15785"/>
                    <a:pt x="3029" y="12372"/>
                    <a:pt x="2432" y="8234"/>
                  </a:cubicBezTo>
                  <a:cubicBezTo>
                    <a:pt x="1792" y="4096"/>
                    <a:pt x="3499" y="683"/>
                    <a:pt x="6314" y="128"/>
                  </a:cubicBezTo>
                  <a:cubicBezTo>
                    <a:pt x="6016" y="43"/>
                    <a:pt x="5760" y="0"/>
                    <a:pt x="5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103"/>
            <p:cNvSpPr/>
            <p:nvPr/>
          </p:nvSpPr>
          <p:spPr>
            <a:xfrm>
              <a:off x="1734975" y="631774"/>
              <a:ext cx="140439" cy="264435"/>
            </a:xfrm>
            <a:custGeom>
              <a:rect b="b" l="l" r="r" t="t"/>
              <a:pathLst>
                <a:path extrusionOk="0" h="16468" w="8746">
                  <a:moveTo>
                    <a:pt x="5461" y="0"/>
                  </a:moveTo>
                  <a:cubicBezTo>
                    <a:pt x="2133" y="0"/>
                    <a:pt x="0" y="3712"/>
                    <a:pt x="683" y="8234"/>
                  </a:cubicBezTo>
                  <a:cubicBezTo>
                    <a:pt x="1366" y="12799"/>
                    <a:pt x="4608" y="16467"/>
                    <a:pt x="7935" y="16467"/>
                  </a:cubicBezTo>
                  <a:cubicBezTo>
                    <a:pt x="8191" y="16467"/>
                    <a:pt x="8490" y="16425"/>
                    <a:pt x="8746" y="16382"/>
                  </a:cubicBezTo>
                  <a:cubicBezTo>
                    <a:pt x="5760" y="15785"/>
                    <a:pt x="3029" y="12372"/>
                    <a:pt x="2389" y="8234"/>
                  </a:cubicBezTo>
                  <a:cubicBezTo>
                    <a:pt x="1792" y="4096"/>
                    <a:pt x="3499" y="683"/>
                    <a:pt x="6314" y="128"/>
                  </a:cubicBezTo>
                  <a:cubicBezTo>
                    <a:pt x="6016" y="43"/>
                    <a:pt x="5717" y="0"/>
                    <a:pt x="5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103"/>
            <p:cNvSpPr/>
            <p:nvPr/>
          </p:nvSpPr>
          <p:spPr>
            <a:xfrm>
              <a:off x="2272725" y="1131163"/>
              <a:ext cx="296630" cy="2564752"/>
            </a:xfrm>
            <a:custGeom>
              <a:rect b="b" l="l" r="r" t="t"/>
              <a:pathLst>
                <a:path extrusionOk="0" h="159723" w="18473">
                  <a:moveTo>
                    <a:pt x="17789" y="555"/>
                  </a:moveTo>
                  <a:lnTo>
                    <a:pt x="17789" y="159082"/>
                  </a:lnTo>
                  <a:lnTo>
                    <a:pt x="683" y="159082"/>
                  </a:lnTo>
                  <a:lnTo>
                    <a:pt x="683" y="555"/>
                  </a:lnTo>
                  <a:close/>
                  <a:moveTo>
                    <a:pt x="0" y="0"/>
                  </a:moveTo>
                  <a:lnTo>
                    <a:pt x="0" y="159722"/>
                  </a:lnTo>
                  <a:lnTo>
                    <a:pt x="18472" y="159722"/>
                  </a:lnTo>
                  <a:lnTo>
                    <a:pt x="18472" y="0"/>
                  </a:lnTo>
                  <a:close/>
                </a:path>
              </a:pathLst>
            </a:custGeom>
            <a:solidFill>
              <a:srgbClr val="51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103"/>
            <p:cNvSpPr/>
            <p:nvPr/>
          </p:nvSpPr>
          <p:spPr>
            <a:xfrm>
              <a:off x="-184458" y="667888"/>
              <a:ext cx="366496" cy="318741"/>
            </a:xfrm>
            <a:custGeom>
              <a:rect b="b" l="l" r="r" t="t"/>
              <a:pathLst>
                <a:path extrusionOk="0" h="19850" w="22824">
                  <a:moveTo>
                    <a:pt x="18135" y="1"/>
                  </a:moveTo>
                  <a:cubicBezTo>
                    <a:pt x="17587" y="1"/>
                    <a:pt x="17193" y="140"/>
                    <a:pt x="17193" y="140"/>
                  </a:cubicBezTo>
                  <a:cubicBezTo>
                    <a:pt x="17193" y="140"/>
                    <a:pt x="17150" y="1889"/>
                    <a:pt x="15060" y="3041"/>
                  </a:cubicBezTo>
                  <a:cubicBezTo>
                    <a:pt x="12969" y="4193"/>
                    <a:pt x="9642" y="4193"/>
                    <a:pt x="7167" y="5174"/>
                  </a:cubicBezTo>
                  <a:cubicBezTo>
                    <a:pt x="4693" y="6156"/>
                    <a:pt x="5376" y="7179"/>
                    <a:pt x="5376" y="7179"/>
                  </a:cubicBezTo>
                  <a:cubicBezTo>
                    <a:pt x="5376" y="7179"/>
                    <a:pt x="4860" y="7030"/>
                    <a:pt x="4333" y="7030"/>
                  </a:cubicBezTo>
                  <a:cubicBezTo>
                    <a:pt x="3927" y="7030"/>
                    <a:pt x="3514" y="7119"/>
                    <a:pt x="3328" y="7435"/>
                  </a:cubicBezTo>
                  <a:cubicBezTo>
                    <a:pt x="3029" y="7777"/>
                    <a:pt x="3115" y="8289"/>
                    <a:pt x="3456" y="8545"/>
                  </a:cubicBezTo>
                  <a:cubicBezTo>
                    <a:pt x="1835" y="8630"/>
                    <a:pt x="726" y="9867"/>
                    <a:pt x="1024" y="10550"/>
                  </a:cubicBezTo>
                  <a:cubicBezTo>
                    <a:pt x="1125" y="10836"/>
                    <a:pt x="1400" y="10923"/>
                    <a:pt x="1695" y="10923"/>
                  </a:cubicBezTo>
                  <a:cubicBezTo>
                    <a:pt x="2146" y="10923"/>
                    <a:pt x="2645" y="10720"/>
                    <a:pt x="2645" y="10720"/>
                  </a:cubicBezTo>
                  <a:lnTo>
                    <a:pt x="2645" y="10720"/>
                  </a:lnTo>
                  <a:cubicBezTo>
                    <a:pt x="0" y="13152"/>
                    <a:pt x="2645" y="17333"/>
                    <a:pt x="2645" y="17333"/>
                  </a:cubicBezTo>
                  <a:cubicBezTo>
                    <a:pt x="2645" y="17333"/>
                    <a:pt x="2261" y="18570"/>
                    <a:pt x="4693" y="19679"/>
                  </a:cubicBezTo>
                  <a:lnTo>
                    <a:pt x="14121" y="19850"/>
                  </a:lnTo>
                  <a:cubicBezTo>
                    <a:pt x="16937" y="16224"/>
                    <a:pt x="20648" y="12171"/>
                    <a:pt x="20648" y="9824"/>
                  </a:cubicBezTo>
                  <a:cubicBezTo>
                    <a:pt x="20221" y="9696"/>
                    <a:pt x="19966" y="9483"/>
                    <a:pt x="20051" y="8971"/>
                  </a:cubicBezTo>
                  <a:cubicBezTo>
                    <a:pt x="21544" y="8033"/>
                    <a:pt x="21331" y="5942"/>
                    <a:pt x="21331" y="5942"/>
                  </a:cubicBezTo>
                  <a:lnTo>
                    <a:pt x="20435" y="5857"/>
                  </a:lnTo>
                  <a:cubicBezTo>
                    <a:pt x="22824" y="3596"/>
                    <a:pt x="21800" y="1676"/>
                    <a:pt x="21800" y="1676"/>
                  </a:cubicBezTo>
                  <a:lnTo>
                    <a:pt x="21800" y="1676"/>
                  </a:lnTo>
                  <a:lnTo>
                    <a:pt x="21032" y="2401"/>
                  </a:lnTo>
                  <a:cubicBezTo>
                    <a:pt x="20368" y="382"/>
                    <a:pt x="19041" y="1"/>
                    <a:pt x="181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103"/>
            <p:cNvSpPr/>
            <p:nvPr/>
          </p:nvSpPr>
          <p:spPr>
            <a:xfrm>
              <a:off x="-184458" y="742748"/>
              <a:ext cx="329516" cy="243881"/>
            </a:xfrm>
            <a:custGeom>
              <a:rect b="b" l="l" r="r" t="t"/>
              <a:pathLst>
                <a:path extrusionOk="0" h="15188" w="20521">
                  <a:moveTo>
                    <a:pt x="8788" y="0"/>
                  </a:moveTo>
                  <a:cubicBezTo>
                    <a:pt x="8234" y="128"/>
                    <a:pt x="7679" y="299"/>
                    <a:pt x="7167" y="512"/>
                  </a:cubicBezTo>
                  <a:cubicBezTo>
                    <a:pt x="4693" y="1494"/>
                    <a:pt x="5333" y="2517"/>
                    <a:pt x="5333" y="2517"/>
                  </a:cubicBezTo>
                  <a:cubicBezTo>
                    <a:pt x="5333" y="2517"/>
                    <a:pt x="4846" y="2386"/>
                    <a:pt x="4340" y="2386"/>
                  </a:cubicBezTo>
                  <a:cubicBezTo>
                    <a:pt x="3935" y="2386"/>
                    <a:pt x="3517" y="2470"/>
                    <a:pt x="3328" y="2773"/>
                  </a:cubicBezTo>
                  <a:cubicBezTo>
                    <a:pt x="3029" y="3115"/>
                    <a:pt x="3115" y="3627"/>
                    <a:pt x="3456" y="3883"/>
                  </a:cubicBezTo>
                  <a:cubicBezTo>
                    <a:pt x="1835" y="4011"/>
                    <a:pt x="726" y="5205"/>
                    <a:pt x="1024" y="5930"/>
                  </a:cubicBezTo>
                  <a:cubicBezTo>
                    <a:pt x="1125" y="6217"/>
                    <a:pt x="1400" y="6304"/>
                    <a:pt x="1695" y="6304"/>
                  </a:cubicBezTo>
                  <a:cubicBezTo>
                    <a:pt x="2146" y="6304"/>
                    <a:pt x="2645" y="6101"/>
                    <a:pt x="2645" y="6101"/>
                  </a:cubicBezTo>
                  <a:lnTo>
                    <a:pt x="2645" y="6101"/>
                  </a:lnTo>
                  <a:cubicBezTo>
                    <a:pt x="0" y="8490"/>
                    <a:pt x="2645" y="12671"/>
                    <a:pt x="2645" y="12671"/>
                  </a:cubicBezTo>
                  <a:cubicBezTo>
                    <a:pt x="2645" y="12671"/>
                    <a:pt x="2261" y="13951"/>
                    <a:pt x="4693" y="15017"/>
                  </a:cubicBezTo>
                  <a:lnTo>
                    <a:pt x="14121" y="15188"/>
                  </a:lnTo>
                  <a:cubicBezTo>
                    <a:pt x="16638" y="11903"/>
                    <a:pt x="19923" y="8277"/>
                    <a:pt x="20520" y="5888"/>
                  </a:cubicBezTo>
                  <a:lnTo>
                    <a:pt x="20520" y="5888"/>
                  </a:lnTo>
                  <a:cubicBezTo>
                    <a:pt x="19710" y="6016"/>
                    <a:pt x="18899" y="6058"/>
                    <a:pt x="18088" y="6058"/>
                  </a:cubicBezTo>
                  <a:cubicBezTo>
                    <a:pt x="13012" y="6058"/>
                    <a:pt x="8916" y="3371"/>
                    <a:pt x="8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103"/>
            <p:cNvSpPr/>
            <p:nvPr/>
          </p:nvSpPr>
          <p:spPr>
            <a:xfrm>
              <a:off x="-105006" y="881115"/>
              <a:ext cx="679569" cy="463789"/>
            </a:xfrm>
            <a:custGeom>
              <a:rect b="b" l="l" r="r" t="t"/>
              <a:pathLst>
                <a:path extrusionOk="0" h="28883" w="42321">
                  <a:moveTo>
                    <a:pt x="34513" y="1"/>
                  </a:moveTo>
                  <a:cubicBezTo>
                    <a:pt x="34513" y="1"/>
                    <a:pt x="24488" y="9258"/>
                    <a:pt x="23336" y="10282"/>
                  </a:cubicBezTo>
                  <a:cubicBezTo>
                    <a:pt x="22142" y="11306"/>
                    <a:pt x="1" y="17065"/>
                    <a:pt x="769" y="23080"/>
                  </a:cubicBezTo>
                  <a:cubicBezTo>
                    <a:pt x="1180" y="26145"/>
                    <a:pt x="7846" y="28883"/>
                    <a:pt x="12561" y="28883"/>
                  </a:cubicBezTo>
                  <a:cubicBezTo>
                    <a:pt x="13227" y="28883"/>
                    <a:pt x="13855" y="28828"/>
                    <a:pt x="14420" y="28712"/>
                  </a:cubicBezTo>
                  <a:cubicBezTo>
                    <a:pt x="19241" y="27730"/>
                    <a:pt x="30802" y="22398"/>
                    <a:pt x="31826" y="21502"/>
                  </a:cubicBezTo>
                  <a:cubicBezTo>
                    <a:pt x="32807" y="20606"/>
                    <a:pt x="38694" y="18046"/>
                    <a:pt x="42320" y="6571"/>
                  </a:cubicBezTo>
                  <a:lnTo>
                    <a:pt x="34513" y="1"/>
                  </a:lnTo>
                  <a:close/>
                </a:path>
              </a:pathLst>
            </a:custGeom>
            <a:solidFill>
              <a:srgbClr val="F2E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103"/>
            <p:cNvSpPr/>
            <p:nvPr/>
          </p:nvSpPr>
          <p:spPr>
            <a:xfrm>
              <a:off x="-94729" y="927024"/>
              <a:ext cx="669293" cy="417880"/>
            </a:xfrm>
            <a:custGeom>
              <a:rect b="b" l="l" r="r" t="t"/>
              <a:pathLst>
                <a:path extrusionOk="0" h="26024" w="41681">
                  <a:moveTo>
                    <a:pt x="37286" y="0"/>
                  </a:moveTo>
                  <a:cubicBezTo>
                    <a:pt x="34727" y="3882"/>
                    <a:pt x="29479" y="9258"/>
                    <a:pt x="1195" y="17534"/>
                  </a:cubicBezTo>
                  <a:cubicBezTo>
                    <a:pt x="428" y="18387"/>
                    <a:pt x="1" y="19283"/>
                    <a:pt x="129" y="20179"/>
                  </a:cubicBezTo>
                  <a:cubicBezTo>
                    <a:pt x="540" y="23281"/>
                    <a:pt x="7174" y="26024"/>
                    <a:pt x="11881" y="26024"/>
                  </a:cubicBezTo>
                  <a:cubicBezTo>
                    <a:pt x="12546" y="26024"/>
                    <a:pt x="13173" y="25969"/>
                    <a:pt x="13738" y="25853"/>
                  </a:cubicBezTo>
                  <a:cubicBezTo>
                    <a:pt x="18601" y="24871"/>
                    <a:pt x="30162" y="19496"/>
                    <a:pt x="31186" y="18643"/>
                  </a:cubicBezTo>
                  <a:cubicBezTo>
                    <a:pt x="32167" y="17747"/>
                    <a:pt x="38012" y="15187"/>
                    <a:pt x="41680" y="3712"/>
                  </a:cubicBezTo>
                  <a:lnTo>
                    <a:pt x="37286" y="0"/>
                  </a:ln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103"/>
            <p:cNvSpPr/>
            <p:nvPr/>
          </p:nvSpPr>
          <p:spPr>
            <a:xfrm>
              <a:off x="-289266" y="1682786"/>
              <a:ext cx="530219" cy="1355847"/>
            </a:xfrm>
            <a:custGeom>
              <a:rect b="b" l="l" r="r" t="t"/>
              <a:pathLst>
                <a:path extrusionOk="0" h="84437" w="33020">
                  <a:moveTo>
                    <a:pt x="21372" y="1"/>
                  </a:moveTo>
                  <a:cubicBezTo>
                    <a:pt x="21134" y="1"/>
                    <a:pt x="20920" y="24"/>
                    <a:pt x="20733" y="74"/>
                  </a:cubicBezTo>
                  <a:cubicBezTo>
                    <a:pt x="6997" y="3786"/>
                    <a:pt x="0" y="11422"/>
                    <a:pt x="0" y="11422"/>
                  </a:cubicBezTo>
                  <a:cubicBezTo>
                    <a:pt x="0" y="11422"/>
                    <a:pt x="214" y="57283"/>
                    <a:pt x="10452" y="82964"/>
                  </a:cubicBezTo>
                  <a:cubicBezTo>
                    <a:pt x="11498" y="83923"/>
                    <a:pt x="12511" y="84437"/>
                    <a:pt x="13479" y="84437"/>
                  </a:cubicBezTo>
                  <a:cubicBezTo>
                    <a:pt x="14406" y="84437"/>
                    <a:pt x="15291" y="83966"/>
                    <a:pt x="16126" y="82964"/>
                  </a:cubicBezTo>
                  <a:cubicBezTo>
                    <a:pt x="32593" y="40730"/>
                    <a:pt x="33020" y="4810"/>
                    <a:pt x="33020" y="4810"/>
                  </a:cubicBezTo>
                  <a:cubicBezTo>
                    <a:pt x="33020" y="4810"/>
                    <a:pt x="24781" y="1"/>
                    <a:pt x="213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103"/>
            <p:cNvSpPr/>
            <p:nvPr/>
          </p:nvSpPr>
          <p:spPr>
            <a:xfrm>
              <a:off x="-239953" y="2249808"/>
              <a:ext cx="424737" cy="789515"/>
            </a:xfrm>
            <a:custGeom>
              <a:rect b="b" l="l" r="r" t="t"/>
              <a:pathLst>
                <a:path extrusionOk="0" h="49168" w="26451">
                  <a:moveTo>
                    <a:pt x="26450" y="0"/>
                  </a:moveTo>
                  <a:lnTo>
                    <a:pt x="26450" y="0"/>
                  </a:lnTo>
                  <a:cubicBezTo>
                    <a:pt x="23379" y="3669"/>
                    <a:pt x="19753" y="6869"/>
                    <a:pt x="15785" y="9556"/>
                  </a:cubicBezTo>
                  <a:cubicBezTo>
                    <a:pt x="10965" y="12841"/>
                    <a:pt x="5632" y="15273"/>
                    <a:pt x="1" y="16766"/>
                  </a:cubicBezTo>
                  <a:cubicBezTo>
                    <a:pt x="1537" y="27687"/>
                    <a:pt x="3883" y="38864"/>
                    <a:pt x="7381" y="47695"/>
                  </a:cubicBezTo>
                  <a:cubicBezTo>
                    <a:pt x="8427" y="48654"/>
                    <a:pt x="9440" y="49168"/>
                    <a:pt x="10408" y="49168"/>
                  </a:cubicBezTo>
                  <a:cubicBezTo>
                    <a:pt x="11335" y="49168"/>
                    <a:pt x="12220" y="48697"/>
                    <a:pt x="13055" y="47695"/>
                  </a:cubicBezTo>
                  <a:cubicBezTo>
                    <a:pt x="19070" y="32252"/>
                    <a:pt x="23550" y="16297"/>
                    <a:pt x="264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103"/>
            <p:cNvSpPr/>
            <p:nvPr/>
          </p:nvSpPr>
          <p:spPr>
            <a:xfrm>
              <a:off x="-104315" y="1998396"/>
              <a:ext cx="213741" cy="1035773"/>
            </a:xfrm>
            <a:custGeom>
              <a:rect b="b" l="l" r="r" t="t"/>
              <a:pathLst>
                <a:path extrusionOk="0" h="64504" w="13311">
                  <a:moveTo>
                    <a:pt x="1" y="1"/>
                  </a:moveTo>
                  <a:lnTo>
                    <a:pt x="5632" y="3798"/>
                  </a:lnTo>
                  <a:cubicBezTo>
                    <a:pt x="5632" y="3798"/>
                    <a:pt x="4011" y="45776"/>
                    <a:pt x="1323" y="64504"/>
                  </a:cubicBezTo>
                  <a:lnTo>
                    <a:pt x="2816" y="63608"/>
                  </a:lnTo>
                  <a:cubicBezTo>
                    <a:pt x="2688" y="63053"/>
                    <a:pt x="7808" y="3968"/>
                    <a:pt x="7808" y="3968"/>
                  </a:cubicBezTo>
                  <a:lnTo>
                    <a:pt x="13311" y="1451"/>
                  </a:lnTo>
                  <a:lnTo>
                    <a:pt x="13311" y="1451"/>
                  </a:lnTo>
                  <a:cubicBezTo>
                    <a:pt x="13310" y="1451"/>
                    <a:pt x="7294" y="2735"/>
                    <a:pt x="6540" y="2735"/>
                  </a:cubicBezTo>
                  <a:cubicBezTo>
                    <a:pt x="6516" y="2735"/>
                    <a:pt x="6498" y="2734"/>
                    <a:pt x="6485" y="2731"/>
                  </a:cubicBezTo>
                  <a:cubicBezTo>
                    <a:pt x="6101" y="2603"/>
                    <a:pt x="1"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103"/>
            <p:cNvSpPr/>
            <p:nvPr/>
          </p:nvSpPr>
          <p:spPr>
            <a:xfrm>
              <a:off x="-78960" y="2996964"/>
              <a:ext cx="155517" cy="57084"/>
            </a:xfrm>
            <a:custGeom>
              <a:rect b="b" l="l" r="r" t="t"/>
              <a:pathLst>
                <a:path extrusionOk="0" h="3555" w="9685">
                  <a:moveTo>
                    <a:pt x="2405" y="0"/>
                  </a:moveTo>
                  <a:cubicBezTo>
                    <a:pt x="2205" y="0"/>
                    <a:pt x="2041" y="31"/>
                    <a:pt x="1920" y="99"/>
                  </a:cubicBezTo>
                  <a:cubicBezTo>
                    <a:pt x="725" y="781"/>
                    <a:pt x="0" y="3554"/>
                    <a:pt x="0" y="3554"/>
                  </a:cubicBezTo>
                  <a:lnTo>
                    <a:pt x="9684" y="3554"/>
                  </a:lnTo>
                  <a:cubicBezTo>
                    <a:pt x="8348" y="2256"/>
                    <a:pt x="4106" y="0"/>
                    <a:pt x="2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103"/>
            <p:cNvSpPr/>
            <p:nvPr/>
          </p:nvSpPr>
          <p:spPr>
            <a:xfrm>
              <a:off x="-200901" y="2996964"/>
              <a:ext cx="132908" cy="57084"/>
            </a:xfrm>
            <a:custGeom>
              <a:rect b="b" l="l" r="r" t="t"/>
              <a:pathLst>
                <a:path extrusionOk="0" h="3555" w="8277">
                  <a:moveTo>
                    <a:pt x="6368" y="0"/>
                  </a:moveTo>
                  <a:cubicBezTo>
                    <a:pt x="4686" y="0"/>
                    <a:pt x="993" y="2256"/>
                    <a:pt x="1" y="3554"/>
                  </a:cubicBezTo>
                  <a:lnTo>
                    <a:pt x="8277" y="3554"/>
                  </a:lnTo>
                  <a:cubicBezTo>
                    <a:pt x="8277" y="3554"/>
                    <a:pt x="8106" y="781"/>
                    <a:pt x="6869" y="99"/>
                  </a:cubicBezTo>
                  <a:cubicBezTo>
                    <a:pt x="6735" y="31"/>
                    <a:pt x="6565" y="0"/>
                    <a:pt x="63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103"/>
            <p:cNvSpPr/>
            <p:nvPr/>
          </p:nvSpPr>
          <p:spPr>
            <a:xfrm>
              <a:off x="-355711" y="1100236"/>
              <a:ext cx="612417" cy="796789"/>
            </a:xfrm>
            <a:custGeom>
              <a:rect b="b" l="l" r="r" t="t"/>
              <a:pathLst>
                <a:path extrusionOk="0" h="49621" w="38139">
                  <a:moveTo>
                    <a:pt x="21367" y="0"/>
                  </a:moveTo>
                  <a:cubicBezTo>
                    <a:pt x="16800" y="0"/>
                    <a:pt x="5189" y="3983"/>
                    <a:pt x="3584" y="6832"/>
                  </a:cubicBezTo>
                  <a:cubicBezTo>
                    <a:pt x="0" y="13445"/>
                    <a:pt x="3498" y="49621"/>
                    <a:pt x="3498" y="49621"/>
                  </a:cubicBezTo>
                  <a:cubicBezTo>
                    <a:pt x="11860" y="48938"/>
                    <a:pt x="25213" y="40449"/>
                    <a:pt x="25213" y="40449"/>
                  </a:cubicBezTo>
                  <a:lnTo>
                    <a:pt x="27132" y="36823"/>
                  </a:lnTo>
                  <a:lnTo>
                    <a:pt x="28668" y="41430"/>
                  </a:lnTo>
                  <a:cubicBezTo>
                    <a:pt x="28668" y="41430"/>
                    <a:pt x="34897" y="46165"/>
                    <a:pt x="37200" y="47275"/>
                  </a:cubicBezTo>
                  <a:cubicBezTo>
                    <a:pt x="37200" y="47275"/>
                    <a:pt x="38139" y="34092"/>
                    <a:pt x="37712" y="25432"/>
                  </a:cubicBezTo>
                  <a:cubicBezTo>
                    <a:pt x="37286" y="16217"/>
                    <a:pt x="36304" y="9306"/>
                    <a:pt x="35750" y="8325"/>
                  </a:cubicBezTo>
                  <a:cubicBezTo>
                    <a:pt x="35195" y="7301"/>
                    <a:pt x="25981" y="604"/>
                    <a:pt x="22141" y="49"/>
                  </a:cubicBezTo>
                  <a:cubicBezTo>
                    <a:pt x="21914" y="16"/>
                    <a:pt x="21654" y="0"/>
                    <a:pt x="213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103"/>
            <p:cNvSpPr/>
            <p:nvPr/>
          </p:nvSpPr>
          <p:spPr>
            <a:xfrm>
              <a:off x="49130" y="1611362"/>
              <a:ext cx="33576" cy="49329"/>
            </a:xfrm>
            <a:custGeom>
              <a:rect b="b" l="l" r="r" t="t"/>
              <a:pathLst>
                <a:path extrusionOk="0" h="3072" w="2091">
                  <a:moveTo>
                    <a:pt x="1067" y="0"/>
                  </a:moveTo>
                  <a:cubicBezTo>
                    <a:pt x="470" y="0"/>
                    <a:pt x="1" y="683"/>
                    <a:pt x="1" y="1536"/>
                  </a:cubicBezTo>
                  <a:cubicBezTo>
                    <a:pt x="1" y="2389"/>
                    <a:pt x="470" y="3072"/>
                    <a:pt x="1067" y="3072"/>
                  </a:cubicBezTo>
                  <a:cubicBezTo>
                    <a:pt x="1622" y="3072"/>
                    <a:pt x="2091" y="2389"/>
                    <a:pt x="2091" y="1536"/>
                  </a:cubicBezTo>
                  <a:cubicBezTo>
                    <a:pt x="2091" y="683"/>
                    <a:pt x="1622" y="0"/>
                    <a:pt x="10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103"/>
            <p:cNvSpPr/>
            <p:nvPr/>
          </p:nvSpPr>
          <p:spPr>
            <a:xfrm>
              <a:off x="52550" y="1607942"/>
              <a:ext cx="30156" cy="43853"/>
            </a:xfrm>
            <a:custGeom>
              <a:rect b="b" l="l" r="r" t="t"/>
              <a:pathLst>
                <a:path extrusionOk="0" h="2731" w="1878">
                  <a:moveTo>
                    <a:pt x="939" y="0"/>
                  </a:moveTo>
                  <a:cubicBezTo>
                    <a:pt x="428" y="0"/>
                    <a:pt x="1" y="597"/>
                    <a:pt x="1" y="1365"/>
                  </a:cubicBezTo>
                  <a:cubicBezTo>
                    <a:pt x="1" y="2090"/>
                    <a:pt x="428" y="2730"/>
                    <a:pt x="939" y="2730"/>
                  </a:cubicBezTo>
                  <a:cubicBezTo>
                    <a:pt x="1451" y="2730"/>
                    <a:pt x="1878" y="2090"/>
                    <a:pt x="1878" y="1365"/>
                  </a:cubicBezTo>
                  <a:cubicBezTo>
                    <a:pt x="1878" y="597"/>
                    <a:pt x="1451" y="0"/>
                    <a:pt x="939" y="0"/>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103"/>
            <p:cNvSpPr/>
            <p:nvPr/>
          </p:nvSpPr>
          <p:spPr>
            <a:xfrm>
              <a:off x="51186" y="1525728"/>
              <a:ext cx="32902" cy="49345"/>
            </a:xfrm>
            <a:custGeom>
              <a:rect b="b" l="l" r="r" t="t"/>
              <a:pathLst>
                <a:path extrusionOk="0" h="3073" w="2049">
                  <a:moveTo>
                    <a:pt x="1024" y="1"/>
                  </a:moveTo>
                  <a:cubicBezTo>
                    <a:pt x="470" y="1"/>
                    <a:pt x="1" y="683"/>
                    <a:pt x="1" y="1537"/>
                  </a:cubicBezTo>
                  <a:cubicBezTo>
                    <a:pt x="1" y="2390"/>
                    <a:pt x="470" y="3072"/>
                    <a:pt x="1024" y="3072"/>
                  </a:cubicBezTo>
                  <a:cubicBezTo>
                    <a:pt x="1622" y="3072"/>
                    <a:pt x="2048" y="2390"/>
                    <a:pt x="2048" y="1537"/>
                  </a:cubicBezTo>
                  <a:cubicBezTo>
                    <a:pt x="2048" y="683"/>
                    <a:pt x="1622" y="1"/>
                    <a:pt x="10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103"/>
            <p:cNvSpPr/>
            <p:nvPr/>
          </p:nvSpPr>
          <p:spPr>
            <a:xfrm>
              <a:off x="55296" y="1524363"/>
              <a:ext cx="30156" cy="43179"/>
            </a:xfrm>
            <a:custGeom>
              <a:rect b="b" l="l" r="r" t="t"/>
              <a:pathLst>
                <a:path extrusionOk="0" h="2689" w="1878">
                  <a:moveTo>
                    <a:pt x="939" y="0"/>
                  </a:moveTo>
                  <a:cubicBezTo>
                    <a:pt x="427" y="0"/>
                    <a:pt x="1" y="598"/>
                    <a:pt x="1" y="1323"/>
                  </a:cubicBezTo>
                  <a:cubicBezTo>
                    <a:pt x="1" y="2091"/>
                    <a:pt x="427" y="2688"/>
                    <a:pt x="939" y="2688"/>
                  </a:cubicBezTo>
                  <a:cubicBezTo>
                    <a:pt x="1451" y="2688"/>
                    <a:pt x="1878" y="2091"/>
                    <a:pt x="1878" y="1323"/>
                  </a:cubicBezTo>
                  <a:cubicBezTo>
                    <a:pt x="1878" y="598"/>
                    <a:pt x="1451" y="0"/>
                    <a:pt x="939" y="0"/>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103"/>
            <p:cNvSpPr/>
            <p:nvPr/>
          </p:nvSpPr>
          <p:spPr>
            <a:xfrm>
              <a:off x="-298852" y="1099658"/>
              <a:ext cx="387050" cy="120576"/>
            </a:xfrm>
            <a:custGeom>
              <a:rect b="b" l="l" r="r" t="t"/>
              <a:pathLst>
                <a:path extrusionOk="0" h="7509" w="24104">
                  <a:moveTo>
                    <a:pt x="17887" y="1"/>
                  </a:moveTo>
                  <a:cubicBezTo>
                    <a:pt x="13363" y="1"/>
                    <a:pt x="1655" y="4006"/>
                    <a:pt x="43" y="6868"/>
                  </a:cubicBezTo>
                  <a:cubicBezTo>
                    <a:pt x="43" y="6911"/>
                    <a:pt x="0" y="6996"/>
                    <a:pt x="0" y="7039"/>
                  </a:cubicBezTo>
                  <a:cubicBezTo>
                    <a:pt x="2389" y="7337"/>
                    <a:pt x="4821" y="7508"/>
                    <a:pt x="7252" y="7508"/>
                  </a:cubicBezTo>
                  <a:cubicBezTo>
                    <a:pt x="16552" y="7508"/>
                    <a:pt x="24103" y="5290"/>
                    <a:pt x="24103" y="2559"/>
                  </a:cubicBezTo>
                  <a:cubicBezTo>
                    <a:pt x="24103" y="2517"/>
                    <a:pt x="24103" y="2474"/>
                    <a:pt x="24103" y="2431"/>
                  </a:cubicBezTo>
                  <a:cubicBezTo>
                    <a:pt x="22013" y="1237"/>
                    <a:pt x="19965" y="256"/>
                    <a:pt x="18600" y="42"/>
                  </a:cubicBezTo>
                  <a:cubicBezTo>
                    <a:pt x="18389" y="14"/>
                    <a:pt x="18150" y="1"/>
                    <a:pt x="178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103"/>
            <p:cNvSpPr/>
            <p:nvPr/>
          </p:nvSpPr>
          <p:spPr>
            <a:xfrm>
              <a:off x="-355037" y="1185614"/>
              <a:ext cx="280878" cy="711411"/>
            </a:xfrm>
            <a:custGeom>
              <a:rect b="b" l="l" r="r" t="t"/>
              <a:pathLst>
                <a:path extrusionOk="0" h="44304" w="17492">
                  <a:moveTo>
                    <a:pt x="9905" y="1"/>
                  </a:moveTo>
                  <a:cubicBezTo>
                    <a:pt x="8635" y="1"/>
                    <a:pt x="3954" y="1499"/>
                    <a:pt x="3456" y="1728"/>
                  </a:cubicBezTo>
                  <a:cubicBezTo>
                    <a:pt x="1" y="8895"/>
                    <a:pt x="3456" y="44304"/>
                    <a:pt x="3456" y="44304"/>
                  </a:cubicBezTo>
                  <a:cubicBezTo>
                    <a:pt x="5845" y="44091"/>
                    <a:pt x="8661" y="43280"/>
                    <a:pt x="11434" y="42171"/>
                  </a:cubicBezTo>
                  <a:cubicBezTo>
                    <a:pt x="13695" y="36198"/>
                    <a:pt x="17492" y="31207"/>
                    <a:pt x="17492" y="25832"/>
                  </a:cubicBezTo>
                  <a:cubicBezTo>
                    <a:pt x="17492" y="11626"/>
                    <a:pt x="13482" y="3392"/>
                    <a:pt x="10197" y="65"/>
                  </a:cubicBezTo>
                  <a:cubicBezTo>
                    <a:pt x="10153" y="21"/>
                    <a:pt x="10051" y="1"/>
                    <a:pt x="99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103"/>
            <p:cNvSpPr/>
            <p:nvPr/>
          </p:nvSpPr>
          <p:spPr>
            <a:xfrm>
              <a:off x="-145406" y="1091613"/>
              <a:ext cx="282917" cy="403991"/>
            </a:xfrm>
            <a:custGeom>
              <a:rect b="b" l="l" r="r" t="t"/>
              <a:pathLst>
                <a:path extrusionOk="0" h="25159" w="17619">
                  <a:moveTo>
                    <a:pt x="8481" y="0"/>
                  </a:moveTo>
                  <a:cubicBezTo>
                    <a:pt x="6606" y="0"/>
                    <a:pt x="3425" y="869"/>
                    <a:pt x="0" y="2292"/>
                  </a:cubicBezTo>
                  <a:cubicBezTo>
                    <a:pt x="3711" y="10270"/>
                    <a:pt x="8063" y="17906"/>
                    <a:pt x="13012" y="25159"/>
                  </a:cubicBezTo>
                  <a:cubicBezTo>
                    <a:pt x="13012" y="25159"/>
                    <a:pt x="17107" y="13555"/>
                    <a:pt x="17619" y="4895"/>
                  </a:cubicBezTo>
                  <a:cubicBezTo>
                    <a:pt x="14974" y="2378"/>
                    <a:pt x="11092" y="330"/>
                    <a:pt x="9044" y="31"/>
                  </a:cubicBezTo>
                  <a:cubicBezTo>
                    <a:pt x="8873" y="11"/>
                    <a:pt x="8684" y="0"/>
                    <a:pt x="8481" y="0"/>
                  </a:cubicBezTo>
                  <a:close/>
                </a:path>
              </a:pathLst>
            </a:custGeom>
            <a:solidFill>
              <a:srgbClr val="F2E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103"/>
            <p:cNvSpPr/>
            <p:nvPr/>
          </p:nvSpPr>
          <p:spPr>
            <a:xfrm>
              <a:off x="-145406" y="1091420"/>
              <a:ext cx="273331" cy="131511"/>
            </a:xfrm>
            <a:custGeom>
              <a:rect b="b" l="l" r="r" t="t"/>
              <a:pathLst>
                <a:path extrusionOk="0" h="8190" w="17022">
                  <a:moveTo>
                    <a:pt x="8383" y="0"/>
                  </a:moveTo>
                  <a:cubicBezTo>
                    <a:pt x="6497" y="0"/>
                    <a:pt x="3366" y="867"/>
                    <a:pt x="0" y="2304"/>
                  </a:cubicBezTo>
                  <a:cubicBezTo>
                    <a:pt x="853" y="4182"/>
                    <a:pt x="1749" y="6059"/>
                    <a:pt x="2645" y="7808"/>
                  </a:cubicBezTo>
                  <a:cubicBezTo>
                    <a:pt x="2649" y="7807"/>
                    <a:pt x="2654" y="7807"/>
                    <a:pt x="2659" y="7807"/>
                  </a:cubicBezTo>
                  <a:cubicBezTo>
                    <a:pt x="2911" y="7807"/>
                    <a:pt x="5061" y="8190"/>
                    <a:pt x="7662" y="8190"/>
                  </a:cubicBezTo>
                  <a:cubicBezTo>
                    <a:pt x="11123" y="8190"/>
                    <a:pt x="15381" y="7512"/>
                    <a:pt x="17022" y="4352"/>
                  </a:cubicBezTo>
                  <a:cubicBezTo>
                    <a:pt x="14419" y="2091"/>
                    <a:pt x="10964" y="299"/>
                    <a:pt x="9044" y="43"/>
                  </a:cubicBezTo>
                  <a:cubicBezTo>
                    <a:pt x="8846" y="14"/>
                    <a:pt x="8625" y="0"/>
                    <a:pt x="8383" y="0"/>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103"/>
            <p:cNvSpPr/>
            <p:nvPr/>
          </p:nvSpPr>
          <p:spPr>
            <a:xfrm>
              <a:off x="-359822" y="1165140"/>
              <a:ext cx="490492" cy="762715"/>
            </a:xfrm>
            <a:custGeom>
              <a:rect b="b" l="l" r="r" t="t"/>
              <a:pathLst>
                <a:path extrusionOk="0" h="47499" w="30546">
                  <a:moveTo>
                    <a:pt x="7992" y="0"/>
                  </a:moveTo>
                  <a:cubicBezTo>
                    <a:pt x="4488" y="0"/>
                    <a:pt x="0" y="7482"/>
                    <a:pt x="0" y="12133"/>
                  </a:cubicBezTo>
                  <a:cubicBezTo>
                    <a:pt x="0" y="17167"/>
                    <a:pt x="2986" y="30008"/>
                    <a:pt x="3626" y="31245"/>
                  </a:cubicBezTo>
                  <a:cubicBezTo>
                    <a:pt x="4309" y="32439"/>
                    <a:pt x="12798" y="41057"/>
                    <a:pt x="23336" y="47499"/>
                  </a:cubicBezTo>
                  <a:lnTo>
                    <a:pt x="30545" y="40161"/>
                  </a:lnTo>
                  <a:cubicBezTo>
                    <a:pt x="30545" y="40161"/>
                    <a:pt x="17363" y="24974"/>
                    <a:pt x="16595" y="23566"/>
                  </a:cubicBezTo>
                  <a:cubicBezTo>
                    <a:pt x="15827" y="22115"/>
                    <a:pt x="14292" y="742"/>
                    <a:pt x="8276" y="17"/>
                  </a:cubicBezTo>
                  <a:cubicBezTo>
                    <a:pt x="8182" y="6"/>
                    <a:pt x="8088" y="0"/>
                    <a:pt x="7992" y="0"/>
                  </a:cubicBezTo>
                  <a:close/>
                </a:path>
              </a:pathLst>
            </a:custGeom>
            <a:solidFill>
              <a:srgbClr val="F2E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103"/>
            <p:cNvSpPr/>
            <p:nvPr/>
          </p:nvSpPr>
          <p:spPr>
            <a:xfrm>
              <a:off x="-359822" y="1164723"/>
              <a:ext cx="431577" cy="763133"/>
            </a:xfrm>
            <a:custGeom>
              <a:rect b="b" l="l" r="r" t="t"/>
              <a:pathLst>
                <a:path extrusionOk="0" h="47525" w="26877">
                  <a:moveTo>
                    <a:pt x="8063" y="0"/>
                  </a:moveTo>
                  <a:cubicBezTo>
                    <a:pt x="4394" y="43"/>
                    <a:pt x="0" y="7466"/>
                    <a:pt x="0" y="12159"/>
                  </a:cubicBezTo>
                  <a:cubicBezTo>
                    <a:pt x="0" y="17193"/>
                    <a:pt x="2986" y="30034"/>
                    <a:pt x="3626" y="31228"/>
                  </a:cubicBezTo>
                  <a:cubicBezTo>
                    <a:pt x="4309" y="32423"/>
                    <a:pt x="12798" y="41083"/>
                    <a:pt x="23336" y="47525"/>
                  </a:cubicBezTo>
                  <a:lnTo>
                    <a:pt x="26876" y="43898"/>
                  </a:lnTo>
                  <a:cubicBezTo>
                    <a:pt x="16809" y="37499"/>
                    <a:pt x="7167" y="28626"/>
                    <a:pt x="6527" y="27431"/>
                  </a:cubicBezTo>
                  <a:cubicBezTo>
                    <a:pt x="5887" y="26237"/>
                    <a:pt x="6570" y="17961"/>
                    <a:pt x="6570" y="12927"/>
                  </a:cubicBezTo>
                  <a:cubicBezTo>
                    <a:pt x="6570" y="10666"/>
                    <a:pt x="9172" y="4651"/>
                    <a:pt x="11817" y="3371"/>
                  </a:cubicBezTo>
                  <a:cubicBezTo>
                    <a:pt x="11305" y="1792"/>
                    <a:pt x="9812" y="0"/>
                    <a:pt x="8063" y="0"/>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103"/>
            <p:cNvSpPr/>
            <p:nvPr/>
          </p:nvSpPr>
          <p:spPr>
            <a:xfrm>
              <a:off x="46673" y="1929895"/>
              <a:ext cx="92893" cy="52267"/>
            </a:xfrm>
            <a:custGeom>
              <a:rect b="b" l="l" r="r" t="t"/>
              <a:pathLst>
                <a:path extrusionOk="0" h="3255" w="5785">
                  <a:moveTo>
                    <a:pt x="4633" y="1"/>
                  </a:moveTo>
                  <a:lnTo>
                    <a:pt x="367" y="1152"/>
                  </a:lnTo>
                  <a:cubicBezTo>
                    <a:pt x="1" y="2581"/>
                    <a:pt x="483" y="3255"/>
                    <a:pt x="2247" y="3255"/>
                  </a:cubicBezTo>
                  <a:cubicBezTo>
                    <a:pt x="2538" y="3255"/>
                    <a:pt x="2863" y="3236"/>
                    <a:pt x="3225" y="3200"/>
                  </a:cubicBezTo>
                  <a:cubicBezTo>
                    <a:pt x="5785" y="2944"/>
                    <a:pt x="4633" y="1"/>
                    <a:pt x="4633"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103"/>
            <p:cNvSpPr/>
            <p:nvPr/>
          </p:nvSpPr>
          <p:spPr>
            <a:xfrm>
              <a:off x="87652" y="1932641"/>
              <a:ext cx="93021" cy="52717"/>
            </a:xfrm>
            <a:custGeom>
              <a:rect b="b" l="l" r="r" t="t"/>
              <a:pathLst>
                <a:path extrusionOk="0" h="3283" w="5793">
                  <a:moveTo>
                    <a:pt x="4641" y="0"/>
                  </a:moveTo>
                  <a:lnTo>
                    <a:pt x="375" y="1195"/>
                  </a:lnTo>
                  <a:cubicBezTo>
                    <a:pt x="1" y="2615"/>
                    <a:pt x="511" y="3282"/>
                    <a:pt x="2365" y="3282"/>
                  </a:cubicBezTo>
                  <a:cubicBezTo>
                    <a:pt x="2627" y="3282"/>
                    <a:pt x="2916" y="3269"/>
                    <a:pt x="3233" y="3243"/>
                  </a:cubicBezTo>
                  <a:cubicBezTo>
                    <a:pt x="5792" y="2987"/>
                    <a:pt x="4641" y="0"/>
                    <a:pt x="4641" y="0"/>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103"/>
            <p:cNvSpPr/>
            <p:nvPr/>
          </p:nvSpPr>
          <p:spPr>
            <a:xfrm>
              <a:off x="132902" y="1913452"/>
              <a:ext cx="84077" cy="73768"/>
            </a:xfrm>
            <a:custGeom>
              <a:rect b="b" l="l" r="r" t="t"/>
              <a:pathLst>
                <a:path extrusionOk="0" h="4594" w="5236">
                  <a:moveTo>
                    <a:pt x="5150" y="1"/>
                  </a:moveTo>
                  <a:lnTo>
                    <a:pt x="372" y="1494"/>
                  </a:lnTo>
                  <a:cubicBezTo>
                    <a:pt x="1" y="2979"/>
                    <a:pt x="341" y="4593"/>
                    <a:pt x="2010" y="4593"/>
                  </a:cubicBezTo>
                  <a:cubicBezTo>
                    <a:pt x="2258" y="4593"/>
                    <a:pt x="2537" y="4558"/>
                    <a:pt x="2846" y="4480"/>
                  </a:cubicBezTo>
                  <a:cubicBezTo>
                    <a:pt x="5235" y="3883"/>
                    <a:pt x="5150" y="1"/>
                    <a:pt x="5150"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103"/>
            <p:cNvSpPr/>
            <p:nvPr/>
          </p:nvSpPr>
          <p:spPr>
            <a:xfrm>
              <a:off x="20997" y="1806220"/>
              <a:ext cx="202148" cy="168925"/>
            </a:xfrm>
            <a:custGeom>
              <a:rect b="b" l="l" r="r" t="t"/>
              <a:pathLst>
                <a:path extrusionOk="0" h="10520" w="12589">
                  <a:moveTo>
                    <a:pt x="6076" y="0"/>
                  </a:moveTo>
                  <a:cubicBezTo>
                    <a:pt x="3984" y="0"/>
                    <a:pt x="0" y="4288"/>
                    <a:pt x="558" y="6082"/>
                  </a:cubicBezTo>
                  <a:cubicBezTo>
                    <a:pt x="3032" y="7105"/>
                    <a:pt x="2990" y="10177"/>
                    <a:pt x="3800" y="10390"/>
                  </a:cubicBezTo>
                  <a:cubicBezTo>
                    <a:pt x="4125" y="10459"/>
                    <a:pt x="5186" y="10520"/>
                    <a:pt x="6406" y="10520"/>
                  </a:cubicBezTo>
                  <a:cubicBezTo>
                    <a:pt x="8235" y="10520"/>
                    <a:pt x="10421" y="10382"/>
                    <a:pt x="11010" y="9921"/>
                  </a:cubicBezTo>
                  <a:cubicBezTo>
                    <a:pt x="11991" y="9153"/>
                    <a:pt x="12588" y="6721"/>
                    <a:pt x="12034" y="5399"/>
                  </a:cubicBezTo>
                  <a:cubicBezTo>
                    <a:pt x="11223" y="3522"/>
                    <a:pt x="10285" y="1474"/>
                    <a:pt x="6488" y="66"/>
                  </a:cubicBezTo>
                  <a:cubicBezTo>
                    <a:pt x="6362" y="21"/>
                    <a:pt x="6224" y="0"/>
                    <a:pt x="6076"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103"/>
            <p:cNvSpPr/>
            <p:nvPr/>
          </p:nvSpPr>
          <p:spPr>
            <a:xfrm>
              <a:off x="20997" y="1806220"/>
              <a:ext cx="118569" cy="168909"/>
            </a:xfrm>
            <a:custGeom>
              <a:rect b="b" l="l" r="r" t="t"/>
              <a:pathLst>
                <a:path extrusionOk="0" h="10519" w="7384">
                  <a:moveTo>
                    <a:pt x="6076" y="0"/>
                  </a:moveTo>
                  <a:cubicBezTo>
                    <a:pt x="3984" y="0"/>
                    <a:pt x="0" y="4288"/>
                    <a:pt x="558" y="6082"/>
                  </a:cubicBezTo>
                  <a:cubicBezTo>
                    <a:pt x="3032" y="7105"/>
                    <a:pt x="2947" y="10177"/>
                    <a:pt x="3800" y="10390"/>
                  </a:cubicBezTo>
                  <a:cubicBezTo>
                    <a:pt x="4398" y="10476"/>
                    <a:pt x="4952" y="10518"/>
                    <a:pt x="5549" y="10518"/>
                  </a:cubicBezTo>
                  <a:cubicBezTo>
                    <a:pt x="4782" y="9281"/>
                    <a:pt x="4398" y="7873"/>
                    <a:pt x="4398" y="6423"/>
                  </a:cubicBezTo>
                  <a:cubicBezTo>
                    <a:pt x="4312" y="4034"/>
                    <a:pt x="5464" y="1815"/>
                    <a:pt x="7384" y="450"/>
                  </a:cubicBezTo>
                  <a:cubicBezTo>
                    <a:pt x="7128" y="322"/>
                    <a:pt x="6829" y="194"/>
                    <a:pt x="6488" y="66"/>
                  </a:cubicBezTo>
                  <a:cubicBezTo>
                    <a:pt x="6362" y="21"/>
                    <a:pt x="6224" y="0"/>
                    <a:pt x="6076" y="0"/>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103"/>
            <p:cNvSpPr/>
            <p:nvPr/>
          </p:nvSpPr>
          <p:spPr>
            <a:xfrm>
              <a:off x="448496" y="817849"/>
              <a:ext cx="230184" cy="188611"/>
            </a:xfrm>
            <a:custGeom>
              <a:rect b="b" l="l" r="r" t="t"/>
              <a:pathLst>
                <a:path extrusionOk="0" h="11746" w="14335">
                  <a:moveTo>
                    <a:pt x="7849" y="0"/>
                  </a:moveTo>
                  <a:cubicBezTo>
                    <a:pt x="6809" y="0"/>
                    <a:pt x="5272" y="387"/>
                    <a:pt x="4224" y="699"/>
                  </a:cubicBezTo>
                  <a:cubicBezTo>
                    <a:pt x="2646" y="1211"/>
                    <a:pt x="2432" y="1509"/>
                    <a:pt x="86" y="3898"/>
                  </a:cubicBezTo>
                  <a:cubicBezTo>
                    <a:pt x="1" y="5562"/>
                    <a:pt x="1963" y="9572"/>
                    <a:pt x="4395" y="10937"/>
                  </a:cubicBezTo>
                  <a:cubicBezTo>
                    <a:pt x="4902" y="11208"/>
                    <a:pt x="5997" y="11746"/>
                    <a:pt x="6664" y="11746"/>
                  </a:cubicBezTo>
                  <a:cubicBezTo>
                    <a:pt x="6839" y="11746"/>
                    <a:pt x="6985" y="11709"/>
                    <a:pt x="7082" y="11620"/>
                  </a:cubicBezTo>
                  <a:cubicBezTo>
                    <a:pt x="6826" y="10596"/>
                    <a:pt x="6912" y="9018"/>
                    <a:pt x="8064" y="8975"/>
                  </a:cubicBezTo>
                  <a:cubicBezTo>
                    <a:pt x="8490" y="8975"/>
                    <a:pt x="8960" y="8975"/>
                    <a:pt x="9343" y="10425"/>
                  </a:cubicBezTo>
                  <a:cubicBezTo>
                    <a:pt x="14335" y="7908"/>
                    <a:pt x="9343" y="1125"/>
                    <a:pt x="8917" y="357"/>
                  </a:cubicBezTo>
                  <a:cubicBezTo>
                    <a:pt x="8773" y="99"/>
                    <a:pt x="8375" y="0"/>
                    <a:pt x="7849"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103"/>
            <p:cNvSpPr/>
            <p:nvPr/>
          </p:nvSpPr>
          <p:spPr>
            <a:xfrm>
              <a:off x="448496" y="874275"/>
              <a:ext cx="192513" cy="132539"/>
            </a:xfrm>
            <a:custGeom>
              <a:rect b="b" l="l" r="r" t="t"/>
              <a:pathLst>
                <a:path extrusionOk="0" h="8254" w="11989">
                  <a:moveTo>
                    <a:pt x="470" y="0"/>
                  </a:moveTo>
                  <a:lnTo>
                    <a:pt x="86" y="427"/>
                  </a:lnTo>
                  <a:cubicBezTo>
                    <a:pt x="1" y="2048"/>
                    <a:pt x="1963" y="6058"/>
                    <a:pt x="4395" y="7423"/>
                  </a:cubicBezTo>
                  <a:cubicBezTo>
                    <a:pt x="4912" y="7699"/>
                    <a:pt x="6042" y="8253"/>
                    <a:pt x="6704" y="8253"/>
                  </a:cubicBezTo>
                  <a:cubicBezTo>
                    <a:pt x="6861" y="8253"/>
                    <a:pt x="6992" y="8222"/>
                    <a:pt x="7082" y="8149"/>
                  </a:cubicBezTo>
                  <a:cubicBezTo>
                    <a:pt x="6826" y="7125"/>
                    <a:pt x="6912" y="5546"/>
                    <a:pt x="8064" y="5461"/>
                  </a:cubicBezTo>
                  <a:cubicBezTo>
                    <a:pt x="8490" y="5461"/>
                    <a:pt x="8960" y="5504"/>
                    <a:pt x="9343" y="6911"/>
                  </a:cubicBezTo>
                  <a:cubicBezTo>
                    <a:pt x="11988" y="5589"/>
                    <a:pt x="11818" y="3072"/>
                    <a:pt x="11007" y="854"/>
                  </a:cubicBezTo>
                  <a:lnTo>
                    <a:pt x="11007" y="854"/>
                  </a:lnTo>
                  <a:cubicBezTo>
                    <a:pt x="10069" y="1579"/>
                    <a:pt x="8960" y="2133"/>
                    <a:pt x="7808" y="2389"/>
                  </a:cubicBezTo>
                  <a:cubicBezTo>
                    <a:pt x="7050" y="2589"/>
                    <a:pt x="6299" y="2683"/>
                    <a:pt x="5581" y="2683"/>
                  </a:cubicBezTo>
                  <a:cubicBezTo>
                    <a:pt x="3226" y="2683"/>
                    <a:pt x="1222" y="1667"/>
                    <a:pt x="470" y="0"/>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103"/>
            <p:cNvSpPr/>
            <p:nvPr/>
          </p:nvSpPr>
          <p:spPr>
            <a:xfrm>
              <a:off x="31322" y="1168834"/>
              <a:ext cx="54130" cy="337047"/>
            </a:xfrm>
            <a:custGeom>
              <a:rect b="b" l="l" r="r" t="t"/>
              <a:pathLst>
                <a:path extrusionOk="0" h="20990" w="3371">
                  <a:moveTo>
                    <a:pt x="128" y="0"/>
                  </a:moveTo>
                  <a:cubicBezTo>
                    <a:pt x="86" y="5418"/>
                    <a:pt x="0" y="14505"/>
                    <a:pt x="214" y="17747"/>
                  </a:cubicBezTo>
                  <a:cubicBezTo>
                    <a:pt x="1323" y="19411"/>
                    <a:pt x="2219" y="20990"/>
                    <a:pt x="2219" y="20990"/>
                  </a:cubicBezTo>
                  <a:cubicBezTo>
                    <a:pt x="2773" y="19411"/>
                    <a:pt x="3157" y="17747"/>
                    <a:pt x="3371" y="16041"/>
                  </a:cubicBezTo>
                  <a:lnTo>
                    <a:pt x="7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103"/>
            <p:cNvSpPr/>
            <p:nvPr/>
          </p:nvSpPr>
          <p:spPr>
            <a:xfrm>
              <a:off x="-93348" y="992779"/>
              <a:ext cx="176745" cy="161426"/>
            </a:xfrm>
            <a:custGeom>
              <a:rect b="b" l="l" r="r" t="t"/>
              <a:pathLst>
                <a:path extrusionOk="0" h="10053" w="11007">
                  <a:moveTo>
                    <a:pt x="853" y="1"/>
                  </a:moveTo>
                  <a:cubicBezTo>
                    <a:pt x="853" y="1"/>
                    <a:pt x="640" y="4992"/>
                    <a:pt x="0" y="7338"/>
                  </a:cubicBezTo>
                  <a:cubicBezTo>
                    <a:pt x="2663" y="9080"/>
                    <a:pt x="5050" y="10053"/>
                    <a:pt x="7110" y="10053"/>
                  </a:cubicBezTo>
                  <a:cubicBezTo>
                    <a:pt x="8582" y="10053"/>
                    <a:pt x="9887" y="9557"/>
                    <a:pt x="11007" y="8490"/>
                  </a:cubicBezTo>
                  <a:lnTo>
                    <a:pt x="10793" y="513"/>
                  </a:lnTo>
                  <a:lnTo>
                    <a:pt x="853" y="1"/>
                  </a:lnTo>
                  <a:close/>
                </a:path>
              </a:pathLst>
            </a:custGeom>
            <a:solidFill>
              <a:srgbClr val="D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103"/>
            <p:cNvSpPr/>
            <p:nvPr/>
          </p:nvSpPr>
          <p:spPr>
            <a:xfrm>
              <a:off x="-117322" y="1075668"/>
              <a:ext cx="224018" cy="123322"/>
            </a:xfrm>
            <a:custGeom>
              <a:rect b="b" l="l" r="r" t="t"/>
              <a:pathLst>
                <a:path extrusionOk="0" h="7680" w="13951">
                  <a:moveTo>
                    <a:pt x="1877" y="1"/>
                  </a:moveTo>
                  <a:lnTo>
                    <a:pt x="0" y="2518"/>
                  </a:lnTo>
                  <a:cubicBezTo>
                    <a:pt x="896" y="4523"/>
                    <a:pt x="3754" y="6144"/>
                    <a:pt x="6996" y="7680"/>
                  </a:cubicBezTo>
                  <a:lnTo>
                    <a:pt x="9855" y="5589"/>
                  </a:lnTo>
                  <a:lnTo>
                    <a:pt x="11945" y="7210"/>
                  </a:lnTo>
                  <a:cubicBezTo>
                    <a:pt x="13012" y="6528"/>
                    <a:pt x="13737" y="5376"/>
                    <a:pt x="13950" y="4139"/>
                  </a:cubicBezTo>
                  <a:lnTo>
                    <a:pt x="12585" y="1280"/>
                  </a:lnTo>
                  <a:cubicBezTo>
                    <a:pt x="12585" y="1280"/>
                    <a:pt x="12286" y="4096"/>
                    <a:pt x="9428" y="4267"/>
                  </a:cubicBezTo>
                  <a:cubicBezTo>
                    <a:pt x="9348" y="4270"/>
                    <a:pt x="9267" y="4271"/>
                    <a:pt x="9188" y="4271"/>
                  </a:cubicBezTo>
                  <a:cubicBezTo>
                    <a:pt x="5039" y="4271"/>
                    <a:pt x="1877" y="1"/>
                    <a:pt x="1877" y="1"/>
                  </a:cubicBezTo>
                  <a:close/>
                </a:path>
              </a:pathLst>
            </a:custGeom>
            <a:solidFill>
              <a:srgbClr val="EDE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103"/>
            <p:cNvSpPr/>
            <p:nvPr/>
          </p:nvSpPr>
          <p:spPr>
            <a:xfrm>
              <a:off x="9404" y="1142804"/>
              <a:ext cx="52074" cy="65097"/>
            </a:xfrm>
            <a:custGeom>
              <a:rect b="b" l="l" r="r" t="t"/>
              <a:pathLst>
                <a:path extrusionOk="0" h="4054" w="3243">
                  <a:moveTo>
                    <a:pt x="2773" y="0"/>
                  </a:moveTo>
                  <a:lnTo>
                    <a:pt x="854" y="86"/>
                  </a:lnTo>
                  <a:lnTo>
                    <a:pt x="0" y="2859"/>
                  </a:lnTo>
                  <a:lnTo>
                    <a:pt x="1707" y="4053"/>
                  </a:lnTo>
                  <a:lnTo>
                    <a:pt x="3243" y="2517"/>
                  </a:lnTo>
                  <a:lnTo>
                    <a:pt x="27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103"/>
            <p:cNvSpPr/>
            <p:nvPr/>
          </p:nvSpPr>
          <p:spPr>
            <a:xfrm>
              <a:off x="-58423" y="772888"/>
              <a:ext cx="199370" cy="258221"/>
            </a:xfrm>
            <a:custGeom>
              <a:rect b="b" l="l" r="r" t="t"/>
              <a:pathLst>
                <a:path extrusionOk="0" h="16081" w="12416">
                  <a:moveTo>
                    <a:pt x="10879" y="1"/>
                  </a:moveTo>
                  <a:cubicBezTo>
                    <a:pt x="9941" y="1707"/>
                    <a:pt x="3499" y="1366"/>
                    <a:pt x="854" y="3029"/>
                  </a:cubicBezTo>
                  <a:cubicBezTo>
                    <a:pt x="86" y="6357"/>
                    <a:pt x="1" y="10751"/>
                    <a:pt x="598" y="15529"/>
                  </a:cubicBezTo>
                  <a:cubicBezTo>
                    <a:pt x="598" y="15529"/>
                    <a:pt x="5385" y="16081"/>
                    <a:pt x="8821" y="16081"/>
                  </a:cubicBezTo>
                  <a:cubicBezTo>
                    <a:pt x="10706" y="16081"/>
                    <a:pt x="12184" y="15915"/>
                    <a:pt x="12245" y="15401"/>
                  </a:cubicBezTo>
                  <a:cubicBezTo>
                    <a:pt x="12415" y="13951"/>
                    <a:pt x="11903" y="1622"/>
                    <a:pt x="10879" y="1"/>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103"/>
            <p:cNvSpPr/>
            <p:nvPr/>
          </p:nvSpPr>
          <p:spPr>
            <a:xfrm>
              <a:off x="-114592" y="806063"/>
              <a:ext cx="271291" cy="329291"/>
            </a:xfrm>
            <a:custGeom>
              <a:rect b="b" l="l" r="r" t="t"/>
              <a:pathLst>
                <a:path extrusionOk="0" h="20507" w="16895">
                  <a:moveTo>
                    <a:pt x="3524" y="1"/>
                  </a:moveTo>
                  <a:cubicBezTo>
                    <a:pt x="2719" y="1"/>
                    <a:pt x="1622" y="1177"/>
                    <a:pt x="1622" y="1177"/>
                  </a:cubicBezTo>
                  <a:lnTo>
                    <a:pt x="1" y="8770"/>
                  </a:lnTo>
                  <a:cubicBezTo>
                    <a:pt x="1" y="8770"/>
                    <a:pt x="299" y="16236"/>
                    <a:pt x="726" y="16663"/>
                  </a:cubicBezTo>
                  <a:cubicBezTo>
                    <a:pt x="1195" y="17089"/>
                    <a:pt x="6869" y="20417"/>
                    <a:pt x="10197" y="20502"/>
                  </a:cubicBezTo>
                  <a:cubicBezTo>
                    <a:pt x="10266" y="20505"/>
                    <a:pt x="10335" y="20506"/>
                    <a:pt x="10404" y="20506"/>
                  </a:cubicBezTo>
                  <a:cubicBezTo>
                    <a:pt x="13623" y="20506"/>
                    <a:pt x="16894" y="17644"/>
                    <a:pt x="16894" y="17644"/>
                  </a:cubicBezTo>
                  <a:cubicBezTo>
                    <a:pt x="16894" y="17644"/>
                    <a:pt x="16724" y="11159"/>
                    <a:pt x="16596" y="10903"/>
                  </a:cubicBezTo>
                  <a:lnTo>
                    <a:pt x="15743" y="9538"/>
                  </a:lnTo>
                  <a:lnTo>
                    <a:pt x="15444" y="10221"/>
                  </a:lnTo>
                  <a:cubicBezTo>
                    <a:pt x="15272" y="10564"/>
                    <a:pt x="14907" y="10770"/>
                    <a:pt x="14526" y="10770"/>
                  </a:cubicBezTo>
                  <a:cubicBezTo>
                    <a:pt x="14434" y="10770"/>
                    <a:pt x="14341" y="10758"/>
                    <a:pt x="14249" y="10733"/>
                  </a:cubicBezTo>
                  <a:cubicBezTo>
                    <a:pt x="13567" y="10477"/>
                    <a:pt x="12842" y="10349"/>
                    <a:pt x="12116" y="10349"/>
                  </a:cubicBezTo>
                  <a:cubicBezTo>
                    <a:pt x="11439" y="10421"/>
                    <a:pt x="10118" y="10823"/>
                    <a:pt x="8758" y="10823"/>
                  </a:cubicBezTo>
                  <a:cubicBezTo>
                    <a:pt x="7719" y="10823"/>
                    <a:pt x="6658" y="10589"/>
                    <a:pt x="5845" y="9794"/>
                  </a:cubicBezTo>
                  <a:cubicBezTo>
                    <a:pt x="5248" y="9154"/>
                    <a:pt x="4821" y="1347"/>
                    <a:pt x="4096" y="324"/>
                  </a:cubicBezTo>
                  <a:cubicBezTo>
                    <a:pt x="3948" y="92"/>
                    <a:pt x="3747" y="1"/>
                    <a:pt x="3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103"/>
            <p:cNvSpPr/>
            <p:nvPr/>
          </p:nvSpPr>
          <p:spPr>
            <a:xfrm>
              <a:off x="-114592" y="796267"/>
              <a:ext cx="109625" cy="326690"/>
            </a:xfrm>
            <a:custGeom>
              <a:rect b="b" l="l" r="r" t="t"/>
              <a:pathLst>
                <a:path extrusionOk="0" h="20345" w="6827">
                  <a:moveTo>
                    <a:pt x="2842" y="0"/>
                  </a:moveTo>
                  <a:cubicBezTo>
                    <a:pt x="1813" y="0"/>
                    <a:pt x="897" y="635"/>
                    <a:pt x="897" y="635"/>
                  </a:cubicBezTo>
                  <a:lnTo>
                    <a:pt x="1" y="9380"/>
                  </a:lnTo>
                  <a:cubicBezTo>
                    <a:pt x="1" y="9380"/>
                    <a:pt x="257" y="16846"/>
                    <a:pt x="726" y="17273"/>
                  </a:cubicBezTo>
                  <a:cubicBezTo>
                    <a:pt x="2603" y="18552"/>
                    <a:pt x="4693" y="19576"/>
                    <a:pt x="6826" y="20344"/>
                  </a:cubicBezTo>
                  <a:cubicBezTo>
                    <a:pt x="5291" y="17827"/>
                    <a:pt x="4139" y="15097"/>
                    <a:pt x="3456" y="12196"/>
                  </a:cubicBezTo>
                  <a:cubicBezTo>
                    <a:pt x="2432" y="7930"/>
                    <a:pt x="3755" y="4133"/>
                    <a:pt x="4523" y="806"/>
                  </a:cubicBezTo>
                  <a:cubicBezTo>
                    <a:pt x="4020" y="196"/>
                    <a:pt x="3414" y="0"/>
                    <a:pt x="28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103"/>
            <p:cNvSpPr/>
            <p:nvPr/>
          </p:nvSpPr>
          <p:spPr>
            <a:xfrm>
              <a:off x="-168899" y="889449"/>
              <a:ext cx="73511" cy="81428"/>
            </a:xfrm>
            <a:custGeom>
              <a:rect b="b" l="l" r="r" t="t"/>
              <a:pathLst>
                <a:path extrusionOk="0" h="5071" w="4578">
                  <a:moveTo>
                    <a:pt x="2343" y="1"/>
                  </a:moveTo>
                  <a:cubicBezTo>
                    <a:pt x="1218" y="1"/>
                    <a:pt x="0" y="1093"/>
                    <a:pt x="141" y="2042"/>
                  </a:cubicBezTo>
                  <a:cubicBezTo>
                    <a:pt x="311" y="3193"/>
                    <a:pt x="2615" y="4815"/>
                    <a:pt x="3809" y="5070"/>
                  </a:cubicBezTo>
                  <a:cubicBezTo>
                    <a:pt x="3809" y="5070"/>
                    <a:pt x="4577" y="4772"/>
                    <a:pt x="4577" y="4303"/>
                  </a:cubicBezTo>
                  <a:cubicBezTo>
                    <a:pt x="4577" y="3791"/>
                    <a:pt x="4321" y="847"/>
                    <a:pt x="3041" y="164"/>
                  </a:cubicBezTo>
                  <a:cubicBezTo>
                    <a:pt x="2823" y="51"/>
                    <a:pt x="2585" y="1"/>
                    <a:pt x="2343"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103"/>
            <p:cNvSpPr/>
            <p:nvPr/>
          </p:nvSpPr>
          <p:spPr>
            <a:xfrm>
              <a:off x="-149276" y="909617"/>
              <a:ext cx="40192" cy="44816"/>
            </a:xfrm>
            <a:custGeom>
              <a:rect b="b" l="l" r="r" t="t"/>
              <a:pathLst>
                <a:path extrusionOk="0" h="2791" w="2503">
                  <a:moveTo>
                    <a:pt x="1269" y="0"/>
                  </a:moveTo>
                  <a:cubicBezTo>
                    <a:pt x="638" y="0"/>
                    <a:pt x="1" y="606"/>
                    <a:pt x="70" y="1127"/>
                  </a:cubicBezTo>
                  <a:cubicBezTo>
                    <a:pt x="156" y="1724"/>
                    <a:pt x="1436" y="2663"/>
                    <a:pt x="2118" y="2791"/>
                  </a:cubicBezTo>
                  <a:cubicBezTo>
                    <a:pt x="2118" y="2791"/>
                    <a:pt x="2502" y="2620"/>
                    <a:pt x="2502" y="2364"/>
                  </a:cubicBezTo>
                  <a:cubicBezTo>
                    <a:pt x="2502" y="2065"/>
                    <a:pt x="2374" y="444"/>
                    <a:pt x="1691" y="103"/>
                  </a:cubicBezTo>
                  <a:cubicBezTo>
                    <a:pt x="1557" y="32"/>
                    <a:pt x="1413" y="0"/>
                    <a:pt x="1269" y="0"/>
                  </a:cubicBezTo>
                  <a:close/>
                </a:path>
              </a:pathLst>
            </a:custGeom>
            <a:solidFill>
              <a:srgbClr val="CC4F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103"/>
            <p:cNvSpPr/>
            <p:nvPr/>
          </p:nvSpPr>
          <p:spPr>
            <a:xfrm>
              <a:off x="-132400" y="932146"/>
              <a:ext cx="24680" cy="27763"/>
            </a:xfrm>
            <a:custGeom>
              <a:rect b="b" l="l" r="r" t="t"/>
              <a:pathLst>
                <a:path extrusionOk="0" h="1729" w="1537">
                  <a:moveTo>
                    <a:pt x="690" y="1"/>
                  </a:moveTo>
                  <a:cubicBezTo>
                    <a:pt x="322" y="1"/>
                    <a:pt x="1" y="299"/>
                    <a:pt x="1" y="705"/>
                  </a:cubicBezTo>
                  <a:cubicBezTo>
                    <a:pt x="43" y="1089"/>
                    <a:pt x="854" y="1644"/>
                    <a:pt x="1238" y="1729"/>
                  </a:cubicBezTo>
                  <a:cubicBezTo>
                    <a:pt x="1238" y="1729"/>
                    <a:pt x="1536" y="1644"/>
                    <a:pt x="1536" y="1473"/>
                  </a:cubicBezTo>
                  <a:cubicBezTo>
                    <a:pt x="1536" y="1302"/>
                    <a:pt x="1408" y="278"/>
                    <a:pt x="982" y="65"/>
                  </a:cubicBezTo>
                  <a:cubicBezTo>
                    <a:pt x="885" y="21"/>
                    <a:pt x="786" y="1"/>
                    <a:pt x="690"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103"/>
            <p:cNvSpPr/>
            <p:nvPr/>
          </p:nvSpPr>
          <p:spPr>
            <a:xfrm>
              <a:off x="64883" y="874949"/>
              <a:ext cx="57743" cy="109849"/>
            </a:xfrm>
            <a:custGeom>
              <a:rect b="b" l="l" r="r" t="t"/>
              <a:pathLst>
                <a:path extrusionOk="0" h="6841" w="3596">
                  <a:moveTo>
                    <a:pt x="854" y="1"/>
                  </a:moveTo>
                  <a:lnTo>
                    <a:pt x="555" y="257"/>
                  </a:lnTo>
                  <a:cubicBezTo>
                    <a:pt x="555" y="257"/>
                    <a:pt x="811" y="4907"/>
                    <a:pt x="555" y="4907"/>
                  </a:cubicBezTo>
                  <a:cubicBezTo>
                    <a:pt x="257" y="4907"/>
                    <a:pt x="1" y="6016"/>
                    <a:pt x="171" y="6187"/>
                  </a:cubicBezTo>
                  <a:cubicBezTo>
                    <a:pt x="330" y="6314"/>
                    <a:pt x="2161" y="6841"/>
                    <a:pt x="3074" y="6841"/>
                  </a:cubicBezTo>
                  <a:cubicBezTo>
                    <a:pt x="3389" y="6841"/>
                    <a:pt x="3595" y="6778"/>
                    <a:pt x="3584" y="6613"/>
                  </a:cubicBezTo>
                  <a:cubicBezTo>
                    <a:pt x="3542" y="6016"/>
                    <a:pt x="1579" y="1451"/>
                    <a:pt x="854" y="1"/>
                  </a:cubicBezTo>
                  <a:close/>
                </a:path>
              </a:pathLst>
            </a:custGeom>
            <a:solidFill>
              <a:srgbClr val="D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103"/>
            <p:cNvSpPr/>
            <p:nvPr/>
          </p:nvSpPr>
          <p:spPr>
            <a:xfrm>
              <a:off x="138876" y="1426396"/>
              <a:ext cx="85635" cy="74009"/>
            </a:xfrm>
            <a:custGeom>
              <a:rect b="b" l="l" r="r" t="t"/>
              <a:pathLst>
                <a:path extrusionOk="0" h="4609" w="5333">
                  <a:moveTo>
                    <a:pt x="0" y="1"/>
                  </a:moveTo>
                  <a:lnTo>
                    <a:pt x="0" y="4566"/>
                  </a:lnTo>
                  <a:lnTo>
                    <a:pt x="5333" y="4608"/>
                  </a:lnTo>
                  <a:lnTo>
                    <a:pt x="5290" y="214"/>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103"/>
            <p:cNvSpPr/>
            <p:nvPr/>
          </p:nvSpPr>
          <p:spPr>
            <a:xfrm>
              <a:off x="149152" y="1420230"/>
              <a:ext cx="81524" cy="69208"/>
            </a:xfrm>
            <a:custGeom>
              <a:rect b="b" l="l" r="r" t="t"/>
              <a:pathLst>
                <a:path extrusionOk="0" h="4310" w="5077">
                  <a:moveTo>
                    <a:pt x="0" y="1"/>
                  </a:moveTo>
                  <a:lnTo>
                    <a:pt x="43" y="4267"/>
                  </a:lnTo>
                  <a:lnTo>
                    <a:pt x="5077" y="4310"/>
                  </a:lnTo>
                  <a:lnTo>
                    <a:pt x="5034" y="385"/>
                  </a:lnTo>
                  <a:lnTo>
                    <a:pt x="0" y="1"/>
                  </a:ln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103"/>
            <p:cNvSpPr/>
            <p:nvPr/>
          </p:nvSpPr>
          <p:spPr>
            <a:xfrm>
              <a:off x="182022" y="1405858"/>
              <a:ext cx="17824" cy="31521"/>
            </a:xfrm>
            <a:custGeom>
              <a:rect b="b" l="l" r="r" t="t"/>
              <a:pathLst>
                <a:path extrusionOk="0" h="1963" w="1110">
                  <a:moveTo>
                    <a:pt x="1" y="0"/>
                  </a:moveTo>
                  <a:lnTo>
                    <a:pt x="1" y="1963"/>
                  </a:lnTo>
                  <a:lnTo>
                    <a:pt x="1110" y="1963"/>
                  </a:lnTo>
                  <a:lnTo>
                    <a:pt x="1110" y="171"/>
                  </a:lnTo>
                  <a:lnTo>
                    <a:pt x="1" y="0"/>
                  </a:ln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103"/>
            <p:cNvSpPr/>
            <p:nvPr/>
          </p:nvSpPr>
          <p:spPr>
            <a:xfrm>
              <a:off x="157374" y="1427086"/>
              <a:ext cx="22609" cy="35632"/>
            </a:xfrm>
            <a:custGeom>
              <a:rect b="b" l="l" r="r" t="t"/>
              <a:pathLst>
                <a:path extrusionOk="0" h="2219" w="1408">
                  <a:moveTo>
                    <a:pt x="0" y="1"/>
                  </a:moveTo>
                  <a:lnTo>
                    <a:pt x="0" y="2219"/>
                  </a:lnTo>
                  <a:lnTo>
                    <a:pt x="1408" y="2219"/>
                  </a:lnTo>
                  <a:lnTo>
                    <a:pt x="1408" y="214"/>
                  </a:lnTo>
                  <a:lnTo>
                    <a:pt x="0" y="1"/>
                  </a:lnTo>
                  <a:close/>
                </a:path>
              </a:pathLst>
            </a:custGeom>
            <a:solidFill>
              <a:srgbClr val="F2E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103"/>
            <p:cNvSpPr/>
            <p:nvPr/>
          </p:nvSpPr>
          <p:spPr>
            <a:xfrm>
              <a:off x="33378" y="1168834"/>
              <a:ext cx="18514" cy="52074"/>
            </a:xfrm>
            <a:custGeom>
              <a:rect b="b" l="l" r="r" t="t"/>
              <a:pathLst>
                <a:path extrusionOk="0" h="3243" w="1153">
                  <a:moveTo>
                    <a:pt x="0" y="0"/>
                  </a:moveTo>
                  <a:lnTo>
                    <a:pt x="0" y="3243"/>
                  </a:lnTo>
                  <a:cubicBezTo>
                    <a:pt x="384" y="3115"/>
                    <a:pt x="768" y="3029"/>
                    <a:pt x="1152" y="2987"/>
                  </a:cubicBezTo>
                  <a:lnTo>
                    <a:pt x="640" y="0"/>
                  </a:lnTo>
                  <a:close/>
                </a:path>
              </a:pathLst>
            </a:custGeom>
            <a:solidFill>
              <a:srgbClr val="3327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103"/>
            <p:cNvSpPr/>
            <p:nvPr/>
          </p:nvSpPr>
          <p:spPr>
            <a:xfrm>
              <a:off x="-279679" y="1549701"/>
              <a:ext cx="97967" cy="95928"/>
            </a:xfrm>
            <a:custGeom>
              <a:rect b="b" l="l" r="r" t="t"/>
              <a:pathLst>
                <a:path extrusionOk="0" h="5974" w="6101">
                  <a:moveTo>
                    <a:pt x="6101" y="1"/>
                  </a:moveTo>
                  <a:lnTo>
                    <a:pt x="1" y="2902"/>
                  </a:lnTo>
                  <a:lnTo>
                    <a:pt x="1024" y="5973"/>
                  </a:lnTo>
                  <a:cubicBezTo>
                    <a:pt x="2432" y="3755"/>
                    <a:pt x="4139" y="1750"/>
                    <a:pt x="6101" y="1"/>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103"/>
            <p:cNvSpPr/>
            <p:nvPr/>
          </p:nvSpPr>
          <p:spPr>
            <a:xfrm>
              <a:off x="-276259" y="1546972"/>
              <a:ext cx="57566" cy="56876"/>
            </a:xfrm>
            <a:custGeom>
              <a:rect b="b" l="l" r="r" t="t"/>
              <a:pathLst>
                <a:path extrusionOk="0" h="3542" w="3585">
                  <a:moveTo>
                    <a:pt x="3584" y="0"/>
                  </a:moveTo>
                  <a:lnTo>
                    <a:pt x="1" y="1707"/>
                  </a:lnTo>
                  <a:lnTo>
                    <a:pt x="598" y="3541"/>
                  </a:lnTo>
                  <a:cubicBezTo>
                    <a:pt x="1451" y="2219"/>
                    <a:pt x="2432" y="1024"/>
                    <a:pt x="3584" y="0"/>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103"/>
            <p:cNvSpPr/>
            <p:nvPr/>
          </p:nvSpPr>
          <p:spPr>
            <a:xfrm>
              <a:off x="-257070" y="1607252"/>
              <a:ext cx="63042" cy="41123"/>
            </a:xfrm>
            <a:custGeom>
              <a:rect b="b" l="l" r="r" t="t"/>
              <a:pathLst>
                <a:path extrusionOk="0" h="2561" w="3926">
                  <a:moveTo>
                    <a:pt x="3925" y="0"/>
                  </a:moveTo>
                  <a:lnTo>
                    <a:pt x="0" y="640"/>
                  </a:lnTo>
                  <a:lnTo>
                    <a:pt x="43" y="2560"/>
                  </a:lnTo>
                  <a:cubicBezTo>
                    <a:pt x="1237" y="1536"/>
                    <a:pt x="2517" y="683"/>
                    <a:pt x="3925" y="0"/>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103"/>
            <p:cNvSpPr/>
            <p:nvPr/>
          </p:nvSpPr>
          <p:spPr>
            <a:xfrm>
              <a:off x="15570" y="889305"/>
              <a:ext cx="24680" cy="41187"/>
            </a:xfrm>
            <a:custGeom>
              <a:rect b="b" l="l" r="r" t="t"/>
              <a:pathLst>
                <a:path extrusionOk="0" h="2565" w="1537">
                  <a:moveTo>
                    <a:pt x="682" y="1"/>
                  </a:moveTo>
                  <a:cubicBezTo>
                    <a:pt x="668" y="1"/>
                    <a:pt x="654" y="1"/>
                    <a:pt x="640" y="3"/>
                  </a:cubicBezTo>
                  <a:cubicBezTo>
                    <a:pt x="256" y="3"/>
                    <a:pt x="0" y="643"/>
                    <a:pt x="43" y="1325"/>
                  </a:cubicBezTo>
                  <a:cubicBezTo>
                    <a:pt x="125" y="2024"/>
                    <a:pt x="445" y="2565"/>
                    <a:pt x="850" y="2565"/>
                  </a:cubicBezTo>
                  <a:cubicBezTo>
                    <a:pt x="865" y="2565"/>
                    <a:pt x="881" y="2564"/>
                    <a:pt x="896" y="2562"/>
                  </a:cubicBezTo>
                  <a:cubicBezTo>
                    <a:pt x="1280" y="2520"/>
                    <a:pt x="1536" y="1923"/>
                    <a:pt x="1493" y="1197"/>
                  </a:cubicBezTo>
                  <a:cubicBezTo>
                    <a:pt x="1411" y="540"/>
                    <a:pt x="1052" y="1"/>
                    <a:pt x="682" y="1"/>
                  </a:cubicBezTo>
                  <a:close/>
                </a:path>
              </a:pathLst>
            </a:custGeom>
            <a:solidFill>
              <a:srgbClr val="4C3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103"/>
            <p:cNvSpPr/>
            <p:nvPr/>
          </p:nvSpPr>
          <p:spPr>
            <a:xfrm>
              <a:off x="103244" y="871529"/>
              <a:ext cx="23315" cy="41798"/>
            </a:xfrm>
            <a:custGeom>
              <a:rect b="b" l="l" r="r" t="t"/>
              <a:pathLst>
                <a:path extrusionOk="0" h="2603" w="1452">
                  <a:moveTo>
                    <a:pt x="726" y="1"/>
                  </a:moveTo>
                  <a:cubicBezTo>
                    <a:pt x="342" y="1"/>
                    <a:pt x="1" y="555"/>
                    <a:pt x="1" y="1280"/>
                  </a:cubicBezTo>
                  <a:cubicBezTo>
                    <a:pt x="1" y="2006"/>
                    <a:pt x="342" y="2603"/>
                    <a:pt x="726" y="2603"/>
                  </a:cubicBezTo>
                  <a:cubicBezTo>
                    <a:pt x="1110" y="2603"/>
                    <a:pt x="1451" y="2006"/>
                    <a:pt x="1451" y="1280"/>
                  </a:cubicBezTo>
                  <a:cubicBezTo>
                    <a:pt x="1451" y="555"/>
                    <a:pt x="1110" y="1"/>
                    <a:pt x="726" y="1"/>
                  </a:cubicBezTo>
                  <a:close/>
                </a:path>
              </a:pathLst>
            </a:custGeom>
            <a:solidFill>
              <a:srgbClr val="4C3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103"/>
            <p:cNvSpPr/>
            <p:nvPr/>
          </p:nvSpPr>
          <p:spPr>
            <a:xfrm>
              <a:off x="-22117" y="837054"/>
              <a:ext cx="67843" cy="58610"/>
            </a:xfrm>
            <a:custGeom>
              <a:rect b="b" l="l" r="r" t="t"/>
              <a:pathLst>
                <a:path extrusionOk="0" h="3650" w="4225">
                  <a:moveTo>
                    <a:pt x="3487" y="1"/>
                  </a:moveTo>
                  <a:cubicBezTo>
                    <a:pt x="2818" y="1"/>
                    <a:pt x="333" y="1320"/>
                    <a:pt x="172" y="1764"/>
                  </a:cubicBezTo>
                  <a:cubicBezTo>
                    <a:pt x="1" y="2404"/>
                    <a:pt x="129" y="3086"/>
                    <a:pt x="513" y="3598"/>
                  </a:cubicBezTo>
                  <a:cubicBezTo>
                    <a:pt x="559" y="3633"/>
                    <a:pt x="648" y="3649"/>
                    <a:pt x="769" y="3649"/>
                  </a:cubicBezTo>
                  <a:cubicBezTo>
                    <a:pt x="1548" y="3649"/>
                    <a:pt x="3653" y="2957"/>
                    <a:pt x="4096" y="1849"/>
                  </a:cubicBezTo>
                  <a:cubicBezTo>
                    <a:pt x="4224" y="1593"/>
                    <a:pt x="4054" y="185"/>
                    <a:pt x="3584" y="15"/>
                  </a:cubicBezTo>
                  <a:cubicBezTo>
                    <a:pt x="3559" y="5"/>
                    <a:pt x="3526" y="1"/>
                    <a:pt x="34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103"/>
            <p:cNvSpPr/>
            <p:nvPr/>
          </p:nvSpPr>
          <p:spPr>
            <a:xfrm>
              <a:off x="77215" y="824802"/>
              <a:ext cx="67843" cy="42874"/>
            </a:xfrm>
            <a:custGeom>
              <a:rect b="b" l="l" r="r" t="t"/>
              <a:pathLst>
                <a:path extrusionOk="0" h="2670" w="4225">
                  <a:moveTo>
                    <a:pt x="1037" y="0"/>
                  </a:moveTo>
                  <a:cubicBezTo>
                    <a:pt x="753" y="0"/>
                    <a:pt x="531" y="29"/>
                    <a:pt x="427" y="95"/>
                  </a:cubicBezTo>
                  <a:cubicBezTo>
                    <a:pt x="1" y="436"/>
                    <a:pt x="299" y="1887"/>
                    <a:pt x="470" y="2100"/>
                  </a:cubicBezTo>
                  <a:cubicBezTo>
                    <a:pt x="858" y="2525"/>
                    <a:pt x="1542" y="2670"/>
                    <a:pt x="2210" y="2670"/>
                  </a:cubicBezTo>
                  <a:cubicBezTo>
                    <a:pt x="3085" y="2670"/>
                    <a:pt x="3933" y="2422"/>
                    <a:pt x="4053" y="2228"/>
                  </a:cubicBezTo>
                  <a:cubicBezTo>
                    <a:pt x="4224" y="1716"/>
                    <a:pt x="4224" y="1162"/>
                    <a:pt x="3968" y="650"/>
                  </a:cubicBezTo>
                  <a:cubicBezTo>
                    <a:pt x="3802" y="351"/>
                    <a:pt x="2034" y="0"/>
                    <a:pt x="10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103"/>
            <p:cNvSpPr/>
            <p:nvPr/>
          </p:nvSpPr>
          <p:spPr>
            <a:xfrm>
              <a:off x="-2928" y="992089"/>
              <a:ext cx="95911" cy="65193"/>
            </a:xfrm>
            <a:custGeom>
              <a:rect b="b" l="l" r="r" t="t"/>
              <a:pathLst>
                <a:path extrusionOk="0" h="4060" w="5973">
                  <a:moveTo>
                    <a:pt x="5973" y="1"/>
                  </a:moveTo>
                  <a:cubicBezTo>
                    <a:pt x="5973" y="1"/>
                    <a:pt x="4075" y="380"/>
                    <a:pt x="2137" y="380"/>
                  </a:cubicBezTo>
                  <a:cubicBezTo>
                    <a:pt x="1396" y="380"/>
                    <a:pt x="649" y="325"/>
                    <a:pt x="0" y="172"/>
                  </a:cubicBezTo>
                  <a:lnTo>
                    <a:pt x="0" y="172"/>
                  </a:lnTo>
                  <a:cubicBezTo>
                    <a:pt x="0" y="172"/>
                    <a:pt x="470" y="3158"/>
                    <a:pt x="1238" y="3670"/>
                  </a:cubicBezTo>
                  <a:cubicBezTo>
                    <a:pt x="1608" y="3931"/>
                    <a:pt x="2457" y="4059"/>
                    <a:pt x="3285" y="4059"/>
                  </a:cubicBezTo>
                  <a:cubicBezTo>
                    <a:pt x="4077" y="4059"/>
                    <a:pt x="4849" y="3942"/>
                    <a:pt x="5162" y="3712"/>
                  </a:cubicBezTo>
                  <a:cubicBezTo>
                    <a:pt x="5845" y="3286"/>
                    <a:pt x="5973" y="1"/>
                    <a:pt x="59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103"/>
            <p:cNvSpPr/>
            <p:nvPr/>
          </p:nvSpPr>
          <p:spPr>
            <a:xfrm>
              <a:off x="3238" y="996199"/>
              <a:ext cx="85635" cy="56506"/>
            </a:xfrm>
            <a:custGeom>
              <a:rect b="b" l="l" r="r" t="t"/>
              <a:pathLst>
                <a:path extrusionOk="0" h="3519" w="5333">
                  <a:moveTo>
                    <a:pt x="5333" y="1"/>
                  </a:moveTo>
                  <a:lnTo>
                    <a:pt x="5333" y="1"/>
                  </a:lnTo>
                  <a:cubicBezTo>
                    <a:pt x="5333" y="1"/>
                    <a:pt x="3620" y="344"/>
                    <a:pt x="1865" y="344"/>
                  </a:cubicBezTo>
                  <a:cubicBezTo>
                    <a:pt x="1222" y="344"/>
                    <a:pt x="573" y="297"/>
                    <a:pt x="0" y="172"/>
                  </a:cubicBezTo>
                  <a:lnTo>
                    <a:pt x="0" y="172"/>
                  </a:lnTo>
                  <a:cubicBezTo>
                    <a:pt x="0" y="172"/>
                    <a:pt x="427" y="2646"/>
                    <a:pt x="1067" y="3073"/>
                  </a:cubicBezTo>
                  <a:cubicBezTo>
                    <a:pt x="1512" y="3323"/>
                    <a:pt x="2572" y="3518"/>
                    <a:pt x="3422" y="3518"/>
                  </a:cubicBezTo>
                  <a:cubicBezTo>
                    <a:pt x="3877" y="3518"/>
                    <a:pt x="4272" y="3462"/>
                    <a:pt x="4480" y="3328"/>
                  </a:cubicBezTo>
                  <a:cubicBezTo>
                    <a:pt x="5077" y="2945"/>
                    <a:pt x="5333" y="1"/>
                    <a:pt x="5333" y="1"/>
                  </a:cubicBezTo>
                  <a:close/>
                </a:path>
              </a:pathLst>
            </a:custGeom>
            <a:solidFill>
              <a:srgbClr val="F2E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103"/>
            <p:cNvSpPr/>
            <p:nvPr/>
          </p:nvSpPr>
          <p:spPr>
            <a:xfrm>
              <a:off x="3928" y="1010587"/>
              <a:ext cx="54130" cy="13553"/>
            </a:xfrm>
            <a:custGeom>
              <a:rect b="b" l="l" r="r" t="t"/>
              <a:pathLst>
                <a:path extrusionOk="0" h="844" w="3371">
                  <a:moveTo>
                    <a:pt x="0" y="1"/>
                  </a:moveTo>
                  <a:lnTo>
                    <a:pt x="171" y="769"/>
                  </a:lnTo>
                  <a:cubicBezTo>
                    <a:pt x="591" y="819"/>
                    <a:pt x="1012" y="843"/>
                    <a:pt x="1433" y="843"/>
                  </a:cubicBezTo>
                  <a:cubicBezTo>
                    <a:pt x="2079" y="843"/>
                    <a:pt x="2724" y="787"/>
                    <a:pt x="3370" y="683"/>
                  </a:cubicBezTo>
                  <a:cubicBezTo>
                    <a:pt x="2218" y="641"/>
                    <a:pt x="1067" y="38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103"/>
            <p:cNvSpPr/>
            <p:nvPr/>
          </p:nvSpPr>
          <p:spPr>
            <a:xfrm>
              <a:off x="-531075" y="3711651"/>
              <a:ext cx="56860" cy="80159"/>
            </a:xfrm>
            <a:custGeom>
              <a:rect b="b" l="l" r="r" t="t"/>
              <a:pathLst>
                <a:path extrusionOk="0" h="4992" w="3541">
                  <a:moveTo>
                    <a:pt x="1792" y="0"/>
                  </a:moveTo>
                  <a:cubicBezTo>
                    <a:pt x="811" y="0"/>
                    <a:pt x="0" y="1110"/>
                    <a:pt x="0" y="2517"/>
                  </a:cubicBezTo>
                  <a:cubicBezTo>
                    <a:pt x="0" y="3883"/>
                    <a:pt x="811" y="4992"/>
                    <a:pt x="1792" y="4992"/>
                  </a:cubicBezTo>
                  <a:cubicBezTo>
                    <a:pt x="2773" y="4992"/>
                    <a:pt x="3541" y="3883"/>
                    <a:pt x="3541" y="2517"/>
                  </a:cubicBezTo>
                  <a:cubicBezTo>
                    <a:pt x="3541" y="1110"/>
                    <a:pt x="2773" y="0"/>
                    <a:pt x="1792" y="0"/>
                  </a:cubicBez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103"/>
            <p:cNvSpPr/>
            <p:nvPr/>
          </p:nvSpPr>
          <p:spPr>
            <a:xfrm>
              <a:off x="-114592" y="3765765"/>
              <a:ext cx="32211" cy="26045"/>
            </a:xfrm>
            <a:custGeom>
              <a:rect b="b" l="l" r="r" t="t"/>
              <a:pathLst>
                <a:path extrusionOk="0" h="1622" w="2006">
                  <a:moveTo>
                    <a:pt x="1" y="1"/>
                  </a:moveTo>
                  <a:lnTo>
                    <a:pt x="1" y="1622"/>
                  </a:lnTo>
                  <a:lnTo>
                    <a:pt x="2006" y="1622"/>
                  </a:lnTo>
                  <a:lnTo>
                    <a:pt x="1622"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103"/>
            <p:cNvSpPr/>
            <p:nvPr/>
          </p:nvSpPr>
          <p:spPr>
            <a:xfrm>
              <a:off x="-144732" y="3711651"/>
              <a:ext cx="62351" cy="80159"/>
            </a:xfrm>
            <a:custGeom>
              <a:rect b="b" l="l" r="r" t="t"/>
              <a:pathLst>
                <a:path extrusionOk="0" h="4992" w="3883">
                  <a:moveTo>
                    <a:pt x="1963" y="0"/>
                  </a:moveTo>
                  <a:cubicBezTo>
                    <a:pt x="897" y="0"/>
                    <a:pt x="1" y="1110"/>
                    <a:pt x="1" y="2517"/>
                  </a:cubicBezTo>
                  <a:cubicBezTo>
                    <a:pt x="1" y="3883"/>
                    <a:pt x="897" y="4992"/>
                    <a:pt x="1963" y="4992"/>
                  </a:cubicBezTo>
                  <a:cubicBezTo>
                    <a:pt x="3030" y="4992"/>
                    <a:pt x="3883" y="3883"/>
                    <a:pt x="3883" y="2517"/>
                  </a:cubicBezTo>
                  <a:cubicBezTo>
                    <a:pt x="3883" y="1110"/>
                    <a:pt x="3030" y="0"/>
                    <a:pt x="1963" y="0"/>
                  </a:cubicBez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103"/>
            <p:cNvSpPr/>
            <p:nvPr/>
          </p:nvSpPr>
          <p:spPr>
            <a:xfrm>
              <a:off x="-109791" y="3711651"/>
              <a:ext cx="56876" cy="80159"/>
            </a:xfrm>
            <a:custGeom>
              <a:rect b="b" l="l" r="r" t="t"/>
              <a:pathLst>
                <a:path extrusionOk="0" h="4992" w="3542">
                  <a:moveTo>
                    <a:pt x="1792" y="0"/>
                  </a:moveTo>
                  <a:cubicBezTo>
                    <a:pt x="811" y="0"/>
                    <a:pt x="0" y="1110"/>
                    <a:pt x="0" y="2517"/>
                  </a:cubicBezTo>
                  <a:cubicBezTo>
                    <a:pt x="0" y="3883"/>
                    <a:pt x="811" y="4992"/>
                    <a:pt x="1792" y="4992"/>
                  </a:cubicBezTo>
                  <a:cubicBezTo>
                    <a:pt x="2731" y="4992"/>
                    <a:pt x="3541" y="3883"/>
                    <a:pt x="3541" y="2517"/>
                  </a:cubicBezTo>
                  <a:cubicBezTo>
                    <a:pt x="3541" y="1110"/>
                    <a:pt x="2731" y="0"/>
                    <a:pt x="1792" y="0"/>
                  </a:cubicBez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103"/>
            <p:cNvSpPr/>
            <p:nvPr/>
          </p:nvSpPr>
          <p:spPr>
            <a:xfrm>
              <a:off x="-14570" y="2016204"/>
              <a:ext cx="403493" cy="43869"/>
            </a:xfrm>
            <a:custGeom>
              <a:rect b="b" l="l" r="r" t="t"/>
              <a:pathLst>
                <a:path extrusionOk="0" h="2732" w="25128">
                  <a:moveTo>
                    <a:pt x="896" y="1"/>
                  </a:moveTo>
                  <a:lnTo>
                    <a:pt x="0" y="2731"/>
                  </a:lnTo>
                  <a:lnTo>
                    <a:pt x="24189" y="2731"/>
                  </a:lnTo>
                  <a:lnTo>
                    <a:pt x="25127"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103"/>
            <p:cNvSpPr/>
            <p:nvPr/>
          </p:nvSpPr>
          <p:spPr>
            <a:xfrm>
              <a:off x="-53622" y="2147056"/>
              <a:ext cx="403493" cy="43853"/>
            </a:xfrm>
            <a:custGeom>
              <a:rect b="b" l="l" r="r" t="t"/>
              <a:pathLst>
                <a:path extrusionOk="0" h="2731" w="25128">
                  <a:moveTo>
                    <a:pt x="939" y="0"/>
                  </a:moveTo>
                  <a:lnTo>
                    <a:pt x="1" y="2730"/>
                  </a:lnTo>
                  <a:lnTo>
                    <a:pt x="24189" y="2730"/>
                  </a:lnTo>
                  <a:lnTo>
                    <a:pt x="25128"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103"/>
            <p:cNvSpPr/>
            <p:nvPr/>
          </p:nvSpPr>
          <p:spPr>
            <a:xfrm>
              <a:off x="-91983" y="2277203"/>
              <a:ext cx="403493" cy="44544"/>
            </a:xfrm>
            <a:custGeom>
              <a:rect b="b" l="l" r="r" t="t"/>
              <a:pathLst>
                <a:path extrusionOk="0" h="2774" w="25128">
                  <a:moveTo>
                    <a:pt x="939" y="1"/>
                  </a:moveTo>
                  <a:lnTo>
                    <a:pt x="1" y="2774"/>
                  </a:lnTo>
                  <a:lnTo>
                    <a:pt x="24189" y="2774"/>
                  </a:lnTo>
                  <a:lnTo>
                    <a:pt x="25128"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103"/>
            <p:cNvSpPr/>
            <p:nvPr/>
          </p:nvSpPr>
          <p:spPr>
            <a:xfrm>
              <a:off x="-131035" y="2408039"/>
              <a:ext cx="403493" cy="43869"/>
            </a:xfrm>
            <a:custGeom>
              <a:rect b="b" l="l" r="r" t="t"/>
              <a:pathLst>
                <a:path extrusionOk="0" h="2732" w="25128">
                  <a:moveTo>
                    <a:pt x="939" y="1"/>
                  </a:moveTo>
                  <a:lnTo>
                    <a:pt x="1" y="2731"/>
                  </a:lnTo>
                  <a:lnTo>
                    <a:pt x="24232" y="2731"/>
                  </a:lnTo>
                  <a:lnTo>
                    <a:pt x="25128"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103"/>
            <p:cNvSpPr/>
            <p:nvPr/>
          </p:nvSpPr>
          <p:spPr>
            <a:xfrm>
              <a:off x="-169396" y="2538892"/>
              <a:ext cx="403493" cy="43853"/>
            </a:xfrm>
            <a:custGeom>
              <a:rect b="b" l="l" r="r" t="t"/>
              <a:pathLst>
                <a:path extrusionOk="0" h="2731" w="25128">
                  <a:moveTo>
                    <a:pt x="939" y="0"/>
                  </a:moveTo>
                  <a:lnTo>
                    <a:pt x="1" y="2730"/>
                  </a:lnTo>
                  <a:lnTo>
                    <a:pt x="24189" y="2730"/>
                  </a:lnTo>
                  <a:lnTo>
                    <a:pt x="25128"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103"/>
            <p:cNvSpPr/>
            <p:nvPr/>
          </p:nvSpPr>
          <p:spPr>
            <a:xfrm>
              <a:off x="-208432" y="2669728"/>
              <a:ext cx="404167" cy="43853"/>
            </a:xfrm>
            <a:custGeom>
              <a:rect b="b" l="l" r="r" t="t"/>
              <a:pathLst>
                <a:path extrusionOk="0" h="2731" w="25170">
                  <a:moveTo>
                    <a:pt x="939" y="0"/>
                  </a:moveTo>
                  <a:lnTo>
                    <a:pt x="0" y="2731"/>
                  </a:lnTo>
                  <a:lnTo>
                    <a:pt x="24231" y="2731"/>
                  </a:lnTo>
                  <a:lnTo>
                    <a:pt x="25170"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103"/>
            <p:cNvSpPr/>
            <p:nvPr/>
          </p:nvSpPr>
          <p:spPr>
            <a:xfrm>
              <a:off x="-246793" y="2800565"/>
              <a:ext cx="403493" cy="43853"/>
            </a:xfrm>
            <a:custGeom>
              <a:rect b="b" l="l" r="r" t="t"/>
              <a:pathLst>
                <a:path extrusionOk="0" h="2731" w="25128">
                  <a:moveTo>
                    <a:pt x="939" y="1"/>
                  </a:moveTo>
                  <a:lnTo>
                    <a:pt x="0" y="2731"/>
                  </a:lnTo>
                  <a:lnTo>
                    <a:pt x="24189" y="2731"/>
                  </a:lnTo>
                  <a:lnTo>
                    <a:pt x="25127"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103"/>
            <p:cNvSpPr/>
            <p:nvPr/>
          </p:nvSpPr>
          <p:spPr>
            <a:xfrm>
              <a:off x="-285155" y="2930727"/>
              <a:ext cx="403493" cy="43853"/>
            </a:xfrm>
            <a:custGeom>
              <a:rect b="b" l="l" r="r" t="t"/>
              <a:pathLst>
                <a:path extrusionOk="0" h="2731" w="25128">
                  <a:moveTo>
                    <a:pt x="939" y="0"/>
                  </a:moveTo>
                  <a:lnTo>
                    <a:pt x="0" y="2730"/>
                  </a:lnTo>
                  <a:lnTo>
                    <a:pt x="24189" y="2730"/>
                  </a:lnTo>
                  <a:lnTo>
                    <a:pt x="25127"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103"/>
            <p:cNvSpPr/>
            <p:nvPr/>
          </p:nvSpPr>
          <p:spPr>
            <a:xfrm>
              <a:off x="-324207" y="3061563"/>
              <a:ext cx="403493" cy="43853"/>
            </a:xfrm>
            <a:custGeom>
              <a:rect b="b" l="l" r="r" t="t"/>
              <a:pathLst>
                <a:path extrusionOk="0" h="2731" w="25128">
                  <a:moveTo>
                    <a:pt x="939" y="0"/>
                  </a:moveTo>
                  <a:lnTo>
                    <a:pt x="1" y="2731"/>
                  </a:lnTo>
                  <a:lnTo>
                    <a:pt x="24232" y="2731"/>
                  </a:lnTo>
                  <a:lnTo>
                    <a:pt x="25128"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103"/>
            <p:cNvSpPr/>
            <p:nvPr/>
          </p:nvSpPr>
          <p:spPr>
            <a:xfrm>
              <a:off x="-362568" y="3192400"/>
              <a:ext cx="403493" cy="43853"/>
            </a:xfrm>
            <a:custGeom>
              <a:rect b="b" l="l" r="r" t="t"/>
              <a:pathLst>
                <a:path extrusionOk="0" h="2731" w="25128">
                  <a:moveTo>
                    <a:pt x="939" y="1"/>
                  </a:moveTo>
                  <a:lnTo>
                    <a:pt x="1" y="2731"/>
                  </a:lnTo>
                  <a:lnTo>
                    <a:pt x="24189" y="2731"/>
                  </a:lnTo>
                  <a:lnTo>
                    <a:pt x="25128"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103"/>
            <p:cNvSpPr/>
            <p:nvPr/>
          </p:nvSpPr>
          <p:spPr>
            <a:xfrm>
              <a:off x="-401620" y="3323236"/>
              <a:ext cx="404183" cy="43869"/>
            </a:xfrm>
            <a:custGeom>
              <a:rect b="b" l="l" r="r" t="t"/>
              <a:pathLst>
                <a:path extrusionOk="0" h="2732" w="25171">
                  <a:moveTo>
                    <a:pt x="939" y="1"/>
                  </a:moveTo>
                  <a:lnTo>
                    <a:pt x="1" y="2731"/>
                  </a:lnTo>
                  <a:lnTo>
                    <a:pt x="24232" y="2731"/>
                  </a:lnTo>
                  <a:lnTo>
                    <a:pt x="25171"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103"/>
            <p:cNvSpPr/>
            <p:nvPr/>
          </p:nvSpPr>
          <p:spPr>
            <a:xfrm>
              <a:off x="-439981" y="3454089"/>
              <a:ext cx="403509" cy="43853"/>
            </a:xfrm>
            <a:custGeom>
              <a:rect b="b" l="l" r="r" t="t"/>
              <a:pathLst>
                <a:path extrusionOk="0" h="2731" w="25129">
                  <a:moveTo>
                    <a:pt x="939" y="0"/>
                  </a:moveTo>
                  <a:lnTo>
                    <a:pt x="1" y="2730"/>
                  </a:lnTo>
                  <a:lnTo>
                    <a:pt x="24190" y="2730"/>
                  </a:lnTo>
                  <a:lnTo>
                    <a:pt x="25128"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103"/>
            <p:cNvSpPr/>
            <p:nvPr/>
          </p:nvSpPr>
          <p:spPr>
            <a:xfrm>
              <a:off x="-478343" y="3584235"/>
              <a:ext cx="403509" cy="44544"/>
            </a:xfrm>
            <a:custGeom>
              <a:rect b="b" l="l" r="r" t="t"/>
              <a:pathLst>
                <a:path extrusionOk="0" h="2774" w="25129">
                  <a:moveTo>
                    <a:pt x="939" y="1"/>
                  </a:moveTo>
                  <a:lnTo>
                    <a:pt x="1" y="2774"/>
                  </a:lnTo>
                  <a:lnTo>
                    <a:pt x="24190" y="2774"/>
                  </a:lnTo>
                  <a:lnTo>
                    <a:pt x="25128"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103"/>
            <p:cNvSpPr/>
            <p:nvPr/>
          </p:nvSpPr>
          <p:spPr>
            <a:xfrm>
              <a:off x="-133765" y="1966891"/>
              <a:ext cx="558994" cy="1770805"/>
            </a:xfrm>
            <a:custGeom>
              <a:rect b="b" l="l" r="r" t="t"/>
              <a:pathLst>
                <a:path extrusionOk="0" h="110279" w="34812">
                  <a:moveTo>
                    <a:pt x="32593" y="0"/>
                  </a:moveTo>
                  <a:lnTo>
                    <a:pt x="0" y="110279"/>
                  </a:lnTo>
                  <a:lnTo>
                    <a:pt x="2219" y="110279"/>
                  </a:lnTo>
                  <a:lnTo>
                    <a:pt x="34811"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103"/>
            <p:cNvSpPr/>
            <p:nvPr/>
          </p:nvSpPr>
          <p:spPr>
            <a:xfrm>
              <a:off x="-105680" y="1966891"/>
              <a:ext cx="558994" cy="1770805"/>
            </a:xfrm>
            <a:custGeom>
              <a:rect b="b" l="l" r="r" t="t"/>
              <a:pathLst>
                <a:path extrusionOk="0" h="110279" w="34812">
                  <a:moveTo>
                    <a:pt x="32550" y="0"/>
                  </a:moveTo>
                  <a:lnTo>
                    <a:pt x="0" y="110279"/>
                  </a:lnTo>
                  <a:lnTo>
                    <a:pt x="2219" y="110279"/>
                  </a:lnTo>
                  <a:lnTo>
                    <a:pt x="34811"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103"/>
            <p:cNvSpPr/>
            <p:nvPr/>
          </p:nvSpPr>
          <p:spPr>
            <a:xfrm>
              <a:off x="-34433" y="1931260"/>
              <a:ext cx="661746" cy="68533"/>
            </a:xfrm>
            <a:custGeom>
              <a:rect b="b" l="l" r="r" t="t"/>
              <a:pathLst>
                <a:path extrusionOk="0" h="4268" w="41211">
                  <a:moveTo>
                    <a:pt x="1280" y="1"/>
                  </a:moveTo>
                  <a:lnTo>
                    <a:pt x="0" y="4267"/>
                  </a:lnTo>
                  <a:lnTo>
                    <a:pt x="41210" y="4267"/>
                  </a:lnTo>
                  <a:lnTo>
                    <a:pt x="412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103"/>
            <p:cNvSpPr/>
            <p:nvPr/>
          </p:nvSpPr>
          <p:spPr>
            <a:xfrm>
              <a:off x="164214" y="2830705"/>
              <a:ext cx="406239" cy="23315"/>
            </a:xfrm>
            <a:custGeom>
              <a:rect b="b" l="l" r="r" t="t"/>
              <a:pathLst>
                <a:path extrusionOk="0" h="1452" w="25299">
                  <a:moveTo>
                    <a:pt x="1" y="1"/>
                  </a:moveTo>
                  <a:lnTo>
                    <a:pt x="1" y="1451"/>
                  </a:lnTo>
                  <a:lnTo>
                    <a:pt x="25298" y="1451"/>
                  </a:lnTo>
                  <a:lnTo>
                    <a:pt x="25298"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103"/>
            <p:cNvSpPr/>
            <p:nvPr/>
          </p:nvSpPr>
          <p:spPr>
            <a:xfrm>
              <a:off x="164214" y="2875922"/>
              <a:ext cx="406239" cy="23990"/>
            </a:xfrm>
            <a:custGeom>
              <a:rect b="b" l="l" r="r" t="t"/>
              <a:pathLst>
                <a:path extrusionOk="0" h="1494" w="25299">
                  <a:moveTo>
                    <a:pt x="1" y="0"/>
                  </a:moveTo>
                  <a:lnTo>
                    <a:pt x="1" y="1493"/>
                  </a:lnTo>
                  <a:lnTo>
                    <a:pt x="25298" y="1493"/>
                  </a:lnTo>
                  <a:lnTo>
                    <a:pt x="25298"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103"/>
            <p:cNvSpPr/>
            <p:nvPr/>
          </p:nvSpPr>
          <p:spPr>
            <a:xfrm>
              <a:off x="202576" y="1966891"/>
              <a:ext cx="378154" cy="64407"/>
            </a:xfrm>
            <a:custGeom>
              <a:rect b="b" l="l" r="r" t="t"/>
              <a:pathLst>
                <a:path extrusionOk="0" h="4011" w="23550">
                  <a:moveTo>
                    <a:pt x="1" y="0"/>
                  </a:moveTo>
                  <a:lnTo>
                    <a:pt x="1" y="4010"/>
                  </a:lnTo>
                  <a:lnTo>
                    <a:pt x="23549" y="4010"/>
                  </a:lnTo>
                  <a:lnTo>
                    <a:pt x="23549" y="0"/>
                  </a:lnTo>
                  <a:close/>
                </a:path>
              </a:pathLst>
            </a:custGeom>
            <a:solidFill>
              <a:srgbClr val="5128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103"/>
            <p:cNvSpPr/>
            <p:nvPr/>
          </p:nvSpPr>
          <p:spPr>
            <a:xfrm>
              <a:off x="564271" y="1966891"/>
              <a:ext cx="35632" cy="1770805"/>
            </a:xfrm>
            <a:custGeom>
              <a:rect b="b" l="l" r="r" t="t"/>
              <a:pathLst>
                <a:path extrusionOk="0" h="110279" w="2219">
                  <a:moveTo>
                    <a:pt x="0" y="0"/>
                  </a:moveTo>
                  <a:lnTo>
                    <a:pt x="0" y="110279"/>
                  </a:lnTo>
                  <a:lnTo>
                    <a:pt x="2219" y="110279"/>
                  </a:lnTo>
                  <a:lnTo>
                    <a:pt x="2219"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103"/>
            <p:cNvSpPr/>
            <p:nvPr/>
          </p:nvSpPr>
          <p:spPr>
            <a:xfrm>
              <a:off x="591665" y="1966891"/>
              <a:ext cx="35648" cy="1770805"/>
            </a:xfrm>
            <a:custGeom>
              <a:rect b="b" l="l" r="r" t="t"/>
              <a:pathLst>
                <a:path extrusionOk="0" h="110279" w="2220">
                  <a:moveTo>
                    <a:pt x="1" y="0"/>
                  </a:moveTo>
                  <a:lnTo>
                    <a:pt x="1" y="110279"/>
                  </a:lnTo>
                  <a:lnTo>
                    <a:pt x="2219" y="110279"/>
                  </a:lnTo>
                  <a:lnTo>
                    <a:pt x="2219" y="0"/>
                  </a:lnTo>
                  <a:close/>
                </a:path>
              </a:pathLst>
            </a:custGeom>
            <a:solidFill>
              <a:srgbClr val="5128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103"/>
            <p:cNvSpPr/>
            <p:nvPr/>
          </p:nvSpPr>
          <p:spPr>
            <a:xfrm>
              <a:off x="-498880" y="3716452"/>
              <a:ext cx="388415" cy="21935"/>
            </a:xfrm>
            <a:custGeom>
              <a:rect b="b" l="l" r="r" t="t"/>
              <a:pathLst>
                <a:path extrusionOk="0" h="1366" w="24189">
                  <a:moveTo>
                    <a:pt x="0" y="0"/>
                  </a:moveTo>
                  <a:lnTo>
                    <a:pt x="0" y="1365"/>
                  </a:lnTo>
                  <a:lnTo>
                    <a:pt x="24189" y="1365"/>
                  </a:lnTo>
                  <a:lnTo>
                    <a:pt x="24189"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103"/>
            <p:cNvSpPr/>
            <p:nvPr/>
          </p:nvSpPr>
          <p:spPr>
            <a:xfrm>
              <a:off x="-107045" y="3716452"/>
              <a:ext cx="682283" cy="21935"/>
            </a:xfrm>
            <a:custGeom>
              <a:rect b="b" l="l" r="r" t="t"/>
              <a:pathLst>
                <a:path extrusionOk="0" h="1366" w="42490">
                  <a:moveTo>
                    <a:pt x="0" y="0"/>
                  </a:moveTo>
                  <a:lnTo>
                    <a:pt x="0" y="1365"/>
                  </a:lnTo>
                  <a:lnTo>
                    <a:pt x="42490" y="1365"/>
                  </a:lnTo>
                  <a:lnTo>
                    <a:pt x="42490"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103"/>
            <p:cNvSpPr/>
            <p:nvPr/>
          </p:nvSpPr>
          <p:spPr>
            <a:xfrm>
              <a:off x="-182" y="1966891"/>
              <a:ext cx="166468" cy="64407"/>
            </a:xfrm>
            <a:custGeom>
              <a:rect b="b" l="l" r="r" t="t"/>
              <a:pathLst>
                <a:path extrusionOk="0" h="4011" w="10367">
                  <a:moveTo>
                    <a:pt x="0" y="0"/>
                  </a:moveTo>
                  <a:lnTo>
                    <a:pt x="0" y="4010"/>
                  </a:lnTo>
                  <a:lnTo>
                    <a:pt x="10367" y="4010"/>
                  </a:lnTo>
                  <a:lnTo>
                    <a:pt x="10367"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103"/>
            <p:cNvSpPr/>
            <p:nvPr/>
          </p:nvSpPr>
          <p:spPr>
            <a:xfrm>
              <a:off x="11459" y="1966891"/>
              <a:ext cx="117156" cy="64407"/>
            </a:xfrm>
            <a:custGeom>
              <a:rect b="b" l="l" r="r" t="t"/>
              <a:pathLst>
                <a:path extrusionOk="0" h="4011" w="7296">
                  <a:moveTo>
                    <a:pt x="0" y="0"/>
                  </a:moveTo>
                  <a:lnTo>
                    <a:pt x="0" y="4010"/>
                  </a:lnTo>
                  <a:lnTo>
                    <a:pt x="5973" y="4010"/>
                  </a:lnTo>
                  <a:lnTo>
                    <a:pt x="7295"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103"/>
            <p:cNvSpPr/>
            <p:nvPr/>
          </p:nvSpPr>
          <p:spPr>
            <a:xfrm>
              <a:off x="149152" y="1966891"/>
              <a:ext cx="35632" cy="1770805"/>
            </a:xfrm>
            <a:custGeom>
              <a:rect b="b" l="l" r="r" t="t"/>
              <a:pathLst>
                <a:path extrusionOk="0" h="110279" w="2219">
                  <a:moveTo>
                    <a:pt x="0" y="0"/>
                  </a:moveTo>
                  <a:lnTo>
                    <a:pt x="0" y="110279"/>
                  </a:lnTo>
                  <a:lnTo>
                    <a:pt x="2218" y="110279"/>
                  </a:lnTo>
                  <a:lnTo>
                    <a:pt x="22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103"/>
            <p:cNvSpPr/>
            <p:nvPr/>
          </p:nvSpPr>
          <p:spPr>
            <a:xfrm>
              <a:off x="177237" y="1966891"/>
              <a:ext cx="35632" cy="1770805"/>
            </a:xfrm>
            <a:custGeom>
              <a:rect b="b" l="l" r="r" t="t"/>
              <a:pathLst>
                <a:path extrusionOk="0" h="110279" w="2219">
                  <a:moveTo>
                    <a:pt x="0" y="0"/>
                  </a:moveTo>
                  <a:lnTo>
                    <a:pt x="0" y="110279"/>
                  </a:lnTo>
                  <a:lnTo>
                    <a:pt x="2219" y="110279"/>
                  </a:lnTo>
                  <a:lnTo>
                    <a:pt x="2219" y="0"/>
                  </a:lnTo>
                  <a:close/>
                </a:path>
              </a:pathLst>
            </a:custGeom>
            <a:solidFill>
              <a:srgbClr val="5128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103"/>
            <p:cNvSpPr/>
            <p:nvPr/>
          </p:nvSpPr>
          <p:spPr>
            <a:xfrm>
              <a:off x="-548209" y="1966891"/>
              <a:ext cx="558994" cy="1770805"/>
            </a:xfrm>
            <a:custGeom>
              <a:rect b="b" l="l" r="r" t="t"/>
              <a:pathLst>
                <a:path extrusionOk="0" h="110279" w="34812">
                  <a:moveTo>
                    <a:pt x="32593" y="0"/>
                  </a:moveTo>
                  <a:lnTo>
                    <a:pt x="1" y="110279"/>
                  </a:lnTo>
                  <a:lnTo>
                    <a:pt x="2219" y="110279"/>
                  </a:lnTo>
                  <a:lnTo>
                    <a:pt x="348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103"/>
            <p:cNvSpPr/>
            <p:nvPr/>
          </p:nvSpPr>
          <p:spPr>
            <a:xfrm>
              <a:off x="-520815" y="1966891"/>
              <a:ext cx="559010" cy="1770805"/>
            </a:xfrm>
            <a:custGeom>
              <a:rect b="b" l="l" r="r" t="t"/>
              <a:pathLst>
                <a:path extrusionOk="0" h="110279" w="34813">
                  <a:moveTo>
                    <a:pt x="32594" y="0"/>
                  </a:moveTo>
                  <a:lnTo>
                    <a:pt x="1" y="110279"/>
                  </a:lnTo>
                  <a:lnTo>
                    <a:pt x="2219" y="110279"/>
                  </a:lnTo>
                  <a:lnTo>
                    <a:pt x="34812" y="0"/>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103"/>
            <p:cNvSpPr/>
            <p:nvPr/>
          </p:nvSpPr>
          <p:spPr>
            <a:xfrm>
              <a:off x="-529020" y="3765765"/>
              <a:ext cx="26045" cy="26045"/>
            </a:xfrm>
            <a:custGeom>
              <a:rect b="b" l="l" r="r" t="t"/>
              <a:pathLst>
                <a:path extrusionOk="0" h="1622" w="1622">
                  <a:moveTo>
                    <a:pt x="0" y="1"/>
                  </a:moveTo>
                  <a:lnTo>
                    <a:pt x="0" y="1622"/>
                  </a:lnTo>
                  <a:lnTo>
                    <a:pt x="1621" y="1622"/>
                  </a:lnTo>
                  <a:lnTo>
                    <a:pt x="1621"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103"/>
            <p:cNvSpPr/>
            <p:nvPr/>
          </p:nvSpPr>
          <p:spPr>
            <a:xfrm>
              <a:off x="-559160" y="3711651"/>
              <a:ext cx="62351" cy="80159"/>
            </a:xfrm>
            <a:custGeom>
              <a:rect b="b" l="l" r="r" t="t"/>
              <a:pathLst>
                <a:path extrusionOk="0" h="4992" w="3883">
                  <a:moveTo>
                    <a:pt x="1920" y="0"/>
                  </a:moveTo>
                  <a:cubicBezTo>
                    <a:pt x="853" y="0"/>
                    <a:pt x="0" y="1110"/>
                    <a:pt x="0" y="2517"/>
                  </a:cubicBezTo>
                  <a:cubicBezTo>
                    <a:pt x="0" y="3883"/>
                    <a:pt x="853" y="4992"/>
                    <a:pt x="1920" y="4992"/>
                  </a:cubicBezTo>
                  <a:cubicBezTo>
                    <a:pt x="3029" y="4992"/>
                    <a:pt x="3882" y="3883"/>
                    <a:pt x="3882" y="2517"/>
                  </a:cubicBezTo>
                  <a:cubicBezTo>
                    <a:pt x="3882" y="1110"/>
                    <a:pt x="2986" y="0"/>
                    <a:pt x="1920" y="0"/>
                  </a:cubicBezTo>
                  <a:close/>
                </a:path>
              </a:pathLst>
            </a:custGeom>
            <a:solidFill>
              <a:srgbClr val="D8C6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103"/>
            <p:cNvSpPr/>
            <p:nvPr/>
          </p:nvSpPr>
          <p:spPr>
            <a:xfrm>
              <a:off x="147097" y="3711651"/>
              <a:ext cx="56860" cy="80159"/>
            </a:xfrm>
            <a:custGeom>
              <a:rect b="b" l="l" r="r" t="t"/>
              <a:pathLst>
                <a:path extrusionOk="0" h="4992" w="3541">
                  <a:moveTo>
                    <a:pt x="1792" y="0"/>
                  </a:moveTo>
                  <a:cubicBezTo>
                    <a:pt x="811" y="0"/>
                    <a:pt x="0" y="1110"/>
                    <a:pt x="0" y="2517"/>
                  </a:cubicBezTo>
                  <a:cubicBezTo>
                    <a:pt x="0" y="3883"/>
                    <a:pt x="811" y="4992"/>
                    <a:pt x="1792" y="4992"/>
                  </a:cubicBezTo>
                  <a:cubicBezTo>
                    <a:pt x="2773" y="4992"/>
                    <a:pt x="3541" y="3883"/>
                    <a:pt x="3541" y="2517"/>
                  </a:cubicBezTo>
                  <a:cubicBezTo>
                    <a:pt x="3541" y="1110"/>
                    <a:pt x="2773" y="0"/>
                    <a:pt x="1792" y="0"/>
                  </a:cubicBez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103"/>
            <p:cNvSpPr/>
            <p:nvPr/>
          </p:nvSpPr>
          <p:spPr>
            <a:xfrm>
              <a:off x="149152" y="3765765"/>
              <a:ext cx="25355" cy="26045"/>
            </a:xfrm>
            <a:custGeom>
              <a:rect b="b" l="l" r="r" t="t"/>
              <a:pathLst>
                <a:path extrusionOk="0" h="1622" w="1579">
                  <a:moveTo>
                    <a:pt x="0" y="1"/>
                  </a:moveTo>
                  <a:lnTo>
                    <a:pt x="0" y="1622"/>
                  </a:lnTo>
                  <a:lnTo>
                    <a:pt x="1579" y="1622"/>
                  </a:lnTo>
                  <a:lnTo>
                    <a:pt x="1579"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103"/>
            <p:cNvSpPr/>
            <p:nvPr/>
          </p:nvSpPr>
          <p:spPr>
            <a:xfrm>
              <a:off x="119012" y="3711651"/>
              <a:ext cx="62351" cy="80159"/>
            </a:xfrm>
            <a:custGeom>
              <a:rect b="b" l="l" r="r" t="t"/>
              <a:pathLst>
                <a:path extrusionOk="0" h="4992" w="3883">
                  <a:moveTo>
                    <a:pt x="1920" y="0"/>
                  </a:moveTo>
                  <a:cubicBezTo>
                    <a:pt x="853" y="0"/>
                    <a:pt x="0" y="1110"/>
                    <a:pt x="0" y="2517"/>
                  </a:cubicBezTo>
                  <a:cubicBezTo>
                    <a:pt x="0" y="3883"/>
                    <a:pt x="853" y="4992"/>
                    <a:pt x="1920" y="4992"/>
                  </a:cubicBezTo>
                  <a:cubicBezTo>
                    <a:pt x="2986" y="4992"/>
                    <a:pt x="3882" y="3883"/>
                    <a:pt x="3882" y="2517"/>
                  </a:cubicBezTo>
                  <a:cubicBezTo>
                    <a:pt x="3882" y="1110"/>
                    <a:pt x="2986" y="0"/>
                    <a:pt x="1920" y="0"/>
                  </a:cubicBezTo>
                  <a:close/>
                </a:path>
              </a:pathLst>
            </a:custGeom>
            <a:solidFill>
              <a:srgbClr val="D8C6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103"/>
            <p:cNvSpPr/>
            <p:nvPr/>
          </p:nvSpPr>
          <p:spPr>
            <a:xfrm>
              <a:off x="586189" y="3711651"/>
              <a:ext cx="56876" cy="80159"/>
            </a:xfrm>
            <a:custGeom>
              <a:rect b="b" l="l" r="r" t="t"/>
              <a:pathLst>
                <a:path extrusionOk="0" h="4992" w="3542">
                  <a:moveTo>
                    <a:pt x="1750" y="0"/>
                  </a:moveTo>
                  <a:cubicBezTo>
                    <a:pt x="768" y="0"/>
                    <a:pt x="1" y="1110"/>
                    <a:pt x="1" y="2517"/>
                  </a:cubicBezTo>
                  <a:cubicBezTo>
                    <a:pt x="1" y="3883"/>
                    <a:pt x="768" y="4992"/>
                    <a:pt x="1750" y="4992"/>
                  </a:cubicBezTo>
                  <a:cubicBezTo>
                    <a:pt x="2731" y="4992"/>
                    <a:pt x="3541" y="3883"/>
                    <a:pt x="3541" y="2517"/>
                  </a:cubicBezTo>
                  <a:cubicBezTo>
                    <a:pt x="3541" y="1110"/>
                    <a:pt x="2731" y="0"/>
                    <a:pt x="1750" y="0"/>
                  </a:cubicBez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103"/>
            <p:cNvSpPr/>
            <p:nvPr/>
          </p:nvSpPr>
          <p:spPr>
            <a:xfrm>
              <a:off x="588245" y="3765765"/>
              <a:ext cx="25355" cy="26045"/>
            </a:xfrm>
            <a:custGeom>
              <a:rect b="b" l="l" r="r" t="t"/>
              <a:pathLst>
                <a:path extrusionOk="0" h="1622" w="1579">
                  <a:moveTo>
                    <a:pt x="1" y="1"/>
                  </a:moveTo>
                  <a:lnTo>
                    <a:pt x="1" y="1622"/>
                  </a:lnTo>
                  <a:lnTo>
                    <a:pt x="1579" y="1622"/>
                  </a:lnTo>
                  <a:lnTo>
                    <a:pt x="1579" y="1"/>
                  </a:ln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103"/>
            <p:cNvSpPr/>
            <p:nvPr/>
          </p:nvSpPr>
          <p:spPr>
            <a:xfrm>
              <a:off x="558105" y="3711651"/>
              <a:ext cx="61661" cy="80159"/>
            </a:xfrm>
            <a:custGeom>
              <a:rect b="b" l="l" r="r" t="t"/>
              <a:pathLst>
                <a:path extrusionOk="0" h="4992" w="3840">
                  <a:moveTo>
                    <a:pt x="1920" y="0"/>
                  </a:moveTo>
                  <a:cubicBezTo>
                    <a:pt x="854" y="0"/>
                    <a:pt x="0" y="1110"/>
                    <a:pt x="0" y="2517"/>
                  </a:cubicBezTo>
                  <a:cubicBezTo>
                    <a:pt x="0" y="3883"/>
                    <a:pt x="854" y="4992"/>
                    <a:pt x="1920" y="4992"/>
                  </a:cubicBezTo>
                  <a:cubicBezTo>
                    <a:pt x="2987" y="4992"/>
                    <a:pt x="3840" y="3883"/>
                    <a:pt x="3840" y="2517"/>
                  </a:cubicBezTo>
                  <a:cubicBezTo>
                    <a:pt x="3840" y="1110"/>
                    <a:pt x="2987" y="0"/>
                    <a:pt x="1920" y="0"/>
                  </a:cubicBezTo>
                  <a:close/>
                </a:path>
              </a:pathLst>
            </a:custGeom>
            <a:solidFill>
              <a:srgbClr val="7A3D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103"/>
            <p:cNvSpPr/>
            <p:nvPr/>
          </p:nvSpPr>
          <p:spPr>
            <a:xfrm>
              <a:off x="531385" y="1189387"/>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103"/>
            <p:cNvSpPr/>
            <p:nvPr/>
          </p:nvSpPr>
          <p:spPr>
            <a:xfrm>
              <a:off x="526600" y="1083199"/>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103"/>
            <p:cNvSpPr/>
            <p:nvPr/>
          </p:nvSpPr>
          <p:spPr>
            <a:xfrm>
              <a:off x="534131" y="1185855"/>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103"/>
            <p:cNvSpPr/>
            <p:nvPr/>
          </p:nvSpPr>
          <p:spPr>
            <a:xfrm>
              <a:off x="469050" y="1286664"/>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103"/>
            <p:cNvSpPr/>
            <p:nvPr/>
          </p:nvSpPr>
          <p:spPr>
            <a:xfrm>
              <a:off x="453297" y="1036616"/>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103"/>
            <p:cNvSpPr/>
            <p:nvPr/>
          </p:nvSpPr>
          <p:spPr>
            <a:xfrm>
              <a:off x="651945" y="1036616"/>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103"/>
            <p:cNvSpPr/>
            <p:nvPr/>
          </p:nvSpPr>
          <p:spPr>
            <a:xfrm>
              <a:off x="597831" y="1036616"/>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103"/>
            <p:cNvSpPr/>
            <p:nvPr/>
          </p:nvSpPr>
          <p:spPr>
            <a:xfrm>
              <a:off x="441656" y="1035251"/>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103"/>
            <p:cNvSpPr/>
            <p:nvPr/>
          </p:nvSpPr>
          <p:spPr>
            <a:xfrm>
              <a:off x="441656" y="1307201"/>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103"/>
            <p:cNvSpPr/>
            <p:nvPr/>
          </p:nvSpPr>
          <p:spPr>
            <a:xfrm>
              <a:off x="439600" y="957838"/>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103"/>
            <p:cNvSpPr/>
            <p:nvPr/>
          </p:nvSpPr>
          <p:spPr>
            <a:xfrm>
              <a:off x="556049" y="925643"/>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103"/>
            <p:cNvSpPr/>
            <p:nvPr/>
          </p:nvSpPr>
          <p:spPr>
            <a:xfrm>
              <a:off x="400549" y="1010587"/>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103"/>
            <p:cNvSpPr/>
            <p:nvPr/>
          </p:nvSpPr>
          <p:spPr>
            <a:xfrm>
              <a:off x="411516" y="1329136"/>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103"/>
            <p:cNvSpPr/>
            <p:nvPr/>
          </p:nvSpPr>
          <p:spPr>
            <a:xfrm>
              <a:off x="474526" y="957806"/>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103"/>
            <p:cNvSpPr/>
            <p:nvPr/>
          </p:nvSpPr>
          <p:spPr>
            <a:xfrm>
              <a:off x="410135" y="1010587"/>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103"/>
            <p:cNvSpPr/>
            <p:nvPr/>
          </p:nvSpPr>
          <p:spPr>
            <a:xfrm>
              <a:off x="417682" y="1329023"/>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103"/>
            <p:cNvSpPr/>
            <p:nvPr/>
          </p:nvSpPr>
          <p:spPr>
            <a:xfrm>
              <a:off x="446441" y="1329136"/>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103"/>
            <p:cNvSpPr/>
            <p:nvPr/>
          </p:nvSpPr>
          <p:spPr>
            <a:xfrm>
              <a:off x="536861" y="1185951"/>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103"/>
            <p:cNvSpPr/>
            <p:nvPr/>
          </p:nvSpPr>
          <p:spPr>
            <a:xfrm>
              <a:off x="536861" y="1129107"/>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103"/>
            <p:cNvSpPr/>
            <p:nvPr/>
          </p:nvSpPr>
          <p:spPr>
            <a:xfrm>
              <a:off x="544408" y="1147590"/>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103"/>
            <p:cNvSpPr/>
            <p:nvPr/>
          </p:nvSpPr>
          <p:spPr>
            <a:xfrm>
              <a:off x="538242" y="1229804"/>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103"/>
            <p:cNvSpPr/>
            <p:nvPr/>
          </p:nvSpPr>
          <p:spPr>
            <a:xfrm>
              <a:off x="553304" y="1191443"/>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103"/>
            <p:cNvSpPr/>
            <p:nvPr/>
          </p:nvSpPr>
          <p:spPr>
            <a:xfrm>
              <a:off x="468359" y="1010587"/>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103"/>
            <p:cNvSpPr/>
            <p:nvPr/>
          </p:nvSpPr>
          <p:spPr>
            <a:xfrm>
              <a:off x="571802" y="1010587"/>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103"/>
            <p:cNvSpPr/>
            <p:nvPr/>
          </p:nvSpPr>
          <p:spPr>
            <a:xfrm>
              <a:off x="598522" y="974024"/>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103"/>
            <p:cNvSpPr/>
            <p:nvPr/>
          </p:nvSpPr>
          <p:spPr>
            <a:xfrm>
              <a:off x="566326" y="963330"/>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103"/>
          <p:cNvGrpSpPr/>
          <p:nvPr/>
        </p:nvGrpSpPr>
        <p:grpSpPr>
          <a:xfrm flipH="1" rot="1321491">
            <a:off x="4175539" y="1259595"/>
            <a:ext cx="714934" cy="378491"/>
            <a:chOff x="-1074225" y="4512538"/>
            <a:chExt cx="714950" cy="378500"/>
          </a:xfrm>
        </p:grpSpPr>
        <p:sp>
          <p:nvSpPr>
            <p:cNvPr id="8930" name="Google Shape;8930;p103"/>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103"/>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103"/>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103"/>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103"/>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103"/>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103"/>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103"/>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103"/>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103"/>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103"/>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103"/>
          <p:cNvGrpSpPr/>
          <p:nvPr/>
        </p:nvGrpSpPr>
        <p:grpSpPr>
          <a:xfrm flipH="1">
            <a:off x="8073300" y="2912038"/>
            <a:ext cx="714950" cy="378500"/>
            <a:chOff x="-1074225" y="4512538"/>
            <a:chExt cx="714950" cy="378500"/>
          </a:xfrm>
        </p:grpSpPr>
        <p:sp>
          <p:nvSpPr>
            <p:cNvPr id="8942" name="Google Shape;8942;p103"/>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103"/>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103"/>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103"/>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103"/>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103"/>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103"/>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103"/>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103"/>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103"/>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103"/>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103"/>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103"/>
          <p:cNvGrpSpPr/>
          <p:nvPr/>
        </p:nvGrpSpPr>
        <p:grpSpPr>
          <a:xfrm>
            <a:off x="7704400" y="996520"/>
            <a:ext cx="648376" cy="880878"/>
            <a:chOff x="638276" y="3526008"/>
            <a:chExt cx="714936" cy="971200"/>
          </a:xfrm>
        </p:grpSpPr>
        <p:sp>
          <p:nvSpPr>
            <p:cNvPr id="8955" name="Google Shape;8955;p103"/>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6" name="Google Shape;8956;p103"/>
            <p:cNvGrpSpPr/>
            <p:nvPr/>
          </p:nvGrpSpPr>
          <p:grpSpPr>
            <a:xfrm>
              <a:off x="638276" y="3526008"/>
              <a:ext cx="714936" cy="971200"/>
              <a:chOff x="9141124" y="2771118"/>
              <a:chExt cx="319239" cy="433649"/>
            </a:xfrm>
          </p:grpSpPr>
          <p:sp>
            <p:nvSpPr>
              <p:cNvPr id="8957" name="Google Shape;8957;p103"/>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103"/>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103"/>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103"/>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103"/>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103"/>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103"/>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103"/>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103"/>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103"/>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103"/>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103"/>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103"/>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103"/>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103"/>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103"/>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103"/>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103"/>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103"/>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103"/>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103"/>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103"/>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103"/>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103"/>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103"/>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103"/>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6" name="Shape 8986"/>
        <p:cNvGrpSpPr/>
        <p:nvPr/>
      </p:nvGrpSpPr>
      <p:grpSpPr>
        <a:xfrm>
          <a:off x="0" y="0"/>
          <a:ext cx="0" cy="0"/>
          <a:chOff x="0" y="0"/>
          <a:chExt cx="0" cy="0"/>
        </a:xfrm>
      </p:grpSpPr>
      <p:sp>
        <p:nvSpPr>
          <p:cNvPr id="8987" name="Google Shape;8987;p104"/>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Literature movements</a:t>
            </a:r>
            <a:endParaRPr/>
          </a:p>
        </p:txBody>
      </p:sp>
      <p:sp>
        <p:nvSpPr>
          <p:cNvPr id="8988" name="Google Shape;8988;p104"/>
          <p:cNvSpPr/>
          <p:nvPr/>
        </p:nvSpPr>
        <p:spPr>
          <a:xfrm>
            <a:off x="3650400" y="1765246"/>
            <a:ext cx="1843200" cy="18441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9" name="Google Shape;8989;p104"/>
          <p:cNvGrpSpPr/>
          <p:nvPr/>
        </p:nvGrpSpPr>
        <p:grpSpPr>
          <a:xfrm>
            <a:off x="3851156" y="2279257"/>
            <a:ext cx="1441830" cy="816408"/>
            <a:chOff x="2013351" y="4582349"/>
            <a:chExt cx="824233" cy="466705"/>
          </a:xfrm>
        </p:grpSpPr>
        <p:sp>
          <p:nvSpPr>
            <p:cNvPr id="8990" name="Google Shape;8990;p104"/>
            <p:cNvSpPr/>
            <p:nvPr/>
          </p:nvSpPr>
          <p:spPr>
            <a:xfrm>
              <a:off x="2582172" y="4652203"/>
              <a:ext cx="235017" cy="361613"/>
            </a:xfrm>
            <a:custGeom>
              <a:rect b="b" l="l" r="r" t="t"/>
              <a:pathLst>
                <a:path extrusionOk="0" h="5213" w="3388">
                  <a:moveTo>
                    <a:pt x="1" y="0"/>
                  </a:moveTo>
                  <a:lnTo>
                    <a:pt x="1" y="5212"/>
                  </a:lnTo>
                  <a:lnTo>
                    <a:pt x="3388" y="5212"/>
                  </a:lnTo>
                  <a:lnTo>
                    <a:pt x="2004" y="0"/>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104"/>
            <p:cNvSpPr/>
            <p:nvPr/>
          </p:nvSpPr>
          <p:spPr>
            <a:xfrm>
              <a:off x="2529799" y="4662400"/>
              <a:ext cx="235780" cy="363000"/>
            </a:xfrm>
            <a:custGeom>
              <a:rect b="b" l="l" r="r" t="t"/>
              <a:pathLst>
                <a:path extrusionOk="0" h="5233" w="3399">
                  <a:moveTo>
                    <a:pt x="1" y="0"/>
                  </a:moveTo>
                  <a:lnTo>
                    <a:pt x="1" y="5233"/>
                  </a:lnTo>
                  <a:lnTo>
                    <a:pt x="3398" y="5233"/>
                  </a:lnTo>
                  <a:lnTo>
                    <a:pt x="2360" y="0"/>
                  </a:lnTo>
                  <a:close/>
                </a:path>
              </a:pathLst>
            </a:custGeom>
            <a:solidFill>
              <a:srgbClr val="D3B5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104"/>
            <p:cNvSpPr/>
            <p:nvPr/>
          </p:nvSpPr>
          <p:spPr>
            <a:xfrm>
              <a:off x="2482559" y="4685639"/>
              <a:ext cx="235017" cy="363069"/>
            </a:xfrm>
            <a:custGeom>
              <a:rect b="b" l="l" r="r" t="t"/>
              <a:pathLst>
                <a:path extrusionOk="0" h="5234" w="3388">
                  <a:moveTo>
                    <a:pt x="0" y="1"/>
                  </a:moveTo>
                  <a:lnTo>
                    <a:pt x="0" y="5233"/>
                  </a:lnTo>
                  <a:lnTo>
                    <a:pt x="3387" y="5233"/>
                  </a:lnTo>
                  <a:lnTo>
                    <a:pt x="2014" y="1"/>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104"/>
            <p:cNvSpPr/>
            <p:nvPr/>
          </p:nvSpPr>
          <p:spPr>
            <a:xfrm>
              <a:off x="2601110" y="4652620"/>
              <a:ext cx="235780" cy="396435"/>
            </a:xfrm>
            <a:custGeom>
              <a:rect b="b" l="l" r="r" t="t"/>
              <a:pathLst>
                <a:path extrusionOk="0" h="5715" w="3399">
                  <a:moveTo>
                    <a:pt x="1689" y="0"/>
                  </a:moveTo>
                  <a:cubicBezTo>
                    <a:pt x="1675" y="0"/>
                    <a:pt x="1661" y="2"/>
                    <a:pt x="1647" y="5"/>
                  </a:cubicBezTo>
                  <a:lnTo>
                    <a:pt x="137" y="477"/>
                  </a:lnTo>
                  <a:cubicBezTo>
                    <a:pt x="53" y="498"/>
                    <a:pt x="1" y="592"/>
                    <a:pt x="32" y="686"/>
                  </a:cubicBezTo>
                  <a:lnTo>
                    <a:pt x="1542" y="5594"/>
                  </a:lnTo>
                  <a:cubicBezTo>
                    <a:pt x="1568" y="5673"/>
                    <a:pt x="1638" y="5715"/>
                    <a:pt x="1709" y="5715"/>
                  </a:cubicBezTo>
                  <a:cubicBezTo>
                    <a:pt x="1723" y="5715"/>
                    <a:pt x="1738" y="5713"/>
                    <a:pt x="1752" y="5709"/>
                  </a:cubicBezTo>
                  <a:lnTo>
                    <a:pt x="3262" y="5238"/>
                  </a:lnTo>
                  <a:cubicBezTo>
                    <a:pt x="3356" y="5217"/>
                    <a:pt x="3398" y="5122"/>
                    <a:pt x="3377" y="5028"/>
                  </a:cubicBezTo>
                  <a:lnTo>
                    <a:pt x="1857" y="120"/>
                  </a:lnTo>
                  <a:cubicBezTo>
                    <a:pt x="1839" y="49"/>
                    <a:pt x="1768" y="0"/>
                    <a:pt x="1689" y="0"/>
                  </a:cubicBezTo>
                  <a:close/>
                </a:path>
              </a:pathLst>
            </a:custGeom>
            <a:solidFill>
              <a:srgbClr val="5E4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104"/>
            <p:cNvSpPr/>
            <p:nvPr/>
          </p:nvSpPr>
          <p:spPr>
            <a:xfrm>
              <a:off x="2630938" y="4652897"/>
              <a:ext cx="206646" cy="388527"/>
            </a:xfrm>
            <a:custGeom>
              <a:rect b="b" l="l" r="r" t="t"/>
              <a:pathLst>
                <a:path extrusionOk="0" h="5601" w="2979">
                  <a:moveTo>
                    <a:pt x="1332" y="1"/>
                  </a:moveTo>
                  <a:lnTo>
                    <a:pt x="137" y="378"/>
                  </a:lnTo>
                  <a:cubicBezTo>
                    <a:pt x="42" y="399"/>
                    <a:pt x="0" y="494"/>
                    <a:pt x="21" y="588"/>
                  </a:cubicBezTo>
                  <a:lnTo>
                    <a:pt x="1542" y="5496"/>
                  </a:lnTo>
                  <a:cubicBezTo>
                    <a:pt x="1563" y="5548"/>
                    <a:pt x="1594" y="5590"/>
                    <a:pt x="1647" y="5601"/>
                  </a:cubicBezTo>
                  <a:lnTo>
                    <a:pt x="2842" y="5234"/>
                  </a:lnTo>
                  <a:cubicBezTo>
                    <a:pt x="2937" y="5202"/>
                    <a:pt x="2979" y="5108"/>
                    <a:pt x="2958" y="5024"/>
                  </a:cubicBezTo>
                  <a:lnTo>
                    <a:pt x="1437" y="116"/>
                  </a:lnTo>
                  <a:cubicBezTo>
                    <a:pt x="1427" y="64"/>
                    <a:pt x="1385" y="22"/>
                    <a:pt x="1332" y="1"/>
                  </a:cubicBezTo>
                  <a:close/>
                </a:path>
              </a:pathLst>
            </a:custGeom>
            <a:solidFill>
              <a:srgbClr val="7050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104"/>
            <p:cNvSpPr/>
            <p:nvPr/>
          </p:nvSpPr>
          <p:spPr>
            <a:xfrm>
              <a:off x="2618590" y="4670725"/>
              <a:ext cx="117855" cy="66454"/>
            </a:xfrm>
            <a:custGeom>
              <a:rect b="b" l="l" r="r" t="t"/>
              <a:pathLst>
                <a:path extrusionOk="0" h="958" w="1699">
                  <a:moveTo>
                    <a:pt x="1448" y="1"/>
                  </a:moveTo>
                  <a:cubicBezTo>
                    <a:pt x="1434" y="1"/>
                    <a:pt x="1420" y="2"/>
                    <a:pt x="1405" y="6"/>
                  </a:cubicBezTo>
                  <a:lnTo>
                    <a:pt x="116" y="404"/>
                  </a:lnTo>
                  <a:cubicBezTo>
                    <a:pt x="42" y="425"/>
                    <a:pt x="0" y="499"/>
                    <a:pt x="21" y="583"/>
                  </a:cubicBezTo>
                  <a:lnTo>
                    <a:pt x="137" y="950"/>
                  </a:lnTo>
                  <a:cubicBezTo>
                    <a:pt x="152" y="955"/>
                    <a:pt x="168" y="958"/>
                    <a:pt x="184" y="958"/>
                  </a:cubicBezTo>
                  <a:cubicBezTo>
                    <a:pt x="199" y="958"/>
                    <a:pt x="215" y="955"/>
                    <a:pt x="231" y="950"/>
                  </a:cubicBezTo>
                  <a:lnTo>
                    <a:pt x="1605" y="530"/>
                  </a:lnTo>
                  <a:cubicBezTo>
                    <a:pt x="1647" y="520"/>
                    <a:pt x="1678" y="488"/>
                    <a:pt x="1699" y="446"/>
                  </a:cubicBezTo>
                  <a:lnTo>
                    <a:pt x="1594" y="100"/>
                  </a:lnTo>
                  <a:cubicBezTo>
                    <a:pt x="1568" y="40"/>
                    <a:pt x="1514" y="1"/>
                    <a:pt x="1448"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104"/>
            <p:cNvSpPr/>
            <p:nvPr/>
          </p:nvSpPr>
          <p:spPr>
            <a:xfrm>
              <a:off x="2658547" y="4724485"/>
              <a:ext cx="77206" cy="43979"/>
            </a:xfrm>
            <a:custGeom>
              <a:rect b="b" l="l" r="r" t="t"/>
              <a:pathLst>
                <a:path extrusionOk="0" h="634" w="1113">
                  <a:moveTo>
                    <a:pt x="952" y="0"/>
                  </a:moveTo>
                  <a:cubicBezTo>
                    <a:pt x="942" y="0"/>
                    <a:pt x="933" y="3"/>
                    <a:pt x="924" y="7"/>
                  </a:cubicBezTo>
                  <a:lnTo>
                    <a:pt x="85" y="269"/>
                  </a:lnTo>
                  <a:cubicBezTo>
                    <a:pt x="32" y="280"/>
                    <a:pt x="1" y="332"/>
                    <a:pt x="22" y="385"/>
                  </a:cubicBezTo>
                  <a:lnTo>
                    <a:pt x="95" y="626"/>
                  </a:lnTo>
                  <a:cubicBezTo>
                    <a:pt x="106" y="631"/>
                    <a:pt x="116" y="634"/>
                    <a:pt x="127" y="634"/>
                  </a:cubicBezTo>
                  <a:cubicBezTo>
                    <a:pt x="137" y="634"/>
                    <a:pt x="148" y="631"/>
                    <a:pt x="158" y="626"/>
                  </a:cubicBezTo>
                  <a:lnTo>
                    <a:pt x="1050" y="353"/>
                  </a:lnTo>
                  <a:cubicBezTo>
                    <a:pt x="1081" y="343"/>
                    <a:pt x="1102" y="322"/>
                    <a:pt x="1112" y="301"/>
                  </a:cubicBezTo>
                  <a:lnTo>
                    <a:pt x="1039" y="70"/>
                  </a:lnTo>
                  <a:cubicBezTo>
                    <a:pt x="1023" y="29"/>
                    <a:pt x="987" y="0"/>
                    <a:pt x="952"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104"/>
            <p:cNvSpPr/>
            <p:nvPr/>
          </p:nvSpPr>
          <p:spPr>
            <a:xfrm>
              <a:off x="2440383" y="4589633"/>
              <a:ext cx="136793" cy="132492"/>
            </a:xfrm>
            <a:custGeom>
              <a:rect b="b" l="l" r="r" t="t"/>
              <a:pathLst>
                <a:path extrusionOk="0" h="1910" w="1972">
                  <a:moveTo>
                    <a:pt x="147" y="1"/>
                  </a:moveTo>
                  <a:cubicBezTo>
                    <a:pt x="0" y="1"/>
                    <a:pt x="0" y="1909"/>
                    <a:pt x="147" y="1909"/>
                  </a:cubicBezTo>
                  <a:lnTo>
                    <a:pt x="1971" y="1909"/>
                  </a:lnTo>
                  <a:cubicBezTo>
                    <a:pt x="1741" y="1573"/>
                    <a:pt x="1688" y="661"/>
                    <a:pt x="1971"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104"/>
            <p:cNvSpPr/>
            <p:nvPr/>
          </p:nvSpPr>
          <p:spPr>
            <a:xfrm>
              <a:off x="2472986" y="4629589"/>
              <a:ext cx="93993" cy="65622"/>
            </a:xfrm>
            <a:custGeom>
              <a:rect b="b" l="l" r="r" t="t"/>
              <a:pathLst>
                <a:path extrusionOk="0" h="946" w="1355">
                  <a:moveTo>
                    <a:pt x="645" y="1"/>
                  </a:moveTo>
                  <a:cubicBezTo>
                    <a:pt x="179" y="1"/>
                    <a:pt x="0" y="416"/>
                    <a:pt x="23" y="672"/>
                  </a:cubicBezTo>
                  <a:cubicBezTo>
                    <a:pt x="44" y="861"/>
                    <a:pt x="694" y="945"/>
                    <a:pt x="1355" y="945"/>
                  </a:cubicBezTo>
                  <a:cubicBezTo>
                    <a:pt x="1313" y="704"/>
                    <a:pt x="1302" y="463"/>
                    <a:pt x="1323" y="221"/>
                  </a:cubicBezTo>
                  <a:cubicBezTo>
                    <a:pt x="1051" y="63"/>
                    <a:pt x="826" y="1"/>
                    <a:pt x="645"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104"/>
            <p:cNvSpPr/>
            <p:nvPr/>
          </p:nvSpPr>
          <p:spPr>
            <a:xfrm>
              <a:off x="2456338" y="4582349"/>
              <a:ext cx="151360" cy="22614"/>
            </a:xfrm>
            <a:custGeom>
              <a:rect b="b" l="l" r="r" t="t"/>
              <a:pathLst>
                <a:path extrusionOk="0" h="326" w="2182">
                  <a:moveTo>
                    <a:pt x="1" y="1"/>
                  </a:moveTo>
                  <a:lnTo>
                    <a:pt x="1" y="326"/>
                  </a:lnTo>
                  <a:lnTo>
                    <a:pt x="2014" y="326"/>
                  </a:lnTo>
                  <a:cubicBezTo>
                    <a:pt x="2182" y="326"/>
                    <a:pt x="2182"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104"/>
            <p:cNvSpPr/>
            <p:nvPr/>
          </p:nvSpPr>
          <p:spPr>
            <a:xfrm>
              <a:off x="2456338" y="4705270"/>
              <a:ext cx="149209" cy="23377"/>
            </a:xfrm>
            <a:custGeom>
              <a:rect b="b" l="l" r="r" t="t"/>
              <a:pathLst>
                <a:path extrusionOk="0" h="337" w="2151">
                  <a:moveTo>
                    <a:pt x="1" y="1"/>
                  </a:moveTo>
                  <a:lnTo>
                    <a:pt x="1" y="336"/>
                  </a:lnTo>
                  <a:lnTo>
                    <a:pt x="2014" y="336"/>
                  </a:lnTo>
                  <a:cubicBezTo>
                    <a:pt x="2150" y="336"/>
                    <a:pt x="2150"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104"/>
            <p:cNvSpPr/>
            <p:nvPr/>
          </p:nvSpPr>
          <p:spPr>
            <a:xfrm>
              <a:off x="2149382" y="4582349"/>
              <a:ext cx="328108" cy="146296"/>
            </a:xfrm>
            <a:custGeom>
              <a:rect b="b" l="l" r="r" t="t"/>
              <a:pathLst>
                <a:path extrusionOk="0" h="2109" w="4730">
                  <a:moveTo>
                    <a:pt x="997" y="1"/>
                  </a:moveTo>
                  <a:cubicBezTo>
                    <a:pt x="1" y="1"/>
                    <a:pt x="1" y="2108"/>
                    <a:pt x="997" y="2108"/>
                  </a:cubicBezTo>
                  <a:lnTo>
                    <a:pt x="4667" y="2108"/>
                  </a:lnTo>
                  <a:cubicBezTo>
                    <a:pt x="4709" y="2108"/>
                    <a:pt x="4730" y="2056"/>
                    <a:pt x="4730" y="2004"/>
                  </a:cubicBezTo>
                  <a:cubicBezTo>
                    <a:pt x="4730" y="1941"/>
                    <a:pt x="4709" y="1773"/>
                    <a:pt x="4667" y="1773"/>
                  </a:cubicBezTo>
                  <a:lnTo>
                    <a:pt x="4594" y="1773"/>
                  </a:lnTo>
                  <a:cubicBezTo>
                    <a:pt x="4394" y="1773"/>
                    <a:pt x="4394" y="326"/>
                    <a:pt x="4594" y="326"/>
                  </a:cubicBezTo>
                  <a:lnTo>
                    <a:pt x="4667" y="326"/>
                  </a:lnTo>
                  <a:cubicBezTo>
                    <a:pt x="4709" y="326"/>
                    <a:pt x="4730" y="158"/>
                    <a:pt x="4730" y="106"/>
                  </a:cubicBezTo>
                  <a:cubicBezTo>
                    <a:pt x="4730" y="43"/>
                    <a:pt x="4709" y="1"/>
                    <a:pt x="4667" y="1"/>
                  </a:cubicBezTo>
                  <a:close/>
                </a:path>
              </a:pathLst>
            </a:custGeom>
            <a:solidFill>
              <a:srgbClr val="C15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104"/>
            <p:cNvSpPr/>
            <p:nvPr/>
          </p:nvSpPr>
          <p:spPr>
            <a:xfrm>
              <a:off x="2169014" y="4582349"/>
              <a:ext cx="308477" cy="84490"/>
            </a:xfrm>
            <a:custGeom>
              <a:rect b="b" l="l" r="r" t="t"/>
              <a:pathLst>
                <a:path extrusionOk="0" h="1218" w="4447">
                  <a:moveTo>
                    <a:pt x="714" y="1"/>
                  </a:moveTo>
                  <a:cubicBezTo>
                    <a:pt x="315" y="1"/>
                    <a:pt x="85" y="326"/>
                    <a:pt x="1" y="724"/>
                  </a:cubicBezTo>
                  <a:cubicBezTo>
                    <a:pt x="504" y="1028"/>
                    <a:pt x="1385" y="1217"/>
                    <a:pt x="2381" y="1217"/>
                  </a:cubicBezTo>
                  <a:cubicBezTo>
                    <a:pt x="2414" y="1218"/>
                    <a:pt x="2448" y="1218"/>
                    <a:pt x="2481" y="1218"/>
                  </a:cubicBezTo>
                  <a:cubicBezTo>
                    <a:pt x="3046" y="1218"/>
                    <a:pt x="3609" y="1135"/>
                    <a:pt x="4153" y="986"/>
                  </a:cubicBezTo>
                  <a:cubicBezTo>
                    <a:pt x="4164" y="651"/>
                    <a:pt x="4206" y="326"/>
                    <a:pt x="4300" y="326"/>
                  </a:cubicBezTo>
                  <a:lnTo>
                    <a:pt x="4384" y="326"/>
                  </a:lnTo>
                  <a:cubicBezTo>
                    <a:pt x="4415" y="326"/>
                    <a:pt x="4447" y="158"/>
                    <a:pt x="4447" y="95"/>
                  </a:cubicBezTo>
                  <a:cubicBezTo>
                    <a:pt x="4447" y="43"/>
                    <a:pt x="4415" y="1"/>
                    <a:pt x="43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104"/>
            <p:cNvSpPr/>
            <p:nvPr/>
          </p:nvSpPr>
          <p:spPr>
            <a:xfrm>
              <a:off x="2418532" y="4582349"/>
              <a:ext cx="58962" cy="146296"/>
            </a:xfrm>
            <a:custGeom>
              <a:rect b="b" l="l" r="r" t="t"/>
              <a:pathLst>
                <a:path extrusionOk="0" h="2109" w="850">
                  <a:moveTo>
                    <a:pt x="493" y="1"/>
                  </a:moveTo>
                  <a:cubicBezTo>
                    <a:pt x="0" y="221"/>
                    <a:pt x="0" y="1899"/>
                    <a:pt x="493" y="2108"/>
                  </a:cubicBezTo>
                  <a:lnTo>
                    <a:pt x="787" y="2108"/>
                  </a:lnTo>
                  <a:cubicBezTo>
                    <a:pt x="818" y="2108"/>
                    <a:pt x="850" y="2066"/>
                    <a:pt x="850" y="2004"/>
                  </a:cubicBezTo>
                  <a:cubicBezTo>
                    <a:pt x="850" y="1951"/>
                    <a:pt x="818" y="1773"/>
                    <a:pt x="787" y="1773"/>
                  </a:cubicBezTo>
                  <a:lnTo>
                    <a:pt x="714" y="1773"/>
                  </a:lnTo>
                  <a:cubicBezTo>
                    <a:pt x="514" y="1773"/>
                    <a:pt x="514" y="336"/>
                    <a:pt x="714" y="336"/>
                  </a:cubicBezTo>
                  <a:lnTo>
                    <a:pt x="787" y="336"/>
                  </a:lnTo>
                  <a:cubicBezTo>
                    <a:pt x="818" y="336"/>
                    <a:pt x="850" y="158"/>
                    <a:pt x="850" y="106"/>
                  </a:cubicBezTo>
                  <a:cubicBezTo>
                    <a:pt x="850" y="43"/>
                    <a:pt x="818" y="1"/>
                    <a:pt x="787"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104"/>
            <p:cNvSpPr/>
            <p:nvPr/>
          </p:nvSpPr>
          <p:spPr>
            <a:xfrm>
              <a:off x="2193015" y="4610027"/>
              <a:ext cx="53899" cy="90941"/>
            </a:xfrm>
            <a:custGeom>
              <a:rect b="b" l="l" r="r" t="t"/>
              <a:pathLst>
                <a:path extrusionOk="0" h="1311" w="777">
                  <a:moveTo>
                    <a:pt x="347" y="0"/>
                  </a:moveTo>
                  <a:cubicBezTo>
                    <a:pt x="1" y="0"/>
                    <a:pt x="1" y="1311"/>
                    <a:pt x="347" y="1311"/>
                  </a:cubicBezTo>
                  <a:lnTo>
                    <a:pt x="777" y="1311"/>
                  </a:lnTo>
                  <a:cubicBezTo>
                    <a:pt x="504" y="1164"/>
                    <a:pt x="50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104"/>
            <p:cNvSpPr/>
            <p:nvPr/>
          </p:nvSpPr>
          <p:spPr>
            <a:xfrm>
              <a:off x="2355962" y="4610027"/>
              <a:ext cx="53899" cy="90941"/>
            </a:xfrm>
            <a:custGeom>
              <a:rect b="b" l="l" r="r" t="t"/>
              <a:pathLst>
                <a:path extrusionOk="0" h="1311" w="777">
                  <a:moveTo>
                    <a:pt x="357" y="0"/>
                  </a:moveTo>
                  <a:cubicBezTo>
                    <a:pt x="1" y="0"/>
                    <a:pt x="1" y="1311"/>
                    <a:pt x="357" y="1311"/>
                  </a:cubicBezTo>
                  <a:lnTo>
                    <a:pt x="777" y="1311"/>
                  </a:lnTo>
                  <a:cubicBezTo>
                    <a:pt x="514" y="1164"/>
                    <a:pt x="51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104"/>
            <p:cNvSpPr/>
            <p:nvPr/>
          </p:nvSpPr>
          <p:spPr>
            <a:xfrm>
              <a:off x="2469448" y="4733642"/>
              <a:ext cx="175361" cy="163777"/>
            </a:xfrm>
            <a:custGeom>
              <a:rect b="b" l="l" r="r" t="t"/>
              <a:pathLst>
                <a:path extrusionOk="0" h="2361" w="2528">
                  <a:moveTo>
                    <a:pt x="231" y="1"/>
                  </a:moveTo>
                  <a:cubicBezTo>
                    <a:pt x="0" y="1"/>
                    <a:pt x="0" y="2360"/>
                    <a:pt x="231" y="2360"/>
                  </a:cubicBezTo>
                  <a:lnTo>
                    <a:pt x="2528" y="2360"/>
                  </a:lnTo>
                  <a:cubicBezTo>
                    <a:pt x="2370" y="1773"/>
                    <a:pt x="2349" y="630"/>
                    <a:pt x="2528"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104"/>
            <p:cNvSpPr/>
            <p:nvPr/>
          </p:nvSpPr>
          <p:spPr>
            <a:xfrm>
              <a:off x="2522585" y="4778731"/>
              <a:ext cx="117855" cy="99750"/>
            </a:xfrm>
            <a:custGeom>
              <a:rect b="b" l="l" r="r" t="t"/>
              <a:pathLst>
                <a:path extrusionOk="0" h="1438" w="1699">
                  <a:moveTo>
                    <a:pt x="1657" y="1"/>
                  </a:moveTo>
                  <a:cubicBezTo>
                    <a:pt x="734" y="1"/>
                    <a:pt x="0" y="326"/>
                    <a:pt x="0" y="714"/>
                  </a:cubicBezTo>
                  <a:cubicBezTo>
                    <a:pt x="0" y="1113"/>
                    <a:pt x="745" y="1438"/>
                    <a:pt x="1657" y="1438"/>
                  </a:cubicBezTo>
                  <a:lnTo>
                    <a:pt x="1699" y="1438"/>
                  </a:lnTo>
                  <a:cubicBezTo>
                    <a:pt x="1636" y="955"/>
                    <a:pt x="1615" y="483"/>
                    <a:pt x="1657"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104"/>
            <p:cNvSpPr/>
            <p:nvPr/>
          </p:nvSpPr>
          <p:spPr>
            <a:xfrm>
              <a:off x="2099160" y="4722751"/>
              <a:ext cx="427789" cy="184864"/>
            </a:xfrm>
            <a:custGeom>
              <a:rect b="b" l="l" r="r" t="t"/>
              <a:pathLst>
                <a:path extrusionOk="0" h="2665" w="6167">
                  <a:moveTo>
                    <a:pt x="819" y="1"/>
                  </a:moveTo>
                  <a:cubicBezTo>
                    <a:pt x="1" y="1"/>
                    <a:pt x="1" y="2664"/>
                    <a:pt x="819" y="2664"/>
                  </a:cubicBezTo>
                  <a:lnTo>
                    <a:pt x="6062" y="2664"/>
                  </a:lnTo>
                  <a:cubicBezTo>
                    <a:pt x="6114" y="2664"/>
                    <a:pt x="6167" y="2591"/>
                    <a:pt x="6167" y="2507"/>
                  </a:cubicBezTo>
                  <a:cubicBezTo>
                    <a:pt x="6167" y="2412"/>
                    <a:pt x="6114" y="2339"/>
                    <a:pt x="6062" y="2339"/>
                  </a:cubicBezTo>
                  <a:lnTo>
                    <a:pt x="5947" y="2339"/>
                  </a:lnTo>
                  <a:cubicBezTo>
                    <a:pt x="5632" y="2339"/>
                    <a:pt x="5632" y="315"/>
                    <a:pt x="5947" y="315"/>
                  </a:cubicBezTo>
                  <a:lnTo>
                    <a:pt x="6062" y="315"/>
                  </a:lnTo>
                  <a:cubicBezTo>
                    <a:pt x="6114" y="315"/>
                    <a:pt x="6167" y="252"/>
                    <a:pt x="6167" y="158"/>
                  </a:cubicBezTo>
                  <a:cubicBezTo>
                    <a:pt x="6167" y="74"/>
                    <a:pt x="6114" y="1"/>
                    <a:pt x="6062"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104"/>
            <p:cNvSpPr/>
            <p:nvPr/>
          </p:nvSpPr>
          <p:spPr>
            <a:xfrm>
              <a:off x="2494213" y="4722751"/>
              <a:ext cx="165164" cy="21920"/>
            </a:xfrm>
            <a:custGeom>
              <a:rect b="b" l="l" r="r" t="t"/>
              <a:pathLst>
                <a:path extrusionOk="0" h="316" w="2381">
                  <a:moveTo>
                    <a:pt x="0" y="1"/>
                  </a:moveTo>
                  <a:lnTo>
                    <a:pt x="0" y="315"/>
                  </a:lnTo>
                  <a:lnTo>
                    <a:pt x="2307" y="315"/>
                  </a:lnTo>
                  <a:cubicBezTo>
                    <a:pt x="2349" y="315"/>
                    <a:pt x="2380" y="242"/>
                    <a:pt x="2380" y="158"/>
                  </a:cubicBezTo>
                  <a:cubicBezTo>
                    <a:pt x="2380" y="74"/>
                    <a:pt x="2349" y="1"/>
                    <a:pt x="2307"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104"/>
            <p:cNvSpPr/>
            <p:nvPr/>
          </p:nvSpPr>
          <p:spPr>
            <a:xfrm>
              <a:off x="2494213" y="4885004"/>
              <a:ext cx="165164" cy="22614"/>
            </a:xfrm>
            <a:custGeom>
              <a:rect b="b" l="l" r="r" t="t"/>
              <a:pathLst>
                <a:path extrusionOk="0" h="326" w="2381">
                  <a:moveTo>
                    <a:pt x="0" y="0"/>
                  </a:moveTo>
                  <a:lnTo>
                    <a:pt x="0" y="325"/>
                  </a:lnTo>
                  <a:lnTo>
                    <a:pt x="2307" y="325"/>
                  </a:lnTo>
                  <a:cubicBezTo>
                    <a:pt x="2349" y="325"/>
                    <a:pt x="2380" y="252"/>
                    <a:pt x="2380" y="168"/>
                  </a:cubicBezTo>
                  <a:cubicBezTo>
                    <a:pt x="2380" y="73"/>
                    <a:pt x="2349" y="0"/>
                    <a:pt x="2307" y="0"/>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104"/>
            <p:cNvSpPr/>
            <p:nvPr/>
          </p:nvSpPr>
          <p:spPr>
            <a:xfrm>
              <a:off x="2099160" y="4722751"/>
              <a:ext cx="397961" cy="184864"/>
            </a:xfrm>
            <a:custGeom>
              <a:rect b="b" l="l" r="r" t="t"/>
              <a:pathLst>
                <a:path extrusionOk="0" h="2665" w="5737">
                  <a:moveTo>
                    <a:pt x="819" y="1"/>
                  </a:moveTo>
                  <a:cubicBezTo>
                    <a:pt x="1" y="1"/>
                    <a:pt x="1" y="2664"/>
                    <a:pt x="819" y="2664"/>
                  </a:cubicBezTo>
                  <a:lnTo>
                    <a:pt x="5737" y="2664"/>
                  </a:lnTo>
                  <a:cubicBezTo>
                    <a:pt x="4919" y="2664"/>
                    <a:pt x="4919" y="1"/>
                    <a:pt x="5737" y="1"/>
                  </a:cubicBezTo>
                  <a:close/>
                </a:path>
              </a:pathLst>
            </a:custGeom>
            <a:solidFill>
              <a:srgbClr val="5E4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104"/>
            <p:cNvSpPr/>
            <p:nvPr/>
          </p:nvSpPr>
          <p:spPr>
            <a:xfrm>
              <a:off x="2101380" y="4743839"/>
              <a:ext cx="395742" cy="163777"/>
            </a:xfrm>
            <a:custGeom>
              <a:rect b="b" l="l" r="r" t="t"/>
              <a:pathLst>
                <a:path extrusionOk="0" h="2361" w="5705">
                  <a:moveTo>
                    <a:pt x="378" y="1"/>
                  </a:moveTo>
                  <a:lnTo>
                    <a:pt x="378" y="1"/>
                  </a:lnTo>
                  <a:cubicBezTo>
                    <a:pt x="0" y="703"/>
                    <a:pt x="137" y="2360"/>
                    <a:pt x="787" y="2360"/>
                  </a:cubicBezTo>
                  <a:lnTo>
                    <a:pt x="5705" y="2360"/>
                  </a:lnTo>
                  <a:cubicBezTo>
                    <a:pt x="5453" y="2360"/>
                    <a:pt x="5275" y="2108"/>
                    <a:pt x="5181" y="1752"/>
                  </a:cubicBezTo>
                  <a:cubicBezTo>
                    <a:pt x="4887" y="1720"/>
                    <a:pt x="4583" y="1678"/>
                    <a:pt x="4279" y="1626"/>
                  </a:cubicBezTo>
                  <a:cubicBezTo>
                    <a:pt x="2286" y="1280"/>
                    <a:pt x="693" y="598"/>
                    <a:pt x="378" y="1"/>
                  </a:cubicBez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104"/>
            <p:cNvSpPr/>
            <p:nvPr/>
          </p:nvSpPr>
          <p:spPr>
            <a:xfrm>
              <a:off x="2126838" y="4748972"/>
              <a:ext cx="60419" cy="131729"/>
            </a:xfrm>
            <a:custGeom>
              <a:rect b="b" l="l" r="r" t="t"/>
              <a:pathLst>
                <a:path extrusionOk="0" h="1899" w="871">
                  <a:moveTo>
                    <a:pt x="451" y="0"/>
                  </a:moveTo>
                  <a:cubicBezTo>
                    <a:pt x="0" y="0"/>
                    <a:pt x="0" y="1898"/>
                    <a:pt x="451" y="1898"/>
                  </a:cubicBezTo>
                  <a:lnTo>
                    <a:pt x="871" y="1898"/>
                  </a:lnTo>
                  <a:cubicBezTo>
                    <a:pt x="598" y="1625"/>
                    <a:pt x="598" y="273"/>
                    <a:pt x="871"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104"/>
            <p:cNvSpPr/>
            <p:nvPr/>
          </p:nvSpPr>
          <p:spPr>
            <a:xfrm>
              <a:off x="2202519" y="4794755"/>
              <a:ext cx="216080" cy="40788"/>
            </a:xfrm>
            <a:custGeom>
              <a:rect b="b" l="l" r="r" t="t"/>
              <a:pathLst>
                <a:path extrusionOk="0" h="588" w="3115">
                  <a:moveTo>
                    <a:pt x="94" y="1"/>
                  </a:moveTo>
                  <a:cubicBezTo>
                    <a:pt x="0" y="1"/>
                    <a:pt x="0" y="588"/>
                    <a:pt x="94" y="588"/>
                  </a:cubicBezTo>
                  <a:lnTo>
                    <a:pt x="3114" y="588"/>
                  </a:lnTo>
                  <a:cubicBezTo>
                    <a:pt x="3052" y="588"/>
                    <a:pt x="3052" y="1"/>
                    <a:pt x="3114"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104"/>
            <p:cNvSpPr/>
            <p:nvPr/>
          </p:nvSpPr>
          <p:spPr>
            <a:xfrm>
              <a:off x="2462928" y="4911919"/>
              <a:ext cx="181882" cy="125139"/>
            </a:xfrm>
            <a:custGeom>
              <a:rect b="b" l="l" r="r" t="t"/>
              <a:pathLst>
                <a:path extrusionOk="0" h="1804" w="2622">
                  <a:moveTo>
                    <a:pt x="283" y="0"/>
                  </a:moveTo>
                  <a:cubicBezTo>
                    <a:pt x="0" y="0"/>
                    <a:pt x="0" y="1804"/>
                    <a:pt x="283" y="1804"/>
                  </a:cubicBezTo>
                  <a:lnTo>
                    <a:pt x="2622" y="1804"/>
                  </a:lnTo>
                  <a:cubicBezTo>
                    <a:pt x="2129" y="1300"/>
                    <a:pt x="2129" y="503"/>
                    <a:pt x="2622"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104"/>
            <p:cNvSpPr/>
            <p:nvPr/>
          </p:nvSpPr>
          <p:spPr>
            <a:xfrm>
              <a:off x="2510168" y="4943897"/>
              <a:ext cx="134642" cy="93161"/>
            </a:xfrm>
            <a:custGeom>
              <a:rect b="b" l="l" r="r" t="t"/>
              <a:pathLst>
                <a:path extrusionOk="0" h="1343" w="1941">
                  <a:moveTo>
                    <a:pt x="1647" y="0"/>
                  </a:moveTo>
                  <a:cubicBezTo>
                    <a:pt x="735" y="32"/>
                    <a:pt x="1" y="367"/>
                    <a:pt x="1" y="776"/>
                  </a:cubicBezTo>
                  <a:cubicBezTo>
                    <a:pt x="1" y="997"/>
                    <a:pt x="210" y="1196"/>
                    <a:pt x="546" y="1343"/>
                  </a:cubicBezTo>
                  <a:lnTo>
                    <a:pt x="1941" y="1343"/>
                  </a:lnTo>
                  <a:cubicBezTo>
                    <a:pt x="1595" y="986"/>
                    <a:pt x="1479" y="462"/>
                    <a:pt x="164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104"/>
            <p:cNvSpPr/>
            <p:nvPr/>
          </p:nvSpPr>
          <p:spPr>
            <a:xfrm>
              <a:off x="2013351" y="4903178"/>
              <a:ext cx="519424" cy="141163"/>
            </a:xfrm>
            <a:custGeom>
              <a:rect b="b" l="l" r="r" t="t"/>
              <a:pathLst>
                <a:path extrusionOk="0" h="2035" w="7488">
                  <a:moveTo>
                    <a:pt x="997" y="0"/>
                  </a:moveTo>
                  <a:cubicBezTo>
                    <a:pt x="1" y="0"/>
                    <a:pt x="1" y="2035"/>
                    <a:pt x="997" y="2035"/>
                  </a:cubicBezTo>
                  <a:lnTo>
                    <a:pt x="7362" y="2035"/>
                  </a:lnTo>
                  <a:cubicBezTo>
                    <a:pt x="7435" y="2035"/>
                    <a:pt x="7488" y="1982"/>
                    <a:pt x="7488" y="1919"/>
                  </a:cubicBezTo>
                  <a:cubicBezTo>
                    <a:pt x="7488" y="1846"/>
                    <a:pt x="7435" y="1793"/>
                    <a:pt x="7362" y="1793"/>
                  </a:cubicBezTo>
                  <a:lnTo>
                    <a:pt x="7226" y="1793"/>
                  </a:lnTo>
                  <a:cubicBezTo>
                    <a:pt x="6848" y="1793"/>
                    <a:pt x="6848" y="241"/>
                    <a:pt x="7226" y="241"/>
                  </a:cubicBezTo>
                  <a:lnTo>
                    <a:pt x="7362" y="241"/>
                  </a:lnTo>
                  <a:cubicBezTo>
                    <a:pt x="7435" y="241"/>
                    <a:pt x="7488" y="189"/>
                    <a:pt x="7488" y="126"/>
                  </a:cubicBezTo>
                  <a:cubicBezTo>
                    <a:pt x="7488" y="53"/>
                    <a:pt x="7435" y="0"/>
                    <a:pt x="7362" y="0"/>
                  </a:cubicBezTo>
                  <a:close/>
                </a:path>
              </a:pathLst>
            </a:custGeom>
            <a:solidFill>
              <a:srgbClr val="E04C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104"/>
            <p:cNvSpPr/>
            <p:nvPr/>
          </p:nvSpPr>
          <p:spPr>
            <a:xfrm>
              <a:off x="2493450" y="4903178"/>
              <a:ext cx="169534" cy="16787"/>
            </a:xfrm>
            <a:custGeom>
              <a:rect b="b" l="l" r="r" t="t"/>
              <a:pathLst>
                <a:path extrusionOk="0" h="242" w="2444">
                  <a:moveTo>
                    <a:pt x="1" y="0"/>
                  </a:moveTo>
                  <a:lnTo>
                    <a:pt x="1" y="241"/>
                  </a:lnTo>
                  <a:lnTo>
                    <a:pt x="2360" y="241"/>
                  </a:lnTo>
                  <a:cubicBezTo>
                    <a:pt x="2402" y="241"/>
                    <a:pt x="2444" y="189"/>
                    <a:pt x="2444" y="126"/>
                  </a:cubicBezTo>
                  <a:cubicBezTo>
                    <a:pt x="2444" y="53"/>
                    <a:pt x="2402" y="0"/>
                    <a:pt x="2360" y="0"/>
                  </a:cubicBezTo>
                  <a:close/>
                </a:path>
              </a:pathLst>
            </a:custGeom>
            <a:solidFill>
              <a:srgbClr val="E04C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104"/>
            <p:cNvSpPr/>
            <p:nvPr/>
          </p:nvSpPr>
          <p:spPr>
            <a:xfrm>
              <a:off x="2493450" y="5027556"/>
              <a:ext cx="169534" cy="16787"/>
            </a:xfrm>
            <a:custGeom>
              <a:rect b="b" l="l" r="r" t="t"/>
              <a:pathLst>
                <a:path extrusionOk="0" h="242" w="2444">
                  <a:moveTo>
                    <a:pt x="1" y="0"/>
                  </a:moveTo>
                  <a:lnTo>
                    <a:pt x="1" y="242"/>
                  </a:lnTo>
                  <a:lnTo>
                    <a:pt x="2360" y="242"/>
                  </a:lnTo>
                  <a:cubicBezTo>
                    <a:pt x="2402" y="242"/>
                    <a:pt x="2444" y="189"/>
                    <a:pt x="2444" y="126"/>
                  </a:cubicBezTo>
                  <a:cubicBezTo>
                    <a:pt x="2444" y="53"/>
                    <a:pt x="2402" y="0"/>
                    <a:pt x="2360" y="0"/>
                  </a:cubicBezTo>
                  <a:close/>
                </a:path>
              </a:pathLst>
            </a:custGeom>
            <a:solidFill>
              <a:srgbClr val="E04C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104"/>
            <p:cNvSpPr/>
            <p:nvPr/>
          </p:nvSpPr>
          <p:spPr>
            <a:xfrm>
              <a:off x="2013351" y="4903178"/>
              <a:ext cx="497642" cy="141163"/>
            </a:xfrm>
            <a:custGeom>
              <a:rect b="b" l="l" r="r" t="t"/>
              <a:pathLst>
                <a:path extrusionOk="0" h="2035" w="7174">
                  <a:moveTo>
                    <a:pt x="997" y="0"/>
                  </a:moveTo>
                  <a:cubicBezTo>
                    <a:pt x="1" y="0"/>
                    <a:pt x="1" y="2035"/>
                    <a:pt x="997" y="2035"/>
                  </a:cubicBezTo>
                  <a:lnTo>
                    <a:pt x="7173" y="2035"/>
                  </a:lnTo>
                  <a:cubicBezTo>
                    <a:pt x="6481" y="2035"/>
                    <a:pt x="6481" y="0"/>
                    <a:pt x="7173" y="0"/>
                  </a:cubicBezTo>
                  <a:close/>
                </a:path>
              </a:pathLst>
            </a:custGeom>
            <a:solidFill>
              <a:srgbClr val="BA2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104"/>
            <p:cNvSpPr/>
            <p:nvPr/>
          </p:nvSpPr>
          <p:spPr>
            <a:xfrm>
              <a:off x="2013351" y="4903872"/>
              <a:ext cx="497642" cy="141163"/>
            </a:xfrm>
            <a:custGeom>
              <a:rect b="b" l="l" r="r" t="t"/>
              <a:pathLst>
                <a:path extrusionOk="0" h="2035" w="7174">
                  <a:moveTo>
                    <a:pt x="997" y="1"/>
                  </a:moveTo>
                  <a:cubicBezTo>
                    <a:pt x="1" y="1"/>
                    <a:pt x="1" y="2035"/>
                    <a:pt x="997" y="2035"/>
                  </a:cubicBezTo>
                  <a:lnTo>
                    <a:pt x="7173" y="2035"/>
                  </a:lnTo>
                  <a:cubicBezTo>
                    <a:pt x="6859" y="2025"/>
                    <a:pt x="6691" y="1616"/>
                    <a:pt x="6659" y="1165"/>
                  </a:cubicBezTo>
                  <a:cubicBezTo>
                    <a:pt x="6324" y="1165"/>
                    <a:pt x="5978" y="1154"/>
                    <a:pt x="5621" y="1133"/>
                  </a:cubicBezTo>
                  <a:cubicBezTo>
                    <a:pt x="3608" y="997"/>
                    <a:pt x="1993" y="546"/>
                    <a:pt x="2024" y="126"/>
                  </a:cubicBezTo>
                  <a:cubicBezTo>
                    <a:pt x="2024" y="74"/>
                    <a:pt x="2056" y="32"/>
                    <a:pt x="2098" y="1"/>
                  </a:cubicBezTo>
                  <a:close/>
                </a:path>
              </a:pathLst>
            </a:custGeom>
            <a:solidFill>
              <a:srgbClr val="A319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2" name="Google Shape;9022;p104"/>
          <p:cNvSpPr txBox="1"/>
          <p:nvPr/>
        </p:nvSpPr>
        <p:spPr>
          <a:xfrm>
            <a:off x="1288347" y="1261075"/>
            <a:ext cx="2208300" cy="39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Abril Fatface"/>
                <a:ea typeface="Abril Fatface"/>
                <a:cs typeface="Abril Fatface"/>
                <a:sym typeface="Abril Fatface"/>
              </a:rPr>
              <a:t>The lost </a:t>
            </a:r>
            <a:endParaRPr sz="2000">
              <a:solidFill>
                <a:schemeClr val="dk1"/>
              </a:solidFill>
              <a:latin typeface="Abril Fatface"/>
              <a:ea typeface="Abril Fatface"/>
              <a:cs typeface="Abril Fatface"/>
              <a:sym typeface="Abril Fatface"/>
            </a:endParaRPr>
          </a:p>
        </p:txBody>
      </p:sp>
      <p:sp>
        <p:nvSpPr>
          <p:cNvPr id="9023" name="Google Shape;9023;p104"/>
          <p:cNvSpPr txBox="1"/>
          <p:nvPr/>
        </p:nvSpPr>
        <p:spPr>
          <a:xfrm>
            <a:off x="1288347" y="1656625"/>
            <a:ext cx="2208300" cy="50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Mars is actually a very cold place</a:t>
            </a:r>
            <a:endParaRPr>
              <a:solidFill>
                <a:schemeClr val="dk1"/>
              </a:solidFill>
              <a:latin typeface="Inter"/>
              <a:ea typeface="Inter"/>
              <a:cs typeface="Inter"/>
              <a:sym typeface="Inter"/>
            </a:endParaRPr>
          </a:p>
        </p:txBody>
      </p:sp>
      <p:sp>
        <p:nvSpPr>
          <p:cNvPr id="9024" name="Google Shape;9024;p104"/>
          <p:cNvSpPr txBox="1"/>
          <p:nvPr/>
        </p:nvSpPr>
        <p:spPr>
          <a:xfrm>
            <a:off x="5652498" y="1261075"/>
            <a:ext cx="2208300" cy="395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Abril Fatface"/>
                <a:ea typeface="Abril Fatface"/>
                <a:cs typeface="Abril Fatface"/>
                <a:sym typeface="Abril Fatface"/>
              </a:rPr>
              <a:t>Postmodernism</a:t>
            </a:r>
            <a:endParaRPr sz="2000">
              <a:solidFill>
                <a:schemeClr val="dk1"/>
              </a:solidFill>
              <a:latin typeface="Abril Fatface"/>
              <a:ea typeface="Abril Fatface"/>
              <a:cs typeface="Abril Fatface"/>
              <a:sym typeface="Abril Fatface"/>
            </a:endParaRPr>
          </a:p>
        </p:txBody>
      </p:sp>
      <p:sp>
        <p:nvSpPr>
          <p:cNvPr id="9025" name="Google Shape;9025;p104"/>
          <p:cNvSpPr txBox="1"/>
          <p:nvPr/>
        </p:nvSpPr>
        <p:spPr>
          <a:xfrm>
            <a:off x="5652498" y="1656625"/>
            <a:ext cx="2208300" cy="502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sp>
        <p:nvSpPr>
          <p:cNvPr id="9026" name="Google Shape;9026;p104"/>
          <p:cNvSpPr txBox="1"/>
          <p:nvPr/>
        </p:nvSpPr>
        <p:spPr>
          <a:xfrm>
            <a:off x="1288347" y="3710793"/>
            <a:ext cx="2208300" cy="39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Abril Fatface"/>
                <a:ea typeface="Abril Fatface"/>
                <a:cs typeface="Abril Fatface"/>
                <a:sym typeface="Abril Fatface"/>
              </a:rPr>
              <a:t>The beat </a:t>
            </a:r>
            <a:endParaRPr sz="2000">
              <a:solidFill>
                <a:schemeClr val="dk1"/>
              </a:solidFill>
              <a:latin typeface="Abril Fatface"/>
              <a:ea typeface="Abril Fatface"/>
              <a:cs typeface="Abril Fatface"/>
              <a:sym typeface="Abril Fatface"/>
            </a:endParaRPr>
          </a:p>
        </p:txBody>
      </p:sp>
      <p:sp>
        <p:nvSpPr>
          <p:cNvPr id="9027" name="Google Shape;9027;p104"/>
          <p:cNvSpPr txBox="1"/>
          <p:nvPr/>
        </p:nvSpPr>
        <p:spPr>
          <a:xfrm>
            <a:off x="1288347" y="4101525"/>
            <a:ext cx="2208300" cy="50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Jupiter is</a:t>
            </a:r>
            <a:r>
              <a:rPr lang="en">
                <a:solidFill>
                  <a:schemeClr val="dk1"/>
                </a:solidFill>
                <a:latin typeface="Inter"/>
                <a:ea typeface="Inter"/>
                <a:cs typeface="Inter"/>
                <a:sym typeface="Inter"/>
              </a:rPr>
              <a:t> the biggest planet of them all</a:t>
            </a:r>
            <a:endParaRPr>
              <a:solidFill>
                <a:schemeClr val="dk1"/>
              </a:solidFill>
              <a:latin typeface="Inter"/>
              <a:ea typeface="Inter"/>
              <a:cs typeface="Inter"/>
              <a:sym typeface="Inter"/>
            </a:endParaRPr>
          </a:p>
        </p:txBody>
      </p:sp>
      <p:sp>
        <p:nvSpPr>
          <p:cNvPr id="9028" name="Google Shape;9028;p104"/>
          <p:cNvSpPr txBox="1"/>
          <p:nvPr/>
        </p:nvSpPr>
        <p:spPr>
          <a:xfrm>
            <a:off x="5652498" y="3710793"/>
            <a:ext cx="2208300" cy="39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bril Fatface"/>
                <a:ea typeface="Abril Fatface"/>
                <a:cs typeface="Abril Fatface"/>
                <a:sym typeface="Abril Fatface"/>
              </a:rPr>
              <a:t>Concrete poetry</a:t>
            </a:r>
            <a:endParaRPr sz="2000">
              <a:solidFill>
                <a:schemeClr val="dk1"/>
              </a:solidFill>
              <a:latin typeface="Abril Fatface"/>
              <a:ea typeface="Abril Fatface"/>
              <a:cs typeface="Abril Fatface"/>
              <a:sym typeface="Abril Fatface"/>
            </a:endParaRPr>
          </a:p>
        </p:txBody>
      </p:sp>
      <p:sp>
        <p:nvSpPr>
          <p:cNvPr id="9029" name="Google Shape;9029;p104"/>
          <p:cNvSpPr txBox="1"/>
          <p:nvPr/>
        </p:nvSpPr>
        <p:spPr>
          <a:xfrm>
            <a:off x="5652498" y="4101525"/>
            <a:ext cx="2208300" cy="502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Inter"/>
                <a:ea typeface="Inter"/>
                <a:cs typeface="Inter"/>
                <a:sym typeface="Inter"/>
              </a:rPr>
              <a:t>Saturn is a gas giant and has several rings</a:t>
            </a:r>
            <a:endParaRPr>
              <a:solidFill>
                <a:schemeClr val="dk1"/>
              </a:solidFill>
              <a:latin typeface="Inter"/>
              <a:ea typeface="Inter"/>
              <a:cs typeface="Inter"/>
              <a:sym typeface="Inter"/>
            </a:endParaRPr>
          </a:p>
        </p:txBody>
      </p:sp>
      <p:cxnSp>
        <p:nvCxnSpPr>
          <p:cNvPr id="9030" name="Google Shape;9030;p104"/>
          <p:cNvCxnSpPr>
            <a:stCxn id="9022" idx="3"/>
            <a:endCxn id="8988" idx="0"/>
          </p:cNvCxnSpPr>
          <p:nvPr/>
        </p:nvCxnSpPr>
        <p:spPr>
          <a:xfrm>
            <a:off x="3496647" y="1458925"/>
            <a:ext cx="1075500" cy="306300"/>
          </a:xfrm>
          <a:prstGeom prst="bentConnector2">
            <a:avLst/>
          </a:prstGeom>
          <a:noFill/>
          <a:ln cap="flat" cmpd="sng" w="19050">
            <a:solidFill>
              <a:schemeClr val="dk1"/>
            </a:solidFill>
            <a:prstDash val="solid"/>
            <a:round/>
            <a:headEnd len="med" w="med" type="oval"/>
            <a:tailEnd len="med" w="med" type="none"/>
          </a:ln>
        </p:spPr>
      </p:cxnSp>
      <p:cxnSp>
        <p:nvCxnSpPr>
          <p:cNvPr id="9031" name="Google Shape;9031;p104"/>
          <p:cNvCxnSpPr>
            <a:stCxn id="9024" idx="1"/>
            <a:endCxn id="8988" idx="0"/>
          </p:cNvCxnSpPr>
          <p:nvPr/>
        </p:nvCxnSpPr>
        <p:spPr>
          <a:xfrm flipH="1">
            <a:off x="4571898" y="1458925"/>
            <a:ext cx="1080600" cy="306300"/>
          </a:xfrm>
          <a:prstGeom prst="bentConnector2">
            <a:avLst/>
          </a:prstGeom>
          <a:noFill/>
          <a:ln cap="flat" cmpd="sng" w="19050">
            <a:solidFill>
              <a:schemeClr val="dk1"/>
            </a:solidFill>
            <a:prstDash val="solid"/>
            <a:round/>
            <a:headEnd len="med" w="med" type="oval"/>
            <a:tailEnd len="med" w="med" type="none"/>
          </a:ln>
        </p:spPr>
      </p:cxnSp>
      <p:cxnSp>
        <p:nvCxnSpPr>
          <p:cNvPr id="9032" name="Google Shape;9032;p104"/>
          <p:cNvCxnSpPr>
            <a:stCxn id="9028" idx="1"/>
            <a:endCxn id="8988" idx="4"/>
          </p:cNvCxnSpPr>
          <p:nvPr/>
        </p:nvCxnSpPr>
        <p:spPr>
          <a:xfrm rot="10800000">
            <a:off x="4571898" y="3609243"/>
            <a:ext cx="1080600" cy="299400"/>
          </a:xfrm>
          <a:prstGeom prst="bentConnector2">
            <a:avLst/>
          </a:prstGeom>
          <a:noFill/>
          <a:ln cap="flat" cmpd="sng" w="19050">
            <a:solidFill>
              <a:schemeClr val="dk1"/>
            </a:solidFill>
            <a:prstDash val="solid"/>
            <a:round/>
            <a:headEnd len="med" w="med" type="oval"/>
            <a:tailEnd len="med" w="med" type="none"/>
          </a:ln>
        </p:spPr>
      </p:cxnSp>
      <p:cxnSp>
        <p:nvCxnSpPr>
          <p:cNvPr id="9033" name="Google Shape;9033;p104"/>
          <p:cNvCxnSpPr>
            <a:stCxn id="9026" idx="3"/>
            <a:endCxn id="8988" idx="4"/>
          </p:cNvCxnSpPr>
          <p:nvPr/>
        </p:nvCxnSpPr>
        <p:spPr>
          <a:xfrm flipH="1" rot="10800000">
            <a:off x="3496647" y="3609243"/>
            <a:ext cx="1075500" cy="299400"/>
          </a:xfrm>
          <a:prstGeom prst="bentConnector2">
            <a:avLst/>
          </a:prstGeom>
          <a:noFill/>
          <a:ln cap="flat" cmpd="sng" w="19050">
            <a:solidFill>
              <a:schemeClr val="dk1"/>
            </a:solidFill>
            <a:prstDash val="solid"/>
            <a:round/>
            <a:headEnd len="med" w="med" type="oval"/>
            <a:tailEnd len="med" w="med" type="none"/>
          </a:ln>
        </p:spPr>
      </p:cxnSp>
      <p:sp>
        <p:nvSpPr>
          <p:cNvPr id="9034" name="Google Shape;9034;p104"/>
          <p:cNvSpPr/>
          <p:nvPr/>
        </p:nvSpPr>
        <p:spPr>
          <a:xfrm>
            <a:off x="717151" y="1261075"/>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104"/>
          <p:cNvSpPr/>
          <p:nvPr/>
        </p:nvSpPr>
        <p:spPr>
          <a:xfrm>
            <a:off x="717151" y="3710793"/>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104"/>
          <p:cNvSpPr/>
          <p:nvPr/>
        </p:nvSpPr>
        <p:spPr>
          <a:xfrm>
            <a:off x="7860794" y="1261075"/>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104"/>
          <p:cNvSpPr/>
          <p:nvPr/>
        </p:nvSpPr>
        <p:spPr>
          <a:xfrm>
            <a:off x="7860794" y="3710793"/>
            <a:ext cx="571200" cy="571500"/>
          </a:xfrm>
          <a:prstGeom prst="ellipse">
            <a:avLst/>
          </a:pr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8" name="Google Shape;9038;p104"/>
          <p:cNvGrpSpPr/>
          <p:nvPr/>
        </p:nvGrpSpPr>
        <p:grpSpPr>
          <a:xfrm>
            <a:off x="853567" y="3860649"/>
            <a:ext cx="298368" cy="271787"/>
            <a:chOff x="-40745125" y="3632900"/>
            <a:chExt cx="318225" cy="289875"/>
          </a:xfrm>
        </p:grpSpPr>
        <p:sp>
          <p:nvSpPr>
            <p:cNvPr id="9039" name="Google Shape;9039;p104"/>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104"/>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104"/>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104"/>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104"/>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104"/>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104"/>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6" name="Google Shape;9046;p104"/>
          <p:cNvSpPr/>
          <p:nvPr/>
        </p:nvSpPr>
        <p:spPr>
          <a:xfrm>
            <a:off x="8019655" y="3846850"/>
            <a:ext cx="253478" cy="299386"/>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7" name="Google Shape;9047;p104"/>
          <p:cNvGrpSpPr/>
          <p:nvPr/>
        </p:nvGrpSpPr>
        <p:grpSpPr>
          <a:xfrm>
            <a:off x="7997220" y="1410960"/>
            <a:ext cx="298348" cy="271731"/>
            <a:chOff x="-40378075" y="3267450"/>
            <a:chExt cx="317425" cy="289075"/>
          </a:xfrm>
        </p:grpSpPr>
        <p:sp>
          <p:nvSpPr>
            <p:cNvPr id="9048" name="Google Shape;9048;p104"/>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104"/>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104"/>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104"/>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104"/>
          <p:cNvGrpSpPr/>
          <p:nvPr/>
        </p:nvGrpSpPr>
        <p:grpSpPr>
          <a:xfrm>
            <a:off x="853570" y="1395007"/>
            <a:ext cx="298362" cy="303636"/>
            <a:chOff x="-40372575" y="3604550"/>
            <a:chExt cx="311150" cy="316650"/>
          </a:xfrm>
        </p:grpSpPr>
        <p:sp>
          <p:nvSpPr>
            <p:cNvPr id="9053" name="Google Shape;9053;p104"/>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104"/>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104"/>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104"/>
          <p:cNvGrpSpPr/>
          <p:nvPr/>
        </p:nvGrpSpPr>
        <p:grpSpPr>
          <a:xfrm flipH="1" rot="1321491">
            <a:off x="1495464" y="2745708"/>
            <a:ext cx="714934" cy="378491"/>
            <a:chOff x="-1074225" y="4512538"/>
            <a:chExt cx="714950" cy="378500"/>
          </a:xfrm>
        </p:grpSpPr>
        <p:sp>
          <p:nvSpPr>
            <p:cNvPr id="9057" name="Google Shape;9057;p10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10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10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10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10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10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10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10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10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10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10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104"/>
          <p:cNvGrpSpPr/>
          <p:nvPr/>
        </p:nvGrpSpPr>
        <p:grpSpPr>
          <a:xfrm>
            <a:off x="6739088" y="2745713"/>
            <a:ext cx="714950" cy="378500"/>
            <a:chOff x="-1074225" y="4512538"/>
            <a:chExt cx="714950" cy="378500"/>
          </a:xfrm>
        </p:grpSpPr>
        <p:sp>
          <p:nvSpPr>
            <p:cNvPr id="9069" name="Google Shape;9069;p10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10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10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10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10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10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10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10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104"/>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10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10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10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4" name="Shape 9084"/>
        <p:cNvGrpSpPr/>
        <p:nvPr/>
      </p:nvGrpSpPr>
      <p:grpSpPr>
        <a:xfrm>
          <a:off x="0" y="0"/>
          <a:ext cx="0" cy="0"/>
          <a:chOff x="0" y="0"/>
          <a:chExt cx="0" cy="0"/>
        </a:xfrm>
      </p:grpSpPr>
      <p:sp>
        <p:nvSpPr>
          <p:cNvPr id="9085" name="Google Shape;9085;p105"/>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Literature movements</a:t>
            </a:r>
            <a:endParaRPr/>
          </a:p>
        </p:txBody>
      </p:sp>
      <p:grpSp>
        <p:nvGrpSpPr>
          <p:cNvPr id="9086" name="Google Shape;9086;p105"/>
          <p:cNvGrpSpPr/>
          <p:nvPr/>
        </p:nvGrpSpPr>
        <p:grpSpPr>
          <a:xfrm>
            <a:off x="4195880" y="1099325"/>
            <a:ext cx="1511164" cy="4021701"/>
            <a:chOff x="3959317" y="1099325"/>
            <a:chExt cx="1511164" cy="4021701"/>
          </a:xfrm>
        </p:grpSpPr>
        <p:grpSp>
          <p:nvGrpSpPr>
            <p:cNvPr id="9087" name="Google Shape;9087;p105"/>
            <p:cNvGrpSpPr/>
            <p:nvPr/>
          </p:nvGrpSpPr>
          <p:grpSpPr>
            <a:xfrm flipH="1" rot="2268158">
              <a:off x="4110057" y="3939316"/>
              <a:ext cx="1209684" cy="906055"/>
              <a:chOff x="-2490417" y="1665678"/>
              <a:chExt cx="795310" cy="595688"/>
            </a:xfrm>
          </p:grpSpPr>
          <p:sp>
            <p:nvSpPr>
              <p:cNvPr id="9088" name="Google Shape;9088;p105"/>
              <p:cNvSpPr/>
              <p:nvPr/>
            </p:nvSpPr>
            <p:spPr>
              <a:xfrm flipH="1" rot="1321491">
                <a:off x="-2006350" y="1861971"/>
                <a:ext cx="188371" cy="120172"/>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105"/>
              <p:cNvSpPr/>
              <p:nvPr/>
            </p:nvSpPr>
            <p:spPr>
              <a:xfrm flipH="1" rot="1321491">
                <a:off x="-2364325" y="1776467"/>
                <a:ext cx="642710" cy="266444"/>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105"/>
              <p:cNvSpPr/>
              <p:nvPr/>
            </p:nvSpPr>
            <p:spPr>
              <a:xfrm flipH="1" rot="1321491">
                <a:off x="-1813385" y="1933461"/>
                <a:ext cx="81048" cy="60774"/>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105"/>
              <p:cNvSpPr/>
              <p:nvPr/>
            </p:nvSpPr>
            <p:spPr>
              <a:xfrm flipH="1" rot="1321491">
                <a:off x="-1877621" y="1915853"/>
                <a:ext cx="98573" cy="24599"/>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105"/>
              <p:cNvSpPr/>
              <p:nvPr/>
            </p:nvSpPr>
            <p:spPr>
              <a:xfrm flipH="1" rot="1321491">
                <a:off x="-2083325" y="1800391"/>
                <a:ext cx="162046" cy="93198"/>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105"/>
              <p:cNvSpPr/>
              <p:nvPr/>
            </p:nvSpPr>
            <p:spPr>
              <a:xfrm flipH="1" rot="1321491">
                <a:off x="-2152802" y="1778970"/>
                <a:ext cx="151922" cy="23849"/>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105"/>
              <p:cNvSpPr/>
              <p:nvPr/>
            </p:nvSpPr>
            <p:spPr>
              <a:xfrm flipH="1" rot="1321491">
                <a:off x="-1947294" y="1914606"/>
                <a:ext cx="40524" cy="25474"/>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105"/>
              <p:cNvSpPr/>
              <p:nvPr/>
            </p:nvSpPr>
            <p:spPr>
              <a:xfrm flipH="1" rot="1321491">
                <a:off x="-2451442" y="1792983"/>
                <a:ext cx="714934" cy="346992"/>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105"/>
              <p:cNvSpPr/>
              <p:nvPr/>
            </p:nvSpPr>
            <p:spPr>
              <a:xfrm flipH="1" rot="1321491">
                <a:off x="-2397966" y="1774670"/>
                <a:ext cx="407766" cy="318643"/>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105"/>
              <p:cNvSpPr/>
              <p:nvPr/>
            </p:nvSpPr>
            <p:spPr>
              <a:xfrm flipH="1" rot="1321491">
                <a:off x="-2133627" y="1945819"/>
                <a:ext cx="346342" cy="230895"/>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098" name="Google Shape;9098;p105"/>
            <p:cNvCxnSpPr/>
            <p:nvPr/>
          </p:nvCxnSpPr>
          <p:spPr>
            <a:xfrm>
              <a:off x="4556888" y="1099325"/>
              <a:ext cx="0" cy="3096300"/>
            </a:xfrm>
            <a:prstGeom prst="straightConnector1">
              <a:avLst/>
            </a:prstGeom>
            <a:noFill/>
            <a:ln cap="flat" cmpd="sng" w="19050">
              <a:solidFill>
                <a:schemeClr val="dk1"/>
              </a:solidFill>
              <a:prstDash val="solid"/>
              <a:round/>
              <a:headEnd len="med" w="med" type="none"/>
              <a:tailEnd len="med" w="med" type="none"/>
            </a:ln>
          </p:spPr>
        </p:cxnSp>
      </p:grpSp>
      <p:grpSp>
        <p:nvGrpSpPr>
          <p:cNvPr id="9099" name="Google Shape;9099;p105"/>
          <p:cNvGrpSpPr/>
          <p:nvPr/>
        </p:nvGrpSpPr>
        <p:grpSpPr>
          <a:xfrm>
            <a:off x="4771797" y="1099325"/>
            <a:ext cx="1511164" cy="2350307"/>
            <a:chOff x="4771797" y="1099325"/>
            <a:chExt cx="1511164" cy="2350307"/>
          </a:xfrm>
        </p:grpSpPr>
        <p:grpSp>
          <p:nvGrpSpPr>
            <p:cNvPr id="9100" name="Google Shape;9100;p105"/>
            <p:cNvGrpSpPr/>
            <p:nvPr/>
          </p:nvGrpSpPr>
          <p:grpSpPr>
            <a:xfrm flipH="1" rot="2268158">
              <a:off x="4922537" y="2267922"/>
              <a:ext cx="1209684" cy="906055"/>
              <a:chOff x="-2490417" y="1665678"/>
              <a:chExt cx="795310" cy="595688"/>
            </a:xfrm>
          </p:grpSpPr>
          <p:sp>
            <p:nvSpPr>
              <p:cNvPr id="9101" name="Google Shape;9101;p105"/>
              <p:cNvSpPr/>
              <p:nvPr/>
            </p:nvSpPr>
            <p:spPr>
              <a:xfrm flipH="1" rot="1321491">
                <a:off x="-2006350" y="1861971"/>
                <a:ext cx="188371" cy="120172"/>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105"/>
              <p:cNvSpPr/>
              <p:nvPr/>
            </p:nvSpPr>
            <p:spPr>
              <a:xfrm flipH="1" rot="1321491">
                <a:off x="-2364325" y="1776467"/>
                <a:ext cx="642710" cy="266444"/>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105"/>
              <p:cNvSpPr/>
              <p:nvPr/>
            </p:nvSpPr>
            <p:spPr>
              <a:xfrm flipH="1" rot="1321491">
                <a:off x="-1813385" y="1933461"/>
                <a:ext cx="81048" cy="60774"/>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105"/>
              <p:cNvSpPr/>
              <p:nvPr/>
            </p:nvSpPr>
            <p:spPr>
              <a:xfrm flipH="1" rot="1321491">
                <a:off x="-1877621" y="1915853"/>
                <a:ext cx="98573" cy="24599"/>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105"/>
              <p:cNvSpPr/>
              <p:nvPr/>
            </p:nvSpPr>
            <p:spPr>
              <a:xfrm flipH="1" rot="1321491">
                <a:off x="-2083325" y="1800391"/>
                <a:ext cx="162046" cy="93198"/>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105"/>
              <p:cNvSpPr/>
              <p:nvPr/>
            </p:nvSpPr>
            <p:spPr>
              <a:xfrm flipH="1" rot="1321491">
                <a:off x="-2152802" y="1778970"/>
                <a:ext cx="151922" cy="23849"/>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105"/>
              <p:cNvSpPr/>
              <p:nvPr/>
            </p:nvSpPr>
            <p:spPr>
              <a:xfrm flipH="1" rot="1321491">
                <a:off x="-1947294" y="1914606"/>
                <a:ext cx="40524" cy="25474"/>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105"/>
              <p:cNvSpPr/>
              <p:nvPr/>
            </p:nvSpPr>
            <p:spPr>
              <a:xfrm flipH="1" rot="1321491">
                <a:off x="-2451442" y="1792983"/>
                <a:ext cx="714934" cy="346992"/>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105"/>
              <p:cNvSpPr/>
              <p:nvPr/>
            </p:nvSpPr>
            <p:spPr>
              <a:xfrm flipH="1" rot="1321491">
                <a:off x="-2397966" y="1774670"/>
                <a:ext cx="407766" cy="318643"/>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105"/>
              <p:cNvSpPr/>
              <p:nvPr/>
            </p:nvSpPr>
            <p:spPr>
              <a:xfrm flipH="1" rot="1321491">
                <a:off x="-2133627" y="1945819"/>
                <a:ext cx="346342" cy="230895"/>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11" name="Google Shape;9111;p105"/>
            <p:cNvCxnSpPr/>
            <p:nvPr/>
          </p:nvCxnSpPr>
          <p:spPr>
            <a:xfrm flipH="1">
              <a:off x="5368075" y="1099325"/>
              <a:ext cx="8700" cy="1428300"/>
            </a:xfrm>
            <a:prstGeom prst="straightConnector1">
              <a:avLst/>
            </a:prstGeom>
            <a:noFill/>
            <a:ln cap="flat" cmpd="sng" w="19050">
              <a:solidFill>
                <a:schemeClr val="dk1"/>
              </a:solidFill>
              <a:prstDash val="solid"/>
              <a:round/>
              <a:headEnd len="med" w="med" type="none"/>
              <a:tailEnd len="med" w="med" type="none"/>
            </a:ln>
          </p:spPr>
        </p:cxnSp>
      </p:grpSp>
      <p:grpSp>
        <p:nvGrpSpPr>
          <p:cNvPr id="9112" name="Google Shape;9112;p105"/>
          <p:cNvGrpSpPr/>
          <p:nvPr/>
        </p:nvGrpSpPr>
        <p:grpSpPr>
          <a:xfrm>
            <a:off x="2816007" y="1106576"/>
            <a:ext cx="1511164" cy="3097761"/>
            <a:chOff x="2816007" y="1106576"/>
            <a:chExt cx="1511164" cy="3097761"/>
          </a:xfrm>
        </p:grpSpPr>
        <p:grpSp>
          <p:nvGrpSpPr>
            <p:cNvPr id="9113" name="Google Shape;9113;p105"/>
            <p:cNvGrpSpPr/>
            <p:nvPr/>
          </p:nvGrpSpPr>
          <p:grpSpPr>
            <a:xfrm rot="-2268158">
              <a:off x="2966747" y="3022627"/>
              <a:ext cx="1209684" cy="906055"/>
              <a:chOff x="-2490417" y="1665678"/>
              <a:chExt cx="795310" cy="595688"/>
            </a:xfrm>
          </p:grpSpPr>
          <p:sp>
            <p:nvSpPr>
              <p:cNvPr id="9114" name="Google Shape;9114;p105"/>
              <p:cNvSpPr/>
              <p:nvPr/>
            </p:nvSpPr>
            <p:spPr>
              <a:xfrm flipH="1" rot="1321491">
                <a:off x="-2006350" y="1861971"/>
                <a:ext cx="188371" cy="120172"/>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105"/>
              <p:cNvSpPr/>
              <p:nvPr/>
            </p:nvSpPr>
            <p:spPr>
              <a:xfrm flipH="1" rot="1321491">
                <a:off x="-2364325" y="1776467"/>
                <a:ext cx="642710" cy="266444"/>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105"/>
              <p:cNvSpPr/>
              <p:nvPr/>
            </p:nvSpPr>
            <p:spPr>
              <a:xfrm flipH="1" rot="1321491">
                <a:off x="-1813385" y="1933461"/>
                <a:ext cx="81048" cy="60774"/>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105"/>
              <p:cNvSpPr/>
              <p:nvPr/>
            </p:nvSpPr>
            <p:spPr>
              <a:xfrm flipH="1" rot="1321491">
                <a:off x="-1877621" y="1915853"/>
                <a:ext cx="98573" cy="24599"/>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105"/>
              <p:cNvSpPr/>
              <p:nvPr/>
            </p:nvSpPr>
            <p:spPr>
              <a:xfrm flipH="1" rot="1321491">
                <a:off x="-2083325" y="1800391"/>
                <a:ext cx="162046" cy="93198"/>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105"/>
              <p:cNvSpPr/>
              <p:nvPr/>
            </p:nvSpPr>
            <p:spPr>
              <a:xfrm flipH="1" rot="1321491">
                <a:off x="-2152802" y="1778970"/>
                <a:ext cx="151922" cy="23849"/>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105"/>
              <p:cNvSpPr/>
              <p:nvPr/>
            </p:nvSpPr>
            <p:spPr>
              <a:xfrm flipH="1" rot="1321491">
                <a:off x="-1947294" y="1914606"/>
                <a:ext cx="40524" cy="25474"/>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105"/>
              <p:cNvSpPr/>
              <p:nvPr/>
            </p:nvSpPr>
            <p:spPr>
              <a:xfrm flipH="1" rot="1321491">
                <a:off x="-2451442" y="1792983"/>
                <a:ext cx="714934" cy="346992"/>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105"/>
              <p:cNvSpPr/>
              <p:nvPr/>
            </p:nvSpPr>
            <p:spPr>
              <a:xfrm flipH="1" rot="1321491">
                <a:off x="-2397966" y="1774670"/>
                <a:ext cx="407766" cy="318643"/>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105"/>
              <p:cNvSpPr/>
              <p:nvPr/>
            </p:nvSpPr>
            <p:spPr>
              <a:xfrm flipH="1" rot="1321491">
                <a:off x="-2133627" y="1945819"/>
                <a:ext cx="346342" cy="230895"/>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24" name="Google Shape;9124;p105"/>
            <p:cNvCxnSpPr/>
            <p:nvPr/>
          </p:nvCxnSpPr>
          <p:spPr>
            <a:xfrm>
              <a:off x="3729950" y="1106576"/>
              <a:ext cx="0" cy="2176200"/>
            </a:xfrm>
            <a:prstGeom prst="straightConnector1">
              <a:avLst/>
            </a:prstGeom>
            <a:noFill/>
            <a:ln cap="flat" cmpd="sng" w="19050">
              <a:solidFill>
                <a:schemeClr val="dk1"/>
              </a:solidFill>
              <a:prstDash val="solid"/>
              <a:round/>
              <a:headEnd len="med" w="med" type="none"/>
              <a:tailEnd len="med" w="med" type="none"/>
            </a:ln>
          </p:spPr>
        </p:cxnSp>
      </p:grpSp>
      <p:grpSp>
        <p:nvGrpSpPr>
          <p:cNvPr id="9125" name="Google Shape;9125;p105"/>
          <p:cNvGrpSpPr/>
          <p:nvPr/>
        </p:nvGrpSpPr>
        <p:grpSpPr>
          <a:xfrm>
            <a:off x="3333975" y="1099325"/>
            <a:ext cx="1511164" cy="1569121"/>
            <a:chOff x="3182711" y="1099325"/>
            <a:chExt cx="1511164" cy="1569121"/>
          </a:xfrm>
        </p:grpSpPr>
        <p:grpSp>
          <p:nvGrpSpPr>
            <p:cNvPr id="9126" name="Google Shape;9126;p105"/>
            <p:cNvGrpSpPr/>
            <p:nvPr/>
          </p:nvGrpSpPr>
          <p:grpSpPr>
            <a:xfrm rot="-2268158">
              <a:off x="3333451" y="1486736"/>
              <a:ext cx="1209684" cy="906055"/>
              <a:chOff x="-2490417" y="1665678"/>
              <a:chExt cx="795310" cy="595688"/>
            </a:xfrm>
          </p:grpSpPr>
          <p:sp>
            <p:nvSpPr>
              <p:cNvPr id="9127" name="Google Shape;9127;p105"/>
              <p:cNvSpPr/>
              <p:nvPr/>
            </p:nvSpPr>
            <p:spPr>
              <a:xfrm flipH="1" rot="1321491">
                <a:off x="-2006350" y="1861971"/>
                <a:ext cx="188371" cy="120172"/>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105"/>
              <p:cNvSpPr/>
              <p:nvPr/>
            </p:nvSpPr>
            <p:spPr>
              <a:xfrm flipH="1" rot="1321491">
                <a:off x="-2364325" y="1776467"/>
                <a:ext cx="642710" cy="266444"/>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105"/>
              <p:cNvSpPr/>
              <p:nvPr/>
            </p:nvSpPr>
            <p:spPr>
              <a:xfrm flipH="1" rot="1321491">
                <a:off x="-1813385" y="1933461"/>
                <a:ext cx="81048" cy="60774"/>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105"/>
              <p:cNvSpPr/>
              <p:nvPr/>
            </p:nvSpPr>
            <p:spPr>
              <a:xfrm flipH="1" rot="1321491">
                <a:off x="-1877621" y="1915853"/>
                <a:ext cx="98573" cy="24599"/>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105"/>
              <p:cNvSpPr/>
              <p:nvPr/>
            </p:nvSpPr>
            <p:spPr>
              <a:xfrm flipH="1" rot="1321491">
                <a:off x="-2083325" y="1800391"/>
                <a:ext cx="162046" cy="93198"/>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105"/>
              <p:cNvSpPr/>
              <p:nvPr/>
            </p:nvSpPr>
            <p:spPr>
              <a:xfrm flipH="1" rot="1321491">
                <a:off x="-2152802" y="1778970"/>
                <a:ext cx="151922" cy="23849"/>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105"/>
              <p:cNvSpPr/>
              <p:nvPr/>
            </p:nvSpPr>
            <p:spPr>
              <a:xfrm flipH="1" rot="1321491">
                <a:off x="-1947294" y="1914606"/>
                <a:ext cx="40524" cy="25474"/>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105"/>
              <p:cNvSpPr/>
              <p:nvPr/>
            </p:nvSpPr>
            <p:spPr>
              <a:xfrm flipH="1" rot="1321491">
                <a:off x="-2451442" y="1792983"/>
                <a:ext cx="714934" cy="346992"/>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105"/>
              <p:cNvSpPr/>
              <p:nvPr/>
            </p:nvSpPr>
            <p:spPr>
              <a:xfrm flipH="1" rot="1321491">
                <a:off x="-2397966" y="1774670"/>
                <a:ext cx="407766" cy="318643"/>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105"/>
              <p:cNvSpPr/>
              <p:nvPr/>
            </p:nvSpPr>
            <p:spPr>
              <a:xfrm flipH="1" rot="1321491">
                <a:off x="-2133627" y="1945819"/>
                <a:ext cx="346342" cy="230895"/>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37" name="Google Shape;9137;p105"/>
            <p:cNvCxnSpPr/>
            <p:nvPr/>
          </p:nvCxnSpPr>
          <p:spPr>
            <a:xfrm>
              <a:off x="4092089" y="1099325"/>
              <a:ext cx="0" cy="638700"/>
            </a:xfrm>
            <a:prstGeom prst="straightConnector1">
              <a:avLst/>
            </a:prstGeom>
            <a:noFill/>
            <a:ln cap="flat" cmpd="sng" w="19050">
              <a:solidFill>
                <a:schemeClr val="dk1"/>
              </a:solidFill>
              <a:prstDash val="solid"/>
              <a:round/>
              <a:headEnd len="med" w="med" type="none"/>
              <a:tailEnd len="med" w="med" type="none"/>
            </a:ln>
          </p:spPr>
        </p:cxnSp>
      </p:grpSp>
      <p:sp>
        <p:nvSpPr>
          <p:cNvPr id="9138" name="Google Shape;9138;p105"/>
          <p:cNvSpPr txBox="1"/>
          <p:nvPr/>
        </p:nvSpPr>
        <p:spPr>
          <a:xfrm>
            <a:off x="720000" y="1572207"/>
            <a:ext cx="2216400" cy="47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Abril Fatface"/>
                <a:ea typeface="Abril Fatface"/>
                <a:cs typeface="Abril Fatface"/>
                <a:sym typeface="Abril Fatface"/>
              </a:rPr>
              <a:t>The lost</a:t>
            </a:r>
            <a:endParaRPr sz="2000">
              <a:solidFill>
                <a:schemeClr val="dk2"/>
              </a:solidFill>
              <a:latin typeface="Abril Fatface"/>
              <a:ea typeface="Abril Fatface"/>
              <a:cs typeface="Abril Fatface"/>
              <a:sym typeface="Abril Fatface"/>
            </a:endParaRPr>
          </a:p>
        </p:txBody>
      </p:sp>
      <p:sp>
        <p:nvSpPr>
          <p:cNvPr id="9139" name="Google Shape;9139;p105"/>
          <p:cNvSpPr txBox="1"/>
          <p:nvPr/>
        </p:nvSpPr>
        <p:spPr>
          <a:xfrm>
            <a:off x="720000" y="1913133"/>
            <a:ext cx="2216400" cy="617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Inter"/>
                <a:ea typeface="Inter"/>
                <a:cs typeface="Inter"/>
                <a:sym typeface="Inter"/>
              </a:rPr>
              <a:t>Despite being red, Mars is actually a cold place</a:t>
            </a:r>
            <a:endParaRPr>
              <a:solidFill>
                <a:schemeClr val="dk1"/>
              </a:solidFill>
              <a:latin typeface="Inter"/>
              <a:ea typeface="Inter"/>
              <a:cs typeface="Inter"/>
              <a:sym typeface="Inter"/>
            </a:endParaRPr>
          </a:p>
        </p:txBody>
      </p:sp>
      <p:sp>
        <p:nvSpPr>
          <p:cNvPr id="9140" name="Google Shape;9140;p105"/>
          <p:cNvSpPr txBox="1"/>
          <p:nvPr/>
        </p:nvSpPr>
        <p:spPr>
          <a:xfrm>
            <a:off x="720000" y="3243332"/>
            <a:ext cx="2216400" cy="47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Abril Fatface"/>
                <a:ea typeface="Abril Fatface"/>
                <a:cs typeface="Abril Fatface"/>
                <a:sym typeface="Abril Fatface"/>
              </a:rPr>
              <a:t>The beat</a:t>
            </a:r>
            <a:endParaRPr sz="2000">
              <a:solidFill>
                <a:schemeClr val="dk1"/>
              </a:solidFill>
              <a:latin typeface="Abril Fatface"/>
              <a:ea typeface="Abril Fatface"/>
              <a:cs typeface="Abril Fatface"/>
              <a:sym typeface="Abril Fatface"/>
            </a:endParaRPr>
          </a:p>
        </p:txBody>
      </p:sp>
      <p:sp>
        <p:nvSpPr>
          <p:cNvPr id="9141" name="Google Shape;9141;p105"/>
          <p:cNvSpPr txBox="1"/>
          <p:nvPr/>
        </p:nvSpPr>
        <p:spPr>
          <a:xfrm>
            <a:off x="720000" y="3584258"/>
            <a:ext cx="2216400" cy="617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Inter"/>
                <a:ea typeface="Inter"/>
                <a:cs typeface="Inter"/>
                <a:sym typeface="Inter"/>
              </a:rPr>
              <a:t>Jupiter is the biggest planet of them all</a:t>
            </a:r>
            <a:endParaRPr>
              <a:solidFill>
                <a:schemeClr val="dk1"/>
              </a:solidFill>
              <a:latin typeface="Inter"/>
              <a:ea typeface="Inter"/>
              <a:cs typeface="Inter"/>
              <a:sym typeface="Inter"/>
            </a:endParaRPr>
          </a:p>
        </p:txBody>
      </p:sp>
      <p:sp>
        <p:nvSpPr>
          <p:cNvPr id="9142" name="Google Shape;9142;p105"/>
          <p:cNvSpPr txBox="1"/>
          <p:nvPr/>
        </p:nvSpPr>
        <p:spPr>
          <a:xfrm>
            <a:off x="6207525" y="3243332"/>
            <a:ext cx="2216400" cy="47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Abril Fatface"/>
                <a:ea typeface="Abril Fatface"/>
                <a:cs typeface="Abril Fatface"/>
                <a:sym typeface="Abril Fatface"/>
              </a:rPr>
              <a:t>Concrete poetry</a:t>
            </a:r>
            <a:endParaRPr sz="2000">
              <a:solidFill>
                <a:schemeClr val="dk1"/>
              </a:solidFill>
              <a:latin typeface="Abril Fatface"/>
              <a:ea typeface="Abril Fatface"/>
              <a:cs typeface="Abril Fatface"/>
              <a:sym typeface="Abril Fatface"/>
            </a:endParaRPr>
          </a:p>
        </p:txBody>
      </p:sp>
      <p:sp>
        <p:nvSpPr>
          <p:cNvPr id="9143" name="Google Shape;9143;p105"/>
          <p:cNvSpPr txBox="1"/>
          <p:nvPr/>
        </p:nvSpPr>
        <p:spPr>
          <a:xfrm>
            <a:off x="6207525" y="3584258"/>
            <a:ext cx="2216400" cy="6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Saturn is a gas giant and has several rings</a:t>
            </a:r>
            <a:endParaRPr>
              <a:solidFill>
                <a:schemeClr val="dk1"/>
              </a:solidFill>
              <a:latin typeface="Inter"/>
              <a:ea typeface="Inter"/>
              <a:cs typeface="Inter"/>
              <a:sym typeface="Inter"/>
            </a:endParaRPr>
          </a:p>
        </p:txBody>
      </p:sp>
      <p:sp>
        <p:nvSpPr>
          <p:cNvPr id="9144" name="Google Shape;9144;p105"/>
          <p:cNvSpPr txBox="1"/>
          <p:nvPr/>
        </p:nvSpPr>
        <p:spPr>
          <a:xfrm>
            <a:off x="6207525" y="1572207"/>
            <a:ext cx="2216400" cy="47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Abril Fatface"/>
                <a:ea typeface="Abril Fatface"/>
                <a:cs typeface="Abril Fatface"/>
                <a:sym typeface="Abril Fatface"/>
              </a:rPr>
              <a:t>Postmodernism</a:t>
            </a:r>
            <a:endParaRPr sz="2000">
              <a:solidFill>
                <a:schemeClr val="dk2"/>
              </a:solidFill>
              <a:latin typeface="Abril Fatface"/>
              <a:ea typeface="Abril Fatface"/>
              <a:cs typeface="Abril Fatface"/>
              <a:sym typeface="Abril Fatface"/>
            </a:endParaRPr>
          </a:p>
        </p:txBody>
      </p:sp>
      <p:sp>
        <p:nvSpPr>
          <p:cNvPr id="9145" name="Google Shape;9145;p105"/>
          <p:cNvSpPr txBox="1"/>
          <p:nvPr/>
        </p:nvSpPr>
        <p:spPr>
          <a:xfrm>
            <a:off x="6207525" y="1913133"/>
            <a:ext cx="2216400" cy="6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cxnSp>
        <p:nvCxnSpPr>
          <p:cNvPr id="9146" name="Google Shape;9146;p105"/>
          <p:cNvCxnSpPr>
            <a:stCxn id="9138" idx="3"/>
          </p:cNvCxnSpPr>
          <p:nvPr/>
        </p:nvCxnSpPr>
        <p:spPr>
          <a:xfrm>
            <a:off x="2936400" y="1811307"/>
            <a:ext cx="978300" cy="2514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9147" name="Google Shape;9147;p105"/>
          <p:cNvCxnSpPr>
            <a:stCxn id="9140" idx="3"/>
          </p:cNvCxnSpPr>
          <p:nvPr/>
        </p:nvCxnSpPr>
        <p:spPr>
          <a:xfrm>
            <a:off x="2936400" y="3482432"/>
            <a:ext cx="565800" cy="21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9148" name="Google Shape;9148;p105"/>
          <p:cNvCxnSpPr>
            <a:stCxn id="9144" idx="1"/>
          </p:cNvCxnSpPr>
          <p:nvPr/>
        </p:nvCxnSpPr>
        <p:spPr>
          <a:xfrm flipH="1">
            <a:off x="5661225" y="1811307"/>
            <a:ext cx="546300" cy="892200"/>
          </a:xfrm>
          <a:prstGeom prst="bentConnector2">
            <a:avLst/>
          </a:prstGeom>
          <a:noFill/>
          <a:ln cap="flat" cmpd="sng" w="19050">
            <a:solidFill>
              <a:schemeClr val="dk1"/>
            </a:solidFill>
            <a:prstDash val="solid"/>
            <a:round/>
            <a:headEnd len="med" w="med" type="none"/>
            <a:tailEnd len="med" w="med" type="oval"/>
          </a:ln>
        </p:spPr>
      </p:cxnSp>
      <p:cxnSp>
        <p:nvCxnSpPr>
          <p:cNvPr id="9149" name="Google Shape;9149;p105"/>
          <p:cNvCxnSpPr/>
          <p:nvPr/>
        </p:nvCxnSpPr>
        <p:spPr>
          <a:xfrm flipH="1">
            <a:off x="5038125" y="3482432"/>
            <a:ext cx="1169400" cy="941400"/>
          </a:xfrm>
          <a:prstGeom prst="bentConnector3">
            <a:avLst>
              <a:gd fmla="val 50000" name="adj1"/>
            </a:avLst>
          </a:prstGeom>
          <a:noFill/>
          <a:ln cap="flat" cmpd="sng" w="19050">
            <a:solidFill>
              <a:schemeClr val="dk1"/>
            </a:solidFill>
            <a:prstDash val="solid"/>
            <a:round/>
            <a:headEnd len="med" w="med" type="none"/>
            <a:tailEnd len="med" w="med" type="oval"/>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9085"/>
                                        </p:tgtEl>
                                        <p:attrNameLst>
                                          <p:attrName>style.visibility</p:attrName>
                                        </p:attrNameLst>
                                      </p:cBhvr>
                                      <p:to>
                                        <p:strVal val="visible"/>
                                      </p:to>
                                    </p:set>
                                    <p:anim calcmode="lin" valueType="num">
                                      <p:cBhvr additive="base">
                                        <p:cTn dur="400"/>
                                        <p:tgtEl>
                                          <p:spTgt spid="9085"/>
                                        </p:tgtEl>
                                        <p:attrNameLst>
                                          <p:attrName>ppt_x</p:attrName>
                                        </p:attrNameLst>
                                      </p:cBhvr>
                                      <p:tavLst>
                                        <p:tav fmla="" tm="0">
                                          <p:val>
                                            <p:strVal val="#ppt_x-1"/>
                                          </p:val>
                                        </p:tav>
                                        <p:tav fmla="" tm="100000">
                                          <p:val>
                                            <p:strVal val="#ppt_x"/>
                                          </p:val>
                                        </p:tav>
                                      </p:tavLst>
                                    </p:anim>
                                  </p:childTnLst>
                                </p:cTn>
                              </p:par>
                            </p:childTnLst>
                          </p:cTn>
                        </p:par>
                        <p:par>
                          <p:cTn fill="hold">
                            <p:stCondLst>
                              <p:cond delay="400"/>
                            </p:stCondLst>
                            <p:childTnLst>
                              <p:par>
                                <p:cTn fill="hold" nodeType="afterEffect" presetClass="entr" presetID="2" presetSubtype="1">
                                  <p:stCondLst>
                                    <p:cond delay="0"/>
                                  </p:stCondLst>
                                  <p:childTnLst>
                                    <p:set>
                                      <p:cBhvr>
                                        <p:cTn dur="1" fill="hold">
                                          <p:stCondLst>
                                            <p:cond delay="0"/>
                                          </p:stCondLst>
                                        </p:cTn>
                                        <p:tgtEl>
                                          <p:spTgt spid="9125"/>
                                        </p:tgtEl>
                                        <p:attrNameLst>
                                          <p:attrName>style.visibility</p:attrName>
                                        </p:attrNameLst>
                                      </p:cBhvr>
                                      <p:to>
                                        <p:strVal val="visible"/>
                                      </p:to>
                                    </p:set>
                                    <p:anim calcmode="lin" valueType="num">
                                      <p:cBhvr additive="base">
                                        <p:cTn dur="300"/>
                                        <p:tgtEl>
                                          <p:spTgt spid="9125"/>
                                        </p:tgtEl>
                                        <p:attrNameLst>
                                          <p:attrName>ppt_y</p:attrName>
                                        </p:attrNameLst>
                                      </p:cBhvr>
                                      <p:tavLst>
                                        <p:tav fmla="" tm="0">
                                          <p:val>
                                            <p:strVal val="#ppt_y-1"/>
                                          </p:val>
                                        </p:tav>
                                        <p:tav fmla="" tm="100000">
                                          <p:val>
                                            <p:strVal val="#ppt_y"/>
                                          </p:val>
                                        </p:tav>
                                      </p:tavLst>
                                    </p:anim>
                                  </p:childTnLst>
                                </p:cTn>
                              </p:par>
                            </p:childTnLst>
                          </p:cTn>
                        </p:par>
                        <p:par>
                          <p:cTn fill="hold">
                            <p:stCondLst>
                              <p:cond delay="700"/>
                            </p:stCondLst>
                            <p:childTnLst>
                              <p:par>
                                <p:cTn fill="hold" nodeType="afterEffect" presetClass="entr" presetID="2" presetSubtype="1">
                                  <p:stCondLst>
                                    <p:cond delay="0"/>
                                  </p:stCondLst>
                                  <p:childTnLst>
                                    <p:set>
                                      <p:cBhvr>
                                        <p:cTn dur="1" fill="hold">
                                          <p:stCondLst>
                                            <p:cond delay="0"/>
                                          </p:stCondLst>
                                        </p:cTn>
                                        <p:tgtEl>
                                          <p:spTgt spid="9112"/>
                                        </p:tgtEl>
                                        <p:attrNameLst>
                                          <p:attrName>style.visibility</p:attrName>
                                        </p:attrNameLst>
                                      </p:cBhvr>
                                      <p:to>
                                        <p:strVal val="visible"/>
                                      </p:to>
                                    </p:set>
                                    <p:anim calcmode="lin" valueType="num">
                                      <p:cBhvr additive="base">
                                        <p:cTn dur="300"/>
                                        <p:tgtEl>
                                          <p:spTgt spid="911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9099"/>
                                        </p:tgtEl>
                                        <p:attrNameLst>
                                          <p:attrName>style.visibility</p:attrName>
                                        </p:attrNameLst>
                                      </p:cBhvr>
                                      <p:to>
                                        <p:strVal val="visible"/>
                                      </p:to>
                                    </p:set>
                                    <p:anim calcmode="lin" valueType="num">
                                      <p:cBhvr additive="base">
                                        <p:cTn dur="300"/>
                                        <p:tgtEl>
                                          <p:spTgt spid="9099"/>
                                        </p:tgtEl>
                                        <p:attrNameLst>
                                          <p:attrName>ppt_y</p:attrName>
                                        </p:attrNameLst>
                                      </p:cBhvr>
                                      <p:tavLst>
                                        <p:tav fmla="" tm="0">
                                          <p:val>
                                            <p:strVal val="#ppt_y-1"/>
                                          </p:val>
                                        </p:tav>
                                        <p:tav fmla="" tm="100000">
                                          <p:val>
                                            <p:strVal val="#ppt_y"/>
                                          </p:val>
                                        </p:tav>
                                      </p:tavLst>
                                    </p:anim>
                                  </p:childTnLst>
                                </p:cTn>
                              </p:par>
                            </p:childTnLst>
                          </p:cTn>
                        </p:par>
                        <p:par>
                          <p:cTn fill="hold">
                            <p:stCondLst>
                              <p:cond delay="1300"/>
                            </p:stCondLst>
                            <p:childTnLst>
                              <p:par>
                                <p:cTn fill="hold" nodeType="afterEffect" presetClass="entr" presetID="2" presetSubtype="1">
                                  <p:stCondLst>
                                    <p:cond delay="0"/>
                                  </p:stCondLst>
                                  <p:childTnLst>
                                    <p:set>
                                      <p:cBhvr>
                                        <p:cTn dur="1" fill="hold">
                                          <p:stCondLst>
                                            <p:cond delay="0"/>
                                          </p:stCondLst>
                                        </p:cTn>
                                        <p:tgtEl>
                                          <p:spTgt spid="9086"/>
                                        </p:tgtEl>
                                        <p:attrNameLst>
                                          <p:attrName>style.visibility</p:attrName>
                                        </p:attrNameLst>
                                      </p:cBhvr>
                                      <p:to>
                                        <p:strVal val="visible"/>
                                      </p:to>
                                    </p:set>
                                    <p:anim calcmode="lin" valueType="num">
                                      <p:cBhvr additive="base">
                                        <p:cTn dur="300"/>
                                        <p:tgtEl>
                                          <p:spTgt spid="908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3" name="Shape 9153"/>
        <p:cNvGrpSpPr/>
        <p:nvPr/>
      </p:nvGrpSpPr>
      <p:grpSpPr>
        <a:xfrm>
          <a:off x="0" y="0"/>
          <a:ext cx="0" cy="0"/>
          <a:chOff x="0" y="0"/>
          <a:chExt cx="0" cy="0"/>
        </a:xfrm>
      </p:grpSpPr>
      <p:sp>
        <p:nvSpPr>
          <p:cNvPr id="9154" name="Google Shape;9154;p106"/>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Literature movements</a:t>
            </a:r>
            <a:endParaRPr/>
          </a:p>
        </p:txBody>
      </p:sp>
      <p:grpSp>
        <p:nvGrpSpPr>
          <p:cNvPr id="9155" name="Google Shape;9155;p106"/>
          <p:cNvGrpSpPr/>
          <p:nvPr/>
        </p:nvGrpSpPr>
        <p:grpSpPr>
          <a:xfrm>
            <a:off x="3174261" y="2092850"/>
            <a:ext cx="2802190" cy="1938625"/>
            <a:chOff x="77034" y="1742486"/>
            <a:chExt cx="843550" cy="583589"/>
          </a:xfrm>
        </p:grpSpPr>
        <p:sp>
          <p:nvSpPr>
            <p:cNvPr id="9156" name="Google Shape;9156;p106"/>
            <p:cNvSpPr/>
            <p:nvPr/>
          </p:nvSpPr>
          <p:spPr>
            <a:xfrm>
              <a:off x="121662" y="2176038"/>
              <a:ext cx="72592" cy="150038"/>
            </a:xfrm>
            <a:custGeom>
              <a:rect b="b" l="l" r="r" t="t"/>
              <a:pathLst>
                <a:path extrusionOk="0" h="4421" w="2139">
                  <a:moveTo>
                    <a:pt x="1" y="1"/>
                  </a:moveTo>
                  <a:lnTo>
                    <a:pt x="77" y="4420"/>
                  </a:lnTo>
                  <a:cubicBezTo>
                    <a:pt x="204" y="4420"/>
                    <a:pt x="314" y="4319"/>
                    <a:pt x="314" y="4191"/>
                  </a:cubicBezTo>
                  <a:lnTo>
                    <a:pt x="314" y="4166"/>
                  </a:lnTo>
                  <a:cubicBezTo>
                    <a:pt x="1035" y="4166"/>
                    <a:pt x="917" y="3029"/>
                    <a:pt x="535" y="3029"/>
                  </a:cubicBezTo>
                  <a:lnTo>
                    <a:pt x="535" y="2859"/>
                  </a:lnTo>
                  <a:cubicBezTo>
                    <a:pt x="730" y="2707"/>
                    <a:pt x="1248" y="2401"/>
                    <a:pt x="1256" y="1935"/>
                  </a:cubicBezTo>
                  <a:cubicBezTo>
                    <a:pt x="1264" y="1697"/>
                    <a:pt x="1205" y="1570"/>
                    <a:pt x="1146" y="1502"/>
                  </a:cubicBezTo>
                  <a:cubicBezTo>
                    <a:pt x="1018" y="1383"/>
                    <a:pt x="1112" y="1171"/>
                    <a:pt x="1264" y="1171"/>
                  </a:cubicBezTo>
                  <a:cubicBezTo>
                    <a:pt x="1292" y="1171"/>
                    <a:pt x="1324" y="1173"/>
                    <a:pt x="1359" y="1173"/>
                  </a:cubicBezTo>
                  <a:cubicBezTo>
                    <a:pt x="1485" y="1173"/>
                    <a:pt x="1643" y="1152"/>
                    <a:pt x="1723" y="959"/>
                  </a:cubicBezTo>
                  <a:cubicBezTo>
                    <a:pt x="1773" y="857"/>
                    <a:pt x="1731" y="603"/>
                    <a:pt x="1536" y="603"/>
                  </a:cubicBezTo>
                  <a:lnTo>
                    <a:pt x="1536" y="535"/>
                  </a:lnTo>
                  <a:lnTo>
                    <a:pt x="1578" y="535"/>
                  </a:lnTo>
                  <a:cubicBezTo>
                    <a:pt x="1884" y="535"/>
                    <a:pt x="2138" y="298"/>
                    <a:pt x="21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106"/>
            <p:cNvSpPr/>
            <p:nvPr/>
          </p:nvSpPr>
          <p:spPr>
            <a:xfrm>
              <a:off x="121662" y="2176038"/>
              <a:ext cx="72592" cy="54436"/>
            </a:xfrm>
            <a:custGeom>
              <a:rect b="b" l="l" r="r" t="t"/>
              <a:pathLst>
                <a:path extrusionOk="0" h="1604" w="2139">
                  <a:moveTo>
                    <a:pt x="1" y="1"/>
                  </a:moveTo>
                  <a:lnTo>
                    <a:pt x="26" y="1604"/>
                  </a:lnTo>
                  <a:cubicBezTo>
                    <a:pt x="374" y="1103"/>
                    <a:pt x="874" y="781"/>
                    <a:pt x="1443" y="781"/>
                  </a:cubicBezTo>
                  <a:cubicBezTo>
                    <a:pt x="1544" y="781"/>
                    <a:pt x="1646" y="798"/>
                    <a:pt x="1740" y="815"/>
                  </a:cubicBezTo>
                  <a:cubicBezTo>
                    <a:pt x="1723" y="713"/>
                    <a:pt x="1663" y="603"/>
                    <a:pt x="1536" y="603"/>
                  </a:cubicBezTo>
                  <a:lnTo>
                    <a:pt x="1536" y="535"/>
                  </a:lnTo>
                  <a:lnTo>
                    <a:pt x="1578" y="535"/>
                  </a:lnTo>
                  <a:cubicBezTo>
                    <a:pt x="1892" y="535"/>
                    <a:pt x="2138" y="298"/>
                    <a:pt x="21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106"/>
            <p:cNvSpPr/>
            <p:nvPr/>
          </p:nvSpPr>
          <p:spPr>
            <a:xfrm>
              <a:off x="131741" y="2227181"/>
              <a:ext cx="26505" cy="29288"/>
            </a:xfrm>
            <a:custGeom>
              <a:rect b="b" l="l" r="r" t="t"/>
              <a:pathLst>
                <a:path extrusionOk="0" h="863" w="781">
                  <a:moveTo>
                    <a:pt x="511" y="1"/>
                  </a:moveTo>
                  <a:cubicBezTo>
                    <a:pt x="380" y="1"/>
                    <a:pt x="226" y="107"/>
                    <a:pt x="128" y="284"/>
                  </a:cubicBezTo>
                  <a:cubicBezTo>
                    <a:pt x="0" y="504"/>
                    <a:pt x="17" y="750"/>
                    <a:pt x="162" y="835"/>
                  </a:cubicBezTo>
                  <a:cubicBezTo>
                    <a:pt x="193" y="854"/>
                    <a:pt x="229" y="862"/>
                    <a:pt x="266" y="862"/>
                  </a:cubicBezTo>
                  <a:cubicBezTo>
                    <a:pt x="399" y="862"/>
                    <a:pt x="554" y="752"/>
                    <a:pt x="654" y="580"/>
                  </a:cubicBezTo>
                  <a:cubicBezTo>
                    <a:pt x="781" y="360"/>
                    <a:pt x="764" y="105"/>
                    <a:pt x="620" y="29"/>
                  </a:cubicBezTo>
                  <a:cubicBezTo>
                    <a:pt x="587" y="10"/>
                    <a:pt x="550" y="1"/>
                    <a:pt x="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106"/>
            <p:cNvSpPr/>
            <p:nvPr/>
          </p:nvSpPr>
          <p:spPr>
            <a:xfrm>
              <a:off x="128857" y="2282262"/>
              <a:ext cx="18734" cy="27693"/>
            </a:xfrm>
            <a:custGeom>
              <a:rect b="b" l="l" r="r" t="t"/>
              <a:pathLst>
                <a:path extrusionOk="0" h="816" w="552">
                  <a:moveTo>
                    <a:pt x="297" y="1"/>
                  </a:moveTo>
                  <a:cubicBezTo>
                    <a:pt x="145" y="1"/>
                    <a:pt x="18" y="171"/>
                    <a:pt x="9" y="400"/>
                  </a:cubicBezTo>
                  <a:cubicBezTo>
                    <a:pt x="1" y="620"/>
                    <a:pt x="111" y="807"/>
                    <a:pt x="264" y="815"/>
                  </a:cubicBezTo>
                  <a:cubicBezTo>
                    <a:pt x="267" y="815"/>
                    <a:pt x="270" y="816"/>
                    <a:pt x="273" y="816"/>
                  </a:cubicBezTo>
                  <a:cubicBezTo>
                    <a:pt x="414" y="816"/>
                    <a:pt x="535" y="641"/>
                    <a:pt x="544" y="425"/>
                  </a:cubicBezTo>
                  <a:cubicBezTo>
                    <a:pt x="552" y="196"/>
                    <a:pt x="442" y="9"/>
                    <a:pt x="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106"/>
            <p:cNvSpPr/>
            <p:nvPr/>
          </p:nvSpPr>
          <p:spPr>
            <a:xfrm>
              <a:off x="127126" y="2265259"/>
              <a:ext cx="9536" cy="13609"/>
            </a:xfrm>
            <a:custGeom>
              <a:rect b="b" l="l" r="r" t="t"/>
              <a:pathLst>
                <a:path extrusionOk="0" h="401" w="281">
                  <a:moveTo>
                    <a:pt x="136" y="1"/>
                  </a:moveTo>
                  <a:cubicBezTo>
                    <a:pt x="71" y="1"/>
                    <a:pt x="9" y="91"/>
                    <a:pt x="9" y="197"/>
                  </a:cubicBezTo>
                  <a:cubicBezTo>
                    <a:pt x="1" y="307"/>
                    <a:pt x="60" y="400"/>
                    <a:pt x="128" y="400"/>
                  </a:cubicBezTo>
                  <a:cubicBezTo>
                    <a:pt x="131" y="400"/>
                    <a:pt x="134" y="401"/>
                    <a:pt x="138" y="401"/>
                  </a:cubicBezTo>
                  <a:cubicBezTo>
                    <a:pt x="209" y="401"/>
                    <a:pt x="264" y="311"/>
                    <a:pt x="272" y="205"/>
                  </a:cubicBezTo>
                  <a:cubicBezTo>
                    <a:pt x="281" y="95"/>
                    <a:pt x="221" y="1"/>
                    <a:pt x="145" y="1"/>
                  </a:cubicBezTo>
                  <a:cubicBezTo>
                    <a:pt x="142" y="1"/>
                    <a:pt x="13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106"/>
            <p:cNvSpPr/>
            <p:nvPr/>
          </p:nvSpPr>
          <p:spPr>
            <a:xfrm>
              <a:off x="803398" y="2176038"/>
              <a:ext cx="72558" cy="150038"/>
            </a:xfrm>
            <a:custGeom>
              <a:rect b="b" l="l" r="r" t="t"/>
              <a:pathLst>
                <a:path extrusionOk="0" h="4421" w="2138">
                  <a:moveTo>
                    <a:pt x="0" y="1"/>
                  </a:moveTo>
                  <a:cubicBezTo>
                    <a:pt x="0" y="298"/>
                    <a:pt x="246" y="535"/>
                    <a:pt x="560" y="535"/>
                  </a:cubicBezTo>
                  <a:lnTo>
                    <a:pt x="603" y="535"/>
                  </a:lnTo>
                  <a:lnTo>
                    <a:pt x="603" y="603"/>
                  </a:lnTo>
                  <a:cubicBezTo>
                    <a:pt x="407" y="603"/>
                    <a:pt x="365" y="857"/>
                    <a:pt x="407" y="959"/>
                  </a:cubicBezTo>
                  <a:cubicBezTo>
                    <a:pt x="494" y="1152"/>
                    <a:pt x="653" y="1173"/>
                    <a:pt x="779" y="1173"/>
                  </a:cubicBezTo>
                  <a:cubicBezTo>
                    <a:pt x="814" y="1173"/>
                    <a:pt x="847" y="1171"/>
                    <a:pt x="874" y="1171"/>
                  </a:cubicBezTo>
                  <a:cubicBezTo>
                    <a:pt x="1027" y="1171"/>
                    <a:pt x="1120" y="1383"/>
                    <a:pt x="993" y="1502"/>
                  </a:cubicBezTo>
                  <a:cubicBezTo>
                    <a:pt x="933" y="1570"/>
                    <a:pt x="874" y="1697"/>
                    <a:pt x="883" y="1935"/>
                  </a:cubicBezTo>
                  <a:cubicBezTo>
                    <a:pt x="891" y="2401"/>
                    <a:pt x="1408" y="2707"/>
                    <a:pt x="1604" y="2859"/>
                  </a:cubicBezTo>
                  <a:lnTo>
                    <a:pt x="1604" y="3029"/>
                  </a:lnTo>
                  <a:cubicBezTo>
                    <a:pt x="1222" y="3029"/>
                    <a:pt x="1103" y="4166"/>
                    <a:pt x="1824" y="4166"/>
                  </a:cubicBezTo>
                  <a:lnTo>
                    <a:pt x="1824" y="4191"/>
                  </a:lnTo>
                  <a:cubicBezTo>
                    <a:pt x="1824" y="4319"/>
                    <a:pt x="1934" y="4420"/>
                    <a:pt x="2062" y="4420"/>
                  </a:cubicBezTo>
                  <a:lnTo>
                    <a:pt x="21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106"/>
            <p:cNvSpPr/>
            <p:nvPr/>
          </p:nvSpPr>
          <p:spPr>
            <a:xfrm>
              <a:off x="803398" y="2176038"/>
              <a:ext cx="72287" cy="54436"/>
            </a:xfrm>
            <a:custGeom>
              <a:rect b="b" l="l" r="r" t="t"/>
              <a:pathLst>
                <a:path extrusionOk="0" h="1604" w="2130">
                  <a:moveTo>
                    <a:pt x="0" y="1"/>
                  </a:moveTo>
                  <a:cubicBezTo>
                    <a:pt x="0" y="298"/>
                    <a:pt x="246" y="535"/>
                    <a:pt x="560" y="535"/>
                  </a:cubicBezTo>
                  <a:lnTo>
                    <a:pt x="603" y="535"/>
                  </a:lnTo>
                  <a:lnTo>
                    <a:pt x="603" y="603"/>
                  </a:lnTo>
                  <a:cubicBezTo>
                    <a:pt x="475" y="603"/>
                    <a:pt x="416" y="713"/>
                    <a:pt x="399" y="815"/>
                  </a:cubicBezTo>
                  <a:cubicBezTo>
                    <a:pt x="492" y="798"/>
                    <a:pt x="594" y="781"/>
                    <a:pt x="696" y="781"/>
                  </a:cubicBezTo>
                  <a:cubicBezTo>
                    <a:pt x="1264" y="781"/>
                    <a:pt x="1765" y="1103"/>
                    <a:pt x="2104" y="1604"/>
                  </a:cubicBezTo>
                  <a:lnTo>
                    <a:pt x="21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106"/>
            <p:cNvSpPr/>
            <p:nvPr/>
          </p:nvSpPr>
          <p:spPr>
            <a:xfrm>
              <a:off x="839372" y="2227181"/>
              <a:ext cx="26539" cy="29288"/>
            </a:xfrm>
            <a:custGeom>
              <a:rect b="b" l="l" r="r" t="t"/>
              <a:pathLst>
                <a:path extrusionOk="0" h="863" w="782">
                  <a:moveTo>
                    <a:pt x="270" y="1"/>
                  </a:moveTo>
                  <a:cubicBezTo>
                    <a:pt x="231" y="1"/>
                    <a:pt x="195" y="10"/>
                    <a:pt x="162" y="29"/>
                  </a:cubicBezTo>
                  <a:cubicBezTo>
                    <a:pt x="9" y="105"/>
                    <a:pt x="1" y="360"/>
                    <a:pt x="128" y="580"/>
                  </a:cubicBezTo>
                  <a:cubicBezTo>
                    <a:pt x="227" y="752"/>
                    <a:pt x="383" y="862"/>
                    <a:pt x="515" y="862"/>
                  </a:cubicBezTo>
                  <a:cubicBezTo>
                    <a:pt x="553" y="862"/>
                    <a:pt x="588" y="854"/>
                    <a:pt x="620" y="835"/>
                  </a:cubicBezTo>
                  <a:cubicBezTo>
                    <a:pt x="764" y="750"/>
                    <a:pt x="781" y="504"/>
                    <a:pt x="654" y="284"/>
                  </a:cubicBezTo>
                  <a:cubicBezTo>
                    <a:pt x="556" y="107"/>
                    <a:pt x="402"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106"/>
            <p:cNvSpPr/>
            <p:nvPr/>
          </p:nvSpPr>
          <p:spPr>
            <a:xfrm>
              <a:off x="850028" y="2282262"/>
              <a:ext cx="18733" cy="27693"/>
            </a:xfrm>
            <a:custGeom>
              <a:rect b="b" l="l" r="r" t="t"/>
              <a:pathLst>
                <a:path extrusionOk="0" h="816" w="552">
                  <a:moveTo>
                    <a:pt x="255" y="1"/>
                  </a:moveTo>
                  <a:cubicBezTo>
                    <a:pt x="111" y="9"/>
                    <a:pt x="1" y="196"/>
                    <a:pt x="9" y="425"/>
                  </a:cubicBezTo>
                  <a:cubicBezTo>
                    <a:pt x="17" y="641"/>
                    <a:pt x="139" y="816"/>
                    <a:pt x="287" y="816"/>
                  </a:cubicBezTo>
                  <a:cubicBezTo>
                    <a:pt x="290" y="816"/>
                    <a:pt x="294" y="815"/>
                    <a:pt x="297" y="815"/>
                  </a:cubicBezTo>
                  <a:cubicBezTo>
                    <a:pt x="442" y="807"/>
                    <a:pt x="552" y="620"/>
                    <a:pt x="543" y="400"/>
                  </a:cubicBezTo>
                  <a:cubicBezTo>
                    <a:pt x="535" y="171"/>
                    <a:pt x="408"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106"/>
            <p:cNvSpPr/>
            <p:nvPr/>
          </p:nvSpPr>
          <p:spPr>
            <a:xfrm>
              <a:off x="860956" y="2265259"/>
              <a:ext cx="9536" cy="13609"/>
            </a:xfrm>
            <a:custGeom>
              <a:rect b="b" l="l" r="r" t="t"/>
              <a:pathLst>
                <a:path extrusionOk="0" h="401" w="281">
                  <a:moveTo>
                    <a:pt x="145" y="1"/>
                  </a:moveTo>
                  <a:cubicBezTo>
                    <a:pt x="142" y="1"/>
                    <a:pt x="139" y="1"/>
                    <a:pt x="137" y="1"/>
                  </a:cubicBezTo>
                  <a:cubicBezTo>
                    <a:pt x="60" y="1"/>
                    <a:pt x="1" y="95"/>
                    <a:pt x="9" y="205"/>
                  </a:cubicBezTo>
                  <a:cubicBezTo>
                    <a:pt x="9" y="311"/>
                    <a:pt x="72" y="401"/>
                    <a:pt x="136" y="401"/>
                  </a:cubicBezTo>
                  <a:cubicBezTo>
                    <a:pt x="139" y="401"/>
                    <a:pt x="142" y="400"/>
                    <a:pt x="145" y="400"/>
                  </a:cubicBezTo>
                  <a:cubicBezTo>
                    <a:pt x="221" y="400"/>
                    <a:pt x="281" y="307"/>
                    <a:pt x="272" y="197"/>
                  </a:cubicBezTo>
                  <a:cubicBezTo>
                    <a:pt x="272" y="91"/>
                    <a:pt x="210"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106"/>
            <p:cNvSpPr/>
            <p:nvPr/>
          </p:nvSpPr>
          <p:spPr>
            <a:xfrm>
              <a:off x="121662" y="1756875"/>
              <a:ext cx="754023" cy="424083"/>
            </a:xfrm>
            <a:custGeom>
              <a:rect b="b" l="l" r="r" t="t"/>
              <a:pathLst>
                <a:path extrusionOk="0" h="12496" w="22218">
                  <a:moveTo>
                    <a:pt x="1" y="0"/>
                  </a:moveTo>
                  <a:lnTo>
                    <a:pt x="1" y="12496"/>
                  </a:lnTo>
                  <a:lnTo>
                    <a:pt x="22218" y="12496"/>
                  </a:lnTo>
                  <a:lnTo>
                    <a:pt x="222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106"/>
            <p:cNvSpPr/>
            <p:nvPr/>
          </p:nvSpPr>
          <p:spPr>
            <a:xfrm>
              <a:off x="121662" y="1896223"/>
              <a:ext cx="754295" cy="216793"/>
            </a:xfrm>
            <a:custGeom>
              <a:rect b="b" l="l" r="r" t="t"/>
              <a:pathLst>
                <a:path extrusionOk="0" h="6388" w="22226">
                  <a:moveTo>
                    <a:pt x="1" y="0"/>
                  </a:moveTo>
                  <a:lnTo>
                    <a:pt x="1" y="3580"/>
                  </a:lnTo>
                  <a:lnTo>
                    <a:pt x="22226" y="6388"/>
                  </a:lnTo>
                  <a:lnTo>
                    <a:pt x="22226" y="280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106"/>
            <p:cNvSpPr/>
            <p:nvPr/>
          </p:nvSpPr>
          <p:spPr>
            <a:xfrm>
              <a:off x="121662" y="1782193"/>
              <a:ext cx="754023" cy="22229"/>
            </a:xfrm>
            <a:custGeom>
              <a:rect b="b" l="l" r="r" t="t"/>
              <a:pathLst>
                <a:path extrusionOk="0" h="655" w="22218">
                  <a:moveTo>
                    <a:pt x="1" y="1"/>
                  </a:moveTo>
                  <a:lnTo>
                    <a:pt x="1" y="654"/>
                  </a:lnTo>
                  <a:lnTo>
                    <a:pt x="22218" y="654"/>
                  </a:lnTo>
                  <a:lnTo>
                    <a:pt x="22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106"/>
            <p:cNvSpPr/>
            <p:nvPr/>
          </p:nvSpPr>
          <p:spPr>
            <a:xfrm>
              <a:off x="151026" y="1817625"/>
              <a:ext cx="695114" cy="321897"/>
            </a:xfrm>
            <a:custGeom>
              <a:rect b="b" l="l" r="r" t="t"/>
              <a:pathLst>
                <a:path extrusionOk="0" h="9485" w="20428">
                  <a:moveTo>
                    <a:pt x="1" y="0"/>
                  </a:moveTo>
                  <a:lnTo>
                    <a:pt x="1" y="9484"/>
                  </a:lnTo>
                  <a:lnTo>
                    <a:pt x="20428" y="9484"/>
                  </a:lnTo>
                  <a:lnTo>
                    <a:pt x="20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106"/>
            <p:cNvSpPr/>
            <p:nvPr/>
          </p:nvSpPr>
          <p:spPr>
            <a:xfrm>
              <a:off x="77034" y="1742486"/>
              <a:ext cx="843550" cy="48972"/>
            </a:xfrm>
            <a:custGeom>
              <a:rect b="b" l="l" r="r" t="t"/>
              <a:pathLst>
                <a:path extrusionOk="0" h="1443" w="24856">
                  <a:moveTo>
                    <a:pt x="1" y="0"/>
                  </a:moveTo>
                  <a:lnTo>
                    <a:pt x="1" y="238"/>
                  </a:lnTo>
                  <a:cubicBezTo>
                    <a:pt x="340" y="340"/>
                    <a:pt x="586" y="577"/>
                    <a:pt x="730" y="976"/>
                  </a:cubicBezTo>
                  <a:cubicBezTo>
                    <a:pt x="840" y="1256"/>
                    <a:pt x="1103" y="1442"/>
                    <a:pt x="1409" y="1442"/>
                  </a:cubicBezTo>
                  <a:lnTo>
                    <a:pt x="23414" y="1442"/>
                  </a:lnTo>
                  <a:cubicBezTo>
                    <a:pt x="23728" y="1442"/>
                    <a:pt x="24008" y="1247"/>
                    <a:pt x="24092" y="950"/>
                  </a:cubicBezTo>
                  <a:cubicBezTo>
                    <a:pt x="24220" y="543"/>
                    <a:pt x="24466" y="289"/>
                    <a:pt x="24856" y="212"/>
                  </a:cubicBezTo>
                  <a:lnTo>
                    <a:pt x="2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106"/>
            <p:cNvSpPr/>
            <p:nvPr/>
          </p:nvSpPr>
          <p:spPr>
            <a:xfrm>
              <a:off x="146131" y="1965320"/>
              <a:ext cx="337169" cy="13847"/>
            </a:xfrm>
            <a:custGeom>
              <a:rect b="b" l="l" r="r" t="t"/>
              <a:pathLst>
                <a:path extrusionOk="0" h="408" w="9935">
                  <a:moveTo>
                    <a:pt x="1" y="0"/>
                  </a:moveTo>
                  <a:lnTo>
                    <a:pt x="1" y="407"/>
                  </a:lnTo>
                  <a:lnTo>
                    <a:pt x="9934" y="40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106"/>
            <p:cNvSpPr/>
            <p:nvPr/>
          </p:nvSpPr>
          <p:spPr>
            <a:xfrm>
              <a:off x="513776" y="1965320"/>
              <a:ext cx="337135" cy="13847"/>
            </a:xfrm>
            <a:custGeom>
              <a:rect b="b" l="l" r="r" t="t"/>
              <a:pathLst>
                <a:path extrusionOk="0" h="408" w="9934">
                  <a:moveTo>
                    <a:pt x="0" y="0"/>
                  </a:moveTo>
                  <a:lnTo>
                    <a:pt x="0" y="407"/>
                  </a:lnTo>
                  <a:lnTo>
                    <a:pt x="9934" y="40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106"/>
            <p:cNvSpPr/>
            <p:nvPr/>
          </p:nvSpPr>
          <p:spPr>
            <a:xfrm>
              <a:off x="474350" y="1817625"/>
              <a:ext cx="19302" cy="321907"/>
            </a:xfrm>
            <a:custGeom>
              <a:rect b="b" l="l" r="r" t="t"/>
              <a:pathLst>
                <a:path extrusionOk="0" h="9740" w="569">
                  <a:moveTo>
                    <a:pt x="0" y="1"/>
                  </a:moveTo>
                  <a:lnTo>
                    <a:pt x="0" y="9739"/>
                  </a:lnTo>
                  <a:lnTo>
                    <a:pt x="569" y="9739"/>
                  </a:lnTo>
                  <a:lnTo>
                    <a:pt x="5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106"/>
            <p:cNvSpPr/>
            <p:nvPr/>
          </p:nvSpPr>
          <p:spPr>
            <a:xfrm>
              <a:off x="503964" y="1817625"/>
              <a:ext cx="19336" cy="321907"/>
            </a:xfrm>
            <a:custGeom>
              <a:rect b="b" l="l" r="r" t="t"/>
              <a:pathLst>
                <a:path extrusionOk="0" h="9740" w="570">
                  <a:moveTo>
                    <a:pt x="1" y="1"/>
                  </a:moveTo>
                  <a:lnTo>
                    <a:pt x="1" y="9739"/>
                  </a:lnTo>
                  <a:lnTo>
                    <a:pt x="569" y="9739"/>
                  </a:lnTo>
                  <a:lnTo>
                    <a:pt x="5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106"/>
            <p:cNvSpPr/>
            <p:nvPr/>
          </p:nvSpPr>
          <p:spPr>
            <a:xfrm>
              <a:off x="77034" y="1742486"/>
              <a:ext cx="843550" cy="7500"/>
            </a:xfrm>
            <a:custGeom>
              <a:rect b="b" l="l" r="r" t="t"/>
              <a:pathLst>
                <a:path extrusionOk="0" h="221" w="24856">
                  <a:moveTo>
                    <a:pt x="1" y="0"/>
                  </a:moveTo>
                  <a:lnTo>
                    <a:pt x="1" y="221"/>
                  </a:lnTo>
                  <a:lnTo>
                    <a:pt x="24822" y="221"/>
                  </a:lnTo>
                  <a:cubicBezTo>
                    <a:pt x="24830" y="221"/>
                    <a:pt x="24847" y="221"/>
                    <a:pt x="24856" y="212"/>
                  </a:cubicBezTo>
                  <a:lnTo>
                    <a:pt x="2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106"/>
            <p:cNvSpPr/>
            <p:nvPr/>
          </p:nvSpPr>
          <p:spPr>
            <a:xfrm>
              <a:off x="121662" y="2169148"/>
              <a:ext cx="754023" cy="15000"/>
            </a:xfrm>
            <a:custGeom>
              <a:rect b="b" l="l" r="r" t="t"/>
              <a:pathLst>
                <a:path extrusionOk="0" h="442" w="22218">
                  <a:moveTo>
                    <a:pt x="1" y="0"/>
                  </a:moveTo>
                  <a:lnTo>
                    <a:pt x="1" y="441"/>
                  </a:lnTo>
                  <a:lnTo>
                    <a:pt x="22218" y="441"/>
                  </a:lnTo>
                  <a:lnTo>
                    <a:pt x="222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106"/>
            <p:cNvSpPr/>
            <p:nvPr/>
          </p:nvSpPr>
          <p:spPr>
            <a:xfrm>
              <a:off x="99772" y="1770417"/>
              <a:ext cx="796649" cy="21041"/>
            </a:xfrm>
            <a:custGeom>
              <a:rect b="b" l="l" r="r" t="t"/>
              <a:pathLst>
                <a:path extrusionOk="0" h="620" w="23474">
                  <a:moveTo>
                    <a:pt x="1" y="0"/>
                  </a:moveTo>
                  <a:cubicBezTo>
                    <a:pt x="18" y="43"/>
                    <a:pt x="43" y="93"/>
                    <a:pt x="60" y="153"/>
                  </a:cubicBezTo>
                  <a:cubicBezTo>
                    <a:pt x="170" y="433"/>
                    <a:pt x="433" y="619"/>
                    <a:pt x="739" y="619"/>
                  </a:cubicBezTo>
                  <a:lnTo>
                    <a:pt x="22744" y="619"/>
                  </a:lnTo>
                  <a:cubicBezTo>
                    <a:pt x="23058" y="619"/>
                    <a:pt x="23338" y="424"/>
                    <a:pt x="23422" y="127"/>
                  </a:cubicBezTo>
                  <a:cubicBezTo>
                    <a:pt x="23439" y="76"/>
                    <a:pt x="23456" y="34"/>
                    <a:pt x="23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106"/>
            <p:cNvSpPr/>
            <p:nvPr/>
          </p:nvSpPr>
          <p:spPr>
            <a:xfrm>
              <a:off x="269358" y="2169148"/>
              <a:ext cx="253649" cy="15000"/>
            </a:xfrm>
            <a:custGeom>
              <a:rect b="b" l="l" r="r" t="t"/>
              <a:pathLst>
                <a:path extrusionOk="0" h="442" w="7474">
                  <a:moveTo>
                    <a:pt x="399" y="0"/>
                  </a:moveTo>
                  <a:lnTo>
                    <a:pt x="0" y="441"/>
                  </a:lnTo>
                  <a:lnTo>
                    <a:pt x="7075" y="441"/>
                  </a:lnTo>
                  <a:lnTo>
                    <a:pt x="7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106"/>
            <p:cNvSpPr/>
            <p:nvPr/>
          </p:nvSpPr>
          <p:spPr>
            <a:xfrm>
              <a:off x="535937" y="2169148"/>
              <a:ext cx="125263" cy="15000"/>
            </a:xfrm>
            <a:custGeom>
              <a:rect b="b" l="l" r="r" t="t"/>
              <a:pathLst>
                <a:path extrusionOk="0" h="442" w="3691">
                  <a:moveTo>
                    <a:pt x="399" y="0"/>
                  </a:moveTo>
                  <a:lnTo>
                    <a:pt x="1" y="441"/>
                  </a:lnTo>
                  <a:lnTo>
                    <a:pt x="3292" y="441"/>
                  </a:lnTo>
                  <a:lnTo>
                    <a:pt x="36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0" name="Google Shape;9180;p106"/>
            <p:cNvGrpSpPr/>
            <p:nvPr/>
          </p:nvGrpSpPr>
          <p:grpSpPr>
            <a:xfrm>
              <a:off x="531295" y="1998649"/>
              <a:ext cx="299655" cy="140230"/>
              <a:chOff x="-1294235" y="2130167"/>
              <a:chExt cx="859843" cy="402382"/>
            </a:xfrm>
          </p:grpSpPr>
          <p:sp>
            <p:nvSpPr>
              <p:cNvPr id="9181" name="Google Shape;9181;p106"/>
              <p:cNvSpPr/>
              <p:nvPr/>
            </p:nvSpPr>
            <p:spPr>
              <a:xfrm>
                <a:off x="-678565" y="2155913"/>
                <a:ext cx="43569" cy="20853"/>
              </a:xfrm>
              <a:custGeom>
                <a:rect b="b" l="l" r="r" t="t"/>
                <a:pathLst>
                  <a:path extrusionOk="0" h="179" w="374">
                    <a:moveTo>
                      <a:pt x="0" y="0"/>
                    </a:moveTo>
                    <a:lnTo>
                      <a:pt x="0" y="178"/>
                    </a:lnTo>
                    <a:lnTo>
                      <a:pt x="374" y="178"/>
                    </a:lnTo>
                    <a:lnTo>
                      <a:pt x="3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106"/>
              <p:cNvSpPr/>
              <p:nvPr/>
            </p:nvSpPr>
            <p:spPr>
              <a:xfrm>
                <a:off x="-568945" y="2146943"/>
                <a:ext cx="77236" cy="39726"/>
              </a:xfrm>
              <a:custGeom>
                <a:rect b="b" l="l" r="r" t="t"/>
                <a:pathLst>
                  <a:path extrusionOk="0" h="341" w="663">
                    <a:moveTo>
                      <a:pt x="663" y="1"/>
                    </a:moveTo>
                    <a:lnTo>
                      <a:pt x="1" y="35"/>
                    </a:lnTo>
                    <a:lnTo>
                      <a:pt x="9" y="340"/>
                    </a:lnTo>
                    <a:lnTo>
                      <a:pt x="663" y="315"/>
                    </a:lnTo>
                    <a:lnTo>
                      <a:pt x="6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106"/>
              <p:cNvSpPr/>
              <p:nvPr/>
            </p:nvSpPr>
            <p:spPr>
              <a:xfrm>
                <a:off x="-1294235" y="2185503"/>
                <a:ext cx="147366" cy="347046"/>
              </a:xfrm>
              <a:custGeom>
                <a:rect b="b" l="l" r="r" t="t"/>
                <a:pathLst>
                  <a:path extrusionOk="0" h="2979" w="1265">
                    <a:moveTo>
                      <a:pt x="111" y="1"/>
                    </a:moveTo>
                    <a:lnTo>
                      <a:pt x="0" y="2978"/>
                    </a:lnTo>
                    <a:lnTo>
                      <a:pt x="1264" y="2978"/>
                    </a:lnTo>
                    <a:lnTo>
                      <a:pt x="1154" y="8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106"/>
              <p:cNvSpPr/>
              <p:nvPr/>
            </p:nvSpPr>
            <p:spPr>
              <a:xfrm>
                <a:off x="-693360" y="2130167"/>
                <a:ext cx="98904" cy="402382"/>
              </a:xfrm>
              <a:custGeom>
                <a:rect b="b" l="l" r="r" t="t"/>
                <a:pathLst>
                  <a:path extrusionOk="0" h="3454" w="849">
                    <a:moveTo>
                      <a:pt x="0" y="1"/>
                    </a:moveTo>
                    <a:lnTo>
                      <a:pt x="26" y="3453"/>
                    </a:lnTo>
                    <a:lnTo>
                      <a:pt x="848" y="3453"/>
                    </a:lnTo>
                    <a:lnTo>
                      <a:pt x="6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106"/>
              <p:cNvSpPr/>
              <p:nvPr/>
            </p:nvSpPr>
            <p:spPr>
              <a:xfrm>
                <a:off x="-584671" y="2130167"/>
                <a:ext cx="150279" cy="402382"/>
              </a:xfrm>
              <a:custGeom>
                <a:rect b="b" l="l" r="r" t="t"/>
                <a:pathLst>
                  <a:path extrusionOk="0" h="3454" w="1290">
                    <a:moveTo>
                      <a:pt x="0" y="1"/>
                    </a:moveTo>
                    <a:lnTo>
                      <a:pt x="51" y="3453"/>
                    </a:lnTo>
                    <a:lnTo>
                      <a:pt x="1290" y="3453"/>
                    </a:lnTo>
                    <a:lnTo>
                      <a:pt x="10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106"/>
              <p:cNvSpPr/>
              <p:nvPr/>
            </p:nvSpPr>
            <p:spPr>
              <a:xfrm>
                <a:off x="-834667" y="2163835"/>
                <a:ext cx="131523" cy="368715"/>
              </a:xfrm>
              <a:custGeom>
                <a:rect b="b" l="l" r="r" t="t"/>
                <a:pathLst>
                  <a:path extrusionOk="0" h="3165" w="1129">
                    <a:moveTo>
                      <a:pt x="0" y="0"/>
                    </a:moveTo>
                    <a:lnTo>
                      <a:pt x="34" y="3164"/>
                    </a:lnTo>
                    <a:lnTo>
                      <a:pt x="1128" y="3164"/>
                    </a:lnTo>
                    <a:lnTo>
                      <a:pt x="1009" y="4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106"/>
              <p:cNvSpPr/>
              <p:nvPr/>
            </p:nvSpPr>
            <p:spPr>
              <a:xfrm>
                <a:off x="-915747" y="2158825"/>
                <a:ext cx="65354" cy="373724"/>
              </a:xfrm>
              <a:custGeom>
                <a:rect b="b" l="l" r="r" t="t"/>
                <a:pathLst>
                  <a:path extrusionOk="0" h="3208" w="561">
                    <a:moveTo>
                      <a:pt x="0" y="1"/>
                    </a:moveTo>
                    <a:lnTo>
                      <a:pt x="26" y="3207"/>
                    </a:lnTo>
                    <a:lnTo>
                      <a:pt x="560" y="3207"/>
                    </a:lnTo>
                    <a:lnTo>
                      <a:pt x="4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106"/>
              <p:cNvSpPr/>
              <p:nvPr/>
            </p:nvSpPr>
            <p:spPr>
              <a:xfrm>
                <a:off x="-1146987" y="2279400"/>
                <a:ext cx="123601" cy="253149"/>
              </a:xfrm>
              <a:custGeom>
                <a:rect b="b" l="l" r="r" t="t"/>
                <a:pathLst>
                  <a:path extrusionOk="0" h="2173" w="1061">
                    <a:moveTo>
                      <a:pt x="0" y="1"/>
                    </a:moveTo>
                    <a:lnTo>
                      <a:pt x="111" y="2172"/>
                    </a:lnTo>
                    <a:lnTo>
                      <a:pt x="1061" y="2172"/>
                    </a:lnTo>
                    <a:lnTo>
                      <a:pt x="10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106"/>
              <p:cNvSpPr/>
              <p:nvPr/>
            </p:nvSpPr>
            <p:spPr>
              <a:xfrm>
                <a:off x="-1007660" y="2188532"/>
                <a:ext cx="86090" cy="344017"/>
              </a:xfrm>
              <a:custGeom>
                <a:rect b="b" l="l" r="r" t="t"/>
                <a:pathLst>
                  <a:path extrusionOk="0" h="2953" w="739">
                    <a:moveTo>
                      <a:pt x="0" y="0"/>
                    </a:moveTo>
                    <a:lnTo>
                      <a:pt x="26" y="2952"/>
                    </a:lnTo>
                    <a:lnTo>
                      <a:pt x="739" y="2952"/>
                    </a:lnTo>
                    <a:lnTo>
                      <a:pt x="662" y="43"/>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106"/>
              <p:cNvSpPr/>
              <p:nvPr/>
            </p:nvSpPr>
            <p:spPr>
              <a:xfrm>
                <a:off x="-671692" y="2496784"/>
                <a:ext cx="60461" cy="22834"/>
              </a:xfrm>
              <a:custGeom>
                <a:rect b="b" l="l" r="r" t="t"/>
                <a:pathLst>
                  <a:path extrusionOk="0" h="196" w="519">
                    <a:moveTo>
                      <a:pt x="1" y="1"/>
                    </a:moveTo>
                    <a:lnTo>
                      <a:pt x="1" y="196"/>
                    </a:lnTo>
                    <a:lnTo>
                      <a:pt x="518" y="196"/>
                    </a:lnTo>
                    <a:lnTo>
                      <a:pt x="5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106"/>
              <p:cNvSpPr/>
              <p:nvPr/>
            </p:nvSpPr>
            <p:spPr>
              <a:xfrm>
                <a:off x="-672624" y="2457291"/>
                <a:ext cx="60344" cy="23882"/>
              </a:xfrm>
              <a:custGeom>
                <a:rect b="b" l="l" r="r" t="t"/>
                <a:pathLst>
                  <a:path extrusionOk="0" h="205" w="518">
                    <a:moveTo>
                      <a:pt x="0" y="0"/>
                    </a:moveTo>
                    <a:lnTo>
                      <a:pt x="0" y="204"/>
                    </a:lnTo>
                    <a:lnTo>
                      <a:pt x="518" y="204"/>
                    </a:lnTo>
                    <a:lnTo>
                      <a:pt x="5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106"/>
              <p:cNvSpPr/>
              <p:nvPr/>
            </p:nvSpPr>
            <p:spPr>
              <a:xfrm>
                <a:off x="-801117" y="2484901"/>
                <a:ext cx="67334" cy="30755"/>
              </a:xfrm>
              <a:custGeom>
                <a:rect b="b" l="l" r="r" t="t"/>
                <a:pathLst>
                  <a:path extrusionOk="0" h="264" w="578">
                    <a:moveTo>
                      <a:pt x="0" y="1"/>
                    </a:moveTo>
                    <a:lnTo>
                      <a:pt x="9" y="264"/>
                    </a:lnTo>
                    <a:lnTo>
                      <a:pt x="577" y="264"/>
                    </a:lnTo>
                    <a:lnTo>
                      <a:pt x="5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106"/>
              <p:cNvSpPr/>
              <p:nvPr/>
            </p:nvSpPr>
            <p:spPr>
              <a:xfrm>
                <a:off x="-904913" y="2501793"/>
                <a:ext cx="40657" cy="17824"/>
              </a:xfrm>
              <a:custGeom>
                <a:rect b="b" l="l" r="r" t="t"/>
                <a:pathLst>
                  <a:path extrusionOk="0" h="153" w="349">
                    <a:moveTo>
                      <a:pt x="1" y="0"/>
                    </a:moveTo>
                    <a:lnTo>
                      <a:pt x="1" y="153"/>
                    </a:lnTo>
                    <a:lnTo>
                      <a:pt x="349" y="153"/>
                    </a:lnTo>
                    <a:lnTo>
                      <a:pt x="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106"/>
              <p:cNvSpPr/>
              <p:nvPr/>
            </p:nvSpPr>
            <p:spPr>
              <a:xfrm>
                <a:off x="-991817" y="2475115"/>
                <a:ext cx="47530" cy="42522"/>
              </a:xfrm>
              <a:custGeom>
                <a:rect b="b" l="l" r="r" t="t"/>
                <a:pathLst>
                  <a:path extrusionOk="0" h="365" w="408">
                    <a:moveTo>
                      <a:pt x="0" y="0"/>
                    </a:moveTo>
                    <a:lnTo>
                      <a:pt x="9" y="365"/>
                    </a:lnTo>
                    <a:lnTo>
                      <a:pt x="407"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106"/>
              <p:cNvSpPr/>
              <p:nvPr/>
            </p:nvSpPr>
            <p:spPr>
              <a:xfrm>
                <a:off x="-1256724" y="2204259"/>
                <a:ext cx="57432" cy="38677"/>
              </a:xfrm>
              <a:custGeom>
                <a:rect b="b" l="l" r="r" t="t"/>
                <a:pathLst>
                  <a:path extrusionOk="0" h="332" w="493">
                    <a:moveTo>
                      <a:pt x="1" y="1"/>
                    </a:moveTo>
                    <a:lnTo>
                      <a:pt x="1" y="306"/>
                    </a:lnTo>
                    <a:lnTo>
                      <a:pt x="493" y="332"/>
                    </a:lnTo>
                    <a:lnTo>
                      <a:pt x="484" y="2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106"/>
              <p:cNvSpPr/>
              <p:nvPr/>
            </p:nvSpPr>
            <p:spPr>
              <a:xfrm>
                <a:off x="-565916" y="2481989"/>
                <a:ext cx="111719" cy="38677"/>
              </a:xfrm>
              <a:custGeom>
                <a:rect b="b" l="l" r="r" t="t"/>
                <a:pathLst>
                  <a:path extrusionOk="0" h="332" w="959">
                    <a:moveTo>
                      <a:pt x="0" y="1"/>
                    </a:moveTo>
                    <a:lnTo>
                      <a:pt x="9" y="314"/>
                    </a:lnTo>
                    <a:lnTo>
                      <a:pt x="959" y="331"/>
                    </a:lnTo>
                    <a:lnTo>
                      <a:pt x="942" y="2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106"/>
              <p:cNvSpPr/>
              <p:nvPr/>
            </p:nvSpPr>
            <p:spPr>
              <a:xfrm>
                <a:off x="-1126251" y="2494803"/>
                <a:ext cx="85158" cy="22834"/>
              </a:xfrm>
              <a:custGeom>
                <a:rect b="b" l="l" r="r" t="t"/>
                <a:pathLst>
                  <a:path extrusionOk="0" h="196" w="731">
                    <a:moveTo>
                      <a:pt x="1" y="1"/>
                    </a:moveTo>
                    <a:lnTo>
                      <a:pt x="9" y="196"/>
                    </a:lnTo>
                    <a:lnTo>
                      <a:pt x="730" y="196"/>
                    </a:lnTo>
                    <a:lnTo>
                      <a:pt x="7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106"/>
            <p:cNvGrpSpPr/>
            <p:nvPr/>
          </p:nvGrpSpPr>
          <p:grpSpPr>
            <a:xfrm>
              <a:off x="169304" y="1844958"/>
              <a:ext cx="294730" cy="120364"/>
              <a:chOff x="-2184318" y="2154918"/>
              <a:chExt cx="863803" cy="352871"/>
            </a:xfrm>
          </p:grpSpPr>
          <p:sp>
            <p:nvSpPr>
              <p:cNvPr id="9199" name="Google Shape;9199;p106"/>
              <p:cNvSpPr/>
              <p:nvPr/>
            </p:nvSpPr>
            <p:spPr>
              <a:xfrm>
                <a:off x="-2184318" y="2154918"/>
                <a:ext cx="150279" cy="352871"/>
              </a:xfrm>
              <a:custGeom>
                <a:rect b="b" l="l" r="r" t="t"/>
                <a:pathLst>
                  <a:path extrusionOk="0" h="3029" w="1290">
                    <a:moveTo>
                      <a:pt x="0" y="0"/>
                    </a:moveTo>
                    <a:lnTo>
                      <a:pt x="51" y="3028"/>
                    </a:lnTo>
                    <a:lnTo>
                      <a:pt x="1289" y="3028"/>
                    </a:lnTo>
                    <a:lnTo>
                      <a:pt x="1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106"/>
              <p:cNvSpPr/>
              <p:nvPr/>
            </p:nvSpPr>
            <p:spPr>
              <a:xfrm>
                <a:off x="-1419535" y="2154918"/>
                <a:ext cx="99021" cy="352871"/>
              </a:xfrm>
              <a:custGeom>
                <a:rect b="b" l="l" r="r" t="t"/>
                <a:pathLst>
                  <a:path extrusionOk="0" h="3029" w="850">
                    <a:moveTo>
                      <a:pt x="1" y="0"/>
                    </a:moveTo>
                    <a:lnTo>
                      <a:pt x="35" y="3028"/>
                    </a:lnTo>
                    <a:lnTo>
                      <a:pt x="849" y="3028"/>
                    </a:lnTo>
                    <a:lnTo>
                      <a:pt x="6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201" name="Google Shape;9201;p106"/>
              <p:cNvSpPr/>
              <p:nvPr/>
            </p:nvSpPr>
            <p:spPr>
              <a:xfrm>
                <a:off x="-2018314" y="2154918"/>
                <a:ext cx="131523" cy="352871"/>
              </a:xfrm>
              <a:custGeom>
                <a:rect b="b" l="l" r="r" t="t"/>
                <a:pathLst>
                  <a:path extrusionOk="0" h="3029" w="1129">
                    <a:moveTo>
                      <a:pt x="34" y="0"/>
                    </a:moveTo>
                    <a:lnTo>
                      <a:pt x="0" y="3028"/>
                    </a:lnTo>
                    <a:lnTo>
                      <a:pt x="1018" y="3028"/>
                    </a:lnTo>
                    <a:lnTo>
                      <a:pt x="1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106"/>
              <p:cNvSpPr/>
              <p:nvPr/>
            </p:nvSpPr>
            <p:spPr>
              <a:xfrm>
                <a:off x="-1662542" y="2252660"/>
                <a:ext cx="94943" cy="255130"/>
              </a:xfrm>
              <a:custGeom>
                <a:rect b="b" l="l" r="r" t="t"/>
                <a:pathLst>
                  <a:path extrusionOk="0" h="2190" w="815">
                    <a:moveTo>
                      <a:pt x="42" y="1"/>
                    </a:moveTo>
                    <a:lnTo>
                      <a:pt x="0" y="2189"/>
                    </a:lnTo>
                    <a:lnTo>
                      <a:pt x="814" y="2189"/>
                    </a:lnTo>
                    <a:lnTo>
                      <a:pt x="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106"/>
              <p:cNvSpPr/>
              <p:nvPr/>
            </p:nvSpPr>
            <p:spPr>
              <a:xfrm>
                <a:off x="-1753523" y="2154918"/>
                <a:ext cx="77236" cy="352871"/>
              </a:xfrm>
              <a:custGeom>
                <a:rect b="b" l="l" r="r" t="t"/>
                <a:pathLst>
                  <a:path extrusionOk="0" h="3029" w="663">
                    <a:moveTo>
                      <a:pt x="1" y="0"/>
                    </a:moveTo>
                    <a:lnTo>
                      <a:pt x="68" y="3028"/>
                    </a:lnTo>
                    <a:lnTo>
                      <a:pt x="662" y="3028"/>
                    </a:lnTo>
                    <a:lnTo>
                      <a:pt x="6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106"/>
              <p:cNvSpPr/>
              <p:nvPr/>
            </p:nvSpPr>
            <p:spPr>
              <a:xfrm>
                <a:off x="-1886909" y="2189402"/>
                <a:ext cx="127562" cy="318388"/>
              </a:xfrm>
              <a:custGeom>
                <a:rect b="b" l="l" r="r" t="t"/>
                <a:pathLst>
                  <a:path extrusionOk="0" h="2733" w="1095">
                    <a:moveTo>
                      <a:pt x="94" y="1"/>
                    </a:moveTo>
                    <a:lnTo>
                      <a:pt x="0" y="2732"/>
                    </a:lnTo>
                    <a:lnTo>
                      <a:pt x="1095" y="2732"/>
                    </a:lnTo>
                    <a:lnTo>
                      <a:pt x="993" y="77"/>
                    </a:lnTo>
                    <a:lnTo>
                      <a:pt x="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106"/>
              <p:cNvSpPr/>
              <p:nvPr/>
            </p:nvSpPr>
            <p:spPr>
              <a:xfrm>
                <a:off x="-1560842" y="2183577"/>
                <a:ext cx="131639" cy="324213"/>
              </a:xfrm>
              <a:custGeom>
                <a:rect b="b" l="l" r="r" t="t"/>
                <a:pathLst>
                  <a:path extrusionOk="0" h="2783" w="1130">
                    <a:moveTo>
                      <a:pt x="1" y="0"/>
                    </a:moveTo>
                    <a:lnTo>
                      <a:pt x="35" y="2782"/>
                    </a:lnTo>
                    <a:lnTo>
                      <a:pt x="1129" y="2782"/>
                    </a:lnTo>
                    <a:lnTo>
                      <a:pt x="1010" y="4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106"/>
              <p:cNvSpPr/>
              <p:nvPr/>
            </p:nvSpPr>
            <p:spPr>
              <a:xfrm>
                <a:off x="-2000607" y="2469111"/>
                <a:ext cx="78168" cy="23882"/>
              </a:xfrm>
              <a:custGeom>
                <a:rect b="b" l="l" r="r" t="t"/>
                <a:pathLst>
                  <a:path extrusionOk="0" h="205" w="671">
                    <a:moveTo>
                      <a:pt x="1" y="1"/>
                    </a:moveTo>
                    <a:lnTo>
                      <a:pt x="1" y="204"/>
                    </a:lnTo>
                    <a:lnTo>
                      <a:pt x="663" y="204"/>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106"/>
              <p:cNvSpPr/>
              <p:nvPr/>
            </p:nvSpPr>
            <p:spPr>
              <a:xfrm>
                <a:off x="-1999558" y="2429619"/>
                <a:ext cx="78168" cy="23765"/>
              </a:xfrm>
              <a:custGeom>
                <a:rect b="b" l="l" r="r" t="t"/>
                <a:pathLst>
                  <a:path extrusionOk="0" h="204" w="671">
                    <a:moveTo>
                      <a:pt x="9" y="0"/>
                    </a:moveTo>
                    <a:lnTo>
                      <a:pt x="0" y="204"/>
                    </a:lnTo>
                    <a:lnTo>
                      <a:pt x="670" y="204"/>
                    </a:lnTo>
                    <a:lnTo>
                      <a:pt x="6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106"/>
              <p:cNvSpPr/>
              <p:nvPr/>
            </p:nvSpPr>
            <p:spPr>
              <a:xfrm>
                <a:off x="-1862212" y="2459209"/>
                <a:ext cx="76188" cy="30755"/>
              </a:xfrm>
              <a:custGeom>
                <a:rect b="b" l="l" r="r" t="t"/>
                <a:pathLst>
                  <a:path extrusionOk="0" h="264" w="654">
                    <a:moveTo>
                      <a:pt x="9" y="1"/>
                    </a:moveTo>
                    <a:lnTo>
                      <a:pt x="0" y="264"/>
                    </a:lnTo>
                    <a:lnTo>
                      <a:pt x="645" y="264"/>
                    </a:lnTo>
                    <a:lnTo>
                      <a:pt x="6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106"/>
              <p:cNvSpPr/>
              <p:nvPr/>
            </p:nvSpPr>
            <p:spPr>
              <a:xfrm>
                <a:off x="-2006548" y="2169713"/>
                <a:ext cx="87138" cy="20853"/>
              </a:xfrm>
              <a:custGeom>
                <a:rect b="b" l="l" r="r" t="t"/>
                <a:pathLst>
                  <a:path extrusionOk="0" h="179" w="748">
                    <a:moveTo>
                      <a:pt x="1" y="0"/>
                    </a:moveTo>
                    <a:lnTo>
                      <a:pt x="1" y="178"/>
                    </a:lnTo>
                    <a:lnTo>
                      <a:pt x="747" y="178"/>
                    </a:lnTo>
                    <a:lnTo>
                      <a:pt x="7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106"/>
              <p:cNvSpPr/>
              <p:nvPr/>
            </p:nvSpPr>
            <p:spPr>
              <a:xfrm>
                <a:off x="-1644834" y="2473072"/>
                <a:ext cx="58480" cy="18873"/>
              </a:xfrm>
              <a:custGeom>
                <a:rect b="b" l="l" r="r" t="t"/>
                <a:pathLst>
                  <a:path extrusionOk="0" h="162" w="502">
                    <a:moveTo>
                      <a:pt x="9" y="1"/>
                    </a:moveTo>
                    <a:lnTo>
                      <a:pt x="1" y="162"/>
                    </a:lnTo>
                    <a:lnTo>
                      <a:pt x="493" y="162"/>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106"/>
              <p:cNvSpPr/>
              <p:nvPr/>
            </p:nvSpPr>
            <p:spPr>
              <a:xfrm>
                <a:off x="-1732787" y="2452336"/>
                <a:ext cx="46598" cy="44619"/>
              </a:xfrm>
              <a:custGeom>
                <a:rect b="b" l="l" r="r" t="t"/>
                <a:pathLst>
                  <a:path extrusionOk="0" h="383" w="400">
                    <a:moveTo>
                      <a:pt x="399" y="0"/>
                    </a:moveTo>
                    <a:lnTo>
                      <a:pt x="1" y="17"/>
                    </a:lnTo>
                    <a:lnTo>
                      <a:pt x="1" y="382"/>
                    </a:lnTo>
                    <a:lnTo>
                      <a:pt x="399"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106"/>
              <p:cNvSpPr/>
              <p:nvPr/>
            </p:nvSpPr>
            <p:spPr>
              <a:xfrm>
                <a:off x="-1533117" y="2202333"/>
                <a:ext cx="68266" cy="36697"/>
              </a:xfrm>
              <a:custGeom>
                <a:rect b="b" l="l" r="r" t="t"/>
                <a:pathLst>
                  <a:path extrusionOk="0" h="315" w="586">
                    <a:moveTo>
                      <a:pt x="9" y="0"/>
                    </a:moveTo>
                    <a:lnTo>
                      <a:pt x="0" y="314"/>
                    </a:lnTo>
                    <a:lnTo>
                      <a:pt x="586" y="314"/>
                    </a:lnTo>
                    <a:lnTo>
                      <a:pt x="5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106"/>
              <p:cNvSpPr/>
              <p:nvPr/>
            </p:nvSpPr>
            <p:spPr>
              <a:xfrm>
                <a:off x="-1412546" y="2173674"/>
                <a:ext cx="55452" cy="38677"/>
              </a:xfrm>
              <a:custGeom>
                <a:rect b="b" l="l" r="r" t="t"/>
                <a:pathLst>
                  <a:path extrusionOk="0" h="332" w="476">
                    <a:moveTo>
                      <a:pt x="9" y="0"/>
                    </a:moveTo>
                    <a:lnTo>
                      <a:pt x="0" y="306"/>
                    </a:lnTo>
                    <a:lnTo>
                      <a:pt x="467" y="331"/>
                    </a:lnTo>
                    <a:lnTo>
                      <a:pt x="475" y="17"/>
                    </a:lnTo>
                    <a:lnTo>
                      <a:pt x="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106"/>
              <p:cNvSpPr/>
              <p:nvPr/>
            </p:nvSpPr>
            <p:spPr>
              <a:xfrm>
                <a:off x="-2153796" y="2449307"/>
                <a:ext cx="68383" cy="38677"/>
              </a:xfrm>
              <a:custGeom>
                <a:rect b="b" l="l" r="r" t="t"/>
                <a:pathLst>
                  <a:path extrusionOk="0" h="332" w="587">
                    <a:moveTo>
                      <a:pt x="586" y="1"/>
                    </a:moveTo>
                    <a:lnTo>
                      <a:pt x="9" y="26"/>
                    </a:lnTo>
                    <a:lnTo>
                      <a:pt x="1" y="332"/>
                    </a:lnTo>
                    <a:lnTo>
                      <a:pt x="578" y="306"/>
                    </a:lnTo>
                    <a:lnTo>
                      <a:pt x="5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106"/>
              <p:cNvSpPr/>
              <p:nvPr/>
            </p:nvSpPr>
            <p:spPr>
              <a:xfrm>
                <a:off x="-2172552" y="2174606"/>
                <a:ext cx="87138" cy="37745"/>
              </a:xfrm>
              <a:custGeom>
                <a:rect b="b" l="l" r="r" t="t"/>
                <a:pathLst>
                  <a:path extrusionOk="0" h="324" w="748">
                    <a:moveTo>
                      <a:pt x="747" y="1"/>
                    </a:moveTo>
                    <a:lnTo>
                      <a:pt x="9" y="18"/>
                    </a:lnTo>
                    <a:lnTo>
                      <a:pt x="1" y="323"/>
                    </a:lnTo>
                    <a:lnTo>
                      <a:pt x="739" y="315"/>
                    </a:lnTo>
                    <a:lnTo>
                      <a:pt x="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106"/>
              <p:cNvSpPr/>
              <p:nvPr/>
            </p:nvSpPr>
            <p:spPr>
              <a:xfrm>
                <a:off x="-1542087" y="2466199"/>
                <a:ext cx="90051" cy="27726"/>
              </a:xfrm>
              <a:custGeom>
                <a:rect b="b" l="l" r="r" t="t"/>
                <a:pathLst>
                  <a:path extrusionOk="0" h="238" w="773">
                    <a:moveTo>
                      <a:pt x="1" y="0"/>
                    </a:moveTo>
                    <a:lnTo>
                      <a:pt x="18" y="238"/>
                    </a:lnTo>
                    <a:lnTo>
                      <a:pt x="773" y="23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106"/>
              <p:cNvSpPr/>
              <p:nvPr/>
            </p:nvSpPr>
            <p:spPr>
              <a:xfrm>
                <a:off x="-1407653" y="2425658"/>
                <a:ext cx="68266" cy="73277"/>
              </a:xfrm>
              <a:custGeom>
                <a:rect b="b" l="l" r="r" t="t"/>
                <a:pathLst>
                  <a:path extrusionOk="0" h="629" w="586">
                    <a:moveTo>
                      <a:pt x="1" y="0"/>
                    </a:moveTo>
                    <a:lnTo>
                      <a:pt x="9" y="628"/>
                    </a:lnTo>
                    <a:lnTo>
                      <a:pt x="586" y="628"/>
                    </a:lnTo>
                    <a:lnTo>
                      <a:pt x="5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106"/>
            <p:cNvGrpSpPr/>
            <p:nvPr/>
          </p:nvGrpSpPr>
          <p:grpSpPr>
            <a:xfrm>
              <a:off x="541809" y="1838240"/>
              <a:ext cx="220265" cy="126588"/>
              <a:chOff x="3220874" y="332628"/>
              <a:chExt cx="237277" cy="136395"/>
            </a:xfrm>
          </p:grpSpPr>
          <p:sp>
            <p:nvSpPr>
              <p:cNvPr id="9219" name="Google Shape;9219;p106"/>
              <p:cNvSpPr/>
              <p:nvPr/>
            </p:nvSpPr>
            <p:spPr>
              <a:xfrm>
                <a:off x="3408496" y="332628"/>
                <a:ext cx="35866" cy="136395"/>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106"/>
              <p:cNvSpPr/>
              <p:nvPr/>
            </p:nvSpPr>
            <p:spPr>
              <a:xfrm>
                <a:off x="3381228" y="346070"/>
                <a:ext cx="34201" cy="122953"/>
              </a:xfrm>
              <a:custGeom>
                <a:rect b="b" l="l" r="r" t="t"/>
                <a:pathLst>
                  <a:path extrusionOk="0" h="3174" w="883">
                    <a:moveTo>
                      <a:pt x="128" y="1"/>
                    </a:moveTo>
                    <a:lnTo>
                      <a:pt x="0" y="3174"/>
                    </a:lnTo>
                    <a:lnTo>
                      <a:pt x="883" y="3174"/>
                    </a:lnTo>
                    <a:lnTo>
                      <a:pt x="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106"/>
              <p:cNvSpPr/>
              <p:nvPr/>
            </p:nvSpPr>
            <p:spPr>
              <a:xfrm>
                <a:off x="3303995" y="332628"/>
                <a:ext cx="76613" cy="136395"/>
              </a:xfrm>
              <a:custGeom>
                <a:rect b="b" l="l" r="r" t="t"/>
                <a:pathLst>
                  <a:path extrusionOk="0" h="3521" w="1978">
                    <a:moveTo>
                      <a:pt x="69" y="0"/>
                    </a:moveTo>
                    <a:lnTo>
                      <a:pt x="1" y="3521"/>
                    </a:lnTo>
                    <a:lnTo>
                      <a:pt x="1799" y="3521"/>
                    </a:lnTo>
                    <a:lnTo>
                      <a:pt x="19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106"/>
              <p:cNvSpPr/>
              <p:nvPr/>
            </p:nvSpPr>
            <p:spPr>
              <a:xfrm>
                <a:off x="3254068" y="343126"/>
                <a:ext cx="73321" cy="125897"/>
              </a:xfrm>
              <a:custGeom>
                <a:rect b="b" l="l" r="r" t="t"/>
                <a:pathLst>
                  <a:path extrusionOk="0" h="3250" w="1893">
                    <a:moveTo>
                      <a:pt x="85" y="1"/>
                    </a:moveTo>
                    <a:lnTo>
                      <a:pt x="1" y="3250"/>
                    </a:lnTo>
                    <a:lnTo>
                      <a:pt x="1892" y="3250"/>
                    </a:lnTo>
                    <a:lnTo>
                      <a:pt x="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106"/>
              <p:cNvSpPr/>
              <p:nvPr/>
            </p:nvSpPr>
            <p:spPr>
              <a:xfrm>
                <a:off x="3438747" y="332628"/>
                <a:ext cx="19405" cy="136395"/>
              </a:xfrm>
              <a:custGeom>
                <a:rect b="b" l="l" r="r" t="t"/>
                <a:pathLst>
                  <a:path extrusionOk="0" h="3521" w="501">
                    <a:moveTo>
                      <a:pt x="102" y="0"/>
                    </a:moveTo>
                    <a:lnTo>
                      <a:pt x="0" y="3521"/>
                    </a:lnTo>
                    <a:lnTo>
                      <a:pt x="475" y="3521"/>
                    </a:lnTo>
                    <a:lnTo>
                      <a:pt x="5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106"/>
              <p:cNvSpPr/>
              <p:nvPr/>
            </p:nvSpPr>
            <p:spPr>
              <a:xfrm>
                <a:off x="3411130" y="346070"/>
                <a:ext cx="25331" cy="122953"/>
              </a:xfrm>
              <a:custGeom>
                <a:rect b="b" l="l" r="r" t="t"/>
                <a:pathLst>
                  <a:path extrusionOk="0" h="3174" w="654">
                    <a:moveTo>
                      <a:pt x="60" y="1"/>
                    </a:moveTo>
                    <a:lnTo>
                      <a:pt x="0" y="3174"/>
                    </a:lnTo>
                    <a:lnTo>
                      <a:pt x="628" y="3174"/>
                    </a:lnTo>
                    <a:lnTo>
                      <a:pt x="6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106"/>
              <p:cNvSpPr/>
              <p:nvPr/>
            </p:nvSpPr>
            <p:spPr>
              <a:xfrm>
                <a:off x="3359887" y="332628"/>
                <a:ext cx="40437" cy="136395"/>
              </a:xfrm>
              <a:custGeom>
                <a:rect b="b" l="l" r="r" t="t"/>
                <a:pathLst>
                  <a:path extrusionOk="0" h="3521" w="1044">
                    <a:moveTo>
                      <a:pt x="0" y="0"/>
                    </a:moveTo>
                    <a:lnTo>
                      <a:pt x="93" y="3521"/>
                    </a:lnTo>
                    <a:lnTo>
                      <a:pt x="1043" y="3521"/>
                    </a:lnTo>
                    <a:lnTo>
                      <a:pt x="10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106"/>
              <p:cNvSpPr/>
              <p:nvPr/>
            </p:nvSpPr>
            <p:spPr>
              <a:xfrm>
                <a:off x="3320457" y="343126"/>
                <a:ext cx="31877" cy="125897"/>
              </a:xfrm>
              <a:custGeom>
                <a:rect b="b" l="l" r="r" t="t"/>
                <a:pathLst>
                  <a:path extrusionOk="0" h="3250" w="823">
                    <a:moveTo>
                      <a:pt x="76" y="1"/>
                    </a:moveTo>
                    <a:lnTo>
                      <a:pt x="0" y="3250"/>
                    </a:lnTo>
                    <a:lnTo>
                      <a:pt x="823" y="3250"/>
                    </a:lnTo>
                    <a:lnTo>
                      <a:pt x="823" y="85"/>
                    </a:lnTo>
                    <a:lnTo>
                      <a:pt x="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106"/>
              <p:cNvSpPr/>
              <p:nvPr/>
            </p:nvSpPr>
            <p:spPr>
              <a:xfrm>
                <a:off x="3220874" y="374347"/>
                <a:ext cx="71694" cy="94674"/>
              </a:xfrm>
              <a:custGeom>
                <a:rect b="b" l="l" r="r" t="t"/>
                <a:pathLst>
                  <a:path extrusionOk="0" h="2444" w="1851">
                    <a:moveTo>
                      <a:pt x="60" y="1"/>
                    </a:moveTo>
                    <a:lnTo>
                      <a:pt x="1" y="2444"/>
                    </a:lnTo>
                    <a:lnTo>
                      <a:pt x="1850" y="2444"/>
                    </a:lnTo>
                    <a:lnTo>
                      <a:pt x="18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106"/>
              <p:cNvSpPr/>
              <p:nvPr/>
            </p:nvSpPr>
            <p:spPr>
              <a:xfrm>
                <a:off x="3285597" y="374347"/>
                <a:ext cx="27306" cy="94674"/>
              </a:xfrm>
              <a:custGeom>
                <a:rect b="b" l="l" r="r" t="t"/>
                <a:pathLst>
                  <a:path extrusionOk="0" h="2444" w="705">
                    <a:moveTo>
                      <a:pt x="35" y="1"/>
                    </a:moveTo>
                    <a:lnTo>
                      <a:pt x="1" y="2444"/>
                    </a:lnTo>
                    <a:lnTo>
                      <a:pt x="705" y="2444"/>
                    </a:lnTo>
                    <a:lnTo>
                      <a:pt x="7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106"/>
              <p:cNvSpPr/>
              <p:nvPr/>
            </p:nvSpPr>
            <p:spPr>
              <a:xfrm>
                <a:off x="3414732" y="443027"/>
                <a:ext cx="18785" cy="8251"/>
              </a:xfrm>
              <a:custGeom>
                <a:rect b="b" l="l" r="r" t="t"/>
                <a:pathLst>
                  <a:path extrusionOk="0" h="213" w="485">
                    <a:moveTo>
                      <a:pt x="1" y="0"/>
                    </a:moveTo>
                    <a:lnTo>
                      <a:pt x="1" y="213"/>
                    </a:lnTo>
                    <a:lnTo>
                      <a:pt x="484" y="213"/>
                    </a:lnTo>
                    <a:lnTo>
                      <a:pt x="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106"/>
              <p:cNvSpPr/>
              <p:nvPr/>
            </p:nvSpPr>
            <p:spPr>
              <a:xfrm>
                <a:off x="3365774" y="335572"/>
                <a:ext cx="29630" cy="14178"/>
              </a:xfrm>
              <a:custGeom>
                <a:rect b="b" l="l" r="r" t="t"/>
                <a:pathLst>
                  <a:path extrusionOk="0" h="366" w="765">
                    <a:moveTo>
                      <a:pt x="764" y="1"/>
                    </a:moveTo>
                    <a:lnTo>
                      <a:pt x="1" y="17"/>
                    </a:lnTo>
                    <a:lnTo>
                      <a:pt x="1" y="365"/>
                    </a:lnTo>
                    <a:lnTo>
                      <a:pt x="764" y="348"/>
                    </a:lnTo>
                    <a:lnTo>
                      <a:pt x="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106"/>
              <p:cNvSpPr/>
              <p:nvPr/>
            </p:nvSpPr>
            <p:spPr>
              <a:xfrm>
                <a:off x="3369725" y="450270"/>
                <a:ext cx="25990" cy="14139"/>
              </a:xfrm>
              <a:custGeom>
                <a:rect b="b" l="l" r="r" t="t"/>
                <a:pathLst>
                  <a:path extrusionOk="0" h="365" w="671">
                    <a:moveTo>
                      <a:pt x="671" y="0"/>
                    </a:moveTo>
                    <a:lnTo>
                      <a:pt x="1" y="26"/>
                    </a:lnTo>
                    <a:lnTo>
                      <a:pt x="1" y="365"/>
                    </a:lnTo>
                    <a:lnTo>
                      <a:pt x="671" y="348"/>
                    </a:lnTo>
                    <a:lnTo>
                      <a:pt x="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106"/>
              <p:cNvSpPr/>
              <p:nvPr/>
            </p:nvSpPr>
            <p:spPr>
              <a:xfrm>
                <a:off x="3420968" y="354321"/>
                <a:ext cx="7282" cy="11505"/>
              </a:xfrm>
              <a:custGeom>
                <a:rect b="b" l="l" r="r" t="t"/>
                <a:pathLst>
                  <a:path extrusionOk="0" h="297" w="188">
                    <a:moveTo>
                      <a:pt x="94" y="0"/>
                    </a:moveTo>
                    <a:cubicBezTo>
                      <a:pt x="43" y="0"/>
                      <a:pt x="1" y="59"/>
                      <a:pt x="1" y="144"/>
                    </a:cubicBezTo>
                    <a:cubicBezTo>
                      <a:pt x="1" y="229"/>
                      <a:pt x="43" y="297"/>
                      <a:pt x="94" y="297"/>
                    </a:cubicBezTo>
                    <a:cubicBezTo>
                      <a:pt x="145" y="297"/>
                      <a:pt x="188" y="229"/>
                      <a:pt x="188" y="144"/>
                    </a:cubicBezTo>
                    <a:cubicBezTo>
                      <a:pt x="188" y="59"/>
                      <a:pt x="145" y="0"/>
                      <a:pt x="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106"/>
            <p:cNvGrpSpPr/>
            <p:nvPr/>
          </p:nvGrpSpPr>
          <p:grpSpPr>
            <a:xfrm>
              <a:off x="217059" y="2006648"/>
              <a:ext cx="227777" cy="135039"/>
              <a:chOff x="217059" y="1148285"/>
              <a:chExt cx="227777" cy="135039"/>
            </a:xfrm>
          </p:grpSpPr>
          <p:sp>
            <p:nvSpPr>
              <p:cNvPr id="9234" name="Google Shape;9234;p106"/>
              <p:cNvSpPr/>
              <p:nvPr/>
            </p:nvSpPr>
            <p:spPr>
              <a:xfrm>
                <a:off x="409321" y="1148285"/>
                <a:ext cx="35514" cy="135039"/>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106"/>
              <p:cNvSpPr/>
              <p:nvPr/>
            </p:nvSpPr>
            <p:spPr>
              <a:xfrm>
                <a:off x="382014" y="1161594"/>
                <a:ext cx="34172" cy="121731"/>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106"/>
              <p:cNvSpPr/>
              <p:nvPr/>
            </p:nvSpPr>
            <p:spPr>
              <a:xfrm>
                <a:off x="288318" y="1148285"/>
                <a:ext cx="75823" cy="135039"/>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106"/>
              <p:cNvSpPr/>
              <p:nvPr/>
            </p:nvSpPr>
            <p:spPr>
              <a:xfrm>
                <a:off x="238537" y="1158679"/>
                <a:ext cx="72908" cy="124646"/>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106"/>
              <p:cNvSpPr/>
              <p:nvPr/>
            </p:nvSpPr>
            <p:spPr>
              <a:xfrm>
                <a:off x="343623" y="1148285"/>
                <a:ext cx="40040" cy="135039"/>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106"/>
              <p:cNvSpPr/>
              <p:nvPr/>
            </p:nvSpPr>
            <p:spPr>
              <a:xfrm>
                <a:off x="304235" y="1158679"/>
                <a:ext cx="31948" cy="124646"/>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106"/>
              <p:cNvSpPr/>
              <p:nvPr/>
            </p:nvSpPr>
            <p:spPr>
              <a:xfrm>
                <a:off x="217059" y="1189591"/>
                <a:ext cx="73867" cy="93734"/>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106"/>
              <p:cNvSpPr/>
              <p:nvPr/>
            </p:nvSpPr>
            <p:spPr>
              <a:xfrm>
                <a:off x="349453" y="1161592"/>
                <a:ext cx="28994" cy="14037"/>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106"/>
              <p:cNvSpPr/>
              <p:nvPr/>
            </p:nvSpPr>
            <p:spPr>
              <a:xfrm>
                <a:off x="349465" y="1251430"/>
                <a:ext cx="25428" cy="13999"/>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43" name="Google Shape;9243;p106"/>
          <p:cNvSpPr txBox="1"/>
          <p:nvPr/>
        </p:nvSpPr>
        <p:spPr>
          <a:xfrm>
            <a:off x="720000" y="1449325"/>
            <a:ext cx="2216400" cy="47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Abril Fatface"/>
                <a:ea typeface="Abril Fatface"/>
                <a:cs typeface="Abril Fatface"/>
                <a:sym typeface="Abril Fatface"/>
              </a:rPr>
              <a:t>The lost</a:t>
            </a:r>
            <a:endParaRPr sz="2000">
              <a:solidFill>
                <a:schemeClr val="dk2"/>
              </a:solidFill>
              <a:latin typeface="Abril Fatface"/>
              <a:ea typeface="Abril Fatface"/>
              <a:cs typeface="Abril Fatface"/>
              <a:sym typeface="Abril Fatface"/>
            </a:endParaRPr>
          </a:p>
        </p:txBody>
      </p:sp>
      <p:sp>
        <p:nvSpPr>
          <p:cNvPr id="9244" name="Google Shape;9244;p106"/>
          <p:cNvSpPr txBox="1"/>
          <p:nvPr/>
        </p:nvSpPr>
        <p:spPr>
          <a:xfrm>
            <a:off x="720000" y="1790251"/>
            <a:ext cx="2216400" cy="617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Inter"/>
                <a:ea typeface="Inter"/>
                <a:cs typeface="Inter"/>
                <a:sym typeface="Inter"/>
              </a:rPr>
              <a:t>Despite being red, Mars is actually a cold place</a:t>
            </a:r>
            <a:endParaRPr>
              <a:solidFill>
                <a:schemeClr val="dk1"/>
              </a:solidFill>
              <a:latin typeface="Inter"/>
              <a:ea typeface="Inter"/>
              <a:cs typeface="Inter"/>
              <a:sym typeface="Inter"/>
            </a:endParaRPr>
          </a:p>
        </p:txBody>
      </p:sp>
      <p:sp>
        <p:nvSpPr>
          <p:cNvPr id="9245" name="Google Shape;9245;p106"/>
          <p:cNvSpPr txBox="1"/>
          <p:nvPr/>
        </p:nvSpPr>
        <p:spPr>
          <a:xfrm>
            <a:off x="720000" y="3120450"/>
            <a:ext cx="2216400" cy="47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Abril Fatface"/>
                <a:ea typeface="Abril Fatface"/>
                <a:cs typeface="Abril Fatface"/>
                <a:sym typeface="Abril Fatface"/>
              </a:rPr>
              <a:t>The beat</a:t>
            </a:r>
            <a:endParaRPr sz="2000">
              <a:solidFill>
                <a:schemeClr val="dk1"/>
              </a:solidFill>
              <a:latin typeface="Abril Fatface"/>
              <a:ea typeface="Abril Fatface"/>
              <a:cs typeface="Abril Fatface"/>
              <a:sym typeface="Abril Fatface"/>
            </a:endParaRPr>
          </a:p>
        </p:txBody>
      </p:sp>
      <p:sp>
        <p:nvSpPr>
          <p:cNvPr id="9246" name="Google Shape;9246;p106"/>
          <p:cNvSpPr txBox="1"/>
          <p:nvPr/>
        </p:nvSpPr>
        <p:spPr>
          <a:xfrm>
            <a:off x="720000" y="3461376"/>
            <a:ext cx="2216400" cy="617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Inter"/>
                <a:ea typeface="Inter"/>
                <a:cs typeface="Inter"/>
                <a:sym typeface="Inter"/>
              </a:rPr>
              <a:t>Jupiter is the biggest planet of them all</a:t>
            </a:r>
            <a:endParaRPr>
              <a:solidFill>
                <a:schemeClr val="dk1"/>
              </a:solidFill>
              <a:latin typeface="Inter"/>
              <a:ea typeface="Inter"/>
              <a:cs typeface="Inter"/>
              <a:sym typeface="Inter"/>
            </a:endParaRPr>
          </a:p>
        </p:txBody>
      </p:sp>
      <p:sp>
        <p:nvSpPr>
          <p:cNvPr id="9247" name="Google Shape;9247;p106"/>
          <p:cNvSpPr txBox="1"/>
          <p:nvPr/>
        </p:nvSpPr>
        <p:spPr>
          <a:xfrm>
            <a:off x="6207525" y="3120450"/>
            <a:ext cx="2216400" cy="47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Abril Fatface"/>
                <a:ea typeface="Abril Fatface"/>
                <a:cs typeface="Abril Fatface"/>
                <a:sym typeface="Abril Fatface"/>
              </a:rPr>
              <a:t>Concrete poetry</a:t>
            </a:r>
            <a:endParaRPr sz="2000">
              <a:solidFill>
                <a:schemeClr val="dk1"/>
              </a:solidFill>
              <a:latin typeface="Abril Fatface"/>
              <a:ea typeface="Abril Fatface"/>
              <a:cs typeface="Abril Fatface"/>
              <a:sym typeface="Abril Fatface"/>
            </a:endParaRPr>
          </a:p>
        </p:txBody>
      </p:sp>
      <p:sp>
        <p:nvSpPr>
          <p:cNvPr id="9248" name="Google Shape;9248;p106"/>
          <p:cNvSpPr txBox="1"/>
          <p:nvPr/>
        </p:nvSpPr>
        <p:spPr>
          <a:xfrm>
            <a:off x="6207525" y="3461376"/>
            <a:ext cx="2216400" cy="6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Saturn is a gas giant and has several rings</a:t>
            </a:r>
            <a:endParaRPr>
              <a:solidFill>
                <a:schemeClr val="dk1"/>
              </a:solidFill>
              <a:latin typeface="Inter"/>
              <a:ea typeface="Inter"/>
              <a:cs typeface="Inter"/>
              <a:sym typeface="Inter"/>
            </a:endParaRPr>
          </a:p>
        </p:txBody>
      </p:sp>
      <p:sp>
        <p:nvSpPr>
          <p:cNvPr id="9249" name="Google Shape;9249;p106"/>
          <p:cNvSpPr txBox="1"/>
          <p:nvPr/>
        </p:nvSpPr>
        <p:spPr>
          <a:xfrm>
            <a:off x="6207525" y="1449325"/>
            <a:ext cx="2216400" cy="47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Abril Fatface"/>
                <a:ea typeface="Abril Fatface"/>
                <a:cs typeface="Abril Fatface"/>
                <a:sym typeface="Abril Fatface"/>
              </a:rPr>
              <a:t>Postmodernism</a:t>
            </a:r>
            <a:endParaRPr sz="2000">
              <a:solidFill>
                <a:schemeClr val="dk2"/>
              </a:solidFill>
              <a:latin typeface="Abril Fatface"/>
              <a:ea typeface="Abril Fatface"/>
              <a:cs typeface="Abril Fatface"/>
              <a:sym typeface="Abril Fatface"/>
            </a:endParaRPr>
          </a:p>
        </p:txBody>
      </p:sp>
      <p:sp>
        <p:nvSpPr>
          <p:cNvPr id="9250" name="Google Shape;9250;p106"/>
          <p:cNvSpPr txBox="1"/>
          <p:nvPr/>
        </p:nvSpPr>
        <p:spPr>
          <a:xfrm>
            <a:off x="6207525" y="1790251"/>
            <a:ext cx="2216400" cy="6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cxnSp>
        <p:nvCxnSpPr>
          <p:cNvPr id="9251" name="Google Shape;9251;p106"/>
          <p:cNvCxnSpPr>
            <a:stCxn id="9243" idx="3"/>
          </p:cNvCxnSpPr>
          <p:nvPr/>
        </p:nvCxnSpPr>
        <p:spPr>
          <a:xfrm>
            <a:off x="2936400" y="1688425"/>
            <a:ext cx="968400" cy="968400"/>
          </a:xfrm>
          <a:prstGeom prst="bentConnector2">
            <a:avLst/>
          </a:prstGeom>
          <a:noFill/>
          <a:ln cap="flat" cmpd="sng" w="19050">
            <a:solidFill>
              <a:schemeClr val="dk1"/>
            </a:solidFill>
            <a:prstDash val="solid"/>
            <a:round/>
            <a:headEnd len="med" w="med" type="none"/>
            <a:tailEnd len="med" w="med" type="oval"/>
          </a:ln>
        </p:spPr>
      </p:cxnSp>
      <p:cxnSp>
        <p:nvCxnSpPr>
          <p:cNvPr id="9252" name="Google Shape;9252;p106"/>
          <p:cNvCxnSpPr>
            <a:stCxn id="9245" idx="3"/>
          </p:cNvCxnSpPr>
          <p:nvPr/>
        </p:nvCxnSpPr>
        <p:spPr>
          <a:xfrm>
            <a:off x="2936400" y="3359550"/>
            <a:ext cx="840300" cy="6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9253" name="Google Shape;9253;p106"/>
          <p:cNvCxnSpPr>
            <a:stCxn id="9249" idx="1"/>
          </p:cNvCxnSpPr>
          <p:nvPr/>
        </p:nvCxnSpPr>
        <p:spPr>
          <a:xfrm flipH="1">
            <a:off x="4843425" y="1688425"/>
            <a:ext cx="1364100" cy="993000"/>
          </a:xfrm>
          <a:prstGeom prst="bentConnector3">
            <a:avLst>
              <a:gd fmla="val 99998" name="adj1"/>
            </a:avLst>
          </a:prstGeom>
          <a:noFill/>
          <a:ln cap="flat" cmpd="sng" w="19050">
            <a:solidFill>
              <a:schemeClr val="dk1"/>
            </a:solidFill>
            <a:prstDash val="solid"/>
            <a:round/>
            <a:headEnd len="med" w="med" type="none"/>
            <a:tailEnd len="med" w="med" type="oval"/>
          </a:ln>
        </p:spPr>
      </p:cxnSp>
      <p:cxnSp>
        <p:nvCxnSpPr>
          <p:cNvPr id="9254" name="Google Shape;9254;p106"/>
          <p:cNvCxnSpPr>
            <a:stCxn id="9247" idx="1"/>
          </p:cNvCxnSpPr>
          <p:nvPr/>
        </p:nvCxnSpPr>
        <p:spPr>
          <a:xfrm rot="10800000">
            <a:off x="5555625" y="3184950"/>
            <a:ext cx="651900" cy="174600"/>
          </a:xfrm>
          <a:prstGeom prst="bentConnector3">
            <a:avLst>
              <a:gd fmla="val 50000" name="adj1"/>
            </a:avLst>
          </a:prstGeom>
          <a:noFill/>
          <a:ln cap="flat" cmpd="sng" w="19050">
            <a:solidFill>
              <a:schemeClr val="dk1"/>
            </a:solidFill>
            <a:prstDash val="solid"/>
            <a:round/>
            <a:headEnd len="med" w="med" type="none"/>
            <a:tailEnd len="med" w="med" type="oval"/>
          </a:ln>
        </p:spPr>
      </p:cxnSp>
      <p:grpSp>
        <p:nvGrpSpPr>
          <p:cNvPr id="9255" name="Google Shape;9255;p106"/>
          <p:cNvGrpSpPr/>
          <p:nvPr/>
        </p:nvGrpSpPr>
        <p:grpSpPr>
          <a:xfrm>
            <a:off x="638863" y="788388"/>
            <a:ext cx="714950" cy="378500"/>
            <a:chOff x="-1074225" y="4512538"/>
            <a:chExt cx="714950" cy="378500"/>
          </a:xfrm>
        </p:grpSpPr>
        <p:sp>
          <p:nvSpPr>
            <p:cNvPr id="9256" name="Google Shape;9256;p106"/>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106"/>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106"/>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106"/>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106"/>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106"/>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106"/>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106"/>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106"/>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106"/>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106"/>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106"/>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106"/>
          <p:cNvGrpSpPr/>
          <p:nvPr/>
        </p:nvGrpSpPr>
        <p:grpSpPr>
          <a:xfrm flipH="1" rot="1321491">
            <a:off x="8073314" y="4237833"/>
            <a:ext cx="714934" cy="378491"/>
            <a:chOff x="-1074225" y="4512538"/>
            <a:chExt cx="714950" cy="378500"/>
          </a:xfrm>
        </p:grpSpPr>
        <p:sp>
          <p:nvSpPr>
            <p:cNvPr id="9269" name="Google Shape;9269;p106"/>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106"/>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106"/>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106"/>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106"/>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106"/>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106"/>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106"/>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106"/>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106"/>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106"/>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9154"/>
                                        </p:tgtEl>
                                        <p:attrNameLst>
                                          <p:attrName>style.visibility</p:attrName>
                                        </p:attrNameLst>
                                      </p:cBhvr>
                                      <p:to>
                                        <p:strVal val="visible"/>
                                      </p:to>
                                    </p:set>
                                    <p:anim calcmode="lin" valueType="num">
                                      <p:cBhvr additive="base">
                                        <p:cTn dur="400"/>
                                        <p:tgtEl>
                                          <p:spTgt spid="9154"/>
                                        </p:tgtEl>
                                        <p:attrNameLst>
                                          <p:attrName>ppt_x</p:attrName>
                                        </p:attrNameLst>
                                      </p:cBhvr>
                                      <p:tavLst>
                                        <p:tav fmla="" tm="0">
                                          <p:val>
                                            <p:strVal val="#ppt_x-1"/>
                                          </p:val>
                                        </p:tav>
                                        <p:tav fmla="" tm="100000">
                                          <p:val>
                                            <p:strVal val="#ppt_x"/>
                                          </p:val>
                                        </p:tav>
                                      </p:tavLst>
                                    </p:anim>
                                  </p:childTnLst>
                                </p:cTn>
                              </p:par>
                            </p:childTnLst>
                          </p:cTn>
                        </p:par>
                        <p:par>
                          <p:cTn fill="hold">
                            <p:stCondLst>
                              <p:cond delay="400"/>
                            </p:stCondLst>
                            <p:childTnLst>
                              <p:par>
                                <p:cTn fill="hold" nodeType="afterEffect" presetClass="entr" presetID="23" presetSubtype="16">
                                  <p:stCondLst>
                                    <p:cond delay="0"/>
                                  </p:stCondLst>
                                  <p:childTnLst>
                                    <p:set>
                                      <p:cBhvr>
                                        <p:cTn dur="1" fill="hold">
                                          <p:stCondLst>
                                            <p:cond delay="0"/>
                                          </p:stCondLst>
                                        </p:cTn>
                                        <p:tgtEl>
                                          <p:spTgt spid="9155"/>
                                        </p:tgtEl>
                                        <p:attrNameLst>
                                          <p:attrName>style.visibility</p:attrName>
                                        </p:attrNameLst>
                                      </p:cBhvr>
                                      <p:to>
                                        <p:strVal val="visible"/>
                                      </p:to>
                                    </p:set>
                                    <p:anim calcmode="lin" valueType="num">
                                      <p:cBhvr additive="base">
                                        <p:cTn dur="300"/>
                                        <p:tgtEl>
                                          <p:spTgt spid="9155"/>
                                        </p:tgtEl>
                                        <p:attrNameLst>
                                          <p:attrName>ppt_w</p:attrName>
                                        </p:attrNameLst>
                                      </p:cBhvr>
                                      <p:tavLst>
                                        <p:tav fmla="" tm="0">
                                          <p:val>
                                            <p:strVal val="0"/>
                                          </p:val>
                                        </p:tav>
                                        <p:tav fmla="" tm="100000">
                                          <p:val>
                                            <p:strVal val="#ppt_w"/>
                                          </p:val>
                                        </p:tav>
                                      </p:tavLst>
                                    </p:anim>
                                    <p:anim calcmode="lin" valueType="num">
                                      <p:cBhvr additive="base">
                                        <p:cTn dur="300"/>
                                        <p:tgtEl>
                                          <p:spTgt spid="915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3" name="Shape 9283"/>
        <p:cNvGrpSpPr/>
        <p:nvPr/>
      </p:nvGrpSpPr>
      <p:grpSpPr>
        <a:xfrm>
          <a:off x="0" y="0"/>
          <a:ext cx="0" cy="0"/>
          <a:chOff x="0" y="0"/>
          <a:chExt cx="0" cy="0"/>
        </a:xfrm>
      </p:grpSpPr>
      <p:sp>
        <p:nvSpPr>
          <p:cNvPr id="9284" name="Google Shape;9284;p107"/>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t>
            </a:r>
            <a:r>
              <a:rPr lang="en"/>
              <a:t>ataloging of books</a:t>
            </a:r>
            <a:endParaRPr/>
          </a:p>
        </p:txBody>
      </p:sp>
      <p:graphicFrame>
        <p:nvGraphicFramePr>
          <p:cNvPr id="9285" name="Google Shape;9285;p107"/>
          <p:cNvGraphicFramePr/>
          <p:nvPr/>
        </p:nvGraphicFramePr>
        <p:xfrm>
          <a:off x="720013" y="1535094"/>
          <a:ext cx="3000000" cy="3000000"/>
        </p:xfrm>
        <a:graphic>
          <a:graphicData uri="http://schemas.openxmlformats.org/drawingml/2006/table">
            <a:tbl>
              <a:tblPr>
                <a:noFill/>
                <a:tableStyleId>{1D5665FB-3F67-4618-846B-EAC83B2D7FE6}</a:tableStyleId>
              </a:tblPr>
              <a:tblGrid>
                <a:gridCol w="2120975"/>
                <a:gridCol w="1861000"/>
                <a:gridCol w="1861000"/>
                <a:gridCol w="1861000"/>
              </a:tblGrid>
              <a:tr h="39732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28575">
                      <a:solidFill>
                        <a:srgbClr val="666666">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Abril Fatface"/>
                          <a:ea typeface="Abril Fatface"/>
                          <a:cs typeface="Abril Fatface"/>
                          <a:sym typeface="Abril Fatface"/>
                        </a:rPr>
                        <a:t>Hall 1</a:t>
                      </a:r>
                      <a:endParaRPr sz="1800">
                        <a:solidFill>
                          <a:schemeClr val="lt1"/>
                        </a:solidFill>
                        <a:latin typeface="Abril Fatface"/>
                        <a:ea typeface="Abril Fatface"/>
                        <a:cs typeface="Abril Fatface"/>
                        <a:sym typeface="Abril Fatface"/>
                      </a:endParaRPr>
                    </a:p>
                  </a:txBody>
                  <a:tcPr marT="68575" marB="68575" marR="91425" marL="91425" anchor="ctr">
                    <a:lnL cap="flat" cmpd="sng" w="19050">
                      <a:solidFill>
                        <a:srgbClr val="B7B7B7">
                          <a:alpha val="0"/>
                        </a:srgbClr>
                      </a:solidFill>
                      <a:prstDash val="solid"/>
                      <a:round/>
                      <a:headEnd len="sm" w="sm" type="none"/>
                      <a:tailEnd len="sm" w="sm" type="none"/>
                    </a:lnL>
                    <a:lnR cap="flat" cmpd="sng" w="38100">
                      <a:solidFill>
                        <a:schemeClr val="lt1"/>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1800">
                          <a:solidFill>
                            <a:schemeClr val="lt1"/>
                          </a:solidFill>
                          <a:latin typeface="Abril Fatface"/>
                          <a:ea typeface="Abril Fatface"/>
                          <a:cs typeface="Abril Fatface"/>
                          <a:sym typeface="Abril Fatface"/>
                        </a:rPr>
                        <a:t>Hall 2</a:t>
                      </a:r>
                      <a:endParaRPr sz="1800">
                        <a:solidFill>
                          <a:schemeClr val="lt1"/>
                        </a:solidFill>
                        <a:latin typeface="Abril Fatface"/>
                        <a:ea typeface="Abril Fatface"/>
                        <a:cs typeface="Abril Fatface"/>
                        <a:sym typeface="Abril Fatface"/>
                      </a:endParaRPr>
                    </a:p>
                  </a:txBody>
                  <a:tcPr marT="68575" marB="6857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19050">
                      <a:solidFill>
                        <a:srgbClr val="F4C5B1">
                          <a:alpha val="0"/>
                        </a:srgbClr>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800">
                          <a:solidFill>
                            <a:schemeClr val="lt1"/>
                          </a:solidFill>
                          <a:latin typeface="Abril Fatface"/>
                          <a:ea typeface="Abril Fatface"/>
                          <a:cs typeface="Abril Fatface"/>
                          <a:sym typeface="Abril Fatface"/>
                        </a:rPr>
                        <a:t>Hall 3</a:t>
                      </a:r>
                      <a:endParaRPr sz="1800">
                        <a:solidFill>
                          <a:schemeClr val="lt1"/>
                        </a:solidFill>
                        <a:latin typeface="Abril Fatface"/>
                        <a:ea typeface="Abril Fatface"/>
                        <a:cs typeface="Abril Fatface"/>
                        <a:sym typeface="Abril Fatface"/>
                      </a:endParaRPr>
                    </a:p>
                  </a:txBody>
                  <a:tcPr marT="68575" marB="68575" marR="91425" marL="91425" anchor="ctr">
                    <a:lnL cap="flat" cmpd="sng" w="38100">
                      <a:solidFill>
                        <a:schemeClr val="lt1"/>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3"/>
                    </a:solidFill>
                  </a:tcPr>
                </a:tc>
              </a:tr>
              <a:tr h="419675">
                <a:tc>
                  <a:txBody>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Generalities</a:t>
                      </a:r>
                      <a:endParaRPr sz="2000">
                        <a:solidFill>
                          <a:schemeClr val="lt1"/>
                        </a:solidFill>
                        <a:latin typeface="Abril Fatface"/>
                        <a:ea typeface="Abril Fatface"/>
                        <a:cs typeface="Abril Fatface"/>
                        <a:sym typeface="Abril Fatface"/>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152</a:t>
                      </a:r>
                      <a:endParaRPr>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454</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14</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r h="419675">
                <a:tc>
                  <a:txBody>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Philosophy</a:t>
                      </a:r>
                      <a:endParaRPr sz="2000">
                        <a:solidFill>
                          <a:schemeClr val="lt1"/>
                        </a:solidFill>
                        <a:latin typeface="Abril Fatface"/>
                        <a:ea typeface="Abril Fatface"/>
                        <a:cs typeface="Abril Fatface"/>
                        <a:sym typeface="Abril Fatface"/>
                      </a:endParaRPr>
                    </a:p>
                  </a:txBody>
                  <a:tcPr marT="68575" marB="68575" marR="91425" marL="91425" anchor="ctr">
                    <a:lnL cap="flat" cmpd="sng" w="19050">
                      <a:solidFill>
                        <a:srgbClr val="F4C5B1">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265</a:t>
                      </a:r>
                      <a:endParaRPr>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22</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254</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r h="419675">
                <a:tc>
                  <a:txBody>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Religions</a:t>
                      </a:r>
                      <a:endParaRPr sz="2000">
                        <a:solidFill>
                          <a:schemeClr val="lt1"/>
                        </a:solidFill>
                        <a:latin typeface="Abril Fatface"/>
                        <a:ea typeface="Abril Fatface"/>
                        <a:cs typeface="Abril Fatface"/>
                        <a:sym typeface="Abril Fatface"/>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658</a:t>
                      </a:r>
                      <a:endParaRPr>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45</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778</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r h="419675">
                <a:tc>
                  <a:txBody>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Social sciences</a:t>
                      </a:r>
                      <a:endParaRPr sz="2000">
                        <a:solidFill>
                          <a:schemeClr val="lt1"/>
                        </a:solidFill>
                        <a:latin typeface="Abril Fatface"/>
                        <a:ea typeface="Abril Fatface"/>
                        <a:cs typeface="Abril Fatface"/>
                        <a:sym typeface="Abril Fatface"/>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220</a:t>
                      </a:r>
                      <a:endParaRPr>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254</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245</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r h="419675">
                <a:tc>
                  <a:txBody>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Pure </a:t>
                      </a:r>
                      <a:r>
                        <a:rPr lang="en" sz="2000">
                          <a:solidFill>
                            <a:schemeClr val="lt1"/>
                          </a:solidFill>
                          <a:latin typeface="Abril Fatface"/>
                          <a:ea typeface="Abril Fatface"/>
                          <a:cs typeface="Abril Fatface"/>
                          <a:sym typeface="Abril Fatface"/>
                        </a:rPr>
                        <a:t>sciences</a:t>
                      </a:r>
                      <a:endParaRPr sz="2000">
                        <a:solidFill>
                          <a:schemeClr val="lt1"/>
                        </a:solidFill>
                        <a:latin typeface="Abril Fatface"/>
                        <a:ea typeface="Abril Fatface"/>
                        <a:cs typeface="Abril Fatface"/>
                        <a:sym typeface="Abril Fatface"/>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69</a:t>
                      </a:r>
                      <a:endParaRPr>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36</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74</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r h="419675">
                <a:tc>
                  <a:txBody>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Fine arts</a:t>
                      </a:r>
                      <a:endParaRPr sz="2000">
                        <a:solidFill>
                          <a:schemeClr val="lt1"/>
                        </a:solidFill>
                        <a:latin typeface="Abril Fatface"/>
                        <a:ea typeface="Abril Fatface"/>
                        <a:cs typeface="Abril Fatface"/>
                        <a:sym typeface="Abril Fatface"/>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lt1"/>
                      </a:solidFill>
                      <a:prstDash val="solid"/>
                      <a:round/>
                      <a:headEnd len="sm" w="sm" type="none"/>
                      <a:tailEnd len="sm" w="sm" type="none"/>
                    </a:lnT>
                    <a:lnB cap="flat" cmpd="sng" w="19050">
                      <a:solidFill>
                        <a:srgbClr val="B7B7B7">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300</a:t>
                      </a:r>
                      <a:endParaRPr>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11</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21</a:t>
                      </a:r>
                      <a:endParaRPr>
                        <a:solidFill>
                          <a:schemeClr val="dk1"/>
                        </a:solidFill>
                        <a:latin typeface="Inter"/>
                        <a:ea typeface="Inter"/>
                        <a:cs typeface="Inter"/>
                        <a:sym typeface="Inter"/>
                      </a:endParaRPr>
                    </a:p>
                  </a:txBody>
                  <a:tcPr marT="68575" marB="68575" marR="91425" marL="91425" anchor="ctr">
                    <a:lnL cap="flat" cmpd="sng" w="3810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bl>
          </a:graphicData>
        </a:graphic>
      </p:graphicFrame>
      <p:grpSp>
        <p:nvGrpSpPr>
          <p:cNvPr id="9286" name="Google Shape;9286;p107"/>
          <p:cNvGrpSpPr/>
          <p:nvPr/>
        </p:nvGrpSpPr>
        <p:grpSpPr>
          <a:xfrm>
            <a:off x="1263563" y="1156600"/>
            <a:ext cx="714950" cy="378500"/>
            <a:chOff x="-1074225" y="4512538"/>
            <a:chExt cx="714950" cy="378500"/>
          </a:xfrm>
        </p:grpSpPr>
        <p:sp>
          <p:nvSpPr>
            <p:cNvPr id="9287" name="Google Shape;9287;p107"/>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107"/>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107"/>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107"/>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107"/>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107"/>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107"/>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107"/>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107"/>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107"/>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107"/>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107"/>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2" name="Shape 9302"/>
        <p:cNvGrpSpPr/>
        <p:nvPr/>
      </p:nvGrpSpPr>
      <p:grpSpPr>
        <a:xfrm>
          <a:off x="0" y="0"/>
          <a:ext cx="0" cy="0"/>
          <a:chOff x="0" y="0"/>
          <a:chExt cx="0" cy="0"/>
        </a:xfrm>
      </p:grpSpPr>
      <p:sp>
        <p:nvSpPr>
          <p:cNvPr id="9303" name="Google Shape;9303;p108"/>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Writing workshop october</a:t>
            </a:r>
            <a:endParaRPr/>
          </a:p>
        </p:txBody>
      </p:sp>
      <p:graphicFrame>
        <p:nvGraphicFramePr>
          <p:cNvPr id="9304" name="Google Shape;9304;p108"/>
          <p:cNvGraphicFramePr/>
          <p:nvPr/>
        </p:nvGraphicFramePr>
        <p:xfrm>
          <a:off x="3722088" y="1183485"/>
          <a:ext cx="3000000" cy="3000000"/>
        </p:xfrm>
        <a:graphic>
          <a:graphicData uri="http://schemas.openxmlformats.org/drawingml/2006/table">
            <a:tbl>
              <a:tblPr>
                <a:noFill/>
                <a:tableStyleId>{0308F4BA-F746-423D-94B7-355700F4DE05}</a:tableStyleId>
              </a:tblPr>
              <a:tblGrid>
                <a:gridCol w="671700"/>
                <a:gridCol w="671700"/>
                <a:gridCol w="671700"/>
                <a:gridCol w="671700"/>
                <a:gridCol w="671700"/>
                <a:gridCol w="671700"/>
                <a:gridCol w="671700"/>
              </a:tblGrid>
              <a:tr h="505525">
                <a:tc>
                  <a:txBody>
                    <a:bodyPr/>
                    <a:lstStyle/>
                    <a:p>
                      <a:pPr indent="0" lvl="0" marL="0" rtl="0" algn="ctr">
                        <a:spcBef>
                          <a:spcPts val="0"/>
                        </a:spcBef>
                        <a:spcAft>
                          <a:spcPts val="0"/>
                        </a:spcAft>
                        <a:buNone/>
                      </a:pPr>
                      <a:r>
                        <a:rPr b="1" lang="en" sz="1700">
                          <a:solidFill>
                            <a:schemeClr val="dk2"/>
                          </a:solidFill>
                          <a:latin typeface="Abril Fatface"/>
                          <a:ea typeface="Abril Fatface"/>
                          <a:cs typeface="Abril Fatface"/>
                          <a:sym typeface="Abril Fatface"/>
                        </a:rPr>
                        <a:t>M</a:t>
                      </a:r>
                      <a:r>
                        <a:rPr b="1" lang="en" sz="1700">
                          <a:solidFill>
                            <a:schemeClr val="dk2"/>
                          </a:solidFill>
                          <a:latin typeface="Abril Fatface"/>
                          <a:ea typeface="Abril Fatface"/>
                          <a:cs typeface="Abril Fatface"/>
                          <a:sym typeface="Abril Fatface"/>
                        </a:rPr>
                        <a:t>on</a:t>
                      </a:r>
                      <a:endParaRPr b="1" sz="1700">
                        <a:solidFill>
                          <a:schemeClr val="dk2"/>
                        </a:solidFill>
                        <a:latin typeface="Abril Fatface"/>
                        <a:ea typeface="Abril Fatface"/>
                        <a:cs typeface="Abril Fatface"/>
                        <a:sym typeface="Abril Fatfac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700">
                          <a:solidFill>
                            <a:schemeClr val="dk2"/>
                          </a:solidFill>
                          <a:latin typeface="Abril Fatface"/>
                          <a:ea typeface="Abril Fatface"/>
                          <a:cs typeface="Abril Fatface"/>
                          <a:sym typeface="Abril Fatface"/>
                        </a:rPr>
                        <a:t>T</a:t>
                      </a:r>
                      <a:r>
                        <a:rPr b="1" lang="en" sz="1700">
                          <a:solidFill>
                            <a:schemeClr val="dk2"/>
                          </a:solidFill>
                          <a:latin typeface="Abril Fatface"/>
                          <a:ea typeface="Abril Fatface"/>
                          <a:cs typeface="Abril Fatface"/>
                          <a:sym typeface="Abril Fatface"/>
                        </a:rPr>
                        <a:t>ue</a:t>
                      </a:r>
                      <a:endParaRPr b="1" sz="1700">
                        <a:solidFill>
                          <a:schemeClr val="dk2"/>
                        </a:solidFill>
                        <a:latin typeface="Abril Fatface"/>
                        <a:ea typeface="Abril Fatface"/>
                        <a:cs typeface="Abril Fatface"/>
                        <a:sym typeface="Abril Fatfac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700">
                          <a:solidFill>
                            <a:schemeClr val="dk2"/>
                          </a:solidFill>
                          <a:latin typeface="Abril Fatface"/>
                          <a:ea typeface="Abril Fatface"/>
                          <a:cs typeface="Abril Fatface"/>
                          <a:sym typeface="Abril Fatface"/>
                        </a:rPr>
                        <a:t>W</a:t>
                      </a:r>
                      <a:r>
                        <a:rPr b="1" lang="en" sz="1700">
                          <a:solidFill>
                            <a:schemeClr val="dk2"/>
                          </a:solidFill>
                          <a:latin typeface="Abril Fatface"/>
                          <a:ea typeface="Abril Fatface"/>
                          <a:cs typeface="Abril Fatface"/>
                          <a:sym typeface="Abril Fatface"/>
                        </a:rPr>
                        <a:t>ed</a:t>
                      </a:r>
                      <a:endParaRPr b="1" sz="1700">
                        <a:solidFill>
                          <a:schemeClr val="dk2"/>
                        </a:solidFill>
                        <a:latin typeface="Abril Fatface"/>
                        <a:ea typeface="Abril Fatface"/>
                        <a:cs typeface="Abril Fatface"/>
                        <a:sym typeface="Abril Fatfac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700">
                          <a:solidFill>
                            <a:schemeClr val="dk2"/>
                          </a:solidFill>
                          <a:latin typeface="Abril Fatface"/>
                          <a:ea typeface="Abril Fatface"/>
                          <a:cs typeface="Abril Fatface"/>
                          <a:sym typeface="Abril Fatface"/>
                        </a:rPr>
                        <a:t>T</a:t>
                      </a:r>
                      <a:r>
                        <a:rPr b="1" lang="en" sz="1700">
                          <a:solidFill>
                            <a:schemeClr val="dk2"/>
                          </a:solidFill>
                          <a:latin typeface="Abril Fatface"/>
                          <a:ea typeface="Abril Fatface"/>
                          <a:cs typeface="Abril Fatface"/>
                          <a:sym typeface="Abril Fatface"/>
                        </a:rPr>
                        <a:t>hu</a:t>
                      </a:r>
                      <a:endParaRPr b="1" sz="1700">
                        <a:solidFill>
                          <a:schemeClr val="dk2"/>
                        </a:solidFill>
                        <a:latin typeface="Abril Fatface"/>
                        <a:ea typeface="Abril Fatface"/>
                        <a:cs typeface="Abril Fatface"/>
                        <a:sym typeface="Abril Fatfac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700">
                          <a:solidFill>
                            <a:schemeClr val="dk2"/>
                          </a:solidFill>
                          <a:latin typeface="Abril Fatface"/>
                          <a:ea typeface="Abril Fatface"/>
                          <a:cs typeface="Abril Fatface"/>
                          <a:sym typeface="Abril Fatface"/>
                        </a:rPr>
                        <a:t>F</a:t>
                      </a:r>
                      <a:r>
                        <a:rPr b="1" lang="en" sz="1700">
                          <a:solidFill>
                            <a:schemeClr val="dk2"/>
                          </a:solidFill>
                          <a:latin typeface="Abril Fatface"/>
                          <a:ea typeface="Abril Fatface"/>
                          <a:cs typeface="Abril Fatface"/>
                          <a:sym typeface="Abril Fatface"/>
                        </a:rPr>
                        <a:t>ri</a:t>
                      </a:r>
                      <a:endParaRPr b="1" sz="1700">
                        <a:solidFill>
                          <a:schemeClr val="dk2"/>
                        </a:solidFill>
                        <a:latin typeface="Abril Fatface"/>
                        <a:ea typeface="Abril Fatface"/>
                        <a:cs typeface="Abril Fatface"/>
                        <a:sym typeface="Abril Fatfac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700">
                          <a:solidFill>
                            <a:schemeClr val="dk2"/>
                          </a:solidFill>
                          <a:latin typeface="Abril Fatface"/>
                          <a:ea typeface="Abril Fatface"/>
                          <a:cs typeface="Abril Fatface"/>
                          <a:sym typeface="Abril Fatface"/>
                        </a:rPr>
                        <a:t>S</a:t>
                      </a:r>
                      <a:r>
                        <a:rPr b="1" lang="en" sz="1700">
                          <a:solidFill>
                            <a:schemeClr val="dk2"/>
                          </a:solidFill>
                          <a:latin typeface="Abril Fatface"/>
                          <a:ea typeface="Abril Fatface"/>
                          <a:cs typeface="Abril Fatface"/>
                          <a:sym typeface="Abril Fatface"/>
                        </a:rPr>
                        <a:t>at</a:t>
                      </a:r>
                      <a:endParaRPr b="1" sz="1700">
                        <a:solidFill>
                          <a:schemeClr val="dk2"/>
                        </a:solidFill>
                        <a:latin typeface="Abril Fatface"/>
                        <a:ea typeface="Abril Fatface"/>
                        <a:cs typeface="Abril Fatface"/>
                        <a:sym typeface="Abril Fatfac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700">
                          <a:solidFill>
                            <a:schemeClr val="dk2"/>
                          </a:solidFill>
                          <a:latin typeface="Abril Fatface"/>
                          <a:ea typeface="Abril Fatface"/>
                          <a:cs typeface="Abril Fatface"/>
                          <a:sym typeface="Abril Fatface"/>
                        </a:rPr>
                        <a:t>S</a:t>
                      </a:r>
                      <a:r>
                        <a:rPr b="1" lang="en" sz="1700">
                          <a:solidFill>
                            <a:schemeClr val="dk2"/>
                          </a:solidFill>
                          <a:latin typeface="Abril Fatface"/>
                          <a:ea typeface="Abril Fatface"/>
                          <a:cs typeface="Abril Fatface"/>
                          <a:sym typeface="Abril Fatface"/>
                        </a:rPr>
                        <a:t>un</a:t>
                      </a:r>
                      <a:endParaRPr b="1" sz="1700">
                        <a:solidFill>
                          <a:schemeClr val="dk2"/>
                        </a:solidFill>
                        <a:latin typeface="Abril Fatface"/>
                        <a:ea typeface="Abril Fatface"/>
                        <a:cs typeface="Abril Fatface"/>
                        <a:sym typeface="Abril Fatfac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73300">
                <a:tc>
                  <a:txBody>
                    <a:bodyPr/>
                    <a:lstStyle/>
                    <a:p>
                      <a:pPr indent="0" lvl="0" marL="0" rtl="0" algn="l">
                        <a:spcBef>
                          <a:spcPts val="0"/>
                        </a:spcBef>
                        <a:spcAft>
                          <a:spcPts val="0"/>
                        </a:spcAft>
                        <a:buNone/>
                      </a:pPr>
                      <a:r>
                        <a:t/>
                      </a:r>
                      <a:endParaRPr>
                        <a:solidFill>
                          <a:schemeClr val="dk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1</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2</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73300">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3</a:t>
                      </a:r>
                      <a:endParaRPr>
                        <a:solidFill>
                          <a:schemeClr val="lt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4</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5</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6</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7</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8</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9</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73300">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10</a:t>
                      </a:r>
                      <a:endParaRPr>
                        <a:solidFill>
                          <a:schemeClr val="dk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11</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12</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13</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14</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15</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16</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73300">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17</a:t>
                      </a:r>
                      <a:endParaRPr>
                        <a:solidFill>
                          <a:schemeClr val="dk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18</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19</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20</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21</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22</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23</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73300">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24</a:t>
                      </a:r>
                      <a:endParaRPr>
                        <a:solidFill>
                          <a:schemeClr val="lt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25</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26</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lt1"/>
                          </a:solidFill>
                          <a:latin typeface="Inter"/>
                          <a:ea typeface="Inter"/>
                          <a:cs typeface="Inter"/>
                          <a:sym typeface="Inter"/>
                        </a:rPr>
                        <a:t>27</a:t>
                      </a:r>
                      <a:endParaRPr>
                        <a:solidFill>
                          <a:schemeClr val="lt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28</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29</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30</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73300">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31</a:t>
                      </a:r>
                      <a:endParaRPr>
                        <a:solidFill>
                          <a:schemeClr val="dk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r>
            </a:tbl>
          </a:graphicData>
        </a:graphic>
      </p:graphicFrame>
      <p:sp>
        <p:nvSpPr>
          <p:cNvPr id="9305" name="Google Shape;9305;p108"/>
          <p:cNvSpPr txBox="1"/>
          <p:nvPr/>
        </p:nvSpPr>
        <p:spPr>
          <a:xfrm>
            <a:off x="1046775" y="1139575"/>
            <a:ext cx="26223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Introduction</a:t>
            </a:r>
            <a:endParaRPr sz="2000">
              <a:solidFill>
                <a:schemeClr val="lt1"/>
              </a:solidFill>
              <a:latin typeface="Abril Fatface"/>
              <a:ea typeface="Abril Fatface"/>
              <a:cs typeface="Abril Fatface"/>
              <a:sym typeface="Abril Fatface"/>
            </a:endParaRPr>
          </a:p>
        </p:txBody>
      </p:sp>
      <p:sp>
        <p:nvSpPr>
          <p:cNvPr id="9306" name="Google Shape;9306;p108"/>
          <p:cNvSpPr txBox="1"/>
          <p:nvPr/>
        </p:nvSpPr>
        <p:spPr>
          <a:xfrm>
            <a:off x="1046775" y="1498425"/>
            <a:ext cx="2622300" cy="4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Mercury is a smallest planet</a:t>
            </a:r>
            <a:endParaRPr>
              <a:solidFill>
                <a:schemeClr val="lt1"/>
              </a:solidFill>
              <a:latin typeface="Inter"/>
              <a:ea typeface="Inter"/>
              <a:cs typeface="Inter"/>
              <a:sym typeface="Inter"/>
            </a:endParaRPr>
          </a:p>
        </p:txBody>
      </p:sp>
      <p:sp>
        <p:nvSpPr>
          <p:cNvPr id="9307" name="Google Shape;9307;p108"/>
          <p:cNvSpPr txBox="1"/>
          <p:nvPr/>
        </p:nvSpPr>
        <p:spPr>
          <a:xfrm>
            <a:off x="1046775" y="2044600"/>
            <a:ext cx="26223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Creativity</a:t>
            </a:r>
            <a:endParaRPr sz="2000">
              <a:solidFill>
                <a:schemeClr val="lt1"/>
              </a:solidFill>
              <a:latin typeface="Abril Fatface"/>
              <a:ea typeface="Abril Fatface"/>
              <a:cs typeface="Abril Fatface"/>
              <a:sym typeface="Abril Fatface"/>
            </a:endParaRPr>
          </a:p>
        </p:txBody>
      </p:sp>
      <p:sp>
        <p:nvSpPr>
          <p:cNvPr id="9308" name="Google Shape;9308;p108"/>
          <p:cNvSpPr txBox="1"/>
          <p:nvPr/>
        </p:nvSpPr>
        <p:spPr>
          <a:xfrm>
            <a:off x="1046775" y="2403450"/>
            <a:ext cx="2622300" cy="4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Venus is a hot planet</a:t>
            </a:r>
            <a:endParaRPr>
              <a:solidFill>
                <a:schemeClr val="lt1"/>
              </a:solidFill>
              <a:latin typeface="Inter"/>
              <a:ea typeface="Inter"/>
              <a:cs typeface="Inter"/>
              <a:sym typeface="Inter"/>
            </a:endParaRPr>
          </a:p>
        </p:txBody>
      </p:sp>
      <p:sp>
        <p:nvSpPr>
          <p:cNvPr id="9309" name="Google Shape;9309;p108"/>
          <p:cNvSpPr txBox="1"/>
          <p:nvPr/>
        </p:nvSpPr>
        <p:spPr>
          <a:xfrm>
            <a:off x="1046775" y="2949625"/>
            <a:ext cx="26223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Narrative</a:t>
            </a:r>
            <a:endParaRPr sz="2000">
              <a:solidFill>
                <a:schemeClr val="lt1"/>
              </a:solidFill>
              <a:latin typeface="Abril Fatface"/>
              <a:ea typeface="Abril Fatface"/>
              <a:cs typeface="Abril Fatface"/>
              <a:sym typeface="Abril Fatface"/>
            </a:endParaRPr>
          </a:p>
        </p:txBody>
      </p:sp>
      <p:sp>
        <p:nvSpPr>
          <p:cNvPr id="9310" name="Google Shape;9310;p108"/>
          <p:cNvSpPr txBox="1"/>
          <p:nvPr/>
        </p:nvSpPr>
        <p:spPr>
          <a:xfrm>
            <a:off x="1046775" y="3308475"/>
            <a:ext cx="2622300" cy="4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Earth is the planet with life</a:t>
            </a:r>
            <a:endParaRPr>
              <a:solidFill>
                <a:schemeClr val="lt1"/>
              </a:solidFill>
              <a:latin typeface="Inter"/>
              <a:ea typeface="Inter"/>
              <a:cs typeface="Inter"/>
              <a:sym typeface="Inter"/>
            </a:endParaRPr>
          </a:p>
        </p:txBody>
      </p:sp>
      <p:sp>
        <p:nvSpPr>
          <p:cNvPr id="9311" name="Google Shape;9311;p108"/>
          <p:cNvSpPr txBox="1"/>
          <p:nvPr/>
        </p:nvSpPr>
        <p:spPr>
          <a:xfrm>
            <a:off x="1046775" y="3854650"/>
            <a:ext cx="26223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Final project</a:t>
            </a:r>
            <a:endParaRPr sz="2000">
              <a:solidFill>
                <a:schemeClr val="lt1"/>
              </a:solidFill>
              <a:latin typeface="Abril Fatface"/>
              <a:ea typeface="Abril Fatface"/>
              <a:cs typeface="Abril Fatface"/>
              <a:sym typeface="Abril Fatface"/>
            </a:endParaRPr>
          </a:p>
        </p:txBody>
      </p:sp>
      <p:sp>
        <p:nvSpPr>
          <p:cNvPr id="9312" name="Google Shape;9312;p108"/>
          <p:cNvSpPr txBox="1"/>
          <p:nvPr/>
        </p:nvSpPr>
        <p:spPr>
          <a:xfrm>
            <a:off x="1046775" y="4213500"/>
            <a:ext cx="2622300" cy="4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Mars was named after a god</a:t>
            </a:r>
            <a:endParaRPr>
              <a:solidFill>
                <a:schemeClr val="lt1"/>
              </a:solidFill>
              <a:latin typeface="Inter"/>
              <a:ea typeface="Inter"/>
              <a:cs typeface="Inter"/>
              <a:sym typeface="Inter"/>
            </a:endParaRPr>
          </a:p>
        </p:txBody>
      </p:sp>
      <p:sp>
        <p:nvSpPr>
          <p:cNvPr id="9313" name="Google Shape;9313;p108"/>
          <p:cNvSpPr/>
          <p:nvPr/>
        </p:nvSpPr>
        <p:spPr>
          <a:xfrm>
            <a:off x="730650" y="1219675"/>
            <a:ext cx="263100" cy="263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108"/>
          <p:cNvSpPr/>
          <p:nvPr/>
        </p:nvSpPr>
        <p:spPr>
          <a:xfrm>
            <a:off x="730650" y="2124700"/>
            <a:ext cx="263100" cy="263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108"/>
          <p:cNvSpPr/>
          <p:nvPr/>
        </p:nvSpPr>
        <p:spPr>
          <a:xfrm>
            <a:off x="730650" y="3029725"/>
            <a:ext cx="263100" cy="263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108"/>
          <p:cNvSpPr/>
          <p:nvPr/>
        </p:nvSpPr>
        <p:spPr>
          <a:xfrm>
            <a:off x="730650" y="3934750"/>
            <a:ext cx="263100" cy="263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2" name="Shape 2492"/>
        <p:cNvGrpSpPr/>
        <p:nvPr/>
      </p:nvGrpSpPr>
      <p:grpSpPr>
        <a:xfrm>
          <a:off x="0" y="0"/>
          <a:ext cx="0" cy="0"/>
          <a:chOff x="0" y="0"/>
          <a:chExt cx="0" cy="0"/>
        </a:xfrm>
      </p:grpSpPr>
      <p:sp>
        <p:nvSpPr>
          <p:cNvPr id="2493" name="Google Shape;2493;p64"/>
          <p:cNvSpPr/>
          <p:nvPr/>
        </p:nvSpPr>
        <p:spPr>
          <a:xfrm>
            <a:off x="4" y="1247925"/>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4"/>
          <p:cNvSpPr txBox="1"/>
          <p:nvPr>
            <p:ph type="title"/>
          </p:nvPr>
        </p:nvSpPr>
        <p:spPr>
          <a:xfrm>
            <a:off x="1719100" y="2141113"/>
            <a:ext cx="5715300" cy="119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t>
            </a:r>
            <a:r>
              <a:rPr lang="en"/>
              <a:t>hoose a book</a:t>
            </a:r>
            <a:endParaRPr/>
          </a:p>
        </p:txBody>
      </p:sp>
      <p:sp>
        <p:nvSpPr>
          <p:cNvPr id="2495" name="Google Shape;2495;p64"/>
          <p:cNvSpPr txBox="1"/>
          <p:nvPr>
            <p:ph idx="1" type="subTitle"/>
          </p:nvPr>
        </p:nvSpPr>
        <p:spPr>
          <a:xfrm>
            <a:off x="2140300" y="3331638"/>
            <a:ext cx="4872900" cy="48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2496" name="Google Shape;2496;p64"/>
          <p:cNvGrpSpPr/>
          <p:nvPr/>
        </p:nvGrpSpPr>
        <p:grpSpPr>
          <a:xfrm>
            <a:off x="456051" y="3632808"/>
            <a:ext cx="714936" cy="971200"/>
            <a:chOff x="638276" y="3526008"/>
            <a:chExt cx="714936" cy="971200"/>
          </a:xfrm>
        </p:grpSpPr>
        <p:sp>
          <p:nvSpPr>
            <p:cNvPr id="2497" name="Google Shape;2497;p64"/>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8" name="Google Shape;2498;p64"/>
            <p:cNvGrpSpPr/>
            <p:nvPr/>
          </p:nvGrpSpPr>
          <p:grpSpPr>
            <a:xfrm>
              <a:off x="638276" y="3526008"/>
              <a:ext cx="714936" cy="971200"/>
              <a:chOff x="9141124" y="2771118"/>
              <a:chExt cx="319239" cy="433649"/>
            </a:xfrm>
          </p:grpSpPr>
          <p:sp>
            <p:nvSpPr>
              <p:cNvPr id="2499" name="Google Shape;2499;p64"/>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4"/>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4"/>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4"/>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4"/>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4"/>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4"/>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4"/>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4"/>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4"/>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4"/>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4"/>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4"/>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4"/>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4"/>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4"/>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4"/>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4"/>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4"/>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4"/>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4"/>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4"/>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4"/>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4"/>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4"/>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4"/>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5" name="Google Shape;2525;p64"/>
          <p:cNvGrpSpPr/>
          <p:nvPr/>
        </p:nvGrpSpPr>
        <p:grpSpPr>
          <a:xfrm>
            <a:off x="7982551" y="1331121"/>
            <a:ext cx="714936" cy="971200"/>
            <a:chOff x="638276" y="3526008"/>
            <a:chExt cx="714936" cy="971200"/>
          </a:xfrm>
        </p:grpSpPr>
        <p:sp>
          <p:nvSpPr>
            <p:cNvPr id="2526" name="Google Shape;2526;p64"/>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7" name="Google Shape;2527;p64"/>
            <p:cNvGrpSpPr/>
            <p:nvPr/>
          </p:nvGrpSpPr>
          <p:grpSpPr>
            <a:xfrm>
              <a:off x="638276" y="3526008"/>
              <a:ext cx="714936" cy="971200"/>
              <a:chOff x="9141124" y="2771118"/>
              <a:chExt cx="319239" cy="433649"/>
            </a:xfrm>
          </p:grpSpPr>
          <p:sp>
            <p:nvSpPr>
              <p:cNvPr id="2528" name="Google Shape;2528;p64"/>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4"/>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4"/>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4"/>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4"/>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4"/>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4"/>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4"/>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4"/>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4"/>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4"/>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4"/>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4"/>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4"/>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4"/>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4"/>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4"/>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4"/>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4"/>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4"/>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4"/>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4"/>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4"/>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4"/>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4"/>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4"/>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54" name="Google Shape;2554;p64"/>
          <p:cNvGrpSpPr/>
          <p:nvPr/>
        </p:nvGrpSpPr>
        <p:grpSpPr>
          <a:xfrm flipH="1" rot="1321491">
            <a:off x="7479289" y="4105258"/>
            <a:ext cx="714934" cy="378491"/>
            <a:chOff x="-1074225" y="4512538"/>
            <a:chExt cx="714950" cy="378500"/>
          </a:xfrm>
        </p:grpSpPr>
        <p:sp>
          <p:nvSpPr>
            <p:cNvPr id="2555" name="Google Shape;2555;p6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6" name="Google Shape;2566;p64"/>
          <p:cNvGrpSpPr/>
          <p:nvPr/>
        </p:nvGrpSpPr>
        <p:grpSpPr>
          <a:xfrm>
            <a:off x="922775" y="1923825"/>
            <a:ext cx="714950" cy="378500"/>
            <a:chOff x="-1074225" y="4512538"/>
            <a:chExt cx="714950" cy="378500"/>
          </a:xfrm>
        </p:grpSpPr>
        <p:sp>
          <p:nvSpPr>
            <p:cNvPr id="2567" name="Google Shape;2567;p64"/>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4"/>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4"/>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4"/>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4"/>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4"/>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4"/>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4"/>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4"/>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4"/>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4"/>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4"/>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9" name="Google Shape;2579;p64"/>
          <p:cNvGrpSpPr/>
          <p:nvPr/>
        </p:nvGrpSpPr>
        <p:grpSpPr>
          <a:xfrm>
            <a:off x="2937613" y="867714"/>
            <a:ext cx="3268775" cy="380199"/>
            <a:chOff x="975489" y="863689"/>
            <a:chExt cx="3268775" cy="380199"/>
          </a:xfrm>
        </p:grpSpPr>
        <p:grpSp>
          <p:nvGrpSpPr>
            <p:cNvPr id="2580" name="Google Shape;2580;p64"/>
            <p:cNvGrpSpPr/>
            <p:nvPr/>
          </p:nvGrpSpPr>
          <p:grpSpPr>
            <a:xfrm>
              <a:off x="975489" y="863689"/>
              <a:ext cx="3268775" cy="380199"/>
              <a:chOff x="975489" y="863689"/>
              <a:chExt cx="3268775" cy="380199"/>
            </a:xfrm>
          </p:grpSpPr>
          <p:sp>
            <p:nvSpPr>
              <p:cNvPr id="2581" name="Google Shape;2581;p64"/>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4"/>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4"/>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4"/>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4"/>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4"/>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4"/>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4"/>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4"/>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4"/>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4"/>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4"/>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4"/>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4"/>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4"/>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4"/>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4"/>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4"/>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4"/>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4"/>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4"/>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4"/>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4"/>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4"/>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4"/>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4"/>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4"/>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4"/>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4"/>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4"/>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4"/>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4"/>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4"/>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4"/>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4"/>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4"/>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4"/>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4"/>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4"/>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4"/>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4"/>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4"/>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4"/>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4"/>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4"/>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4"/>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4"/>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4"/>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4"/>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4"/>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4"/>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4"/>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4"/>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4"/>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4"/>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4"/>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4"/>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4"/>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4"/>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4"/>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4"/>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4"/>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4"/>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4"/>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4"/>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4"/>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4"/>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4"/>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4"/>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4"/>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4"/>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4"/>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4"/>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4"/>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4"/>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4"/>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4"/>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4"/>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4"/>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4"/>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4"/>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4"/>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4"/>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4"/>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4"/>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4"/>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4"/>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4"/>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4"/>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4"/>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4"/>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4"/>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4"/>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4"/>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4"/>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4"/>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4"/>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4"/>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4"/>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4"/>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4"/>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4"/>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4"/>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4"/>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4"/>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4"/>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7" name="Google Shape;2687;p64"/>
            <p:cNvSpPr/>
            <p:nvPr/>
          </p:nvSpPr>
          <p:spPr>
            <a:xfrm>
              <a:off x="4058696" y="880775"/>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4"/>
            <p:cNvSpPr/>
            <p:nvPr/>
          </p:nvSpPr>
          <p:spPr>
            <a:xfrm>
              <a:off x="4173989" y="880775"/>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4"/>
            <p:cNvSpPr/>
            <p:nvPr/>
          </p:nvSpPr>
          <p:spPr>
            <a:xfrm>
              <a:off x="2787497" y="882410"/>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4"/>
            <p:cNvSpPr/>
            <p:nvPr/>
          </p:nvSpPr>
          <p:spPr>
            <a:xfrm>
              <a:off x="2869956" y="880775"/>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4"/>
            <p:cNvSpPr/>
            <p:nvPr/>
          </p:nvSpPr>
          <p:spPr>
            <a:xfrm>
              <a:off x="2999364" y="880775"/>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4"/>
            <p:cNvSpPr/>
            <p:nvPr/>
          </p:nvSpPr>
          <p:spPr>
            <a:xfrm>
              <a:off x="3402891"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4"/>
            <p:cNvSpPr/>
            <p:nvPr/>
          </p:nvSpPr>
          <p:spPr>
            <a:xfrm>
              <a:off x="3524424" y="880775"/>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4"/>
            <p:cNvSpPr/>
            <p:nvPr/>
          </p:nvSpPr>
          <p:spPr>
            <a:xfrm>
              <a:off x="2095737" y="882410"/>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4"/>
            <p:cNvSpPr/>
            <p:nvPr/>
          </p:nvSpPr>
          <p:spPr>
            <a:xfrm>
              <a:off x="2217271" y="880775"/>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4"/>
            <p:cNvSpPr/>
            <p:nvPr/>
          </p:nvSpPr>
          <p:spPr>
            <a:xfrm>
              <a:off x="2408782" y="880775"/>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20" name="Shape 9320"/>
        <p:cNvGrpSpPr/>
        <p:nvPr/>
      </p:nvGrpSpPr>
      <p:grpSpPr>
        <a:xfrm>
          <a:off x="0" y="0"/>
          <a:ext cx="0" cy="0"/>
          <a:chOff x="0" y="0"/>
          <a:chExt cx="0" cy="0"/>
        </a:xfrm>
      </p:grpSpPr>
      <p:sp>
        <p:nvSpPr>
          <p:cNvPr id="9321" name="Google Shape;9321;p109"/>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Most commented novels</a:t>
            </a:r>
            <a:endParaRPr/>
          </a:p>
        </p:txBody>
      </p:sp>
      <p:sp>
        <p:nvSpPr>
          <p:cNvPr id="9322" name="Google Shape;9322;p109"/>
          <p:cNvSpPr txBox="1"/>
          <p:nvPr>
            <p:ph idx="2" type="title"/>
          </p:nvPr>
        </p:nvSpPr>
        <p:spPr>
          <a:xfrm>
            <a:off x="1406192" y="1887125"/>
            <a:ext cx="1967400" cy="57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Shooting in Marrakech</a:t>
            </a:r>
            <a:endParaRPr/>
          </a:p>
        </p:txBody>
      </p:sp>
      <p:sp>
        <p:nvSpPr>
          <p:cNvPr id="9323" name="Google Shape;9323;p109"/>
          <p:cNvSpPr txBox="1"/>
          <p:nvPr>
            <p:ph idx="1" type="subTitle"/>
          </p:nvPr>
        </p:nvSpPr>
        <p:spPr>
          <a:xfrm>
            <a:off x="1406187" y="2461800"/>
            <a:ext cx="1967400" cy="94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9324" name="Google Shape;9324;p109"/>
          <p:cNvSpPr txBox="1"/>
          <p:nvPr>
            <p:ph idx="3" type="title"/>
          </p:nvPr>
        </p:nvSpPr>
        <p:spPr>
          <a:xfrm>
            <a:off x="3826070" y="1887125"/>
            <a:ext cx="1967400" cy="57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Living up the streets</a:t>
            </a:r>
            <a:endParaRPr/>
          </a:p>
        </p:txBody>
      </p:sp>
      <p:sp>
        <p:nvSpPr>
          <p:cNvPr id="9325" name="Google Shape;9325;p109"/>
          <p:cNvSpPr txBox="1"/>
          <p:nvPr>
            <p:ph idx="4" type="subTitle"/>
          </p:nvPr>
        </p:nvSpPr>
        <p:spPr>
          <a:xfrm>
            <a:off x="3826064" y="2461800"/>
            <a:ext cx="1967400" cy="94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9326" name="Google Shape;9326;p109"/>
          <p:cNvSpPr txBox="1"/>
          <p:nvPr>
            <p:ph idx="5" type="title"/>
          </p:nvPr>
        </p:nvSpPr>
        <p:spPr>
          <a:xfrm>
            <a:off x="6245947" y="1887125"/>
            <a:ext cx="1967400" cy="57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girl and the doctor</a:t>
            </a:r>
            <a:endParaRPr/>
          </a:p>
        </p:txBody>
      </p:sp>
      <p:sp>
        <p:nvSpPr>
          <p:cNvPr id="9327" name="Google Shape;9327;p109"/>
          <p:cNvSpPr txBox="1"/>
          <p:nvPr>
            <p:ph idx="6" type="subTitle"/>
          </p:nvPr>
        </p:nvSpPr>
        <p:spPr>
          <a:xfrm>
            <a:off x="6245941" y="2461800"/>
            <a:ext cx="1967400" cy="94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grpSp>
        <p:nvGrpSpPr>
          <p:cNvPr id="9328" name="Google Shape;9328;p109"/>
          <p:cNvGrpSpPr/>
          <p:nvPr/>
        </p:nvGrpSpPr>
        <p:grpSpPr>
          <a:xfrm>
            <a:off x="1656355" y="3642575"/>
            <a:ext cx="1467075" cy="184200"/>
            <a:chOff x="1199088" y="3642575"/>
            <a:chExt cx="1467075" cy="184200"/>
          </a:xfrm>
        </p:grpSpPr>
        <p:sp>
          <p:nvSpPr>
            <p:cNvPr id="9329" name="Google Shape;9329;p109"/>
            <p:cNvSpPr/>
            <p:nvPr/>
          </p:nvSpPr>
          <p:spPr>
            <a:xfrm>
              <a:off x="1199088"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109"/>
            <p:cNvSpPr/>
            <p:nvPr/>
          </p:nvSpPr>
          <p:spPr>
            <a:xfrm>
              <a:off x="2471763" y="3642575"/>
              <a:ext cx="194400" cy="184200"/>
            </a:xfrm>
            <a:prstGeom prst="star5">
              <a:avLst>
                <a:gd fmla="val 19098" name="adj"/>
                <a:gd fmla="val 105146" name="hf"/>
                <a:gd fmla="val 110557" name="vf"/>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109"/>
            <p:cNvSpPr/>
            <p:nvPr/>
          </p:nvSpPr>
          <p:spPr>
            <a:xfrm>
              <a:off x="1517256"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109"/>
            <p:cNvSpPr/>
            <p:nvPr/>
          </p:nvSpPr>
          <p:spPr>
            <a:xfrm>
              <a:off x="1835425"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109"/>
            <p:cNvSpPr/>
            <p:nvPr/>
          </p:nvSpPr>
          <p:spPr>
            <a:xfrm>
              <a:off x="2153594"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109"/>
          <p:cNvGrpSpPr/>
          <p:nvPr/>
        </p:nvGrpSpPr>
        <p:grpSpPr>
          <a:xfrm>
            <a:off x="4076232" y="3642575"/>
            <a:ext cx="1467075" cy="184200"/>
            <a:chOff x="1199088" y="3642575"/>
            <a:chExt cx="1467075" cy="184200"/>
          </a:xfrm>
        </p:grpSpPr>
        <p:sp>
          <p:nvSpPr>
            <p:cNvPr id="9335" name="Google Shape;9335;p109"/>
            <p:cNvSpPr/>
            <p:nvPr/>
          </p:nvSpPr>
          <p:spPr>
            <a:xfrm>
              <a:off x="1199088"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109"/>
            <p:cNvSpPr/>
            <p:nvPr/>
          </p:nvSpPr>
          <p:spPr>
            <a:xfrm>
              <a:off x="2471763"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109"/>
            <p:cNvSpPr/>
            <p:nvPr/>
          </p:nvSpPr>
          <p:spPr>
            <a:xfrm>
              <a:off x="1517256"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109"/>
            <p:cNvSpPr/>
            <p:nvPr/>
          </p:nvSpPr>
          <p:spPr>
            <a:xfrm>
              <a:off x="1835425"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109"/>
            <p:cNvSpPr/>
            <p:nvPr/>
          </p:nvSpPr>
          <p:spPr>
            <a:xfrm>
              <a:off x="2153594"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109"/>
          <p:cNvGrpSpPr/>
          <p:nvPr/>
        </p:nvGrpSpPr>
        <p:grpSpPr>
          <a:xfrm>
            <a:off x="6496109" y="3642575"/>
            <a:ext cx="1467075" cy="184200"/>
            <a:chOff x="1199088" y="3642575"/>
            <a:chExt cx="1467075" cy="184200"/>
          </a:xfrm>
        </p:grpSpPr>
        <p:sp>
          <p:nvSpPr>
            <p:cNvPr id="9341" name="Google Shape;9341;p109"/>
            <p:cNvSpPr/>
            <p:nvPr/>
          </p:nvSpPr>
          <p:spPr>
            <a:xfrm>
              <a:off x="1199088"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109"/>
            <p:cNvSpPr/>
            <p:nvPr/>
          </p:nvSpPr>
          <p:spPr>
            <a:xfrm>
              <a:off x="2471763" y="3642575"/>
              <a:ext cx="194400" cy="184200"/>
            </a:xfrm>
            <a:prstGeom prst="star5">
              <a:avLst>
                <a:gd fmla="val 19098" name="adj"/>
                <a:gd fmla="val 105146" name="hf"/>
                <a:gd fmla="val 110557" name="vf"/>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109"/>
            <p:cNvSpPr/>
            <p:nvPr/>
          </p:nvSpPr>
          <p:spPr>
            <a:xfrm>
              <a:off x="1517256"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109"/>
            <p:cNvSpPr/>
            <p:nvPr/>
          </p:nvSpPr>
          <p:spPr>
            <a:xfrm>
              <a:off x="1835425" y="3642575"/>
              <a:ext cx="194400" cy="184200"/>
            </a:xfrm>
            <a:prstGeom prst="star5">
              <a:avLst>
                <a:gd fmla="val 19098" name="adj"/>
                <a:gd fmla="val 105146" name="hf"/>
                <a:gd fmla="val 110557" name="vf"/>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109"/>
            <p:cNvSpPr/>
            <p:nvPr/>
          </p:nvSpPr>
          <p:spPr>
            <a:xfrm>
              <a:off x="2153594" y="3642575"/>
              <a:ext cx="194400" cy="184200"/>
            </a:xfrm>
            <a:prstGeom prst="star5">
              <a:avLst>
                <a:gd fmla="val 19098" name="adj"/>
                <a:gd fmla="val 105146" name="hf"/>
                <a:gd fmla="val 110557" name="vf"/>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109"/>
          <p:cNvGrpSpPr/>
          <p:nvPr/>
        </p:nvGrpSpPr>
        <p:grpSpPr>
          <a:xfrm>
            <a:off x="-398393" y="452021"/>
            <a:ext cx="1662114" cy="4360600"/>
            <a:chOff x="2458218" y="139012"/>
            <a:chExt cx="607787" cy="1594428"/>
          </a:xfrm>
        </p:grpSpPr>
        <p:sp>
          <p:nvSpPr>
            <p:cNvPr id="9347" name="Google Shape;9347;p109"/>
            <p:cNvSpPr/>
            <p:nvPr/>
          </p:nvSpPr>
          <p:spPr>
            <a:xfrm>
              <a:off x="2519575" y="199763"/>
              <a:ext cx="481403" cy="1501070"/>
            </a:xfrm>
            <a:custGeom>
              <a:rect b="b" l="l" r="r" t="t"/>
              <a:pathLst>
                <a:path extrusionOk="0" h="44986" w="14185">
                  <a:moveTo>
                    <a:pt x="0" y="0"/>
                  </a:moveTo>
                  <a:lnTo>
                    <a:pt x="0" y="44985"/>
                  </a:lnTo>
                  <a:lnTo>
                    <a:pt x="14184" y="44985"/>
                  </a:lnTo>
                  <a:lnTo>
                    <a:pt x="14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8" name="Google Shape;9348;p109"/>
            <p:cNvGrpSpPr/>
            <p:nvPr/>
          </p:nvGrpSpPr>
          <p:grpSpPr>
            <a:xfrm>
              <a:off x="2783045" y="516049"/>
              <a:ext cx="175345" cy="96127"/>
              <a:chOff x="3262678" y="550088"/>
              <a:chExt cx="239510" cy="131303"/>
            </a:xfrm>
          </p:grpSpPr>
          <p:sp>
            <p:nvSpPr>
              <p:cNvPr id="9349" name="Google Shape;9349;p109"/>
              <p:cNvSpPr/>
              <p:nvPr/>
            </p:nvSpPr>
            <p:spPr>
              <a:xfrm>
                <a:off x="3438826" y="571086"/>
                <a:ext cx="45239" cy="110297"/>
              </a:xfrm>
              <a:custGeom>
                <a:rect b="b" l="l" r="r" t="t"/>
                <a:pathLst>
                  <a:path extrusionOk="0" h="3250" w="1333">
                    <a:moveTo>
                      <a:pt x="77" y="1"/>
                    </a:moveTo>
                    <a:lnTo>
                      <a:pt x="0" y="3250"/>
                    </a:lnTo>
                    <a:lnTo>
                      <a:pt x="1332" y="3250"/>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0" name="Google Shape;9350;p109"/>
              <p:cNvGrpSpPr/>
              <p:nvPr/>
            </p:nvGrpSpPr>
            <p:grpSpPr>
              <a:xfrm>
                <a:off x="3440251" y="598168"/>
                <a:ext cx="35465" cy="83215"/>
                <a:chOff x="4010214" y="1172156"/>
                <a:chExt cx="35465" cy="83215"/>
              </a:xfrm>
            </p:grpSpPr>
            <p:sp>
              <p:nvSpPr>
                <p:cNvPr id="9351" name="Google Shape;9351;p109"/>
                <p:cNvSpPr/>
                <p:nvPr/>
              </p:nvSpPr>
              <p:spPr>
                <a:xfrm>
                  <a:off x="4010214" y="1172156"/>
                  <a:ext cx="18462" cy="83215"/>
                </a:xfrm>
                <a:custGeom>
                  <a:rect b="b" l="l" r="r" t="t"/>
                  <a:pathLst>
                    <a:path extrusionOk="0" h="2452" w="544">
                      <a:moveTo>
                        <a:pt x="1" y="0"/>
                      </a:moveTo>
                      <a:lnTo>
                        <a:pt x="52" y="2452"/>
                      </a:lnTo>
                      <a:lnTo>
                        <a:pt x="544" y="2452"/>
                      </a:lnTo>
                      <a:lnTo>
                        <a:pt x="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109"/>
                <p:cNvSpPr/>
                <p:nvPr/>
              </p:nvSpPr>
              <p:spPr>
                <a:xfrm>
                  <a:off x="4023483" y="1172156"/>
                  <a:ext cx="22195" cy="83215"/>
                </a:xfrm>
                <a:custGeom>
                  <a:rect b="b" l="l" r="r" t="t"/>
                  <a:pathLst>
                    <a:path extrusionOk="0" h="2452" w="654">
                      <a:moveTo>
                        <a:pt x="34" y="0"/>
                      </a:moveTo>
                      <a:lnTo>
                        <a:pt x="0" y="2452"/>
                      </a:lnTo>
                      <a:lnTo>
                        <a:pt x="585" y="2452"/>
                      </a:lnTo>
                      <a:lnTo>
                        <a:pt x="6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3" name="Google Shape;9353;p109"/>
              <p:cNvSpPr/>
              <p:nvPr/>
            </p:nvSpPr>
            <p:spPr>
              <a:xfrm>
                <a:off x="3478838" y="571086"/>
                <a:ext cx="23349" cy="110297"/>
              </a:xfrm>
              <a:custGeom>
                <a:rect b="b" l="l" r="r" t="t"/>
                <a:pathLst>
                  <a:path extrusionOk="0" h="3250" w="688">
                    <a:moveTo>
                      <a:pt x="68" y="1"/>
                    </a:moveTo>
                    <a:lnTo>
                      <a:pt x="1" y="3250"/>
                    </a:lnTo>
                    <a:lnTo>
                      <a:pt x="688" y="3250"/>
                    </a:lnTo>
                    <a:lnTo>
                      <a:pt x="688" y="86"/>
                    </a:lnTo>
                    <a:lnTo>
                      <a:pt x="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109"/>
              <p:cNvSpPr/>
              <p:nvPr/>
            </p:nvSpPr>
            <p:spPr>
              <a:xfrm>
                <a:off x="3431181" y="567398"/>
                <a:ext cx="17580" cy="113148"/>
              </a:xfrm>
              <a:custGeom>
                <a:rect b="b" l="l" r="r" t="t"/>
                <a:pathLst>
                  <a:path extrusionOk="0" h="3334" w="518">
                    <a:moveTo>
                      <a:pt x="60" y="0"/>
                    </a:moveTo>
                    <a:lnTo>
                      <a:pt x="0" y="3334"/>
                    </a:lnTo>
                    <a:lnTo>
                      <a:pt x="501" y="3334"/>
                    </a:lnTo>
                    <a:lnTo>
                      <a:pt x="518" y="17"/>
                    </a:ln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109"/>
              <p:cNvSpPr/>
              <p:nvPr/>
            </p:nvSpPr>
            <p:spPr>
              <a:xfrm>
                <a:off x="3406585" y="674460"/>
                <a:ext cx="7806" cy="4344"/>
              </a:xfrm>
              <a:custGeom>
                <a:rect b="b" l="l" r="r" t="t"/>
                <a:pathLst>
                  <a:path extrusionOk="0" h="128" w="230">
                    <a:moveTo>
                      <a:pt x="0" y="0"/>
                    </a:moveTo>
                    <a:lnTo>
                      <a:pt x="0" y="128"/>
                    </a:lnTo>
                    <a:lnTo>
                      <a:pt x="229" y="128"/>
                    </a:lnTo>
                    <a:lnTo>
                      <a:pt x="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109"/>
              <p:cNvSpPr/>
              <p:nvPr/>
            </p:nvSpPr>
            <p:spPr>
              <a:xfrm>
                <a:off x="3375488" y="550088"/>
                <a:ext cx="46942" cy="131303"/>
              </a:xfrm>
              <a:custGeom>
                <a:rect b="b" l="l" r="r" t="t"/>
                <a:pathLst>
                  <a:path extrusionOk="0" h="3606" w="1383">
                    <a:moveTo>
                      <a:pt x="0" y="1"/>
                    </a:moveTo>
                    <a:lnTo>
                      <a:pt x="51" y="3606"/>
                    </a:lnTo>
                    <a:lnTo>
                      <a:pt x="1315" y="3606"/>
                    </a:lnTo>
                    <a:lnTo>
                      <a:pt x="13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109"/>
              <p:cNvSpPr/>
              <p:nvPr/>
            </p:nvSpPr>
            <p:spPr>
              <a:xfrm>
                <a:off x="3418391" y="550088"/>
                <a:ext cx="13272" cy="131303"/>
              </a:xfrm>
              <a:custGeom>
                <a:rect b="b" l="l" r="r" t="t"/>
                <a:pathLst>
                  <a:path extrusionOk="0" h="3606" w="391">
                    <a:moveTo>
                      <a:pt x="77" y="1"/>
                    </a:moveTo>
                    <a:lnTo>
                      <a:pt x="0" y="3606"/>
                    </a:lnTo>
                    <a:lnTo>
                      <a:pt x="373" y="3606"/>
                    </a:lnTo>
                    <a:lnTo>
                      <a:pt x="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109"/>
              <p:cNvSpPr/>
              <p:nvPr/>
            </p:nvSpPr>
            <p:spPr>
              <a:xfrm>
                <a:off x="3345837" y="562194"/>
                <a:ext cx="50974" cy="119189"/>
              </a:xfrm>
              <a:custGeom>
                <a:rect b="b" l="l" r="r" t="t"/>
                <a:pathLst>
                  <a:path extrusionOk="0" h="3512" w="1502">
                    <a:moveTo>
                      <a:pt x="0" y="0"/>
                    </a:moveTo>
                    <a:lnTo>
                      <a:pt x="43" y="3512"/>
                    </a:lnTo>
                    <a:lnTo>
                      <a:pt x="1502" y="3512"/>
                    </a:lnTo>
                    <a:lnTo>
                      <a:pt x="13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109"/>
              <p:cNvSpPr/>
              <p:nvPr/>
            </p:nvSpPr>
            <p:spPr>
              <a:xfrm>
                <a:off x="3388157" y="562194"/>
                <a:ext cx="26811" cy="119189"/>
              </a:xfrm>
              <a:custGeom>
                <a:rect b="b" l="l" r="r" t="t"/>
                <a:pathLst>
                  <a:path extrusionOk="0" h="3512" w="790">
                    <a:moveTo>
                      <a:pt x="85" y="0"/>
                    </a:moveTo>
                    <a:lnTo>
                      <a:pt x="0" y="3512"/>
                    </a:lnTo>
                    <a:lnTo>
                      <a:pt x="764" y="3512"/>
                    </a:lnTo>
                    <a:lnTo>
                      <a:pt x="789" y="85"/>
                    </a:lnTo>
                    <a:lnTo>
                      <a:pt x="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109"/>
              <p:cNvSpPr/>
              <p:nvPr/>
            </p:nvSpPr>
            <p:spPr>
              <a:xfrm>
                <a:off x="3395081" y="659188"/>
                <a:ext cx="17308" cy="4649"/>
              </a:xfrm>
              <a:custGeom>
                <a:rect b="b" l="l" r="r" t="t"/>
                <a:pathLst>
                  <a:path extrusionOk="0" h="137" w="510">
                    <a:moveTo>
                      <a:pt x="0" y="1"/>
                    </a:moveTo>
                    <a:lnTo>
                      <a:pt x="0" y="137"/>
                    </a:lnTo>
                    <a:lnTo>
                      <a:pt x="509" y="137"/>
                    </a:lnTo>
                    <a:lnTo>
                      <a:pt x="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109"/>
              <p:cNvSpPr/>
              <p:nvPr/>
            </p:nvSpPr>
            <p:spPr>
              <a:xfrm>
                <a:off x="3400239" y="567930"/>
                <a:ext cx="12150" cy="4649"/>
              </a:xfrm>
              <a:custGeom>
                <a:rect b="b" l="l" r="r" t="t"/>
                <a:pathLst>
                  <a:path extrusionOk="0" h="137" w="358">
                    <a:moveTo>
                      <a:pt x="1" y="1"/>
                    </a:moveTo>
                    <a:lnTo>
                      <a:pt x="1" y="136"/>
                    </a:lnTo>
                    <a:lnTo>
                      <a:pt x="357" y="136"/>
                    </a:lnTo>
                    <a:lnTo>
                      <a:pt x="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109"/>
              <p:cNvSpPr/>
              <p:nvPr/>
            </p:nvSpPr>
            <p:spPr>
              <a:xfrm>
                <a:off x="3397931" y="578586"/>
                <a:ext cx="14457" cy="4649"/>
              </a:xfrm>
              <a:custGeom>
                <a:rect b="b" l="l" r="r" t="t"/>
                <a:pathLst>
                  <a:path extrusionOk="0" h="137" w="426">
                    <a:moveTo>
                      <a:pt x="1" y="1"/>
                    </a:moveTo>
                    <a:lnTo>
                      <a:pt x="1" y="136"/>
                    </a:lnTo>
                    <a:lnTo>
                      <a:pt x="425" y="136"/>
                    </a:lnTo>
                    <a:lnTo>
                      <a:pt x="4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109"/>
              <p:cNvSpPr/>
              <p:nvPr/>
            </p:nvSpPr>
            <p:spPr>
              <a:xfrm>
                <a:off x="3424131" y="666688"/>
                <a:ext cx="3496" cy="4344"/>
              </a:xfrm>
              <a:custGeom>
                <a:rect b="b" l="l" r="r" t="t"/>
                <a:pathLst>
                  <a:path extrusionOk="0" h="128" w="103">
                    <a:moveTo>
                      <a:pt x="1" y="0"/>
                    </a:moveTo>
                    <a:lnTo>
                      <a:pt x="1" y="128"/>
                    </a:lnTo>
                    <a:lnTo>
                      <a:pt x="103" y="128"/>
                    </a:lnTo>
                    <a:lnTo>
                      <a:pt x="1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109"/>
              <p:cNvSpPr/>
              <p:nvPr/>
            </p:nvSpPr>
            <p:spPr>
              <a:xfrm>
                <a:off x="3322794" y="561889"/>
                <a:ext cx="40929" cy="119494"/>
              </a:xfrm>
              <a:custGeom>
                <a:rect b="b" l="l" r="r" t="t"/>
                <a:pathLst>
                  <a:path extrusionOk="0" h="3521" w="1206">
                    <a:moveTo>
                      <a:pt x="1" y="1"/>
                    </a:moveTo>
                    <a:lnTo>
                      <a:pt x="52" y="3521"/>
                    </a:lnTo>
                    <a:lnTo>
                      <a:pt x="1205" y="3521"/>
                    </a:lnTo>
                    <a:lnTo>
                      <a:pt x="1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109"/>
              <p:cNvSpPr/>
              <p:nvPr/>
            </p:nvSpPr>
            <p:spPr>
              <a:xfrm>
                <a:off x="3357342" y="561889"/>
                <a:ext cx="22195" cy="119494"/>
              </a:xfrm>
              <a:custGeom>
                <a:rect b="b" l="l" r="r" t="t"/>
                <a:pathLst>
                  <a:path extrusionOk="0" h="3521" w="654">
                    <a:moveTo>
                      <a:pt x="137" y="1"/>
                    </a:moveTo>
                    <a:lnTo>
                      <a:pt x="1" y="3521"/>
                    </a:lnTo>
                    <a:lnTo>
                      <a:pt x="629" y="3521"/>
                    </a:lnTo>
                    <a:lnTo>
                      <a:pt x="6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109"/>
              <p:cNvSpPr/>
              <p:nvPr/>
            </p:nvSpPr>
            <p:spPr>
              <a:xfrm>
                <a:off x="3395081" y="671880"/>
                <a:ext cx="17308" cy="6346"/>
              </a:xfrm>
              <a:custGeom>
                <a:rect b="b" l="l" r="r" t="t"/>
                <a:pathLst>
                  <a:path extrusionOk="0" h="187" w="510">
                    <a:moveTo>
                      <a:pt x="0" y="0"/>
                    </a:moveTo>
                    <a:lnTo>
                      <a:pt x="0" y="187"/>
                    </a:lnTo>
                    <a:lnTo>
                      <a:pt x="509" y="187"/>
                    </a:lnTo>
                    <a:lnTo>
                      <a:pt x="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109"/>
              <p:cNvSpPr/>
              <p:nvPr/>
            </p:nvSpPr>
            <p:spPr>
              <a:xfrm>
                <a:off x="3262678" y="598137"/>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109"/>
            <p:cNvGrpSpPr/>
            <p:nvPr/>
          </p:nvGrpSpPr>
          <p:grpSpPr>
            <a:xfrm>
              <a:off x="2545762" y="320428"/>
              <a:ext cx="237277" cy="136395"/>
              <a:chOff x="3220874" y="332628"/>
              <a:chExt cx="237277" cy="136395"/>
            </a:xfrm>
          </p:grpSpPr>
          <p:sp>
            <p:nvSpPr>
              <p:cNvPr id="9369" name="Google Shape;9369;p109"/>
              <p:cNvSpPr/>
              <p:nvPr/>
            </p:nvSpPr>
            <p:spPr>
              <a:xfrm>
                <a:off x="3408496" y="332628"/>
                <a:ext cx="35866" cy="136395"/>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109"/>
              <p:cNvSpPr/>
              <p:nvPr/>
            </p:nvSpPr>
            <p:spPr>
              <a:xfrm>
                <a:off x="3381228" y="346070"/>
                <a:ext cx="34201" cy="122953"/>
              </a:xfrm>
              <a:custGeom>
                <a:rect b="b" l="l" r="r" t="t"/>
                <a:pathLst>
                  <a:path extrusionOk="0" h="3174" w="883">
                    <a:moveTo>
                      <a:pt x="128" y="1"/>
                    </a:moveTo>
                    <a:lnTo>
                      <a:pt x="0" y="3174"/>
                    </a:lnTo>
                    <a:lnTo>
                      <a:pt x="883" y="3174"/>
                    </a:lnTo>
                    <a:lnTo>
                      <a:pt x="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109"/>
              <p:cNvSpPr/>
              <p:nvPr/>
            </p:nvSpPr>
            <p:spPr>
              <a:xfrm>
                <a:off x="3303995" y="332628"/>
                <a:ext cx="76613" cy="136395"/>
              </a:xfrm>
              <a:custGeom>
                <a:rect b="b" l="l" r="r" t="t"/>
                <a:pathLst>
                  <a:path extrusionOk="0" h="3521" w="1978">
                    <a:moveTo>
                      <a:pt x="69" y="0"/>
                    </a:moveTo>
                    <a:lnTo>
                      <a:pt x="1" y="3521"/>
                    </a:lnTo>
                    <a:lnTo>
                      <a:pt x="1799" y="3521"/>
                    </a:lnTo>
                    <a:lnTo>
                      <a:pt x="19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109"/>
              <p:cNvSpPr/>
              <p:nvPr/>
            </p:nvSpPr>
            <p:spPr>
              <a:xfrm>
                <a:off x="3254068" y="343126"/>
                <a:ext cx="73321" cy="125897"/>
              </a:xfrm>
              <a:custGeom>
                <a:rect b="b" l="l" r="r" t="t"/>
                <a:pathLst>
                  <a:path extrusionOk="0" h="3250" w="1893">
                    <a:moveTo>
                      <a:pt x="85" y="1"/>
                    </a:moveTo>
                    <a:lnTo>
                      <a:pt x="1" y="3250"/>
                    </a:lnTo>
                    <a:lnTo>
                      <a:pt x="1892" y="3250"/>
                    </a:lnTo>
                    <a:lnTo>
                      <a:pt x="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109"/>
              <p:cNvSpPr/>
              <p:nvPr/>
            </p:nvSpPr>
            <p:spPr>
              <a:xfrm>
                <a:off x="3438747" y="332628"/>
                <a:ext cx="19405" cy="136395"/>
              </a:xfrm>
              <a:custGeom>
                <a:rect b="b" l="l" r="r" t="t"/>
                <a:pathLst>
                  <a:path extrusionOk="0" h="3521" w="501">
                    <a:moveTo>
                      <a:pt x="102" y="0"/>
                    </a:moveTo>
                    <a:lnTo>
                      <a:pt x="0" y="3521"/>
                    </a:lnTo>
                    <a:lnTo>
                      <a:pt x="475" y="3521"/>
                    </a:lnTo>
                    <a:lnTo>
                      <a:pt x="5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109"/>
              <p:cNvSpPr/>
              <p:nvPr/>
            </p:nvSpPr>
            <p:spPr>
              <a:xfrm>
                <a:off x="3411130" y="346070"/>
                <a:ext cx="25331" cy="122953"/>
              </a:xfrm>
              <a:custGeom>
                <a:rect b="b" l="l" r="r" t="t"/>
                <a:pathLst>
                  <a:path extrusionOk="0" h="3174" w="654">
                    <a:moveTo>
                      <a:pt x="60" y="1"/>
                    </a:moveTo>
                    <a:lnTo>
                      <a:pt x="0" y="3174"/>
                    </a:lnTo>
                    <a:lnTo>
                      <a:pt x="628" y="3174"/>
                    </a:lnTo>
                    <a:lnTo>
                      <a:pt x="6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109"/>
              <p:cNvSpPr/>
              <p:nvPr/>
            </p:nvSpPr>
            <p:spPr>
              <a:xfrm>
                <a:off x="3359887" y="332628"/>
                <a:ext cx="40437" cy="136395"/>
              </a:xfrm>
              <a:custGeom>
                <a:rect b="b" l="l" r="r" t="t"/>
                <a:pathLst>
                  <a:path extrusionOk="0" h="3521" w="1044">
                    <a:moveTo>
                      <a:pt x="0" y="0"/>
                    </a:moveTo>
                    <a:lnTo>
                      <a:pt x="93" y="3521"/>
                    </a:lnTo>
                    <a:lnTo>
                      <a:pt x="1043" y="3521"/>
                    </a:lnTo>
                    <a:lnTo>
                      <a:pt x="10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109"/>
              <p:cNvSpPr/>
              <p:nvPr/>
            </p:nvSpPr>
            <p:spPr>
              <a:xfrm>
                <a:off x="3320457" y="343126"/>
                <a:ext cx="31877" cy="125897"/>
              </a:xfrm>
              <a:custGeom>
                <a:rect b="b" l="l" r="r" t="t"/>
                <a:pathLst>
                  <a:path extrusionOk="0" h="3250" w="823">
                    <a:moveTo>
                      <a:pt x="76" y="1"/>
                    </a:moveTo>
                    <a:lnTo>
                      <a:pt x="0" y="3250"/>
                    </a:lnTo>
                    <a:lnTo>
                      <a:pt x="823" y="3250"/>
                    </a:lnTo>
                    <a:lnTo>
                      <a:pt x="823" y="85"/>
                    </a:lnTo>
                    <a:lnTo>
                      <a:pt x="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109"/>
              <p:cNvSpPr/>
              <p:nvPr/>
            </p:nvSpPr>
            <p:spPr>
              <a:xfrm>
                <a:off x="3220874" y="374347"/>
                <a:ext cx="71694" cy="94674"/>
              </a:xfrm>
              <a:custGeom>
                <a:rect b="b" l="l" r="r" t="t"/>
                <a:pathLst>
                  <a:path extrusionOk="0" h="2444" w="1851">
                    <a:moveTo>
                      <a:pt x="60" y="1"/>
                    </a:moveTo>
                    <a:lnTo>
                      <a:pt x="1" y="2444"/>
                    </a:lnTo>
                    <a:lnTo>
                      <a:pt x="1850" y="2444"/>
                    </a:lnTo>
                    <a:lnTo>
                      <a:pt x="18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109"/>
              <p:cNvSpPr/>
              <p:nvPr/>
            </p:nvSpPr>
            <p:spPr>
              <a:xfrm>
                <a:off x="3285597" y="374347"/>
                <a:ext cx="27306" cy="94674"/>
              </a:xfrm>
              <a:custGeom>
                <a:rect b="b" l="l" r="r" t="t"/>
                <a:pathLst>
                  <a:path extrusionOk="0" h="2444" w="705">
                    <a:moveTo>
                      <a:pt x="35" y="1"/>
                    </a:moveTo>
                    <a:lnTo>
                      <a:pt x="1" y="2444"/>
                    </a:lnTo>
                    <a:lnTo>
                      <a:pt x="705" y="2444"/>
                    </a:lnTo>
                    <a:lnTo>
                      <a:pt x="7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109"/>
              <p:cNvSpPr/>
              <p:nvPr/>
            </p:nvSpPr>
            <p:spPr>
              <a:xfrm>
                <a:off x="3414732" y="443027"/>
                <a:ext cx="18785" cy="8251"/>
              </a:xfrm>
              <a:custGeom>
                <a:rect b="b" l="l" r="r" t="t"/>
                <a:pathLst>
                  <a:path extrusionOk="0" h="213" w="485">
                    <a:moveTo>
                      <a:pt x="1" y="0"/>
                    </a:moveTo>
                    <a:lnTo>
                      <a:pt x="1" y="213"/>
                    </a:lnTo>
                    <a:lnTo>
                      <a:pt x="484" y="213"/>
                    </a:lnTo>
                    <a:lnTo>
                      <a:pt x="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109"/>
              <p:cNvSpPr/>
              <p:nvPr/>
            </p:nvSpPr>
            <p:spPr>
              <a:xfrm>
                <a:off x="3365774" y="335572"/>
                <a:ext cx="29630" cy="14178"/>
              </a:xfrm>
              <a:custGeom>
                <a:rect b="b" l="l" r="r" t="t"/>
                <a:pathLst>
                  <a:path extrusionOk="0" h="366" w="765">
                    <a:moveTo>
                      <a:pt x="764" y="1"/>
                    </a:moveTo>
                    <a:lnTo>
                      <a:pt x="1" y="17"/>
                    </a:lnTo>
                    <a:lnTo>
                      <a:pt x="1" y="365"/>
                    </a:lnTo>
                    <a:lnTo>
                      <a:pt x="764" y="348"/>
                    </a:lnTo>
                    <a:lnTo>
                      <a:pt x="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109"/>
              <p:cNvSpPr/>
              <p:nvPr/>
            </p:nvSpPr>
            <p:spPr>
              <a:xfrm>
                <a:off x="3369725" y="450270"/>
                <a:ext cx="25990" cy="14139"/>
              </a:xfrm>
              <a:custGeom>
                <a:rect b="b" l="l" r="r" t="t"/>
                <a:pathLst>
                  <a:path extrusionOk="0" h="365" w="671">
                    <a:moveTo>
                      <a:pt x="671" y="0"/>
                    </a:moveTo>
                    <a:lnTo>
                      <a:pt x="1" y="26"/>
                    </a:lnTo>
                    <a:lnTo>
                      <a:pt x="1" y="365"/>
                    </a:lnTo>
                    <a:lnTo>
                      <a:pt x="671" y="348"/>
                    </a:lnTo>
                    <a:lnTo>
                      <a:pt x="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109"/>
              <p:cNvSpPr/>
              <p:nvPr/>
            </p:nvSpPr>
            <p:spPr>
              <a:xfrm>
                <a:off x="3420968" y="354321"/>
                <a:ext cx="7282" cy="11505"/>
              </a:xfrm>
              <a:custGeom>
                <a:rect b="b" l="l" r="r" t="t"/>
                <a:pathLst>
                  <a:path extrusionOk="0" h="297" w="188">
                    <a:moveTo>
                      <a:pt x="94" y="0"/>
                    </a:moveTo>
                    <a:cubicBezTo>
                      <a:pt x="43" y="0"/>
                      <a:pt x="1" y="59"/>
                      <a:pt x="1" y="144"/>
                    </a:cubicBezTo>
                    <a:cubicBezTo>
                      <a:pt x="1" y="229"/>
                      <a:pt x="43" y="297"/>
                      <a:pt x="94" y="297"/>
                    </a:cubicBezTo>
                    <a:cubicBezTo>
                      <a:pt x="145" y="297"/>
                      <a:pt x="188" y="229"/>
                      <a:pt x="188" y="144"/>
                    </a:cubicBezTo>
                    <a:cubicBezTo>
                      <a:pt x="188" y="59"/>
                      <a:pt x="145" y="0"/>
                      <a:pt x="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109"/>
            <p:cNvGrpSpPr/>
            <p:nvPr/>
          </p:nvGrpSpPr>
          <p:grpSpPr>
            <a:xfrm>
              <a:off x="2783043" y="334496"/>
              <a:ext cx="201555" cy="121802"/>
              <a:chOff x="3410268" y="831871"/>
              <a:chExt cx="201555" cy="121802"/>
            </a:xfrm>
          </p:grpSpPr>
          <p:sp>
            <p:nvSpPr>
              <p:cNvPr id="9384" name="Google Shape;9384;p109"/>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109"/>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109"/>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109"/>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109"/>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109"/>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109"/>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109"/>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109"/>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3" name="Google Shape;9393;p109"/>
            <p:cNvGrpSpPr/>
            <p:nvPr/>
          </p:nvGrpSpPr>
          <p:grpSpPr>
            <a:xfrm>
              <a:off x="2544653" y="484563"/>
              <a:ext cx="239510" cy="131303"/>
              <a:chOff x="3262678" y="550088"/>
              <a:chExt cx="239510" cy="131303"/>
            </a:xfrm>
          </p:grpSpPr>
          <p:sp>
            <p:nvSpPr>
              <p:cNvPr id="9394" name="Google Shape;9394;p109"/>
              <p:cNvSpPr/>
              <p:nvPr/>
            </p:nvSpPr>
            <p:spPr>
              <a:xfrm>
                <a:off x="3438826" y="571086"/>
                <a:ext cx="45239" cy="110297"/>
              </a:xfrm>
              <a:custGeom>
                <a:rect b="b" l="l" r="r" t="t"/>
                <a:pathLst>
                  <a:path extrusionOk="0" h="3250" w="1333">
                    <a:moveTo>
                      <a:pt x="77" y="1"/>
                    </a:moveTo>
                    <a:lnTo>
                      <a:pt x="0" y="3250"/>
                    </a:lnTo>
                    <a:lnTo>
                      <a:pt x="1332" y="3250"/>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5" name="Google Shape;9395;p109"/>
              <p:cNvGrpSpPr/>
              <p:nvPr/>
            </p:nvGrpSpPr>
            <p:grpSpPr>
              <a:xfrm>
                <a:off x="3440251" y="598168"/>
                <a:ext cx="35465" cy="83215"/>
                <a:chOff x="4010214" y="1172156"/>
                <a:chExt cx="35465" cy="83215"/>
              </a:xfrm>
            </p:grpSpPr>
            <p:sp>
              <p:nvSpPr>
                <p:cNvPr id="9396" name="Google Shape;9396;p109"/>
                <p:cNvSpPr/>
                <p:nvPr/>
              </p:nvSpPr>
              <p:spPr>
                <a:xfrm>
                  <a:off x="4010214" y="1172156"/>
                  <a:ext cx="18462" cy="83215"/>
                </a:xfrm>
                <a:custGeom>
                  <a:rect b="b" l="l" r="r" t="t"/>
                  <a:pathLst>
                    <a:path extrusionOk="0" h="2452" w="544">
                      <a:moveTo>
                        <a:pt x="1" y="0"/>
                      </a:moveTo>
                      <a:lnTo>
                        <a:pt x="52" y="2452"/>
                      </a:lnTo>
                      <a:lnTo>
                        <a:pt x="544" y="2452"/>
                      </a:lnTo>
                      <a:lnTo>
                        <a:pt x="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109"/>
                <p:cNvSpPr/>
                <p:nvPr/>
              </p:nvSpPr>
              <p:spPr>
                <a:xfrm>
                  <a:off x="4023483" y="1172156"/>
                  <a:ext cx="22195" cy="83215"/>
                </a:xfrm>
                <a:custGeom>
                  <a:rect b="b" l="l" r="r" t="t"/>
                  <a:pathLst>
                    <a:path extrusionOk="0" h="2452" w="654">
                      <a:moveTo>
                        <a:pt x="34" y="0"/>
                      </a:moveTo>
                      <a:lnTo>
                        <a:pt x="0" y="2452"/>
                      </a:lnTo>
                      <a:lnTo>
                        <a:pt x="585" y="2452"/>
                      </a:lnTo>
                      <a:lnTo>
                        <a:pt x="6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8" name="Google Shape;9398;p109"/>
              <p:cNvSpPr/>
              <p:nvPr/>
            </p:nvSpPr>
            <p:spPr>
              <a:xfrm>
                <a:off x="3478838" y="571086"/>
                <a:ext cx="23349" cy="110297"/>
              </a:xfrm>
              <a:custGeom>
                <a:rect b="b" l="l" r="r" t="t"/>
                <a:pathLst>
                  <a:path extrusionOk="0" h="3250" w="688">
                    <a:moveTo>
                      <a:pt x="68" y="1"/>
                    </a:moveTo>
                    <a:lnTo>
                      <a:pt x="1" y="3250"/>
                    </a:lnTo>
                    <a:lnTo>
                      <a:pt x="688" y="3250"/>
                    </a:lnTo>
                    <a:lnTo>
                      <a:pt x="688" y="86"/>
                    </a:lnTo>
                    <a:lnTo>
                      <a:pt x="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109"/>
              <p:cNvSpPr/>
              <p:nvPr/>
            </p:nvSpPr>
            <p:spPr>
              <a:xfrm>
                <a:off x="3431181" y="567398"/>
                <a:ext cx="17580" cy="113148"/>
              </a:xfrm>
              <a:custGeom>
                <a:rect b="b" l="l" r="r" t="t"/>
                <a:pathLst>
                  <a:path extrusionOk="0" h="3334" w="518">
                    <a:moveTo>
                      <a:pt x="60" y="0"/>
                    </a:moveTo>
                    <a:lnTo>
                      <a:pt x="0" y="3334"/>
                    </a:lnTo>
                    <a:lnTo>
                      <a:pt x="501" y="3334"/>
                    </a:lnTo>
                    <a:lnTo>
                      <a:pt x="518" y="17"/>
                    </a:ln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109"/>
              <p:cNvSpPr/>
              <p:nvPr/>
            </p:nvSpPr>
            <p:spPr>
              <a:xfrm>
                <a:off x="3406585" y="674460"/>
                <a:ext cx="7806" cy="4344"/>
              </a:xfrm>
              <a:custGeom>
                <a:rect b="b" l="l" r="r" t="t"/>
                <a:pathLst>
                  <a:path extrusionOk="0" h="128" w="230">
                    <a:moveTo>
                      <a:pt x="0" y="0"/>
                    </a:moveTo>
                    <a:lnTo>
                      <a:pt x="0" y="128"/>
                    </a:lnTo>
                    <a:lnTo>
                      <a:pt x="229" y="128"/>
                    </a:lnTo>
                    <a:lnTo>
                      <a:pt x="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109"/>
              <p:cNvSpPr/>
              <p:nvPr/>
            </p:nvSpPr>
            <p:spPr>
              <a:xfrm>
                <a:off x="3375488" y="550088"/>
                <a:ext cx="46942" cy="131303"/>
              </a:xfrm>
              <a:custGeom>
                <a:rect b="b" l="l" r="r" t="t"/>
                <a:pathLst>
                  <a:path extrusionOk="0" h="3606" w="1383">
                    <a:moveTo>
                      <a:pt x="0" y="1"/>
                    </a:moveTo>
                    <a:lnTo>
                      <a:pt x="51" y="3606"/>
                    </a:lnTo>
                    <a:lnTo>
                      <a:pt x="1315" y="3606"/>
                    </a:lnTo>
                    <a:lnTo>
                      <a:pt x="13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109"/>
              <p:cNvSpPr/>
              <p:nvPr/>
            </p:nvSpPr>
            <p:spPr>
              <a:xfrm>
                <a:off x="3418391" y="550088"/>
                <a:ext cx="13272" cy="131303"/>
              </a:xfrm>
              <a:custGeom>
                <a:rect b="b" l="l" r="r" t="t"/>
                <a:pathLst>
                  <a:path extrusionOk="0" h="3606" w="391">
                    <a:moveTo>
                      <a:pt x="77" y="1"/>
                    </a:moveTo>
                    <a:lnTo>
                      <a:pt x="0" y="3606"/>
                    </a:lnTo>
                    <a:lnTo>
                      <a:pt x="373" y="3606"/>
                    </a:lnTo>
                    <a:lnTo>
                      <a:pt x="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109"/>
              <p:cNvSpPr/>
              <p:nvPr/>
            </p:nvSpPr>
            <p:spPr>
              <a:xfrm>
                <a:off x="3345837" y="562194"/>
                <a:ext cx="50974" cy="119189"/>
              </a:xfrm>
              <a:custGeom>
                <a:rect b="b" l="l" r="r" t="t"/>
                <a:pathLst>
                  <a:path extrusionOk="0" h="3512" w="1502">
                    <a:moveTo>
                      <a:pt x="0" y="0"/>
                    </a:moveTo>
                    <a:lnTo>
                      <a:pt x="43" y="3512"/>
                    </a:lnTo>
                    <a:lnTo>
                      <a:pt x="1502" y="3512"/>
                    </a:lnTo>
                    <a:lnTo>
                      <a:pt x="13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109"/>
              <p:cNvSpPr/>
              <p:nvPr/>
            </p:nvSpPr>
            <p:spPr>
              <a:xfrm>
                <a:off x="3388157" y="562194"/>
                <a:ext cx="26811" cy="119189"/>
              </a:xfrm>
              <a:custGeom>
                <a:rect b="b" l="l" r="r" t="t"/>
                <a:pathLst>
                  <a:path extrusionOk="0" h="3512" w="790">
                    <a:moveTo>
                      <a:pt x="85" y="0"/>
                    </a:moveTo>
                    <a:lnTo>
                      <a:pt x="0" y="3512"/>
                    </a:lnTo>
                    <a:lnTo>
                      <a:pt x="764" y="3512"/>
                    </a:lnTo>
                    <a:lnTo>
                      <a:pt x="789" y="85"/>
                    </a:lnTo>
                    <a:lnTo>
                      <a:pt x="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109"/>
              <p:cNvSpPr/>
              <p:nvPr/>
            </p:nvSpPr>
            <p:spPr>
              <a:xfrm>
                <a:off x="3395081" y="659188"/>
                <a:ext cx="17308" cy="4649"/>
              </a:xfrm>
              <a:custGeom>
                <a:rect b="b" l="l" r="r" t="t"/>
                <a:pathLst>
                  <a:path extrusionOk="0" h="137" w="510">
                    <a:moveTo>
                      <a:pt x="0" y="1"/>
                    </a:moveTo>
                    <a:lnTo>
                      <a:pt x="0" y="137"/>
                    </a:lnTo>
                    <a:lnTo>
                      <a:pt x="509" y="137"/>
                    </a:lnTo>
                    <a:lnTo>
                      <a:pt x="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109"/>
              <p:cNvSpPr/>
              <p:nvPr/>
            </p:nvSpPr>
            <p:spPr>
              <a:xfrm>
                <a:off x="3400239" y="567930"/>
                <a:ext cx="12150" cy="4649"/>
              </a:xfrm>
              <a:custGeom>
                <a:rect b="b" l="l" r="r" t="t"/>
                <a:pathLst>
                  <a:path extrusionOk="0" h="137" w="358">
                    <a:moveTo>
                      <a:pt x="1" y="1"/>
                    </a:moveTo>
                    <a:lnTo>
                      <a:pt x="1" y="136"/>
                    </a:lnTo>
                    <a:lnTo>
                      <a:pt x="357" y="136"/>
                    </a:lnTo>
                    <a:lnTo>
                      <a:pt x="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109"/>
              <p:cNvSpPr/>
              <p:nvPr/>
            </p:nvSpPr>
            <p:spPr>
              <a:xfrm>
                <a:off x="3397931" y="578586"/>
                <a:ext cx="14457" cy="4649"/>
              </a:xfrm>
              <a:custGeom>
                <a:rect b="b" l="l" r="r" t="t"/>
                <a:pathLst>
                  <a:path extrusionOk="0" h="137" w="426">
                    <a:moveTo>
                      <a:pt x="1" y="1"/>
                    </a:moveTo>
                    <a:lnTo>
                      <a:pt x="1" y="136"/>
                    </a:lnTo>
                    <a:lnTo>
                      <a:pt x="425" y="136"/>
                    </a:lnTo>
                    <a:lnTo>
                      <a:pt x="4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109"/>
              <p:cNvSpPr/>
              <p:nvPr/>
            </p:nvSpPr>
            <p:spPr>
              <a:xfrm>
                <a:off x="3424131" y="666688"/>
                <a:ext cx="3496" cy="4344"/>
              </a:xfrm>
              <a:custGeom>
                <a:rect b="b" l="l" r="r" t="t"/>
                <a:pathLst>
                  <a:path extrusionOk="0" h="128" w="103">
                    <a:moveTo>
                      <a:pt x="1" y="0"/>
                    </a:moveTo>
                    <a:lnTo>
                      <a:pt x="1" y="128"/>
                    </a:lnTo>
                    <a:lnTo>
                      <a:pt x="103" y="128"/>
                    </a:lnTo>
                    <a:lnTo>
                      <a:pt x="1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109"/>
              <p:cNvSpPr/>
              <p:nvPr/>
            </p:nvSpPr>
            <p:spPr>
              <a:xfrm>
                <a:off x="3322794" y="561889"/>
                <a:ext cx="40929" cy="119494"/>
              </a:xfrm>
              <a:custGeom>
                <a:rect b="b" l="l" r="r" t="t"/>
                <a:pathLst>
                  <a:path extrusionOk="0" h="3521" w="1206">
                    <a:moveTo>
                      <a:pt x="1" y="1"/>
                    </a:moveTo>
                    <a:lnTo>
                      <a:pt x="52" y="3521"/>
                    </a:lnTo>
                    <a:lnTo>
                      <a:pt x="1205" y="3521"/>
                    </a:lnTo>
                    <a:lnTo>
                      <a:pt x="1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109"/>
              <p:cNvSpPr/>
              <p:nvPr/>
            </p:nvSpPr>
            <p:spPr>
              <a:xfrm>
                <a:off x="3357342" y="561889"/>
                <a:ext cx="22195" cy="119494"/>
              </a:xfrm>
              <a:custGeom>
                <a:rect b="b" l="l" r="r" t="t"/>
                <a:pathLst>
                  <a:path extrusionOk="0" h="3521" w="654">
                    <a:moveTo>
                      <a:pt x="137" y="1"/>
                    </a:moveTo>
                    <a:lnTo>
                      <a:pt x="1" y="3521"/>
                    </a:lnTo>
                    <a:lnTo>
                      <a:pt x="629" y="3521"/>
                    </a:lnTo>
                    <a:lnTo>
                      <a:pt x="6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109"/>
              <p:cNvSpPr/>
              <p:nvPr/>
            </p:nvSpPr>
            <p:spPr>
              <a:xfrm>
                <a:off x="3395081" y="671880"/>
                <a:ext cx="17308" cy="6346"/>
              </a:xfrm>
              <a:custGeom>
                <a:rect b="b" l="l" r="r" t="t"/>
                <a:pathLst>
                  <a:path extrusionOk="0" h="187" w="510">
                    <a:moveTo>
                      <a:pt x="0" y="0"/>
                    </a:moveTo>
                    <a:lnTo>
                      <a:pt x="0" y="187"/>
                    </a:lnTo>
                    <a:lnTo>
                      <a:pt x="509" y="187"/>
                    </a:lnTo>
                    <a:lnTo>
                      <a:pt x="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109"/>
              <p:cNvSpPr/>
              <p:nvPr/>
            </p:nvSpPr>
            <p:spPr>
              <a:xfrm>
                <a:off x="3262678" y="598137"/>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109"/>
            <p:cNvGrpSpPr/>
            <p:nvPr/>
          </p:nvGrpSpPr>
          <p:grpSpPr>
            <a:xfrm flipH="1">
              <a:off x="2758253" y="643619"/>
              <a:ext cx="239510" cy="131303"/>
              <a:chOff x="3262678" y="550088"/>
              <a:chExt cx="239510" cy="131303"/>
            </a:xfrm>
          </p:grpSpPr>
          <p:sp>
            <p:nvSpPr>
              <p:cNvPr id="9414" name="Google Shape;9414;p109"/>
              <p:cNvSpPr/>
              <p:nvPr/>
            </p:nvSpPr>
            <p:spPr>
              <a:xfrm>
                <a:off x="3438826" y="571086"/>
                <a:ext cx="45239" cy="110297"/>
              </a:xfrm>
              <a:custGeom>
                <a:rect b="b" l="l" r="r" t="t"/>
                <a:pathLst>
                  <a:path extrusionOk="0" h="3250" w="1333">
                    <a:moveTo>
                      <a:pt x="77" y="1"/>
                    </a:moveTo>
                    <a:lnTo>
                      <a:pt x="0" y="3250"/>
                    </a:lnTo>
                    <a:lnTo>
                      <a:pt x="1332" y="3250"/>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5" name="Google Shape;9415;p109"/>
              <p:cNvGrpSpPr/>
              <p:nvPr/>
            </p:nvGrpSpPr>
            <p:grpSpPr>
              <a:xfrm>
                <a:off x="3440251" y="598168"/>
                <a:ext cx="35465" cy="83215"/>
                <a:chOff x="4010214" y="1172156"/>
                <a:chExt cx="35465" cy="83215"/>
              </a:xfrm>
            </p:grpSpPr>
            <p:sp>
              <p:nvSpPr>
                <p:cNvPr id="9416" name="Google Shape;9416;p109"/>
                <p:cNvSpPr/>
                <p:nvPr/>
              </p:nvSpPr>
              <p:spPr>
                <a:xfrm>
                  <a:off x="4010214" y="1172156"/>
                  <a:ext cx="18462" cy="83215"/>
                </a:xfrm>
                <a:custGeom>
                  <a:rect b="b" l="l" r="r" t="t"/>
                  <a:pathLst>
                    <a:path extrusionOk="0" h="2452" w="544">
                      <a:moveTo>
                        <a:pt x="1" y="0"/>
                      </a:moveTo>
                      <a:lnTo>
                        <a:pt x="52" y="2452"/>
                      </a:lnTo>
                      <a:lnTo>
                        <a:pt x="544" y="2452"/>
                      </a:lnTo>
                      <a:lnTo>
                        <a:pt x="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109"/>
                <p:cNvSpPr/>
                <p:nvPr/>
              </p:nvSpPr>
              <p:spPr>
                <a:xfrm>
                  <a:off x="4023483" y="1172156"/>
                  <a:ext cx="22195" cy="83215"/>
                </a:xfrm>
                <a:custGeom>
                  <a:rect b="b" l="l" r="r" t="t"/>
                  <a:pathLst>
                    <a:path extrusionOk="0" h="2452" w="654">
                      <a:moveTo>
                        <a:pt x="34" y="0"/>
                      </a:moveTo>
                      <a:lnTo>
                        <a:pt x="0" y="2452"/>
                      </a:lnTo>
                      <a:lnTo>
                        <a:pt x="585" y="2452"/>
                      </a:lnTo>
                      <a:lnTo>
                        <a:pt x="6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8" name="Google Shape;9418;p109"/>
              <p:cNvSpPr/>
              <p:nvPr/>
            </p:nvSpPr>
            <p:spPr>
              <a:xfrm>
                <a:off x="3478838" y="571086"/>
                <a:ext cx="23349" cy="110297"/>
              </a:xfrm>
              <a:custGeom>
                <a:rect b="b" l="l" r="r" t="t"/>
                <a:pathLst>
                  <a:path extrusionOk="0" h="3250" w="688">
                    <a:moveTo>
                      <a:pt x="68" y="1"/>
                    </a:moveTo>
                    <a:lnTo>
                      <a:pt x="1" y="3250"/>
                    </a:lnTo>
                    <a:lnTo>
                      <a:pt x="688" y="3250"/>
                    </a:lnTo>
                    <a:lnTo>
                      <a:pt x="688" y="86"/>
                    </a:lnTo>
                    <a:lnTo>
                      <a:pt x="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109"/>
              <p:cNvSpPr/>
              <p:nvPr/>
            </p:nvSpPr>
            <p:spPr>
              <a:xfrm>
                <a:off x="3431181" y="567398"/>
                <a:ext cx="17580" cy="113148"/>
              </a:xfrm>
              <a:custGeom>
                <a:rect b="b" l="l" r="r" t="t"/>
                <a:pathLst>
                  <a:path extrusionOk="0" h="3334" w="518">
                    <a:moveTo>
                      <a:pt x="60" y="0"/>
                    </a:moveTo>
                    <a:lnTo>
                      <a:pt x="0" y="3334"/>
                    </a:lnTo>
                    <a:lnTo>
                      <a:pt x="501" y="3334"/>
                    </a:lnTo>
                    <a:lnTo>
                      <a:pt x="518" y="17"/>
                    </a:ln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109"/>
              <p:cNvSpPr/>
              <p:nvPr/>
            </p:nvSpPr>
            <p:spPr>
              <a:xfrm>
                <a:off x="3406585" y="674460"/>
                <a:ext cx="7806" cy="4344"/>
              </a:xfrm>
              <a:custGeom>
                <a:rect b="b" l="l" r="r" t="t"/>
                <a:pathLst>
                  <a:path extrusionOk="0" h="128" w="230">
                    <a:moveTo>
                      <a:pt x="0" y="0"/>
                    </a:moveTo>
                    <a:lnTo>
                      <a:pt x="0" y="128"/>
                    </a:lnTo>
                    <a:lnTo>
                      <a:pt x="229" y="128"/>
                    </a:lnTo>
                    <a:lnTo>
                      <a:pt x="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109"/>
              <p:cNvSpPr/>
              <p:nvPr/>
            </p:nvSpPr>
            <p:spPr>
              <a:xfrm>
                <a:off x="3375488" y="550088"/>
                <a:ext cx="46942" cy="131303"/>
              </a:xfrm>
              <a:custGeom>
                <a:rect b="b" l="l" r="r" t="t"/>
                <a:pathLst>
                  <a:path extrusionOk="0" h="3606" w="1383">
                    <a:moveTo>
                      <a:pt x="0" y="1"/>
                    </a:moveTo>
                    <a:lnTo>
                      <a:pt x="51" y="3606"/>
                    </a:lnTo>
                    <a:lnTo>
                      <a:pt x="1315" y="3606"/>
                    </a:lnTo>
                    <a:lnTo>
                      <a:pt x="13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109"/>
              <p:cNvSpPr/>
              <p:nvPr/>
            </p:nvSpPr>
            <p:spPr>
              <a:xfrm>
                <a:off x="3418391" y="550088"/>
                <a:ext cx="13272" cy="131303"/>
              </a:xfrm>
              <a:custGeom>
                <a:rect b="b" l="l" r="r" t="t"/>
                <a:pathLst>
                  <a:path extrusionOk="0" h="3606" w="391">
                    <a:moveTo>
                      <a:pt x="77" y="1"/>
                    </a:moveTo>
                    <a:lnTo>
                      <a:pt x="0" y="3606"/>
                    </a:lnTo>
                    <a:lnTo>
                      <a:pt x="373" y="3606"/>
                    </a:lnTo>
                    <a:lnTo>
                      <a:pt x="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109"/>
              <p:cNvSpPr/>
              <p:nvPr/>
            </p:nvSpPr>
            <p:spPr>
              <a:xfrm>
                <a:off x="3345837" y="562194"/>
                <a:ext cx="50974" cy="119189"/>
              </a:xfrm>
              <a:custGeom>
                <a:rect b="b" l="l" r="r" t="t"/>
                <a:pathLst>
                  <a:path extrusionOk="0" h="3512" w="1502">
                    <a:moveTo>
                      <a:pt x="0" y="0"/>
                    </a:moveTo>
                    <a:lnTo>
                      <a:pt x="43" y="3512"/>
                    </a:lnTo>
                    <a:lnTo>
                      <a:pt x="1502" y="3512"/>
                    </a:lnTo>
                    <a:lnTo>
                      <a:pt x="13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109"/>
              <p:cNvSpPr/>
              <p:nvPr/>
            </p:nvSpPr>
            <p:spPr>
              <a:xfrm>
                <a:off x="3388157" y="562194"/>
                <a:ext cx="26811" cy="119189"/>
              </a:xfrm>
              <a:custGeom>
                <a:rect b="b" l="l" r="r" t="t"/>
                <a:pathLst>
                  <a:path extrusionOk="0" h="3512" w="790">
                    <a:moveTo>
                      <a:pt x="85" y="0"/>
                    </a:moveTo>
                    <a:lnTo>
                      <a:pt x="0" y="3512"/>
                    </a:lnTo>
                    <a:lnTo>
                      <a:pt x="764" y="3512"/>
                    </a:lnTo>
                    <a:lnTo>
                      <a:pt x="789" y="85"/>
                    </a:lnTo>
                    <a:lnTo>
                      <a:pt x="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109"/>
              <p:cNvSpPr/>
              <p:nvPr/>
            </p:nvSpPr>
            <p:spPr>
              <a:xfrm>
                <a:off x="3395081" y="659188"/>
                <a:ext cx="17308" cy="4649"/>
              </a:xfrm>
              <a:custGeom>
                <a:rect b="b" l="l" r="r" t="t"/>
                <a:pathLst>
                  <a:path extrusionOk="0" h="137" w="510">
                    <a:moveTo>
                      <a:pt x="0" y="1"/>
                    </a:moveTo>
                    <a:lnTo>
                      <a:pt x="0" y="137"/>
                    </a:lnTo>
                    <a:lnTo>
                      <a:pt x="509" y="137"/>
                    </a:lnTo>
                    <a:lnTo>
                      <a:pt x="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109"/>
              <p:cNvSpPr/>
              <p:nvPr/>
            </p:nvSpPr>
            <p:spPr>
              <a:xfrm>
                <a:off x="3400239" y="567930"/>
                <a:ext cx="12150" cy="4649"/>
              </a:xfrm>
              <a:custGeom>
                <a:rect b="b" l="l" r="r" t="t"/>
                <a:pathLst>
                  <a:path extrusionOk="0" h="137" w="358">
                    <a:moveTo>
                      <a:pt x="1" y="1"/>
                    </a:moveTo>
                    <a:lnTo>
                      <a:pt x="1" y="136"/>
                    </a:lnTo>
                    <a:lnTo>
                      <a:pt x="357" y="136"/>
                    </a:lnTo>
                    <a:lnTo>
                      <a:pt x="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109"/>
              <p:cNvSpPr/>
              <p:nvPr/>
            </p:nvSpPr>
            <p:spPr>
              <a:xfrm>
                <a:off x="3397931" y="578586"/>
                <a:ext cx="14457" cy="4649"/>
              </a:xfrm>
              <a:custGeom>
                <a:rect b="b" l="l" r="r" t="t"/>
                <a:pathLst>
                  <a:path extrusionOk="0" h="137" w="426">
                    <a:moveTo>
                      <a:pt x="1" y="1"/>
                    </a:moveTo>
                    <a:lnTo>
                      <a:pt x="1" y="136"/>
                    </a:lnTo>
                    <a:lnTo>
                      <a:pt x="425" y="136"/>
                    </a:lnTo>
                    <a:lnTo>
                      <a:pt x="4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109"/>
              <p:cNvSpPr/>
              <p:nvPr/>
            </p:nvSpPr>
            <p:spPr>
              <a:xfrm>
                <a:off x="3424131" y="666688"/>
                <a:ext cx="3496" cy="4344"/>
              </a:xfrm>
              <a:custGeom>
                <a:rect b="b" l="l" r="r" t="t"/>
                <a:pathLst>
                  <a:path extrusionOk="0" h="128" w="103">
                    <a:moveTo>
                      <a:pt x="1" y="0"/>
                    </a:moveTo>
                    <a:lnTo>
                      <a:pt x="1" y="128"/>
                    </a:lnTo>
                    <a:lnTo>
                      <a:pt x="103" y="128"/>
                    </a:lnTo>
                    <a:lnTo>
                      <a:pt x="1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109"/>
              <p:cNvSpPr/>
              <p:nvPr/>
            </p:nvSpPr>
            <p:spPr>
              <a:xfrm>
                <a:off x="3322794" y="561889"/>
                <a:ext cx="40929" cy="119494"/>
              </a:xfrm>
              <a:custGeom>
                <a:rect b="b" l="l" r="r" t="t"/>
                <a:pathLst>
                  <a:path extrusionOk="0" h="3521" w="1206">
                    <a:moveTo>
                      <a:pt x="1" y="1"/>
                    </a:moveTo>
                    <a:lnTo>
                      <a:pt x="52" y="3521"/>
                    </a:lnTo>
                    <a:lnTo>
                      <a:pt x="1205" y="3521"/>
                    </a:lnTo>
                    <a:lnTo>
                      <a:pt x="1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109"/>
              <p:cNvSpPr/>
              <p:nvPr/>
            </p:nvSpPr>
            <p:spPr>
              <a:xfrm>
                <a:off x="3357342" y="561889"/>
                <a:ext cx="22195" cy="119494"/>
              </a:xfrm>
              <a:custGeom>
                <a:rect b="b" l="l" r="r" t="t"/>
                <a:pathLst>
                  <a:path extrusionOk="0" h="3521" w="654">
                    <a:moveTo>
                      <a:pt x="137" y="1"/>
                    </a:moveTo>
                    <a:lnTo>
                      <a:pt x="1" y="3521"/>
                    </a:lnTo>
                    <a:lnTo>
                      <a:pt x="629" y="3521"/>
                    </a:lnTo>
                    <a:lnTo>
                      <a:pt x="6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109"/>
              <p:cNvSpPr/>
              <p:nvPr/>
            </p:nvSpPr>
            <p:spPr>
              <a:xfrm>
                <a:off x="3395081" y="671880"/>
                <a:ext cx="17308" cy="6346"/>
              </a:xfrm>
              <a:custGeom>
                <a:rect b="b" l="l" r="r" t="t"/>
                <a:pathLst>
                  <a:path extrusionOk="0" h="187" w="510">
                    <a:moveTo>
                      <a:pt x="0" y="0"/>
                    </a:moveTo>
                    <a:lnTo>
                      <a:pt x="0" y="187"/>
                    </a:lnTo>
                    <a:lnTo>
                      <a:pt x="509" y="187"/>
                    </a:lnTo>
                    <a:lnTo>
                      <a:pt x="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109"/>
              <p:cNvSpPr/>
              <p:nvPr/>
            </p:nvSpPr>
            <p:spPr>
              <a:xfrm>
                <a:off x="3262678" y="598137"/>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109"/>
            <p:cNvGrpSpPr/>
            <p:nvPr/>
          </p:nvGrpSpPr>
          <p:grpSpPr>
            <a:xfrm>
              <a:off x="2570106" y="648377"/>
              <a:ext cx="201555" cy="121802"/>
              <a:chOff x="3410268" y="831871"/>
              <a:chExt cx="201555" cy="121802"/>
            </a:xfrm>
          </p:grpSpPr>
          <p:sp>
            <p:nvSpPr>
              <p:cNvPr id="9434" name="Google Shape;9434;p109"/>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109"/>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109"/>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109"/>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109"/>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109"/>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109"/>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109"/>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109"/>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109"/>
            <p:cNvGrpSpPr/>
            <p:nvPr/>
          </p:nvGrpSpPr>
          <p:grpSpPr>
            <a:xfrm flipH="1">
              <a:off x="2783043" y="1108371"/>
              <a:ext cx="201555" cy="121802"/>
              <a:chOff x="3410268" y="831871"/>
              <a:chExt cx="201555" cy="121802"/>
            </a:xfrm>
          </p:grpSpPr>
          <p:sp>
            <p:nvSpPr>
              <p:cNvPr id="9444" name="Google Shape;9444;p109"/>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109"/>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109"/>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109"/>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109"/>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109"/>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109"/>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109"/>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109"/>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109"/>
            <p:cNvGrpSpPr/>
            <p:nvPr/>
          </p:nvGrpSpPr>
          <p:grpSpPr>
            <a:xfrm>
              <a:off x="2764078" y="941213"/>
              <a:ext cx="239510" cy="131303"/>
              <a:chOff x="3262678" y="550088"/>
              <a:chExt cx="239510" cy="131303"/>
            </a:xfrm>
          </p:grpSpPr>
          <p:sp>
            <p:nvSpPr>
              <p:cNvPr id="9454" name="Google Shape;9454;p109"/>
              <p:cNvSpPr/>
              <p:nvPr/>
            </p:nvSpPr>
            <p:spPr>
              <a:xfrm>
                <a:off x="3438826" y="571086"/>
                <a:ext cx="45239" cy="110297"/>
              </a:xfrm>
              <a:custGeom>
                <a:rect b="b" l="l" r="r" t="t"/>
                <a:pathLst>
                  <a:path extrusionOk="0" h="3250" w="1333">
                    <a:moveTo>
                      <a:pt x="77" y="1"/>
                    </a:moveTo>
                    <a:lnTo>
                      <a:pt x="0" y="3250"/>
                    </a:lnTo>
                    <a:lnTo>
                      <a:pt x="1332" y="3250"/>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5" name="Google Shape;9455;p109"/>
              <p:cNvGrpSpPr/>
              <p:nvPr/>
            </p:nvGrpSpPr>
            <p:grpSpPr>
              <a:xfrm>
                <a:off x="3440251" y="598168"/>
                <a:ext cx="35465" cy="83215"/>
                <a:chOff x="4010214" y="1172156"/>
                <a:chExt cx="35465" cy="83215"/>
              </a:xfrm>
            </p:grpSpPr>
            <p:sp>
              <p:nvSpPr>
                <p:cNvPr id="9456" name="Google Shape;9456;p109"/>
                <p:cNvSpPr/>
                <p:nvPr/>
              </p:nvSpPr>
              <p:spPr>
                <a:xfrm>
                  <a:off x="4010214" y="1172156"/>
                  <a:ext cx="18462" cy="83215"/>
                </a:xfrm>
                <a:custGeom>
                  <a:rect b="b" l="l" r="r" t="t"/>
                  <a:pathLst>
                    <a:path extrusionOk="0" h="2452" w="544">
                      <a:moveTo>
                        <a:pt x="1" y="0"/>
                      </a:moveTo>
                      <a:lnTo>
                        <a:pt x="52" y="2452"/>
                      </a:lnTo>
                      <a:lnTo>
                        <a:pt x="544" y="2452"/>
                      </a:lnTo>
                      <a:lnTo>
                        <a:pt x="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109"/>
                <p:cNvSpPr/>
                <p:nvPr/>
              </p:nvSpPr>
              <p:spPr>
                <a:xfrm>
                  <a:off x="4023483" y="1172156"/>
                  <a:ext cx="22195" cy="83215"/>
                </a:xfrm>
                <a:custGeom>
                  <a:rect b="b" l="l" r="r" t="t"/>
                  <a:pathLst>
                    <a:path extrusionOk="0" h="2452" w="654">
                      <a:moveTo>
                        <a:pt x="34" y="0"/>
                      </a:moveTo>
                      <a:lnTo>
                        <a:pt x="0" y="2452"/>
                      </a:lnTo>
                      <a:lnTo>
                        <a:pt x="585" y="2452"/>
                      </a:lnTo>
                      <a:lnTo>
                        <a:pt x="6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8" name="Google Shape;9458;p109"/>
              <p:cNvSpPr/>
              <p:nvPr/>
            </p:nvSpPr>
            <p:spPr>
              <a:xfrm>
                <a:off x="3478838" y="571086"/>
                <a:ext cx="23349" cy="110297"/>
              </a:xfrm>
              <a:custGeom>
                <a:rect b="b" l="l" r="r" t="t"/>
                <a:pathLst>
                  <a:path extrusionOk="0" h="3250" w="688">
                    <a:moveTo>
                      <a:pt x="68" y="1"/>
                    </a:moveTo>
                    <a:lnTo>
                      <a:pt x="1" y="3250"/>
                    </a:lnTo>
                    <a:lnTo>
                      <a:pt x="688" y="3250"/>
                    </a:lnTo>
                    <a:lnTo>
                      <a:pt x="688" y="86"/>
                    </a:lnTo>
                    <a:lnTo>
                      <a:pt x="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109"/>
              <p:cNvSpPr/>
              <p:nvPr/>
            </p:nvSpPr>
            <p:spPr>
              <a:xfrm>
                <a:off x="3431181" y="567398"/>
                <a:ext cx="17580" cy="113148"/>
              </a:xfrm>
              <a:custGeom>
                <a:rect b="b" l="l" r="r" t="t"/>
                <a:pathLst>
                  <a:path extrusionOk="0" h="3334" w="518">
                    <a:moveTo>
                      <a:pt x="60" y="0"/>
                    </a:moveTo>
                    <a:lnTo>
                      <a:pt x="0" y="3334"/>
                    </a:lnTo>
                    <a:lnTo>
                      <a:pt x="501" y="3334"/>
                    </a:lnTo>
                    <a:lnTo>
                      <a:pt x="518" y="17"/>
                    </a:ln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109"/>
              <p:cNvSpPr/>
              <p:nvPr/>
            </p:nvSpPr>
            <p:spPr>
              <a:xfrm>
                <a:off x="3406585" y="674460"/>
                <a:ext cx="7806" cy="4344"/>
              </a:xfrm>
              <a:custGeom>
                <a:rect b="b" l="l" r="r" t="t"/>
                <a:pathLst>
                  <a:path extrusionOk="0" h="128" w="230">
                    <a:moveTo>
                      <a:pt x="0" y="0"/>
                    </a:moveTo>
                    <a:lnTo>
                      <a:pt x="0" y="128"/>
                    </a:lnTo>
                    <a:lnTo>
                      <a:pt x="229" y="128"/>
                    </a:lnTo>
                    <a:lnTo>
                      <a:pt x="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109"/>
              <p:cNvSpPr/>
              <p:nvPr/>
            </p:nvSpPr>
            <p:spPr>
              <a:xfrm>
                <a:off x="3375488" y="550088"/>
                <a:ext cx="46942" cy="131303"/>
              </a:xfrm>
              <a:custGeom>
                <a:rect b="b" l="l" r="r" t="t"/>
                <a:pathLst>
                  <a:path extrusionOk="0" h="3606" w="1383">
                    <a:moveTo>
                      <a:pt x="0" y="1"/>
                    </a:moveTo>
                    <a:lnTo>
                      <a:pt x="51" y="3606"/>
                    </a:lnTo>
                    <a:lnTo>
                      <a:pt x="1315" y="3606"/>
                    </a:lnTo>
                    <a:lnTo>
                      <a:pt x="13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109"/>
              <p:cNvSpPr/>
              <p:nvPr/>
            </p:nvSpPr>
            <p:spPr>
              <a:xfrm>
                <a:off x="3418391" y="550088"/>
                <a:ext cx="13272" cy="131303"/>
              </a:xfrm>
              <a:custGeom>
                <a:rect b="b" l="l" r="r" t="t"/>
                <a:pathLst>
                  <a:path extrusionOk="0" h="3606" w="391">
                    <a:moveTo>
                      <a:pt x="77" y="1"/>
                    </a:moveTo>
                    <a:lnTo>
                      <a:pt x="0" y="3606"/>
                    </a:lnTo>
                    <a:lnTo>
                      <a:pt x="373" y="3606"/>
                    </a:lnTo>
                    <a:lnTo>
                      <a:pt x="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109"/>
              <p:cNvSpPr/>
              <p:nvPr/>
            </p:nvSpPr>
            <p:spPr>
              <a:xfrm>
                <a:off x="3345837" y="562194"/>
                <a:ext cx="50974" cy="119189"/>
              </a:xfrm>
              <a:custGeom>
                <a:rect b="b" l="l" r="r" t="t"/>
                <a:pathLst>
                  <a:path extrusionOk="0" h="3512" w="1502">
                    <a:moveTo>
                      <a:pt x="0" y="0"/>
                    </a:moveTo>
                    <a:lnTo>
                      <a:pt x="43" y="3512"/>
                    </a:lnTo>
                    <a:lnTo>
                      <a:pt x="1502" y="3512"/>
                    </a:lnTo>
                    <a:lnTo>
                      <a:pt x="13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109"/>
              <p:cNvSpPr/>
              <p:nvPr/>
            </p:nvSpPr>
            <p:spPr>
              <a:xfrm>
                <a:off x="3388157" y="562194"/>
                <a:ext cx="26811" cy="119189"/>
              </a:xfrm>
              <a:custGeom>
                <a:rect b="b" l="l" r="r" t="t"/>
                <a:pathLst>
                  <a:path extrusionOk="0" h="3512" w="790">
                    <a:moveTo>
                      <a:pt x="85" y="0"/>
                    </a:moveTo>
                    <a:lnTo>
                      <a:pt x="0" y="3512"/>
                    </a:lnTo>
                    <a:lnTo>
                      <a:pt x="764" y="3512"/>
                    </a:lnTo>
                    <a:lnTo>
                      <a:pt x="789" y="85"/>
                    </a:lnTo>
                    <a:lnTo>
                      <a:pt x="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109"/>
              <p:cNvSpPr/>
              <p:nvPr/>
            </p:nvSpPr>
            <p:spPr>
              <a:xfrm>
                <a:off x="3395081" y="659188"/>
                <a:ext cx="17308" cy="4649"/>
              </a:xfrm>
              <a:custGeom>
                <a:rect b="b" l="l" r="r" t="t"/>
                <a:pathLst>
                  <a:path extrusionOk="0" h="137" w="510">
                    <a:moveTo>
                      <a:pt x="0" y="1"/>
                    </a:moveTo>
                    <a:lnTo>
                      <a:pt x="0" y="137"/>
                    </a:lnTo>
                    <a:lnTo>
                      <a:pt x="509" y="137"/>
                    </a:lnTo>
                    <a:lnTo>
                      <a:pt x="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109"/>
              <p:cNvSpPr/>
              <p:nvPr/>
            </p:nvSpPr>
            <p:spPr>
              <a:xfrm>
                <a:off x="3400239" y="567930"/>
                <a:ext cx="12150" cy="4649"/>
              </a:xfrm>
              <a:custGeom>
                <a:rect b="b" l="l" r="r" t="t"/>
                <a:pathLst>
                  <a:path extrusionOk="0" h="137" w="358">
                    <a:moveTo>
                      <a:pt x="1" y="1"/>
                    </a:moveTo>
                    <a:lnTo>
                      <a:pt x="1" y="136"/>
                    </a:lnTo>
                    <a:lnTo>
                      <a:pt x="357" y="136"/>
                    </a:lnTo>
                    <a:lnTo>
                      <a:pt x="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109"/>
              <p:cNvSpPr/>
              <p:nvPr/>
            </p:nvSpPr>
            <p:spPr>
              <a:xfrm>
                <a:off x="3397931" y="578586"/>
                <a:ext cx="14457" cy="4649"/>
              </a:xfrm>
              <a:custGeom>
                <a:rect b="b" l="l" r="r" t="t"/>
                <a:pathLst>
                  <a:path extrusionOk="0" h="137" w="426">
                    <a:moveTo>
                      <a:pt x="1" y="1"/>
                    </a:moveTo>
                    <a:lnTo>
                      <a:pt x="1" y="136"/>
                    </a:lnTo>
                    <a:lnTo>
                      <a:pt x="425" y="136"/>
                    </a:lnTo>
                    <a:lnTo>
                      <a:pt x="4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109"/>
              <p:cNvSpPr/>
              <p:nvPr/>
            </p:nvSpPr>
            <p:spPr>
              <a:xfrm>
                <a:off x="3424131" y="666688"/>
                <a:ext cx="3496" cy="4344"/>
              </a:xfrm>
              <a:custGeom>
                <a:rect b="b" l="l" r="r" t="t"/>
                <a:pathLst>
                  <a:path extrusionOk="0" h="128" w="103">
                    <a:moveTo>
                      <a:pt x="1" y="0"/>
                    </a:moveTo>
                    <a:lnTo>
                      <a:pt x="1" y="128"/>
                    </a:lnTo>
                    <a:lnTo>
                      <a:pt x="103" y="128"/>
                    </a:lnTo>
                    <a:lnTo>
                      <a:pt x="1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109"/>
              <p:cNvSpPr/>
              <p:nvPr/>
            </p:nvSpPr>
            <p:spPr>
              <a:xfrm>
                <a:off x="3322794" y="561889"/>
                <a:ext cx="40929" cy="119494"/>
              </a:xfrm>
              <a:custGeom>
                <a:rect b="b" l="l" r="r" t="t"/>
                <a:pathLst>
                  <a:path extrusionOk="0" h="3521" w="1206">
                    <a:moveTo>
                      <a:pt x="1" y="1"/>
                    </a:moveTo>
                    <a:lnTo>
                      <a:pt x="52" y="3521"/>
                    </a:lnTo>
                    <a:lnTo>
                      <a:pt x="1205" y="3521"/>
                    </a:lnTo>
                    <a:lnTo>
                      <a:pt x="1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109"/>
              <p:cNvSpPr/>
              <p:nvPr/>
            </p:nvSpPr>
            <p:spPr>
              <a:xfrm>
                <a:off x="3357342" y="561889"/>
                <a:ext cx="22195" cy="119494"/>
              </a:xfrm>
              <a:custGeom>
                <a:rect b="b" l="l" r="r" t="t"/>
                <a:pathLst>
                  <a:path extrusionOk="0" h="3521" w="654">
                    <a:moveTo>
                      <a:pt x="137" y="1"/>
                    </a:moveTo>
                    <a:lnTo>
                      <a:pt x="1" y="3521"/>
                    </a:lnTo>
                    <a:lnTo>
                      <a:pt x="629" y="3521"/>
                    </a:lnTo>
                    <a:lnTo>
                      <a:pt x="6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109"/>
              <p:cNvSpPr/>
              <p:nvPr/>
            </p:nvSpPr>
            <p:spPr>
              <a:xfrm>
                <a:off x="3395081" y="671880"/>
                <a:ext cx="17308" cy="6346"/>
              </a:xfrm>
              <a:custGeom>
                <a:rect b="b" l="l" r="r" t="t"/>
                <a:pathLst>
                  <a:path extrusionOk="0" h="187" w="510">
                    <a:moveTo>
                      <a:pt x="0" y="0"/>
                    </a:moveTo>
                    <a:lnTo>
                      <a:pt x="0" y="187"/>
                    </a:lnTo>
                    <a:lnTo>
                      <a:pt x="509" y="187"/>
                    </a:lnTo>
                    <a:lnTo>
                      <a:pt x="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109"/>
              <p:cNvSpPr/>
              <p:nvPr/>
            </p:nvSpPr>
            <p:spPr>
              <a:xfrm>
                <a:off x="3262678" y="598137"/>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109"/>
            <p:cNvGrpSpPr/>
            <p:nvPr/>
          </p:nvGrpSpPr>
          <p:grpSpPr>
            <a:xfrm>
              <a:off x="2558028" y="941232"/>
              <a:ext cx="239510" cy="131303"/>
              <a:chOff x="3262678" y="550088"/>
              <a:chExt cx="239510" cy="131303"/>
            </a:xfrm>
          </p:grpSpPr>
          <p:sp>
            <p:nvSpPr>
              <p:cNvPr id="9474" name="Google Shape;9474;p109"/>
              <p:cNvSpPr/>
              <p:nvPr/>
            </p:nvSpPr>
            <p:spPr>
              <a:xfrm>
                <a:off x="3438826" y="571086"/>
                <a:ext cx="45239" cy="110297"/>
              </a:xfrm>
              <a:custGeom>
                <a:rect b="b" l="l" r="r" t="t"/>
                <a:pathLst>
                  <a:path extrusionOk="0" h="3250" w="1333">
                    <a:moveTo>
                      <a:pt x="77" y="1"/>
                    </a:moveTo>
                    <a:lnTo>
                      <a:pt x="0" y="3250"/>
                    </a:lnTo>
                    <a:lnTo>
                      <a:pt x="1332" y="3250"/>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5" name="Google Shape;9475;p109"/>
              <p:cNvGrpSpPr/>
              <p:nvPr/>
            </p:nvGrpSpPr>
            <p:grpSpPr>
              <a:xfrm>
                <a:off x="3440251" y="598168"/>
                <a:ext cx="35465" cy="83215"/>
                <a:chOff x="4010214" y="1172156"/>
                <a:chExt cx="35465" cy="83215"/>
              </a:xfrm>
            </p:grpSpPr>
            <p:sp>
              <p:nvSpPr>
                <p:cNvPr id="9476" name="Google Shape;9476;p109"/>
                <p:cNvSpPr/>
                <p:nvPr/>
              </p:nvSpPr>
              <p:spPr>
                <a:xfrm>
                  <a:off x="4010214" y="1172156"/>
                  <a:ext cx="18462" cy="83215"/>
                </a:xfrm>
                <a:custGeom>
                  <a:rect b="b" l="l" r="r" t="t"/>
                  <a:pathLst>
                    <a:path extrusionOk="0" h="2452" w="544">
                      <a:moveTo>
                        <a:pt x="1" y="0"/>
                      </a:moveTo>
                      <a:lnTo>
                        <a:pt x="52" y="2452"/>
                      </a:lnTo>
                      <a:lnTo>
                        <a:pt x="544" y="2452"/>
                      </a:lnTo>
                      <a:lnTo>
                        <a:pt x="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109"/>
                <p:cNvSpPr/>
                <p:nvPr/>
              </p:nvSpPr>
              <p:spPr>
                <a:xfrm>
                  <a:off x="4023483" y="1172156"/>
                  <a:ext cx="22195" cy="83215"/>
                </a:xfrm>
                <a:custGeom>
                  <a:rect b="b" l="l" r="r" t="t"/>
                  <a:pathLst>
                    <a:path extrusionOk="0" h="2452" w="654">
                      <a:moveTo>
                        <a:pt x="34" y="0"/>
                      </a:moveTo>
                      <a:lnTo>
                        <a:pt x="0" y="2452"/>
                      </a:lnTo>
                      <a:lnTo>
                        <a:pt x="585" y="2452"/>
                      </a:lnTo>
                      <a:lnTo>
                        <a:pt x="6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8" name="Google Shape;9478;p109"/>
              <p:cNvSpPr/>
              <p:nvPr/>
            </p:nvSpPr>
            <p:spPr>
              <a:xfrm>
                <a:off x="3478838" y="571086"/>
                <a:ext cx="23349" cy="110297"/>
              </a:xfrm>
              <a:custGeom>
                <a:rect b="b" l="l" r="r" t="t"/>
                <a:pathLst>
                  <a:path extrusionOk="0" h="3250" w="688">
                    <a:moveTo>
                      <a:pt x="68" y="1"/>
                    </a:moveTo>
                    <a:lnTo>
                      <a:pt x="1" y="3250"/>
                    </a:lnTo>
                    <a:lnTo>
                      <a:pt x="688" y="3250"/>
                    </a:lnTo>
                    <a:lnTo>
                      <a:pt x="688" y="86"/>
                    </a:lnTo>
                    <a:lnTo>
                      <a:pt x="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109"/>
              <p:cNvSpPr/>
              <p:nvPr/>
            </p:nvSpPr>
            <p:spPr>
              <a:xfrm>
                <a:off x="3431181" y="567398"/>
                <a:ext cx="17580" cy="113148"/>
              </a:xfrm>
              <a:custGeom>
                <a:rect b="b" l="l" r="r" t="t"/>
                <a:pathLst>
                  <a:path extrusionOk="0" h="3334" w="518">
                    <a:moveTo>
                      <a:pt x="60" y="0"/>
                    </a:moveTo>
                    <a:lnTo>
                      <a:pt x="0" y="3334"/>
                    </a:lnTo>
                    <a:lnTo>
                      <a:pt x="501" y="3334"/>
                    </a:lnTo>
                    <a:lnTo>
                      <a:pt x="518" y="17"/>
                    </a:ln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109"/>
              <p:cNvSpPr/>
              <p:nvPr/>
            </p:nvSpPr>
            <p:spPr>
              <a:xfrm>
                <a:off x="3406585" y="674460"/>
                <a:ext cx="7806" cy="4344"/>
              </a:xfrm>
              <a:custGeom>
                <a:rect b="b" l="l" r="r" t="t"/>
                <a:pathLst>
                  <a:path extrusionOk="0" h="128" w="230">
                    <a:moveTo>
                      <a:pt x="0" y="0"/>
                    </a:moveTo>
                    <a:lnTo>
                      <a:pt x="0" y="128"/>
                    </a:lnTo>
                    <a:lnTo>
                      <a:pt x="229" y="128"/>
                    </a:lnTo>
                    <a:lnTo>
                      <a:pt x="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109"/>
              <p:cNvSpPr/>
              <p:nvPr/>
            </p:nvSpPr>
            <p:spPr>
              <a:xfrm>
                <a:off x="3375488" y="550088"/>
                <a:ext cx="46942" cy="131303"/>
              </a:xfrm>
              <a:custGeom>
                <a:rect b="b" l="l" r="r" t="t"/>
                <a:pathLst>
                  <a:path extrusionOk="0" h="3606" w="1383">
                    <a:moveTo>
                      <a:pt x="0" y="1"/>
                    </a:moveTo>
                    <a:lnTo>
                      <a:pt x="51" y="3606"/>
                    </a:lnTo>
                    <a:lnTo>
                      <a:pt x="1315" y="3606"/>
                    </a:lnTo>
                    <a:lnTo>
                      <a:pt x="13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109"/>
              <p:cNvSpPr/>
              <p:nvPr/>
            </p:nvSpPr>
            <p:spPr>
              <a:xfrm>
                <a:off x="3418391" y="550088"/>
                <a:ext cx="13272" cy="131303"/>
              </a:xfrm>
              <a:custGeom>
                <a:rect b="b" l="l" r="r" t="t"/>
                <a:pathLst>
                  <a:path extrusionOk="0" h="3606" w="391">
                    <a:moveTo>
                      <a:pt x="77" y="1"/>
                    </a:moveTo>
                    <a:lnTo>
                      <a:pt x="0" y="3606"/>
                    </a:lnTo>
                    <a:lnTo>
                      <a:pt x="373" y="3606"/>
                    </a:lnTo>
                    <a:lnTo>
                      <a:pt x="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109"/>
              <p:cNvSpPr/>
              <p:nvPr/>
            </p:nvSpPr>
            <p:spPr>
              <a:xfrm>
                <a:off x="3345837" y="562194"/>
                <a:ext cx="50974" cy="119189"/>
              </a:xfrm>
              <a:custGeom>
                <a:rect b="b" l="l" r="r" t="t"/>
                <a:pathLst>
                  <a:path extrusionOk="0" h="3512" w="1502">
                    <a:moveTo>
                      <a:pt x="0" y="0"/>
                    </a:moveTo>
                    <a:lnTo>
                      <a:pt x="43" y="3512"/>
                    </a:lnTo>
                    <a:lnTo>
                      <a:pt x="1502" y="3512"/>
                    </a:lnTo>
                    <a:lnTo>
                      <a:pt x="13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109"/>
              <p:cNvSpPr/>
              <p:nvPr/>
            </p:nvSpPr>
            <p:spPr>
              <a:xfrm>
                <a:off x="3388157" y="562194"/>
                <a:ext cx="26811" cy="119189"/>
              </a:xfrm>
              <a:custGeom>
                <a:rect b="b" l="l" r="r" t="t"/>
                <a:pathLst>
                  <a:path extrusionOk="0" h="3512" w="790">
                    <a:moveTo>
                      <a:pt x="85" y="0"/>
                    </a:moveTo>
                    <a:lnTo>
                      <a:pt x="0" y="3512"/>
                    </a:lnTo>
                    <a:lnTo>
                      <a:pt x="764" y="3512"/>
                    </a:lnTo>
                    <a:lnTo>
                      <a:pt x="789" y="85"/>
                    </a:lnTo>
                    <a:lnTo>
                      <a:pt x="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109"/>
              <p:cNvSpPr/>
              <p:nvPr/>
            </p:nvSpPr>
            <p:spPr>
              <a:xfrm>
                <a:off x="3395081" y="659188"/>
                <a:ext cx="17308" cy="4649"/>
              </a:xfrm>
              <a:custGeom>
                <a:rect b="b" l="l" r="r" t="t"/>
                <a:pathLst>
                  <a:path extrusionOk="0" h="137" w="510">
                    <a:moveTo>
                      <a:pt x="0" y="1"/>
                    </a:moveTo>
                    <a:lnTo>
                      <a:pt x="0" y="137"/>
                    </a:lnTo>
                    <a:lnTo>
                      <a:pt x="509" y="137"/>
                    </a:lnTo>
                    <a:lnTo>
                      <a:pt x="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109"/>
              <p:cNvSpPr/>
              <p:nvPr/>
            </p:nvSpPr>
            <p:spPr>
              <a:xfrm>
                <a:off x="3400239" y="567930"/>
                <a:ext cx="12150" cy="4649"/>
              </a:xfrm>
              <a:custGeom>
                <a:rect b="b" l="l" r="r" t="t"/>
                <a:pathLst>
                  <a:path extrusionOk="0" h="137" w="358">
                    <a:moveTo>
                      <a:pt x="1" y="1"/>
                    </a:moveTo>
                    <a:lnTo>
                      <a:pt x="1" y="136"/>
                    </a:lnTo>
                    <a:lnTo>
                      <a:pt x="357" y="136"/>
                    </a:lnTo>
                    <a:lnTo>
                      <a:pt x="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109"/>
              <p:cNvSpPr/>
              <p:nvPr/>
            </p:nvSpPr>
            <p:spPr>
              <a:xfrm>
                <a:off x="3397931" y="578586"/>
                <a:ext cx="14457" cy="4649"/>
              </a:xfrm>
              <a:custGeom>
                <a:rect b="b" l="l" r="r" t="t"/>
                <a:pathLst>
                  <a:path extrusionOk="0" h="137" w="426">
                    <a:moveTo>
                      <a:pt x="1" y="1"/>
                    </a:moveTo>
                    <a:lnTo>
                      <a:pt x="1" y="136"/>
                    </a:lnTo>
                    <a:lnTo>
                      <a:pt x="425" y="136"/>
                    </a:lnTo>
                    <a:lnTo>
                      <a:pt x="4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109"/>
              <p:cNvSpPr/>
              <p:nvPr/>
            </p:nvSpPr>
            <p:spPr>
              <a:xfrm>
                <a:off x="3424131" y="666688"/>
                <a:ext cx="3496" cy="4344"/>
              </a:xfrm>
              <a:custGeom>
                <a:rect b="b" l="l" r="r" t="t"/>
                <a:pathLst>
                  <a:path extrusionOk="0" h="128" w="103">
                    <a:moveTo>
                      <a:pt x="1" y="0"/>
                    </a:moveTo>
                    <a:lnTo>
                      <a:pt x="1" y="128"/>
                    </a:lnTo>
                    <a:lnTo>
                      <a:pt x="103" y="128"/>
                    </a:lnTo>
                    <a:lnTo>
                      <a:pt x="1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109"/>
              <p:cNvSpPr/>
              <p:nvPr/>
            </p:nvSpPr>
            <p:spPr>
              <a:xfrm>
                <a:off x="3322794" y="561889"/>
                <a:ext cx="40929" cy="119494"/>
              </a:xfrm>
              <a:custGeom>
                <a:rect b="b" l="l" r="r" t="t"/>
                <a:pathLst>
                  <a:path extrusionOk="0" h="3521" w="1206">
                    <a:moveTo>
                      <a:pt x="1" y="1"/>
                    </a:moveTo>
                    <a:lnTo>
                      <a:pt x="52" y="3521"/>
                    </a:lnTo>
                    <a:lnTo>
                      <a:pt x="1205" y="3521"/>
                    </a:lnTo>
                    <a:lnTo>
                      <a:pt x="1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109"/>
              <p:cNvSpPr/>
              <p:nvPr/>
            </p:nvSpPr>
            <p:spPr>
              <a:xfrm>
                <a:off x="3357342" y="561889"/>
                <a:ext cx="22195" cy="119494"/>
              </a:xfrm>
              <a:custGeom>
                <a:rect b="b" l="l" r="r" t="t"/>
                <a:pathLst>
                  <a:path extrusionOk="0" h="3521" w="654">
                    <a:moveTo>
                      <a:pt x="137" y="1"/>
                    </a:moveTo>
                    <a:lnTo>
                      <a:pt x="1" y="3521"/>
                    </a:lnTo>
                    <a:lnTo>
                      <a:pt x="629" y="3521"/>
                    </a:lnTo>
                    <a:lnTo>
                      <a:pt x="6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109"/>
              <p:cNvSpPr/>
              <p:nvPr/>
            </p:nvSpPr>
            <p:spPr>
              <a:xfrm>
                <a:off x="3395081" y="671880"/>
                <a:ext cx="17308" cy="6346"/>
              </a:xfrm>
              <a:custGeom>
                <a:rect b="b" l="l" r="r" t="t"/>
                <a:pathLst>
                  <a:path extrusionOk="0" h="187" w="510">
                    <a:moveTo>
                      <a:pt x="0" y="0"/>
                    </a:moveTo>
                    <a:lnTo>
                      <a:pt x="0" y="187"/>
                    </a:lnTo>
                    <a:lnTo>
                      <a:pt x="509" y="187"/>
                    </a:lnTo>
                    <a:lnTo>
                      <a:pt x="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109"/>
              <p:cNvSpPr/>
              <p:nvPr/>
            </p:nvSpPr>
            <p:spPr>
              <a:xfrm>
                <a:off x="3262678" y="598137"/>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109"/>
            <p:cNvGrpSpPr/>
            <p:nvPr/>
          </p:nvGrpSpPr>
          <p:grpSpPr>
            <a:xfrm>
              <a:off x="2545762" y="1097628"/>
              <a:ext cx="237277" cy="136395"/>
              <a:chOff x="3220874" y="332628"/>
              <a:chExt cx="237277" cy="136395"/>
            </a:xfrm>
          </p:grpSpPr>
          <p:sp>
            <p:nvSpPr>
              <p:cNvPr id="9494" name="Google Shape;9494;p109"/>
              <p:cNvSpPr/>
              <p:nvPr/>
            </p:nvSpPr>
            <p:spPr>
              <a:xfrm>
                <a:off x="3408496" y="332628"/>
                <a:ext cx="35866" cy="136395"/>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109"/>
              <p:cNvSpPr/>
              <p:nvPr/>
            </p:nvSpPr>
            <p:spPr>
              <a:xfrm>
                <a:off x="3381228" y="346070"/>
                <a:ext cx="34201" cy="122953"/>
              </a:xfrm>
              <a:custGeom>
                <a:rect b="b" l="l" r="r" t="t"/>
                <a:pathLst>
                  <a:path extrusionOk="0" h="3174" w="883">
                    <a:moveTo>
                      <a:pt x="128" y="1"/>
                    </a:moveTo>
                    <a:lnTo>
                      <a:pt x="0" y="3174"/>
                    </a:lnTo>
                    <a:lnTo>
                      <a:pt x="883" y="3174"/>
                    </a:lnTo>
                    <a:lnTo>
                      <a:pt x="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109"/>
              <p:cNvSpPr/>
              <p:nvPr/>
            </p:nvSpPr>
            <p:spPr>
              <a:xfrm>
                <a:off x="3303995" y="332628"/>
                <a:ext cx="76613" cy="136395"/>
              </a:xfrm>
              <a:custGeom>
                <a:rect b="b" l="l" r="r" t="t"/>
                <a:pathLst>
                  <a:path extrusionOk="0" h="3521" w="1978">
                    <a:moveTo>
                      <a:pt x="69" y="0"/>
                    </a:moveTo>
                    <a:lnTo>
                      <a:pt x="1" y="3521"/>
                    </a:lnTo>
                    <a:lnTo>
                      <a:pt x="1799" y="3521"/>
                    </a:lnTo>
                    <a:lnTo>
                      <a:pt x="19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109"/>
              <p:cNvSpPr/>
              <p:nvPr/>
            </p:nvSpPr>
            <p:spPr>
              <a:xfrm>
                <a:off x="3254068" y="343126"/>
                <a:ext cx="73321" cy="125897"/>
              </a:xfrm>
              <a:custGeom>
                <a:rect b="b" l="l" r="r" t="t"/>
                <a:pathLst>
                  <a:path extrusionOk="0" h="3250" w="1893">
                    <a:moveTo>
                      <a:pt x="85" y="1"/>
                    </a:moveTo>
                    <a:lnTo>
                      <a:pt x="1" y="3250"/>
                    </a:lnTo>
                    <a:lnTo>
                      <a:pt x="1892" y="3250"/>
                    </a:lnTo>
                    <a:lnTo>
                      <a:pt x="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109"/>
              <p:cNvSpPr/>
              <p:nvPr/>
            </p:nvSpPr>
            <p:spPr>
              <a:xfrm>
                <a:off x="3438747" y="332628"/>
                <a:ext cx="19405" cy="136395"/>
              </a:xfrm>
              <a:custGeom>
                <a:rect b="b" l="l" r="r" t="t"/>
                <a:pathLst>
                  <a:path extrusionOk="0" h="3521" w="501">
                    <a:moveTo>
                      <a:pt x="102" y="0"/>
                    </a:moveTo>
                    <a:lnTo>
                      <a:pt x="0" y="3521"/>
                    </a:lnTo>
                    <a:lnTo>
                      <a:pt x="475" y="3521"/>
                    </a:lnTo>
                    <a:lnTo>
                      <a:pt x="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109"/>
              <p:cNvSpPr/>
              <p:nvPr/>
            </p:nvSpPr>
            <p:spPr>
              <a:xfrm>
                <a:off x="3411130" y="346070"/>
                <a:ext cx="25331" cy="122953"/>
              </a:xfrm>
              <a:custGeom>
                <a:rect b="b" l="l" r="r" t="t"/>
                <a:pathLst>
                  <a:path extrusionOk="0" h="3174" w="654">
                    <a:moveTo>
                      <a:pt x="60" y="1"/>
                    </a:moveTo>
                    <a:lnTo>
                      <a:pt x="0" y="3174"/>
                    </a:lnTo>
                    <a:lnTo>
                      <a:pt x="628" y="3174"/>
                    </a:lnTo>
                    <a:lnTo>
                      <a:pt x="6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109"/>
              <p:cNvSpPr/>
              <p:nvPr/>
            </p:nvSpPr>
            <p:spPr>
              <a:xfrm>
                <a:off x="3359887" y="332628"/>
                <a:ext cx="40437" cy="136395"/>
              </a:xfrm>
              <a:custGeom>
                <a:rect b="b" l="l" r="r" t="t"/>
                <a:pathLst>
                  <a:path extrusionOk="0" h="3521" w="1044">
                    <a:moveTo>
                      <a:pt x="0" y="0"/>
                    </a:moveTo>
                    <a:lnTo>
                      <a:pt x="93" y="3521"/>
                    </a:lnTo>
                    <a:lnTo>
                      <a:pt x="1043" y="3521"/>
                    </a:lnTo>
                    <a:lnTo>
                      <a:pt x="10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109"/>
              <p:cNvSpPr/>
              <p:nvPr/>
            </p:nvSpPr>
            <p:spPr>
              <a:xfrm>
                <a:off x="3320457" y="343126"/>
                <a:ext cx="31877" cy="125897"/>
              </a:xfrm>
              <a:custGeom>
                <a:rect b="b" l="l" r="r" t="t"/>
                <a:pathLst>
                  <a:path extrusionOk="0" h="3250" w="823">
                    <a:moveTo>
                      <a:pt x="76" y="1"/>
                    </a:moveTo>
                    <a:lnTo>
                      <a:pt x="0" y="3250"/>
                    </a:lnTo>
                    <a:lnTo>
                      <a:pt x="823" y="3250"/>
                    </a:lnTo>
                    <a:lnTo>
                      <a:pt x="823" y="85"/>
                    </a:lnTo>
                    <a:lnTo>
                      <a:pt x="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109"/>
              <p:cNvSpPr/>
              <p:nvPr/>
            </p:nvSpPr>
            <p:spPr>
              <a:xfrm>
                <a:off x="3220874" y="374347"/>
                <a:ext cx="71694" cy="94674"/>
              </a:xfrm>
              <a:custGeom>
                <a:rect b="b" l="l" r="r" t="t"/>
                <a:pathLst>
                  <a:path extrusionOk="0" h="2444" w="1851">
                    <a:moveTo>
                      <a:pt x="60" y="1"/>
                    </a:moveTo>
                    <a:lnTo>
                      <a:pt x="1" y="2444"/>
                    </a:lnTo>
                    <a:lnTo>
                      <a:pt x="1850" y="2444"/>
                    </a:lnTo>
                    <a:lnTo>
                      <a:pt x="18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109"/>
              <p:cNvSpPr/>
              <p:nvPr/>
            </p:nvSpPr>
            <p:spPr>
              <a:xfrm>
                <a:off x="3285597" y="374347"/>
                <a:ext cx="27306" cy="94674"/>
              </a:xfrm>
              <a:custGeom>
                <a:rect b="b" l="l" r="r" t="t"/>
                <a:pathLst>
                  <a:path extrusionOk="0" h="2444" w="705">
                    <a:moveTo>
                      <a:pt x="35" y="1"/>
                    </a:moveTo>
                    <a:lnTo>
                      <a:pt x="1" y="2444"/>
                    </a:lnTo>
                    <a:lnTo>
                      <a:pt x="705" y="2444"/>
                    </a:lnTo>
                    <a:lnTo>
                      <a:pt x="7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109"/>
              <p:cNvSpPr/>
              <p:nvPr/>
            </p:nvSpPr>
            <p:spPr>
              <a:xfrm>
                <a:off x="3414732" y="443027"/>
                <a:ext cx="18785" cy="8251"/>
              </a:xfrm>
              <a:custGeom>
                <a:rect b="b" l="l" r="r" t="t"/>
                <a:pathLst>
                  <a:path extrusionOk="0" h="213" w="485">
                    <a:moveTo>
                      <a:pt x="1" y="0"/>
                    </a:moveTo>
                    <a:lnTo>
                      <a:pt x="1" y="213"/>
                    </a:lnTo>
                    <a:lnTo>
                      <a:pt x="484" y="213"/>
                    </a:lnTo>
                    <a:lnTo>
                      <a:pt x="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109"/>
              <p:cNvSpPr/>
              <p:nvPr/>
            </p:nvSpPr>
            <p:spPr>
              <a:xfrm>
                <a:off x="3365774" y="335572"/>
                <a:ext cx="29630" cy="14178"/>
              </a:xfrm>
              <a:custGeom>
                <a:rect b="b" l="l" r="r" t="t"/>
                <a:pathLst>
                  <a:path extrusionOk="0" h="366" w="765">
                    <a:moveTo>
                      <a:pt x="764" y="1"/>
                    </a:moveTo>
                    <a:lnTo>
                      <a:pt x="1" y="17"/>
                    </a:lnTo>
                    <a:lnTo>
                      <a:pt x="1" y="365"/>
                    </a:lnTo>
                    <a:lnTo>
                      <a:pt x="764" y="348"/>
                    </a:lnTo>
                    <a:lnTo>
                      <a:pt x="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109"/>
              <p:cNvSpPr/>
              <p:nvPr/>
            </p:nvSpPr>
            <p:spPr>
              <a:xfrm>
                <a:off x="3369725" y="450270"/>
                <a:ext cx="25990" cy="14139"/>
              </a:xfrm>
              <a:custGeom>
                <a:rect b="b" l="l" r="r" t="t"/>
                <a:pathLst>
                  <a:path extrusionOk="0" h="365" w="671">
                    <a:moveTo>
                      <a:pt x="671" y="0"/>
                    </a:moveTo>
                    <a:lnTo>
                      <a:pt x="1" y="26"/>
                    </a:lnTo>
                    <a:lnTo>
                      <a:pt x="1" y="365"/>
                    </a:lnTo>
                    <a:lnTo>
                      <a:pt x="671" y="348"/>
                    </a:lnTo>
                    <a:lnTo>
                      <a:pt x="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109"/>
              <p:cNvSpPr/>
              <p:nvPr/>
            </p:nvSpPr>
            <p:spPr>
              <a:xfrm>
                <a:off x="3420968" y="354321"/>
                <a:ext cx="7282" cy="11505"/>
              </a:xfrm>
              <a:custGeom>
                <a:rect b="b" l="l" r="r" t="t"/>
                <a:pathLst>
                  <a:path extrusionOk="0" h="297" w="188">
                    <a:moveTo>
                      <a:pt x="94" y="0"/>
                    </a:moveTo>
                    <a:cubicBezTo>
                      <a:pt x="43" y="0"/>
                      <a:pt x="1" y="59"/>
                      <a:pt x="1" y="144"/>
                    </a:cubicBezTo>
                    <a:cubicBezTo>
                      <a:pt x="1" y="229"/>
                      <a:pt x="43" y="297"/>
                      <a:pt x="94" y="297"/>
                    </a:cubicBezTo>
                    <a:cubicBezTo>
                      <a:pt x="145" y="297"/>
                      <a:pt x="188" y="229"/>
                      <a:pt x="188" y="144"/>
                    </a:cubicBezTo>
                    <a:cubicBezTo>
                      <a:pt x="188" y="59"/>
                      <a:pt x="145" y="0"/>
                      <a:pt x="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8" name="Google Shape;9508;p109"/>
            <p:cNvGrpSpPr/>
            <p:nvPr/>
          </p:nvGrpSpPr>
          <p:grpSpPr>
            <a:xfrm>
              <a:off x="2545762" y="789416"/>
              <a:ext cx="237277" cy="136395"/>
              <a:chOff x="3220874" y="332628"/>
              <a:chExt cx="237277" cy="136395"/>
            </a:xfrm>
          </p:grpSpPr>
          <p:sp>
            <p:nvSpPr>
              <p:cNvPr id="9509" name="Google Shape;9509;p109"/>
              <p:cNvSpPr/>
              <p:nvPr/>
            </p:nvSpPr>
            <p:spPr>
              <a:xfrm>
                <a:off x="3408496" y="332628"/>
                <a:ext cx="35866" cy="136395"/>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109"/>
              <p:cNvSpPr/>
              <p:nvPr/>
            </p:nvSpPr>
            <p:spPr>
              <a:xfrm>
                <a:off x="3381228" y="346070"/>
                <a:ext cx="34201" cy="122953"/>
              </a:xfrm>
              <a:custGeom>
                <a:rect b="b" l="l" r="r" t="t"/>
                <a:pathLst>
                  <a:path extrusionOk="0" h="3174" w="883">
                    <a:moveTo>
                      <a:pt x="128" y="1"/>
                    </a:moveTo>
                    <a:lnTo>
                      <a:pt x="0" y="3174"/>
                    </a:lnTo>
                    <a:lnTo>
                      <a:pt x="883" y="3174"/>
                    </a:lnTo>
                    <a:lnTo>
                      <a:pt x="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109"/>
              <p:cNvSpPr/>
              <p:nvPr/>
            </p:nvSpPr>
            <p:spPr>
              <a:xfrm>
                <a:off x="3303995" y="332628"/>
                <a:ext cx="76613" cy="136395"/>
              </a:xfrm>
              <a:custGeom>
                <a:rect b="b" l="l" r="r" t="t"/>
                <a:pathLst>
                  <a:path extrusionOk="0" h="3521" w="1978">
                    <a:moveTo>
                      <a:pt x="69" y="0"/>
                    </a:moveTo>
                    <a:lnTo>
                      <a:pt x="1" y="3521"/>
                    </a:lnTo>
                    <a:lnTo>
                      <a:pt x="1799" y="3521"/>
                    </a:lnTo>
                    <a:lnTo>
                      <a:pt x="19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109"/>
              <p:cNvSpPr/>
              <p:nvPr/>
            </p:nvSpPr>
            <p:spPr>
              <a:xfrm>
                <a:off x="3254068" y="343126"/>
                <a:ext cx="73321" cy="125897"/>
              </a:xfrm>
              <a:custGeom>
                <a:rect b="b" l="l" r="r" t="t"/>
                <a:pathLst>
                  <a:path extrusionOk="0" h="3250" w="1893">
                    <a:moveTo>
                      <a:pt x="85" y="1"/>
                    </a:moveTo>
                    <a:lnTo>
                      <a:pt x="1" y="3250"/>
                    </a:lnTo>
                    <a:lnTo>
                      <a:pt x="1892" y="3250"/>
                    </a:lnTo>
                    <a:lnTo>
                      <a:pt x="17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109"/>
              <p:cNvSpPr/>
              <p:nvPr/>
            </p:nvSpPr>
            <p:spPr>
              <a:xfrm>
                <a:off x="3438747" y="332628"/>
                <a:ext cx="19405" cy="136395"/>
              </a:xfrm>
              <a:custGeom>
                <a:rect b="b" l="l" r="r" t="t"/>
                <a:pathLst>
                  <a:path extrusionOk="0" h="3521" w="501">
                    <a:moveTo>
                      <a:pt x="102" y="0"/>
                    </a:moveTo>
                    <a:lnTo>
                      <a:pt x="0" y="3521"/>
                    </a:lnTo>
                    <a:lnTo>
                      <a:pt x="475" y="3521"/>
                    </a:lnTo>
                    <a:lnTo>
                      <a:pt x="5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109"/>
              <p:cNvSpPr/>
              <p:nvPr/>
            </p:nvSpPr>
            <p:spPr>
              <a:xfrm>
                <a:off x="3411130" y="346070"/>
                <a:ext cx="25331" cy="122953"/>
              </a:xfrm>
              <a:custGeom>
                <a:rect b="b" l="l" r="r" t="t"/>
                <a:pathLst>
                  <a:path extrusionOk="0" h="3174" w="654">
                    <a:moveTo>
                      <a:pt x="60" y="1"/>
                    </a:moveTo>
                    <a:lnTo>
                      <a:pt x="0" y="3174"/>
                    </a:lnTo>
                    <a:lnTo>
                      <a:pt x="628" y="3174"/>
                    </a:lnTo>
                    <a:lnTo>
                      <a:pt x="6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109"/>
              <p:cNvSpPr/>
              <p:nvPr/>
            </p:nvSpPr>
            <p:spPr>
              <a:xfrm>
                <a:off x="3359887" y="332628"/>
                <a:ext cx="40437" cy="136395"/>
              </a:xfrm>
              <a:custGeom>
                <a:rect b="b" l="l" r="r" t="t"/>
                <a:pathLst>
                  <a:path extrusionOk="0" h="3521" w="1044">
                    <a:moveTo>
                      <a:pt x="0" y="0"/>
                    </a:moveTo>
                    <a:lnTo>
                      <a:pt x="93" y="3521"/>
                    </a:lnTo>
                    <a:lnTo>
                      <a:pt x="1043" y="3521"/>
                    </a:lnTo>
                    <a:lnTo>
                      <a:pt x="10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109"/>
              <p:cNvSpPr/>
              <p:nvPr/>
            </p:nvSpPr>
            <p:spPr>
              <a:xfrm>
                <a:off x="3320457" y="343126"/>
                <a:ext cx="31877" cy="125897"/>
              </a:xfrm>
              <a:custGeom>
                <a:rect b="b" l="l" r="r" t="t"/>
                <a:pathLst>
                  <a:path extrusionOk="0" h="3250" w="823">
                    <a:moveTo>
                      <a:pt x="76" y="1"/>
                    </a:moveTo>
                    <a:lnTo>
                      <a:pt x="0" y="3250"/>
                    </a:lnTo>
                    <a:lnTo>
                      <a:pt x="823" y="3250"/>
                    </a:lnTo>
                    <a:lnTo>
                      <a:pt x="823" y="85"/>
                    </a:lnTo>
                    <a:lnTo>
                      <a:pt x="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109"/>
              <p:cNvSpPr/>
              <p:nvPr/>
            </p:nvSpPr>
            <p:spPr>
              <a:xfrm>
                <a:off x="3220874" y="374347"/>
                <a:ext cx="71694" cy="94674"/>
              </a:xfrm>
              <a:custGeom>
                <a:rect b="b" l="l" r="r" t="t"/>
                <a:pathLst>
                  <a:path extrusionOk="0" h="2444" w="1851">
                    <a:moveTo>
                      <a:pt x="60" y="1"/>
                    </a:moveTo>
                    <a:lnTo>
                      <a:pt x="1" y="2444"/>
                    </a:lnTo>
                    <a:lnTo>
                      <a:pt x="1850" y="2444"/>
                    </a:lnTo>
                    <a:lnTo>
                      <a:pt x="18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109"/>
              <p:cNvSpPr/>
              <p:nvPr/>
            </p:nvSpPr>
            <p:spPr>
              <a:xfrm>
                <a:off x="3285597" y="374347"/>
                <a:ext cx="27306" cy="94674"/>
              </a:xfrm>
              <a:custGeom>
                <a:rect b="b" l="l" r="r" t="t"/>
                <a:pathLst>
                  <a:path extrusionOk="0" h="2444" w="705">
                    <a:moveTo>
                      <a:pt x="35" y="1"/>
                    </a:moveTo>
                    <a:lnTo>
                      <a:pt x="1" y="2444"/>
                    </a:lnTo>
                    <a:lnTo>
                      <a:pt x="705" y="2444"/>
                    </a:lnTo>
                    <a:lnTo>
                      <a:pt x="7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109"/>
              <p:cNvSpPr/>
              <p:nvPr/>
            </p:nvSpPr>
            <p:spPr>
              <a:xfrm>
                <a:off x="3414732" y="443027"/>
                <a:ext cx="18785" cy="8251"/>
              </a:xfrm>
              <a:custGeom>
                <a:rect b="b" l="l" r="r" t="t"/>
                <a:pathLst>
                  <a:path extrusionOk="0" h="213" w="485">
                    <a:moveTo>
                      <a:pt x="1" y="0"/>
                    </a:moveTo>
                    <a:lnTo>
                      <a:pt x="1" y="213"/>
                    </a:lnTo>
                    <a:lnTo>
                      <a:pt x="484" y="213"/>
                    </a:lnTo>
                    <a:lnTo>
                      <a:pt x="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109"/>
              <p:cNvSpPr/>
              <p:nvPr/>
            </p:nvSpPr>
            <p:spPr>
              <a:xfrm>
                <a:off x="3365774" y="335572"/>
                <a:ext cx="29630" cy="14178"/>
              </a:xfrm>
              <a:custGeom>
                <a:rect b="b" l="l" r="r" t="t"/>
                <a:pathLst>
                  <a:path extrusionOk="0" h="366" w="765">
                    <a:moveTo>
                      <a:pt x="764" y="1"/>
                    </a:moveTo>
                    <a:lnTo>
                      <a:pt x="1" y="17"/>
                    </a:lnTo>
                    <a:lnTo>
                      <a:pt x="1" y="365"/>
                    </a:lnTo>
                    <a:lnTo>
                      <a:pt x="764" y="348"/>
                    </a:lnTo>
                    <a:lnTo>
                      <a:pt x="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109"/>
              <p:cNvSpPr/>
              <p:nvPr/>
            </p:nvSpPr>
            <p:spPr>
              <a:xfrm>
                <a:off x="3369725" y="450270"/>
                <a:ext cx="25990" cy="14139"/>
              </a:xfrm>
              <a:custGeom>
                <a:rect b="b" l="l" r="r" t="t"/>
                <a:pathLst>
                  <a:path extrusionOk="0" h="365" w="671">
                    <a:moveTo>
                      <a:pt x="671" y="0"/>
                    </a:moveTo>
                    <a:lnTo>
                      <a:pt x="1" y="26"/>
                    </a:lnTo>
                    <a:lnTo>
                      <a:pt x="1" y="365"/>
                    </a:lnTo>
                    <a:lnTo>
                      <a:pt x="671" y="348"/>
                    </a:lnTo>
                    <a:lnTo>
                      <a:pt x="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109"/>
              <p:cNvSpPr/>
              <p:nvPr/>
            </p:nvSpPr>
            <p:spPr>
              <a:xfrm>
                <a:off x="3420968" y="354321"/>
                <a:ext cx="7282" cy="11505"/>
              </a:xfrm>
              <a:custGeom>
                <a:rect b="b" l="l" r="r" t="t"/>
                <a:pathLst>
                  <a:path extrusionOk="0" h="297" w="188">
                    <a:moveTo>
                      <a:pt x="94" y="0"/>
                    </a:moveTo>
                    <a:cubicBezTo>
                      <a:pt x="43" y="0"/>
                      <a:pt x="1" y="59"/>
                      <a:pt x="1" y="144"/>
                    </a:cubicBezTo>
                    <a:cubicBezTo>
                      <a:pt x="1" y="229"/>
                      <a:pt x="43" y="297"/>
                      <a:pt x="94" y="297"/>
                    </a:cubicBezTo>
                    <a:cubicBezTo>
                      <a:pt x="145" y="297"/>
                      <a:pt x="188" y="229"/>
                      <a:pt x="188" y="144"/>
                    </a:cubicBezTo>
                    <a:cubicBezTo>
                      <a:pt x="188" y="59"/>
                      <a:pt x="145" y="0"/>
                      <a:pt x="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109"/>
            <p:cNvGrpSpPr/>
            <p:nvPr/>
          </p:nvGrpSpPr>
          <p:grpSpPr>
            <a:xfrm>
              <a:off x="2789618" y="1441933"/>
              <a:ext cx="201555" cy="121802"/>
              <a:chOff x="3410268" y="831871"/>
              <a:chExt cx="201555" cy="121802"/>
            </a:xfrm>
          </p:grpSpPr>
          <p:sp>
            <p:nvSpPr>
              <p:cNvPr id="9524" name="Google Shape;9524;p109"/>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109"/>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109"/>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109"/>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109"/>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109"/>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109"/>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109"/>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109"/>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109"/>
            <p:cNvGrpSpPr/>
            <p:nvPr/>
          </p:nvGrpSpPr>
          <p:grpSpPr>
            <a:xfrm>
              <a:off x="2545762" y="1429316"/>
              <a:ext cx="237277" cy="136395"/>
              <a:chOff x="3220874" y="332628"/>
              <a:chExt cx="237277" cy="136395"/>
            </a:xfrm>
          </p:grpSpPr>
          <p:sp>
            <p:nvSpPr>
              <p:cNvPr id="9534" name="Google Shape;9534;p109"/>
              <p:cNvSpPr/>
              <p:nvPr/>
            </p:nvSpPr>
            <p:spPr>
              <a:xfrm>
                <a:off x="3408496" y="332628"/>
                <a:ext cx="35866" cy="136395"/>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109"/>
              <p:cNvSpPr/>
              <p:nvPr/>
            </p:nvSpPr>
            <p:spPr>
              <a:xfrm>
                <a:off x="3381228" y="346070"/>
                <a:ext cx="34201" cy="122953"/>
              </a:xfrm>
              <a:custGeom>
                <a:rect b="b" l="l" r="r" t="t"/>
                <a:pathLst>
                  <a:path extrusionOk="0" h="3174" w="883">
                    <a:moveTo>
                      <a:pt x="128" y="1"/>
                    </a:moveTo>
                    <a:lnTo>
                      <a:pt x="0" y="3174"/>
                    </a:lnTo>
                    <a:lnTo>
                      <a:pt x="883" y="3174"/>
                    </a:lnTo>
                    <a:lnTo>
                      <a:pt x="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109"/>
              <p:cNvSpPr/>
              <p:nvPr/>
            </p:nvSpPr>
            <p:spPr>
              <a:xfrm>
                <a:off x="3303995" y="332628"/>
                <a:ext cx="76613" cy="136395"/>
              </a:xfrm>
              <a:custGeom>
                <a:rect b="b" l="l" r="r" t="t"/>
                <a:pathLst>
                  <a:path extrusionOk="0" h="3521" w="1978">
                    <a:moveTo>
                      <a:pt x="69" y="0"/>
                    </a:moveTo>
                    <a:lnTo>
                      <a:pt x="1" y="3521"/>
                    </a:lnTo>
                    <a:lnTo>
                      <a:pt x="1799" y="3521"/>
                    </a:lnTo>
                    <a:lnTo>
                      <a:pt x="19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109"/>
              <p:cNvSpPr/>
              <p:nvPr/>
            </p:nvSpPr>
            <p:spPr>
              <a:xfrm>
                <a:off x="3254068" y="343126"/>
                <a:ext cx="73321" cy="125897"/>
              </a:xfrm>
              <a:custGeom>
                <a:rect b="b" l="l" r="r" t="t"/>
                <a:pathLst>
                  <a:path extrusionOk="0" h="3250" w="1893">
                    <a:moveTo>
                      <a:pt x="85" y="1"/>
                    </a:moveTo>
                    <a:lnTo>
                      <a:pt x="1" y="3250"/>
                    </a:lnTo>
                    <a:lnTo>
                      <a:pt x="1892" y="3250"/>
                    </a:lnTo>
                    <a:lnTo>
                      <a:pt x="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109"/>
              <p:cNvSpPr/>
              <p:nvPr/>
            </p:nvSpPr>
            <p:spPr>
              <a:xfrm>
                <a:off x="3438747" y="332628"/>
                <a:ext cx="19405" cy="136395"/>
              </a:xfrm>
              <a:custGeom>
                <a:rect b="b" l="l" r="r" t="t"/>
                <a:pathLst>
                  <a:path extrusionOk="0" h="3521" w="501">
                    <a:moveTo>
                      <a:pt x="102" y="0"/>
                    </a:moveTo>
                    <a:lnTo>
                      <a:pt x="0" y="3521"/>
                    </a:lnTo>
                    <a:lnTo>
                      <a:pt x="475" y="3521"/>
                    </a:lnTo>
                    <a:lnTo>
                      <a:pt x="5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109"/>
              <p:cNvSpPr/>
              <p:nvPr/>
            </p:nvSpPr>
            <p:spPr>
              <a:xfrm>
                <a:off x="3411130" y="346070"/>
                <a:ext cx="25331" cy="122953"/>
              </a:xfrm>
              <a:custGeom>
                <a:rect b="b" l="l" r="r" t="t"/>
                <a:pathLst>
                  <a:path extrusionOk="0" h="3174" w="654">
                    <a:moveTo>
                      <a:pt x="60" y="1"/>
                    </a:moveTo>
                    <a:lnTo>
                      <a:pt x="0" y="3174"/>
                    </a:lnTo>
                    <a:lnTo>
                      <a:pt x="628" y="3174"/>
                    </a:lnTo>
                    <a:lnTo>
                      <a:pt x="6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109"/>
              <p:cNvSpPr/>
              <p:nvPr/>
            </p:nvSpPr>
            <p:spPr>
              <a:xfrm>
                <a:off x="3359887" y="332628"/>
                <a:ext cx="40437" cy="136395"/>
              </a:xfrm>
              <a:custGeom>
                <a:rect b="b" l="l" r="r" t="t"/>
                <a:pathLst>
                  <a:path extrusionOk="0" h="3521" w="1044">
                    <a:moveTo>
                      <a:pt x="0" y="0"/>
                    </a:moveTo>
                    <a:lnTo>
                      <a:pt x="93" y="3521"/>
                    </a:lnTo>
                    <a:lnTo>
                      <a:pt x="1043" y="3521"/>
                    </a:lnTo>
                    <a:lnTo>
                      <a:pt x="10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109"/>
              <p:cNvSpPr/>
              <p:nvPr/>
            </p:nvSpPr>
            <p:spPr>
              <a:xfrm>
                <a:off x="3320457" y="343126"/>
                <a:ext cx="31877" cy="125897"/>
              </a:xfrm>
              <a:custGeom>
                <a:rect b="b" l="l" r="r" t="t"/>
                <a:pathLst>
                  <a:path extrusionOk="0" h="3250" w="823">
                    <a:moveTo>
                      <a:pt x="76" y="1"/>
                    </a:moveTo>
                    <a:lnTo>
                      <a:pt x="0" y="3250"/>
                    </a:lnTo>
                    <a:lnTo>
                      <a:pt x="823" y="3250"/>
                    </a:lnTo>
                    <a:lnTo>
                      <a:pt x="823" y="85"/>
                    </a:lnTo>
                    <a:lnTo>
                      <a:pt x="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109"/>
              <p:cNvSpPr/>
              <p:nvPr/>
            </p:nvSpPr>
            <p:spPr>
              <a:xfrm>
                <a:off x="3220874" y="374347"/>
                <a:ext cx="71694" cy="94674"/>
              </a:xfrm>
              <a:custGeom>
                <a:rect b="b" l="l" r="r" t="t"/>
                <a:pathLst>
                  <a:path extrusionOk="0" h="2444" w="1851">
                    <a:moveTo>
                      <a:pt x="60" y="1"/>
                    </a:moveTo>
                    <a:lnTo>
                      <a:pt x="1" y="2444"/>
                    </a:lnTo>
                    <a:lnTo>
                      <a:pt x="1850" y="2444"/>
                    </a:lnTo>
                    <a:lnTo>
                      <a:pt x="18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109"/>
              <p:cNvSpPr/>
              <p:nvPr/>
            </p:nvSpPr>
            <p:spPr>
              <a:xfrm>
                <a:off x="3285597" y="374347"/>
                <a:ext cx="27306" cy="94674"/>
              </a:xfrm>
              <a:custGeom>
                <a:rect b="b" l="l" r="r" t="t"/>
                <a:pathLst>
                  <a:path extrusionOk="0" h="2444" w="705">
                    <a:moveTo>
                      <a:pt x="35" y="1"/>
                    </a:moveTo>
                    <a:lnTo>
                      <a:pt x="1" y="2444"/>
                    </a:lnTo>
                    <a:lnTo>
                      <a:pt x="705" y="2444"/>
                    </a:lnTo>
                    <a:lnTo>
                      <a:pt x="7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109"/>
              <p:cNvSpPr/>
              <p:nvPr/>
            </p:nvSpPr>
            <p:spPr>
              <a:xfrm>
                <a:off x="3414732" y="443027"/>
                <a:ext cx="18785" cy="8251"/>
              </a:xfrm>
              <a:custGeom>
                <a:rect b="b" l="l" r="r" t="t"/>
                <a:pathLst>
                  <a:path extrusionOk="0" h="213" w="485">
                    <a:moveTo>
                      <a:pt x="1" y="0"/>
                    </a:moveTo>
                    <a:lnTo>
                      <a:pt x="1" y="213"/>
                    </a:lnTo>
                    <a:lnTo>
                      <a:pt x="484" y="213"/>
                    </a:lnTo>
                    <a:lnTo>
                      <a:pt x="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109"/>
              <p:cNvSpPr/>
              <p:nvPr/>
            </p:nvSpPr>
            <p:spPr>
              <a:xfrm>
                <a:off x="3365774" y="335572"/>
                <a:ext cx="29630" cy="14178"/>
              </a:xfrm>
              <a:custGeom>
                <a:rect b="b" l="l" r="r" t="t"/>
                <a:pathLst>
                  <a:path extrusionOk="0" h="366" w="765">
                    <a:moveTo>
                      <a:pt x="764" y="1"/>
                    </a:moveTo>
                    <a:lnTo>
                      <a:pt x="1" y="17"/>
                    </a:lnTo>
                    <a:lnTo>
                      <a:pt x="1" y="365"/>
                    </a:lnTo>
                    <a:lnTo>
                      <a:pt x="764" y="348"/>
                    </a:lnTo>
                    <a:lnTo>
                      <a:pt x="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109"/>
              <p:cNvSpPr/>
              <p:nvPr/>
            </p:nvSpPr>
            <p:spPr>
              <a:xfrm>
                <a:off x="3369725" y="450270"/>
                <a:ext cx="25990" cy="14139"/>
              </a:xfrm>
              <a:custGeom>
                <a:rect b="b" l="l" r="r" t="t"/>
                <a:pathLst>
                  <a:path extrusionOk="0" h="365" w="671">
                    <a:moveTo>
                      <a:pt x="671" y="0"/>
                    </a:moveTo>
                    <a:lnTo>
                      <a:pt x="1" y="26"/>
                    </a:lnTo>
                    <a:lnTo>
                      <a:pt x="1" y="365"/>
                    </a:lnTo>
                    <a:lnTo>
                      <a:pt x="671" y="348"/>
                    </a:lnTo>
                    <a:lnTo>
                      <a:pt x="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109"/>
              <p:cNvSpPr/>
              <p:nvPr/>
            </p:nvSpPr>
            <p:spPr>
              <a:xfrm>
                <a:off x="3420968" y="354321"/>
                <a:ext cx="7282" cy="11505"/>
              </a:xfrm>
              <a:custGeom>
                <a:rect b="b" l="l" r="r" t="t"/>
                <a:pathLst>
                  <a:path extrusionOk="0" h="297" w="188">
                    <a:moveTo>
                      <a:pt x="94" y="0"/>
                    </a:moveTo>
                    <a:cubicBezTo>
                      <a:pt x="43" y="0"/>
                      <a:pt x="1" y="59"/>
                      <a:pt x="1" y="144"/>
                    </a:cubicBezTo>
                    <a:cubicBezTo>
                      <a:pt x="1" y="229"/>
                      <a:pt x="43" y="297"/>
                      <a:pt x="94" y="297"/>
                    </a:cubicBezTo>
                    <a:cubicBezTo>
                      <a:pt x="145" y="297"/>
                      <a:pt x="188" y="229"/>
                      <a:pt x="188" y="144"/>
                    </a:cubicBezTo>
                    <a:cubicBezTo>
                      <a:pt x="188" y="59"/>
                      <a:pt x="145" y="0"/>
                      <a:pt x="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109"/>
            <p:cNvGrpSpPr/>
            <p:nvPr/>
          </p:nvGrpSpPr>
          <p:grpSpPr>
            <a:xfrm>
              <a:off x="2570106" y="1275164"/>
              <a:ext cx="201555" cy="121802"/>
              <a:chOff x="3410268" y="831871"/>
              <a:chExt cx="201555" cy="121802"/>
            </a:xfrm>
          </p:grpSpPr>
          <p:sp>
            <p:nvSpPr>
              <p:cNvPr id="9549" name="Google Shape;9549;p109"/>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109"/>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109"/>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109"/>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109"/>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109"/>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109"/>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109"/>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109"/>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109"/>
            <p:cNvGrpSpPr/>
            <p:nvPr/>
          </p:nvGrpSpPr>
          <p:grpSpPr>
            <a:xfrm flipH="1">
              <a:off x="2769943" y="1275158"/>
              <a:ext cx="201555" cy="121802"/>
              <a:chOff x="3410268" y="831871"/>
              <a:chExt cx="201555" cy="121802"/>
            </a:xfrm>
          </p:grpSpPr>
          <p:sp>
            <p:nvSpPr>
              <p:cNvPr id="9559" name="Google Shape;9559;p109"/>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109"/>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109"/>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109"/>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109"/>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109"/>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109"/>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109"/>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109"/>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109"/>
            <p:cNvGrpSpPr/>
            <p:nvPr/>
          </p:nvGrpSpPr>
          <p:grpSpPr>
            <a:xfrm flipH="1">
              <a:off x="2789618" y="803108"/>
              <a:ext cx="201555" cy="121802"/>
              <a:chOff x="3410268" y="831871"/>
              <a:chExt cx="201555" cy="121802"/>
            </a:xfrm>
          </p:grpSpPr>
          <p:sp>
            <p:nvSpPr>
              <p:cNvPr id="9569" name="Google Shape;9569;p109"/>
              <p:cNvSpPr/>
              <p:nvPr/>
            </p:nvSpPr>
            <p:spPr>
              <a:xfrm>
                <a:off x="3580397" y="831871"/>
                <a:ext cx="31426" cy="119494"/>
              </a:xfrm>
              <a:custGeom>
                <a:rect b="b" l="l" r="r" t="t"/>
                <a:pathLst>
                  <a:path extrusionOk="0" h="3521" w="926">
                    <a:moveTo>
                      <a:pt x="1" y="0"/>
                    </a:moveTo>
                    <a:lnTo>
                      <a:pt x="43" y="3521"/>
                    </a:lnTo>
                    <a:lnTo>
                      <a:pt x="925" y="3521"/>
                    </a:lnTo>
                    <a:lnTo>
                      <a:pt x="9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109"/>
              <p:cNvSpPr/>
              <p:nvPr/>
            </p:nvSpPr>
            <p:spPr>
              <a:xfrm>
                <a:off x="3556233" y="845955"/>
                <a:ext cx="30238" cy="107718"/>
              </a:xfrm>
              <a:custGeom>
                <a:rect b="b" l="l" r="r" t="t"/>
                <a:pathLst>
                  <a:path extrusionOk="0" h="3174" w="891">
                    <a:moveTo>
                      <a:pt x="136" y="1"/>
                    </a:moveTo>
                    <a:lnTo>
                      <a:pt x="0" y="3173"/>
                    </a:lnTo>
                    <a:lnTo>
                      <a:pt x="891" y="3173"/>
                    </a:lnTo>
                    <a:lnTo>
                      <a:pt x="8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109"/>
              <p:cNvSpPr/>
              <p:nvPr/>
            </p:nvSpPr>
            <p:spPr>
              <a:xfrm>
                <a:off x="3473324" y="831871"/>
                <a:ext cx="67094" cy="119494"/>
              </a:xfrm>
              <a:custGeom>
                <a:rect b="b" l="l" r="r" t="t"/>
                <a:pathLst>
                  <a:path extrusionOk="0" h="3521" w="1977">
                    <a:moveTo>
                      <a:pt x="68" y="0"/>
                    </a:moveTo>
                    <a:lnTo>
                      <a:pt x="0" y="3521"/>
                    </a:lnTo>
                    <a:lnTo>
                      <a:pt x="1798" y="3521"/>
                    </a:lnTo>
                    <a:lnTo>
                      <a:pt x="1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109"/>
              <p:cNvSpPr/>
              <p:nvPr/>
            </p:nvSpPr>
            <p:spPr>
              <a:xfrm>
                <a:off x="3429273" y="841068"/>
                <a:ext cx="64515" cy="110297"/>
              </a:xfrm>
              <a:custGeom>
                <a:rect b="b" l="l" r="r" t="t"/>
                <a:pathLst>
                  <a:path extrusionOk="0" h="3250" w="1901">
                    <a:moveTo>
                      <a:pt x="93" y="1"/>
                    </a:moveTo>
                    <a:lnTo>
                      <a:pt x="0" y="3250"/>
                    </a:lnTo>
                    <a:lnTo>
                      <a:pt x="1900" y="3250"/>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109"/>
              <p:cNvSpPr/>
              <p:nvPr/>
            </p:nvSpPr>
            <p:spPr>
              <a:xfrm>
                <a:off x="3522262" y="831871"/>
                <a:ext cx="35431" cy="119494"/>
              </a:xfrm>
              <a:custGeom>
                <a:rect b="b" l="l" r="r" t="t"/>
                <a:pathLst>
                  <a:path extrusionOk="0" h="3521" w="1044">
                    <a:moveTo>
                      <a:pt x="0" y="0"/>
                    </a:moveTo>
                    <a:lnTo>
                      <a:pt x="94" y="3521"/>
                    </a:lnTo>
                    <a:lnTo>
                      <a:pt x="1044" y="3521"/>
                    </a:lnTo>
                    <a:lnTo>
                      <a:pt x="10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109"/>
              <p:cNvSpPr/>
              <p:nvPr/>
            </p:nvSpPr>
            <p:spPr>
              <a:xfrm>
                <a:off x="3487408" y="841068"/>
                <a:ext cx="28270" cy="110297"/>
              </a:xfrm>
              <a:custGeom>
                <a:rect b="b" l="l" r="r" t="t"/>
                <a:pathLst>
                  <a:path extrusionOk="0" h="3250" w="833">
                    <a:moveTo>
                      <a:pt x="86" y="1"/>
                    </a:moveTo>
                    <a:lnTo>
                      <a:pt x="1" y="3250"/>
                    </a:lnTo>
                    <a:lnTo>
                      <a:pt x="832" y="3250"/>
                    </a:lnTo>
                    <a:lnTo>
                      <a:pt x="832" y="85"/>
                    </a:lnTo>
                    <a:lnTo>
                      <a:pt x="86"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109"/>
              <p:cNvSpPr/>
              <p:nvPr/>
            </p:nvSpPr>
            <p:spPr>
              <a:xfrm>
                <a:off x="3410268" y="868421"/>
                <a:ext cx="65364" cy="82943"/>
              </a:xfrm>
              <a:custGeom>
                <a:rect b="b" l="l" r="r" t="t"/>
                <a:pathLst>
                  <a:path extrusionOk="0" h="2444" w="1926">
                    <a:moveTo>
                      <a:pt x="51" y="1"/>
                    </a:moveTo>
                    <a:lnTo>
                      <a:pt x="0" y="2444"/>
                    </a:lnTo>
                    <a:lnTo>
                      <a:pt x="1926" y="2444"/>
                    </a:lnTo>
                    <a:lnTo>
                      <a:pt x="18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109"/>
              <p:cNvSpPr/>
              <p:nvPr/>
            </p:nvSpPr>
            <p:spPr>
              <a:xfrm>
                <a:off x="3527421" y="834450"/>
                <a:ext cx="25657" cy="12421"/>
              </a:xfrm>
              <a:custGeom>
                <a:rect b="b" l="l" r="r" t="t"/>
                <a:pathLst>
                  <a:path extrusionOk="0" h="366" w="756">
                    <a:moveTo>
                      <a:pt x="756" y="1"/>
                    </a:moveTo>
                    <a:lnTo>
                      <a:pt x="1" y="17"/>
                    </a:lnTo>
                    <a:lnTo>
                      <a:pt x="1" y="365"/>
                    </a:lnTo>
                    <a:lnTo>
                      <a:pt x="756" y="348"/>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109"/>
              <p:cNvSpPr/>
              <p:nvPr/>
            </p:nvSpPr>
            <p:spPr>
              <a:xfrm>
                <a:off x="3530882" y="934939"/>
                <a:ext cx="22501" cy="12387"/>
              </a:xfrm>
              <a:custGeom>
                <a:rect b="b" l="l" r="r" t="t"/>
                <a:pathLst>
                  <a:path extrusionOk="0" h="365" w="663">
                    <a:moveTo>
                      <a:pt x="662" y="0"/>
                    </a:moveTo>
                    <a:lnTo>
                      <a:pt x="1" y="26"/>
                    </a:lnTo>
                    <a:lnTo>
                      <a:pt x="1" y="365"/>
                    </a:lnTo>
                    <a:lnTo>
                      <a:pt x="662" y="348"/>
                    </a:ln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8" name="Google Shape;9578;p109"/>
            <p:cNvSpPr/>
            <p:nvPr/>
          </p:nvSpPr>
          <p:spPr>
            <a:xfrm>
              <a:off x="2721975" y="1561483"/>
              <a:ext cx="279000" cy="139381"/>
            </a:xfrm>
            <a:custGeom>
              <a:rect b="b" l="l" r="r" t="t"/>
              <a:pathLst>
                <a:path extrusionOk="0" h="4107" w="8221">
                  <a:moveTo>
                    <a:pt x="0" y="1"/>
                  </a:moveTo>
                  <a:lnTo>
                    <a:pt x="0" y="4106"/>
                  </a:lnTo>
                  <a:lnTo>
                    <a:pt x="8220" y="4106"/>
                  </a:lnTo>
                  <a:lnTo>
                    <a:pt x="82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9" name="Google Shape;9579;p109"/>
            <p:cNvGrpSpPr/>
            <p:nvPr/>
          </p:nvGrpSpPr>
          <p:grpSpPr>
            <a:xfrm>
              <a:off x="2464730" y="1678970"/>
              <a:ext cx="587594" cy="54470"/>
              <a:chOff x="4343749" y="2322263"/>
              <a:chExt cx="587594" cy="54470"/>
            </a:xfrm>
          </p:grpSpPr>
          <p:sp>
            <p:nvSpPr>
              <p:cNvPr id="9580" name="Google Shape;9580;p109"/>
              <p:cNvSpPr/>
              <p:nvPr/>
            </p:nvSpPr>
            <p:spPr>
              <a:xfrm>
                <a:off x="4703317" y="2322263"/>
                <a:ext cx="190321" cy="42083"/>
              </a:xfrm>
              <a:custGeom>
                <a:rect b="b" l="l" r="r" t="t"/>
                <a:pathLst>
                  <a:path extrusionOk="0" h="1240" w="5608">
                    <a:moveTo>
                      <a:pt x="0" y="1"/>
                    </a:moveTo>
                    <a:lnTo>
                      <a:pt x="0" y="1240"/>
                    </a:lnTo>
                    <a:lnTo>
                      <a:pt x="5608" y="1240"/>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109"/>
              <p:cNvSpPr/>
              <p:nvPr/>
            </p:nvSpPr>
            <p:spPr>
              <a:xfrm>
                <a:off x="4693814" y="2343305"/>
                <a:ext cx="202437" cy="15849"/>
              </a:xfrm>
              <a:custGeom>
                <a:rect b="b" l="l" r="r" t="t"/>
                <a:pathLst>
                  <a:path extrusionOk="0" h="467" w="5965">
                    <a:moveTo>
                      <a:pt x="0" y="0"/>
                    </a:moveTo>
                    <a:lnTo>
                      <a:pt x="0" y="467"/>
                    </a:lnTo>
                    <a:lnTo>
                      <a:pt x="5964" y="467"/>
                    </a:lnTo>
                    <a:lnTo>
                      <a:pt x="59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109"/>
              <p:cNvSpPr/>
              <p:nvPr/>
            </p:nvSpPr>
            <p:spPr>
              <a:xfrm>
                <a:off x="4594785" y="2322263"/>
                <a:ext cx="94754" cy="31732"/>
              </a:xfrm>
              <a:custGeom>
                <a:rect b="b" l="l" r="r" t="t"/>
                <a:pathLst>
                  <a:path extrusionOk="0" h="935" w="2792">
                    <a:moveTo>
                      <a:pt x="0" y="1"/>
                    </a:moveTo>
                    <a:lnTo>
                      <a:pt x="0" y="934"/>
                    </a:lnTo>
                    <a:lnTo>
                      <a:pt x="2791" y="934"/>
                    </a:lnTo>
                    <a:lnTo>
                      <a:pt x="27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109"/>
              <p:cNvSpPr/>
              <p:nvPr/>
            </p:nvSpPr>
            <p:spPr>
              <a:xfrm>
                <a:off x="4553619" y="2347886"/>
                <a:ext cx="151735" cy="28847"/>
              </a:xfrm>
              <a:custGeom>
                <a:rect b="b" l="l" r="r" t="t"/>
                <a:pathLst>
                  <a:path extrusionOk="0" h="850" w="4471">
                    <a:moveTo>
                      <a:pt x="849" y="1"/>
                    </a:moveTo>
                    <a:cubicBezTo>
                      <a:pt x="373" y="1"/>
                      <a:pt x="0" y="374"/>
                      <a:pt x="0" y="849"/>
                    </a:cubicBezTo>
                    <a:lnTo>
                      <a:pt x="4471" y="849"/>
                    </a:lnTo>
                    <a:lnTo>
                      <a:pt x="44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109"/>
              <p:cNvSpPr/>
              <p:nvPr/>
            </p:nvSpPr>
            <p:spPr>
              <a:xfrm>
                <a:off x="4677117" y="2347886"/>
                <a:ext cx="254226" cy="28847"/>
              </a:xfrm>
              <a:custGeom>
                <a:rect b="b" l="l" r="r" t="t"/>
                <a:pathLst>
                  <a:path extrusionOk="0" h="850" w="7491">
                    <a:moveTo>
                      <a:pt x="849" y="1"/>
                    </a:moveTo>
                    <a:cubicBezTo>
                      <a:pt x="382" y="1"/>
                      <a:pt x="0" y="374"/>
                      <a:pt x="0" y="849"/>
                    </a:cubicBezTo>
                    <a:lnTo>
                      <a:pt x="7491" y="849"/>
                    </a:lnTo>
                    <a:cubicBezTo>
                      <a:pt x="7491" y="374"/>
                      <a:pt x="7109" y="1"/>
                      <a:pt x="6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109"/>
              <p:cNvSpPr/>
              <p:nvPr/>
            </p:nvSpPr>
            <p:spPr>
              <a:xfrm>
                <a:off x="4885256" y="2358848"/>
                <a:ext cx="36313" cy="17885"/>
              </a:xfrm>
              <a:custGeom>
                <a:rect b="b" l="l" r="r" t="t"/>
                <a:pathLst>
                  <a:path extrusionOk="0" h="527" w="1070">
                    <a:moveTo>
                      <a:pt x="535" y="0"/>
                    </a:moveTo>
                    <a:cubicBezTo>
                      <a:pt x="272" y="0"/>
                      <a:pt x="60" y="221"/>
                      <a:pt x="1" y="526"/>
                    </a:cubicBezTo>
                    <a:lnTo>
                      <a:pt x="1070" y="526"/>
                    </a:lnTo>
                    <a:cubicBezTo>
                      <a:pt x="1010" y="221"/>
                      <a:pt x="790"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109"/>
              <p:cNvSpPr/>
              <p:nvPr/>
            </p:nvSpPr>
            <p:spPr>
              <a:xfrm>
                <a:off x="4855594" y="2367774"/>
                <a:ext cx="22501" cy="8960"/>
              </a:xfrm>
              <a:custGeom>
                <a:rect b="b" l="l" r="r" t="t"/>
                <a:pathLst>
                  <a:path extrusionOk="0" h="264" w="663">
                    <a:moveTo>
                      <a:pt x="332" y="0"/>
                    </a:moveTo>
                    <a:cubicBezTo>
                      <a:pt x="179" y="0"/>
                      <a:pt x="60" y="111"/>
                      <a:pt x="1" y="263"/>
                    </a:cubicBezTo>
                    <a:lnTo>
                      <a:pt x="663" y="263"/>
                    </a:lnTo>
                    <a:cubicBezTo>
                      <a:pt x="603" y="111"/>
                      <a:pt x="476"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109"/>
              <p:cNvSpPr/>
              <p:nvPr/>
            </p:nvSpPr>
            <p:spPr>
              <a:xfrm>
                <a:off x="4733827" y="2367774"/>
                <a:ext cx="22501" cy="8960"/>
              </a:xfrm>
              <a:custGeom>
                <a:rect b="b" l="l" r="r" t="t"/>
                <a:pathLst>
                  <a:path extrusionOk="0" h="264" w="663">
                    <a:moveTo>
                      <a:pt x="331" y="0"/>
                    </a:moveTo>
                    <a:cubicBezTo>
                      <a:pt x="187" y="0"/>
                      <a:pt x="60" y="111"/>
                      <a:pt x="1" y="263"/>
                    </a:cubicBezTo>
                    <a:lnTo>
                      <a:pt x="662" y="263"/>
                    </a:lnTo>
                    <a:cubicBezTo>
                      <a:pt x="603" y="111"/>
                      <a:pt x="48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109"/>
              <p:cNvSpPr/>
              <p:nvPr/>
            </p:nvSpPr>
            <p:spPr>
              <a:xfrm>
                <a:off x="4690081" y="2358848"/>
                <a:ext cx="36313" cy="17885"/>
              </a:xfrm>
              <a:custGeom>
                <a:rect b="b" l="l" r="r" t="t"/>
                <a:pathLst>
                  <a:path extrusionOk="0" h="527" w="1070">
                    <a:moveTo>
                      <a:pt x="535" y="0"/>
                    </a:moveTo>
                    <a:cubicBezTo>
                      <a:pt x="272" y="0"/>
                      <a:pt x="51" y="221"/>
                      <a:pt x="0" y="526"/>
                    </a:cubicBezTo>
                    <a:lnTo>
                      <a:pt x="1069" y="526"/>
                    </a:lnTo>
                    <a:cubicBezTo>
                      <a:pt x="1010" y="221"/>
                      <a:pt x="789"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109"/>
              <p:cNvSpPr/>
              <p:nvPr/>
            </p:nvSpPr>
            <p:spPr>
              <a:xfrm>
                <a:off x="4493447" y="2322263"/>
                <a:ext cx="190321" cy="42083"/>
              </a:xfrm>
              <a:custGeom>
                <a:rect b="b" l="l" r="r" t="t"/>
                <a:pathLst>
                  <a:path extrusionOk="0" h="1240" w="5608">
                    <a:moveTo>
                      <a:pt x="0" y="1"/>
                    </a:moveTo>
                    <a:lnTo>
                      <a:pt x="0" y="1240"/>
                    </a:lnTo>
                    <a:lnTo>
                      <a:pt x="5608" y="1240"/>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109"/>
              <p:cNvSpPr/>
              <p:nvPr/>
            </p:nvSpPr>
            <p:spPr>
              <a:xfrm>
                <a:off x="4483945" y="2343305"/>
                <a:ext cx="202709" cy="15849"/>
              </a:xfrm>
              <a:custGeom>
                <a:rect b="b" l="l" r="r" t="t"/>
                <a:pathLst>
                  <a:path extrusionOk="0" h="467" w="5973">
                    <a:moveTo>
                      <a:pt x="0" y="0"/>
                    </a:moveTo>
                    <a:lnTo>
                      <a:pt x="0" y="467"/>
                    </a:lnTo>
                    <a:lnTo>
                      <a:pt x="5972" y="467"/>
                    </a:lnTo>
                    <a:lnTo>
                      <a:pt x="59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109"/>
              <p:cNvSpPr/>
              <p:nvPr/>
            </p:nvSpPr>
            <p:spPr>
              <a:xfrm>
                <a:off x="4343749" y="2347886"/>
                <a:ext cx="151735" cy="28847"/>
              </a:xfrm>
              <a:custGeom>
                <a:rect b="b" l="l" r="r" t="t"/>
                <a:pathLst>
                  <a:path extrusionOk="0" h="850" w="4471">
                    <a:moveTo>
                      <a:pt x="848" y="1"/>
                    </a:moveTo>
                    <a:cubicBezTo>
                      <a:pt x="382" y="1"/>
                      <a:pt x="0" y="374"/>
                      <a:pt x="0" y="849"/>
                    </a:cubicBezTo>
                    <a:lnTo>
                      <a:pt x="4471" y="849"/>
                    </a:lnTo>
                    <a:lnTo>
                      <a:pt x="44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109"/>
              <p:cNvSpPr/>
              <p:nvPr/>
            </p:nvSpPr>
            <p:spPr>
              <a:xfrm>
                <a:off x="4467519" y="2347886"/>
                <a:ext cx="253954" cy="28847"/>
              </a:xfrm>
              <a:custGeom>
                <a:rect b="b" l="l" r="r" t="t"/>
                <a:pathLst>
                  <a:path extrusionOk="0" h="850" w="7483">
                    <a:moveTo>
                      <a:pt x="849" y="1"/>
                    </a:moveTo>
                    <a:cubicBezTo>
                      <a:pt x="374" y="1"/>
                      <a:pt x="1" y="374"/>
                      <a:pt x="1" y="849"/>
                    </a:cubicBezTo>
                    <a:lnTo>
                      <a:pt x="7483" y="849"/>
                    </a:lnTo>
                    <a:cubicBezTo>
                      <a:pt x="7483" y="374"/>
                      <a:pt x="7110" y="1"/>
                      <a:pt x="6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109"/>
              <p:cNvSpPr/>
              <p:nvPr/>
            </p:nvSpPr>
            <p:spPr>
              <a:xfrm>
                <a:off x="4675386" y="2358848"/>
                <a:ext cx="36313" cy="17885"/>
              </a:xfrm>
              <a:custGeom>
                <a:rect b="b" l="l" r="r" t="t"/>
                <a:pathLst>
                  <a:path extrusionOk="0" h="527" w="1070">
                    <a:moveTo>
                      <a:pt x="535" y="0"/>
                    </a:moveTo>
                    <a:cubicBezTo>
                      <a:pt x="272" y="0"/>
                      <a:pt x="60" y="221"/>
                      <a:pt x="1" y="526"/>
                    </a:cubicBezTo>
                    <a:lnTo>
                      <a:pt x="1069" y="526"/>
                    </a:lnTo>
                    <a:cubicBezTo>
                      <a:pt x="1010" y="221"/>
                      <a:pt x="798"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109"/>
              <p:cNvSpPr/>
              <p:nvPr/>
            </p:nvSpPr>
            <p:spPr>
              <a:xfrm>
                <a:off x="4645725" y="2367774"/>
                <a:ext cx="22501" cy="8960"/>
              </a:xfrm>
              <a:custGeom>
                <a:rect b="b" l="l" r="r" t="t"/>
                <a:pathLst>
                  <a:path extrusionOk="0" h="264" w="663">
                    <a:moveTo>
                      <a:pt x="332" y="0"/>
                    </a:moveTo>
                    <a:cubicBezTo>
                      <a:pt x="187" y="0"/>
                      <a:pt x="60" y="111"/>
                      <a:pt x="1" y="263"/>
                    </a:cubicBezTo>
                    <a:lnTo>
                      <a:pt x="662" y="263"/>
                    </a:lnTo>
                    <a:cubicBezTo>
                      <a:pt x="603" y="111"/>
                      <a:pt x="476"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109"/>
              <p:cNvSpPr/>
              <p:nvPr/>
            </p:nvSpPr>
            <p:spPr>
              <a:xfrm>
                <a:off x="4524229" y="2367774"/>
                <a:ext cx="22501" cy="8960"/>
              </a:xfrm>
              <a:custGeom>
                <a:rect b="b" l="l" r="r" t="t"/>
                <a:pathLst>
                  <a:path extrusionOk="0" h="264" w="663">
                    <a:moveTo>
                      <a:pt x="323" y="0"/>
                    </a:moveTo>
                    <a:cubicBezTo>
                      <a:pt x="179" y="0"/>
                      <a:pt x="60" y="111"/>
                      <a:pt x="1" y="263"/>
                    </a:cubicBezTo>
                    <a:lnTo>
                      <a:pt x="663" y="263"/>
                    </a:lnTo>
                    <a:cubicBezTo>
                      <a:pt x="603" y="111"/>
                      <a:pt x="476" y="0"/>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109"/>
              <p:cNvSpPr/>
              <p:nvPr/>
            </p:nvSpPr>
            <p:spPr>
              <a:xfrm>
                <a:off x="4480212" y="2358848"/>
                <a:ext cx="36279" cy="17885"/>
              </a:xfrm>
              <a:custGeom>
                <a:rect b="b" l="l" r="r" t="t"/>
                <a:pathLst>
                  <a:path extrusionOk="0" h="527" w="1069">
                    <a:moveTo>
                      <a:pt x="535" y="0"/>
                    </a:moveTo>
                    <a:cubicBezTo>
                      <a:pt x="272" y="0"/>
                      <a:pt x="59" y="221"/>
                      <a:pt x="0" y="526"/>
                    </a:cubicBezTo>
                    <a:lnTo>
                      <a:pt x="1069" y="526"/>
                    </a:lnTo>
                    <a:cubicBezTo>
                      <a:pt x="1010" y="221"/>
                      <a:pt x="789"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7" name="Google Shape;9597;p109"/>
            <p:cNvSpPr/>
            <p:nvPr/>
          </p:nvSpPr>
          <p:spPr>
            <a:xfrm>
              <a:off x="2835971" y="1561483"/>
              <a:ext cx="153465" cy="118069"/>
            </a:xfrm>
            <a:custGeom>
              <a:rect b="b" l="l" r="r" t="t"/>
              <a:pathLst>
                <a:path extrusionOk="0" h="3479" w="4522">
                  <a:moveTo>
                    <a:pt x="0" y="1"/>
                  </a:moveTo>
                  <a:lnTo>
                    <a:pt x="0" y="3479"/>
                  </a:lnTo>
                  <a:lnTo>
                    <a:pt x="4522" y="3479"/>
                  </a:lnTo>
                  <a:lnTo>
                    <a:pt x="45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109"/>
            <p:cNvSpPr/>
            <p:nvPr/>
          </p:nvSpPr>
          <p:spPr>
            <a:xfrm>
              <a:off x="3011292" y="199775"/>
              <a:ext cx="15883" cy="1526712"/>
            </a:xfrm>
            <a:custGeom>
              <a:rect b="b" l="l" r="r" t="t"/>
              <a:pathLst>
                <a:path extrusionOk="0" h="44986" w="468">
                  <a:moveTo>
                    <a:pt x="0" y="0"/>
                  </a:moveTo>
                  <a:lnTo>
                    <a:pt x="0" y="44985"/>
                  </a:lnTo>
                  <a:lnTo>
                    <a:pt x="467" y="44985"/>
                  </a:lnTo>
                  <a:lnTo>
                    <a:pt x="4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109"/>
            <p:cNvSpPr/>
            <p:nvPr/>
          </p:nvSpPr>
          <p:spPr>
            <a:xfrm>
              <a:off x="2997751" y="199775"/>
              <a:ext cx="16460" cy="1526712"/>
            </a:xfrm>
            <a:custGeom>
              <a:rect b="b" l="l" r="r" t="t"/>
              <a:pathLst>
                <a:path extrusionOk="0" h="44986" w="485">
                  <a:moveTo>
                    <a:pt x="1" y="0"/>
                  </a:moveTo>
                  <a:lnTo>
                    <a:pt x="1" y="44985"/>
                  </a:lnTo>
                  <a:lnTo>
                    <a:pt x="484" y="44985"/>
                  </a:lnTo>
                  <a:lnTo>
                    <a:pt x="4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109"/>
            <p:cNvSpPr/>
            <p:nvPr/>
          </p:nvSpPr>
          <p:spPr>
            <a:xfrm>
              <a:off x="2847476" y="1571563"/>
              <a:ext cx="130456" cy="101100"/>
            </a:xfrm>
            <a:custGeom>
              <a:rect b="b" l="l" r="r" t="t"/>
              <a:pathLst>
                <a:path extrusionOk="0" h="2979" w="3844">
                  <a:moveTo>
                    <a:pt x="3742" y="102"/>
                  </a:moveTo>
                  <a:lnTo>
                    <a:pt x="3742" y="2876"/>
                  </a:lnTo>
                  <a:lnTo>
                    <a:pt x="102" y="2876"/>
                  </a:lnTo>
                  <a:lnTo>
                    <a:pt x="102" y="102"/>
                  </a:lnTo>
                  <a:close/>
                  <a:moveTo>
                    <a:pt x="1" y="1"/>
                  </a:moveTo>
                  <a:lnTo>
                    <a:pt x="1" y="2978"/>
                  </a:lnTo>
                  <a:lnTo>
                    <a:pt x="3843" y="2978"/>
                  </a:lnTo>
                  <a:lnTo>
                    <a:pt x="38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109"/>
            <p:cNvSpPr/>
            <p:nvPr/>
          </p:nvSpPr>
          <p:spPr>
            <a:xfrm>
              <a:off x="2729747" y="198316"/>
              <a:ext cx="271229" cy="101100"/>
            </a:xfrm>
            <a:custGeom>
              <a:rect b="b" l="l" r="r" t="t"/>
              <a:pathLst>
                <a:path extrusionOk="0" h="2979" w="7992">
                  <a:moveTo>
                    <a:pt x="0" y="1"/>
                  </a:moveTo>
                  <a:lnTo>
                    <a:pt x="0" y="2978"/>
                  </a:lnTo>
                  <a:lnTo>
                    <a:pt x="7991" y="2978"/>
                  </a:lnTo>
                  <a:lnTo>
                    <a:pt x="79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109"/>
            <p:cNvSpPr/>
            <p:nvPr/>
          </p:nvSpPr>
          <p:spPr>
            <a:xfrm>
              <a:off x="2838279" y="214164"/>
              <a:ext cx="140501" cy="85251"/>
            </a:xfrm>
            <a:custGeom>
              <a:rect b="b" l="l" r="r" t="t"/>
              <a:pathLst>
                <a:path extrusionOk="0" h="2512" w="4140">
                  <a:moveTo>
                    <a:pt x="0" y="0"/>
                  </a:moveTo>
                  <a:lnTo>
                    <a:pt x="0" y="2511"/>
                  </a:lnTo>
                  <a:lnTo>
                    <a:pt x="4140" y="2511"/>
                  </a:lnTo>
                  <a:lnTo>
                    <a:pt x="41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109"/>
            <p:cNvSpPr/>
            <p:nvPr/>
          </p:nvSpPr>
          <p:spPr>
            <a:xfrm>
              <a:off x="2816661" y="175306"/>
              <a:ext cx="15883" cy="54130"/>
            </a:xfrm>
            <a:custGeom>
              <a:rect b="b" l="l" r="r" t="t"/>
              <a:pathLst>
                <a:path extrusionOk="0" h="1595" w="468">
                  <a:moveTo>
                    <a:pt x="1" y="0"/>
                  </a:moveTo>
                  <a:lnTo>
                    <a:pt x="1" y="1595"/>
                  </a:lnTo>
                  <a:lnTo>
                    <a:pt x="468" y="1595"/>
                  </a:lnTo>
                  <a:lnTo>
                    <a:pt x="4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109"/>
            <p:cNvSpPr/>
            <p:nvPr/>
          </p:nvSpPr>
          <p:spPr>
            <a:xfrm>
              <a:off x="2818969" y="169537"/>
              <a:ext cx="233252" cy="37467"/>
            </a:xfrm>
            <a:custGeom>
              <a:rect b="b" l="l" r="r" t="t"/>
              <a:pathLst>
                <a:path extrusionOk="0" h="1104" w="6873">
                  <a:moveTo>
                    <a:pt x="1" y="0"/>
                  </a:moveTo>
                  <a:lnTo>
                    <a:pt x="1" y="1103"/>
                  </a:lnTo>
                  <a:lnTo>
                    <a:pt x="6278" y="1103"/>
                  </a:lnTo>
                  <a:cubicBezTo>
                    <a:pt x="6872" y="1103"/>
                    <a:pt x="6872" y="0"/>
                    <a:pt x="62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109"/>
            <p:cNvSpPr/>
            <p:nvPr/>
          </p:nvSpPr>
          <p:spPr>
            <a:xfrm>
              <a:off x="3019641" y="172998"/>
              <a:ext cx="16731" cy="30544"/>
            </a:xfrm>
            <a:custGeom>
              <a:rect b="b" l="l" r="r" t="t"/>
              <a:pathLst>
                <a:path extrusionOk="0" h="900" w="493">
                  <a:moveTo>
                    <a:pt x="0" y="0"/>
                  </a:moveTo>
                  <a:cubicBezTo>
                    <a:pt x="280" y="153"/>
                    <a:pt x="280" y="738"/>
                    <a:pt x="0" y="899"/>
                  </a:cubicBezTo>
                  <a:cubicBezTo>
                    <a:pt x="492" y="899"/>
                    <a:pt x="49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109"/>
            <p:cNvSpPr/>
            <p:nvPr/>
          </p:nvSpPr>
          <p:spPr>
            <a:xfrm>
              <a:off x="2851209" y="172998"/>
              <a:ext cx="16731" cy="30544"/>
            </a:xfrm>
            <a:custGeom>
              <a:rect b="b" l="l" r="r" t="t"/>
              <a:pathLst>
                <a:path extrusionOk="0" h="900" w="493">
                  <a:moveTo>
                    <a:pt x="1" y="0"/>
                  </a:moveTo>
                  <a:cubicBezTo>
                    <a:pt x="281" y="153"/>
                    <a:pt x="281" y="738"/>
                    <a:pt x="1" y="899"/>
                  </a:cubicBezTo>
                  <a:cubicBezTo>
                    <a:pt x="493" y="899"/>
                    <a:pt x="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109"/>
            <p:cNvSpPr/>
            <p:nvPr/>
          </p:nvSpPr>
          <p:spPr>
            <a:xfrm>
              <a:off x="2686273" y="169537"/>
              <a:ext cx="154042" cy="37467"/>
            </a:xfrm>
            <a:custGeom>
              <a:rect b="b" l="l" r="r" t="t"/>
              <a:pathLst>
                <a:path extrusionOk="0" h="1104" w="4539">
                  <a:moveTo>
                    <a:pt x="501" y="0"/>
                  </a:moveTo>
                  <a:cubicBezTo>
                    <a:pt x="0" y="0"/>
                    <a:pt x="0" y="1103"/>
                    <a:pt x="501" y="1103"/>
                  </a:cubicBezTo>
                  <a:lnTo>
                    <a:pt x="4038" y="1103"/>
                  </a:lnTo>
                  <a:cubicBezTo>
                    <a:pt x="4539" y="1103"/>
                    <a:pt x="4539" y="0"/>
                    <a:pt x="40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109"/>
            <p:cNvSpPr/>
            <p:nvPr/>
          </p:nvSpPr>
          <p:spPr>
            <a:xfrm>
              <a:off x="2809772" y="179888"/>
              <a:ext cx="17885" cy="19921"/>
            </a:xfrm>
            <a:custGeom>
              <a:rect b="b" l="l" r="r" t="t"/>
              <a:pathLst>
                <a:path extrusionOk="0" h="587" w="527">
                  <a:moveTo>
                    <a:pt x="263" y="1"/>
                  </a:moveTo>
                  <a:cubicBezTo>
                    <a:pt x="119" y="1"/>
                    <a:pt x="0" y="128"/>
                    <a:pt x="0" y="298"/>
                  </a:cubicBezTo>
                  <a:cubicBezTo>
                    <a:pt x="0" y="459"/>
                    <a:pt x="119" y="586"/>
                    <a:pt x="263" y="586"/>
                  </a:cubicBezTo>
                  <a:cubicBezTo>
                    <a:pt x="408" y="586"/>
                    <a:pt x="526" y="459"/>
                    <a:pt x="526" y="298"/>
                  </a:cubicBezTo>
                  <a:cubicBezTo>
                    <a:pt x="526" y="128"/>
                    <a:pt x="408"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109"/>
            <p:cNvSpPr/>
            <p:nvPr/>
          </p:nvSpPr>
          <p:spPr>
            <a:xfrm>
              <a:off x="2816084" y="184503"/>
              <a:ext cx="9265" cy="10690"/>
            </a:xfrm>
            <a:custGeom>
              <a:rect b="b" l="l" r="r" t="t"/>
              <a:pathLst>
                <a:path extrusionOk="0" h="315" w="273">
                  <a:moveTo>
                    <a:pt x="137" y="0"/>
                  </a:moveTo>
                  <a:cubicBezTo>
                    <a:pt x="60" y="0"/>
                    <a:pt x="1" y="68"/>
                    <a:pt x="1" y="162"/>
                  </a:cubicBezTo>
                  <a:cubicBezTo>
                    <a:pt x="1" y="246"/>
                    <a:pt x="60" y="314"/>
                    <a:pt x="137" y="314"/>
                  </a:cubicBezTo>
                  <a:cubicBezTo>
                    <a:pt x="213" y="314"/>
                    <a:pt x="272" y="246"/>
                    <a:pt x="272" y="162"/>
                  </a:cubicBezTo>
                  <a:cubicBezTo>
                    <a:pt x="272" y="68"/>
                    <a:pt x="213"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109"/>
            <p:cNvSpPr/>
            <p:nvPr/>
          </p:nvSpPr>
          <p:spPr>
            <a:xfrm>
              <a:off x="2694893" y="179888"/>
              <a:ext cx="17614" cy="19921"/>
            </a:xfrm>
            <a:custGeom>
              <a:rect b="b" l="l" r="r" t="t"/>
              <a:pathLst>
                <a:path extrusionOk="0" h="587" w="519">
                  <a:moveTo>
                    <a:pt x="264" y="1"/>
                  </a:moveTo>
                  <a:cubicBezTo>
                    <a:pt x="119" y="1"/>
                    <a:pt x="1" y="128"/>
                    <a:pt x="1" y="298"/>
                  </a:cubicBezTo>
                  <a:cubicBezTo>
                    <a:pt x="1" y="459"/>
                    <a:pt x="119" y="586"/>
                    <a:pt x="264" y="586"/>
                  </a:cubicBezTo>
                  <a:cubicBezTo>
                    <a:pt x="408" y="586"/>
                    <a:pt x="518" y="459"/>
                    <a:pt x="518" y="298"/>
                  </a:cubicBezTo>
                  <a:cubicBezTo>
                    <a:pt x="518" y="128"/>
                    <a:pt x="408"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109"/>
            <p:cNvSpPr/>
            <p:nvPr/>
          </p:nvSpPr>
          <p:spPr>
            <a:xfrm>
              <a:off x="2700934" y="184503"/>
              <a:ext cx="9536" cy="10690"/>
            </a:xfrm>
            <a:custGeom>
              <a:rect b="b" l="l" r="r" t="t"/>
              <a:pathLst>
                <a:path extrusionOk="0" h="315" w="281">
                  <a:moveTo>
                    <a:pt x="137" y="0"/>
                  </a:moveTo>
                  <a:cubicBezTo>
                    <a:pt x="69" y="0"/>
                    <a:pt x="1" y="68"/>
                    <a:pt x="1" y="162"/>
                  </a:cubicBezTo>
                  <a:cubicBezTo>
                    <a:pt x="1" y="246"/>
                    <a:pt x="69" y="314"/>
                    <a:pt x="137" y="314"/>
                  </a:cubicBezTo>
                  <a:cubicBezTo>
                    <a:pt x="213" y="314"/>
                    <a:pt x="281" y="246"/>
                    <a:pt x="281" y="162"/>
                  </a:cubicBezTo>
                  <a:cubicBezTo>
                    <a:pt x="281" y="68"/>
                    <a:pt x="213"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109"/>
            <p:cNvSpPr/>
            <p:nvPr/>
          </p:nvSpPr>
          <p:spPr>
            <a:xfrm>
              <a:off x="2845474" y="221359"/>
              <a:ext cx="128419" cy="70285"/>
            </a:xfrm>
            <a:custGeom>
              <a:rect b="b" l="l" r="r" t="t"/>
              <a:pathLst>
                <a:path extrusionOk="0" h="2071" w="3784">
                  <a:moveTo>
                    <a:pt x="3682" y="94"/>
                  </a:moveTo>
                  <a:lnTo>
                    <a:pt x="3682" y="1968"/>
                  </a:lnTo>
                  <a:lnTo>
                    <a:pt x="102" y="1968"/>
                  </a:lnTo>
                  <a:lnTo>
                    <a:pt x="102" y="94"/>
                  </a:lnTo>
                  <a:close/>
                  <a:moveTo>
                    <a:pt x="0" y="0"/>
                  </a:moveTo>
                  <a:lnTo>
                    <a:pt x="0" y="2070"/>
                  </a:lnTo>
                  <a:lnTo>
                    <a:pt x="3784" y="2070"/>
                  </a:lnTo>
                  <a:lnTo>
                    <a:pt x="37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109"/>
            <p:cNvSpPr/>
            <p:nvPr/>
          </p:nvSpPr>
          <p:spPr>
            <a:xfrm>
              <a:off x="2519844" y="928413"/>
              <a:ext cx="483406" cy="15883"/>
            </a:xfrm>
            <a:custGeom>
              <a:rect b="b" l="l" r="r" t="t"/>
              <a:pathLst>
                <a:path extrusionOk="0" h="468" w="14244">
                  <a:moveTo>
                    <a:pt x="1" y="1"/>
                  </a:moveTo>
                  <a:lnTo>
                    <a:pt x="1" y="467"/>
                  </a:lnTo>
                  <a:lnTo>
                    <a:pt x="14244" y="467"/>
                  </a:lnTo>
                  <a:lnTo>
                    <a:pt x="142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109"/>
            <p:cNvSpPr/>
            <p:nvPr/>
          </p:nvSpPr>
          <p:spPr>
            <a:xfrm>
              <a:off x="2519844" y="1070645"/>
              <a:ext cx="483406" cy="15849"/>
            </a:xfrm>
            <a:custGeom>
              <a:rect b="b" l="l" r="r" t="t"/>
              <a:pathLst>
                <a:path extrusionOk="0" h="467" w="14244">
                  <a:moveTo>
                    <a:pt x="1" y="0"/>
                  </a:moveTo>
                  <a:lnTo>
                    <a:pt x="1" y="467"/>
                  </a:lnTo>
                  <a:lnTo>
                    <a:pt x="14244" y="467"/>
                  </a:lnTo>
                  <a:lnTo>
                    <a:pt x="14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109"/>
            <p:cNvSpPr/>
            <p:nvPr/>
          </p:nvSpPr>
          <p:spPr>
            <a:xfrm>
              <a:off x="2519844" y="1226961"/>
              <a:ext cx="483406" cy="15849"/>
            </a:xfrm>
            <a:custGeom>
              <a:rect b="b" l="l" r="r" t="t"/>
              <a:pathLst>
                <a:path extrusionOk="0" h="467" w="14244">
                  <a:moveTo>
                    <a:pt x="1" y="0"/>
                  </a:moveTo>
                  <a:lnTo>
                    <a:pt x="1" y="467"/>
                  </a:lnTo>
                  <a:lnTo>
                    <a:pt x="14244" y="467"/>
                  </a:lnTo>
                  <a:lnTo>
                    <a:pt x="14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109"/>
            <p:cNvSpPr/>
            <p:nvPr/>
          </p:nvSpPr>
          <p:spPr>
            <a:xfrm>
              <a:off x="2519844" y="1394239"/>
              <a:ext cx="483406" cy="15849"/>
            </a:xfrm>
            <a:custGeom>
              <a:rect b="b" l="l" r="r" t="t"/>
              <a:pathLst>
                <a:path extrusionOk="0" h="467" w="14244">
                  <a:moveTo>
                    <a:pt x="1" y="0"/>
                  </a:moveTo>
                  <a:lnTo>
                    <a:pt x="1" y="467"/>
                  </a:lnTo>
                  <a:lnTo>
                    <a:pt x="14244" y="467"/>
                  </a:lnTo>
                  <a:lnTo>
                    <a:pt x="14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109"/>
            <p:cNvSpPr/>
            <p:nvPr/>
          </p:nvSpPr>
          <p:spPr>
            <a:xfrm>
              <a:off x="2519844" y="613473"/>
              <a:ext cx="483406" cy="15849"/>
            </a:xfrm>
            <a:custGeom>
              <a:rect b="b" l="l" r="r" t="t"/>
              <a:pathLst>
                <a:path extrusionOk="0" h="467" w="14244">
                  <a:moveTo>
                    <a:pt x="1" y="0"/>
                  </a:moveTo>
                  <a:lnTo>
                    <a:pt x="1" y="467"/>
                  </a:lnTo>
                  <a:lnTo>
                    <a:pt x="14244" y="467"/>
                  </a:lnTo>
                  <a:lnTo>
                    <a:pt x="14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109"/>
            <p:cNvSpPr/>
            <p:nvPr/>
          </p:nvSpPr>
          <p:spPr>
            <a:xfrm>
              <a:off x="2519844" y="770943"/>
              <a:ext cx="480826" cy="15849"/>
            </a:xfrm>
            <a:custGeom>
              <a:rect b="b" l="l" r="r" t="t"/>
              <a:pathLst>
                <a:path extrusionOk="0" h="467" w="14168">
                  <a:moveTo>
                    <a:pt x="1" y="0"/>
                  </a:moveTo>
                  <a:lnTo>
                    <a:pt x="1" y="467"/>
                  </a:lnTo>
                  <a:lnTo>
                    <a:pt x="14168" y="467"/>
                  </a:lnTo>
                  <a:lnTo>
                    <a:pt x="141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109"/>
            <p:cNvSpPr/>
            <p:nvPr/>
          </p:nvSpPr>
          <p:spPr>
            <a:xfrm>
              <a:off x="2519844" y="453118"/>
              <a:ext cx="481132" cy="15849"/>
            </a:xfrm>
            <a:custGeom>
              <a:rect b="b" l="l" r="r" t="t"/>
              <a:pathLst>
                <a:path extrusionOk="0" h="467" w="14177">
                  <a:moveTo>
                    <a:pt x="1" y="0"/>
                  </a:moveTo>
                  <a:lnTo>
                    <a:pt x="1" y="467"/>
                  </a:lnTo>
                  <a:lnTo>
                    <a:pt x="14176" y="467"/>
                  </a:lnTo>
                  <a:lnTo>
                    <a:pt x="141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109"/>
            <p:cNvSpPr/>
            <p:nvPr/>
          </p:nvSpPr>
          <p:spPr>
            <a:xfrm>
              <a:off x="2512072" y="1561483"/>
              <a:ext cx="279000" cy="139381"/>
            </a:xfrm>
            <a:custGeom>
              <a:rect b="b" l="l" r="r" t="t"/>
              <a:pathLst>
                <a:path extrusionOk="0" h="4107" w="8221">
                  <a:moveTo>
                    <a:pt x="1" y="1"/>
                  </a:moveTo>
                  <a:lnTo>
                    <a:pt x="1" y="4106"/>
                  </a:lnTo>
                  <a:lnTo>
                    <a:pt x="8221" y="4106"/>
                  </a:lnTo>
                  <a:lnTo>
                    <a:pt x="82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109"/>
            <p:cNvSpPr/>
            <p:nvPr/>
          </p:nvSpPr>
          <p:spPr>
            <a:xfrm>
              <a:off x="2507500" y="1665212"/>
              <a:ext cx="94747" cy="49275"/>
            </a:xfrm>
            <a:custGeom>
              <a:rect b="b" l="l" r="r" t="t"/>
              <a:pathLst>
                <a:path extrusionOk="0" h="926" w="2792">
                  <a:moveTo>
                    <a:pt x="0" y="1"/>
                  </a:moveTo>
                  <a:lnTo>
                    <a:pt x="0" y="926"/>
                  </a:lnTo>
                  <a:lnTo>
                    <a:pt x="2791" y="926"/>
                  </a:lnTo>
                  <a:lnTo>
                    <a:pt x="27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109"/>
            <p:cNvSpPr/>
            <p:nvPr/>
          </p:nvSpPr>
          <p:spPr>
            <a:xfrm>
              <a:off x="2626102" y="1561483"/>
              <a:ext cx="153771" cy="118069"/>
            </a:xfrm>
            <a:custGeom>
              <a:rect b="b" l="l" r="r" t="t"/>
              <a:pathLst>
                <a:path extrusionOk="0" h="3479" w="4531">
                  <a:moveTo>
                    <a:pt x="0" y="1"/>
                  </a:moveTo>
                  <a:lnTo>
                    <a:pt x="0" y="3479"/>
                  </a:lnTo>
                  <a:lnTo>
                    <a:pt x="4530" y="3479"/>
                  </a:lnTo>
                  <a:lnTo>
                    <a:pt x="45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109"/>
            <p:cNvSpPr/>
            <p:nvPr/>
          </p:nvSpPr>
          <p:spPr>
            <a:xfrm>
              <a:off x="2823584" y="199775"/>
              <a:ext cx="15883" cy="1526712"/>
            </a:xfrm>
            <a:custGeom>
              <a:rect b="b" l="l" r="r" t="t"/>
              <a:pathLst>
                <a:path extrusionOk="0" h="44986" w="468">
                  <a:moveTo>
                    <a:pt x="1" y="0"/>
                  </a:moveTo>
                  <a:lnTo>
                    <a:pt x="1" y="44985"/>
                  </a:lnTo>
                  <a:lnTo>
                    <a:pt x="467" y="44985"/>
                  </a:lnTo>
                  <a:lnTo>
                    <a:pt x="4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109"/>
            <p:cNvSpPr/>
            <p:nvPr/>
          </p:nvSpPr>
          <p:spPr>
            <a:xfrm>
              <a:off x="2809772" y="199775"/>
              <a:ext cx="16426" cy="1526712"/>
            </a:xfrm>
            <a:custGeom>
              <a:rect b="b" l="l" r="r" t="t"/>
              <a:pathLst>
                <a:path extrusionOk="0" h="44986" w="484">
                  <a:moveTo>
                    <a:pt x="0" y="0"/>
                  </a:moveTo>
                  <a:lnTo>
                    <a:pt x="0" y="44985"/>
                  </a:lnTo>
                  <a:lnTo>
                    <a:pt x="484" y="44985"/>
                  </a:lnTo>
                  <a:lnTo>
                    <a:pt x="4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109"/>
            <p:cNvSpPr/>
            <p:nvPr/>
          </p:nvSpPr>
          <p:spPr>
            <a:xfrm>
              <a:off x="2516110" y="199775"/>
              <a:ext cx="15883" cy="1379322"/>
            </a:xfrm>
            <a:custGeom>
              <a:rect b="b" l="l" r="r" t="t"/>
              <a:pathLst>
                <a:path extrusionOk="0" h="40643" w="468">
                  <a:moveTo>
                    <a:pt x="1" y="0"/>
                  </a:moveTo>
                  <a:lnTo>
                    <a:pt x="1" y="40642"/>
                  </a:lnTo>
                  <a:lnTo>
                    <a:pt x="467" y="40142"/>
                  </a:lnTo>
                  <a:lnTo>
                    <a:pt x="4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109"/>
            <p:cNvSpPr/>
            <p:nvPr/>
          </p:nvSpPr>
          <p:spPr>
            <a:xfrm>
              <a:off x="2502569" y="199775"/>
              <a:ext cx="16460" cy="1526712"/>
            </a:xfrm>
            <a:custGeom>
              <a:rect b="b" l="l" r="r" t="t"/>
              <a:pathLst>
                <a:path extrusionOk="0" h="44986" w="485">
                  <a:moveTo>
                    <a:pt x="1" y="0"/>
                  </a:moveTo>
                  <a:lnTo>
                    <a:pt x="1" y="44985"/>
                  </a:lnTo>
                  <a:lnTo>
                    <a:pt x="485" y="44985"/>
                  </a:lnTo>
                  <a:lnTo>
                    <a:pt x="4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109"/>
            <p:cNvSpPr/>
            <p:nvPr/>
          </p:nvSpPr>
          <p:spPr>
            <a:xfrm>
              <a:off x="2637912" y="1571563"/>
              <a:ext cx="130150" cy="101100"/>
            </a:xfrm>
            <a:custGeom>
              <a:rect b="b" l="l" r="r" t="t"/>
              <a:pathLst>
                <a:path extrusionOk="0" h="2979" w="3835">
                  <a:moveTo>
                    <a:pt x="3741" y="102"/>
                  </a:moveTo>
                  <a:lnTo>
                    <a:pt x="3741" y="2876"/>
                  </a:lnTo>
                  <a:lnTo>
                    <a:pt x="93" y="2876"/>
                  </a:lnTo>
                  <a:lnTo>
                    <a:pt x="93" y="102"/>
                  </a:lnTo>
                  <a:close/>
                  <a:moveTo>
                    <a:pt x="0" y="1"/>
                  </a:moveTo>
                  <a:lnTo>
                    <a:pt x="0" y="2978"/>
                  </a:lnTo>
                  <a:lnTo>
                    <a:pt x="3834" y="2978"/>
                  </a:lnTo>
                  <a:lnTo>
                    <a:pt x="38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109"/>
            <p:cNvSpPr/>
            <p:nvPr/>
          </p:nvSpPr>
          <p:spPr>
            <a:xfrm>
              <a:off x="2519844" y="198316"/>
              <a:ext cx="271229" cy="101100"/>
            </a:xfrm>
            <a:custGeom>
              <a:rect b="b" l="l" r="r" t="t"/>
              <a:pathLst>
                <a:path extrusionOk="0" h="2979" w="7992">
                  <a:moveTo>
                    <a:pt x="1" y="1"/>
                  </a:moveTo>
                  <a:lnTo>
                    <a:pt x="1" y="2978"/>
                  </a:lnTo>
                  <a:lnTo>
                    <a:pt x="7992" y="2978"/>
                  </a:lnTo>
                  <a:lnTo>
                    <a:pt x="79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109"/>
            <p:cNvSpPr/>
            <p:nvPr/>
          </p:nvSpPr>
          <p:spPr>
            <a:xfrm>
              <a:off x="2628410" y="214164"/>
              <a:ext cx="140501" cy="85251"/>
            </a:xfrm>
            <a:custGeom>
              <a:rect b="b" l="l" r="r" t="t"/>
              <a:pathLst>
                <a:path extrusionOk="0" h="2512" w="4140">
                  <a:moveTo>
                    <a:pt x="0" y="0"/>
                  </a:moveTo>
                  <a:lnTo>
                    <a:pt x="0" y="2511"/>
                  </a:lnTo>
                  <a:lnTo>
                    <a:pt x="4140" y="2511"/>
                  </a:lnTo>
                  <a:lnTo>
                    <a:pt x="41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109"/>
            <p:cNvSpPr/>
            <p:nvPr/>
          </p:nvSpPr>
          <p:spPr>
            <a:xfrm>
              <a:off x="2793346" y="175306"/>
              <a:ext cx="15577" cy="54130"/>
            </a:xfrm>
            <a:custGeom>
              <a:rect b="b" l="l" r="r" t="t"/>
              <a:pathLst>
                <a:path extrusionOk="0" h="1595" w="459">
                  <a:moveTo>
                    <a:pt x="1" y="0"/>
                  </a:moveTo>
                  <a:lnTo>
                    <a:pt x="1" y="1595"/>
                  </a:lnTo>
                  <a:lnTo>
                    <a:pt x="459" y="1595"/>
                  </a:lnTo>
                  <a:lnTo>
                    <a:pt x="4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109"/>
            <p:cNvSpPr/>
            <p:nvPr/>
          </p:nvSpPr>
          <p:spPr>
            <a:xfrm>
              <a:off x="2606791" y="175306"/>
              <a:ext cx="15883" cy="54130"/>
            </a:xfrm>
            <a:custGeom>
              <a:rect b="b" l="l" r="r" t="t"/>
              <a:pathLst>
                <a:path extrusionOk="0" h="1595" w="468">
                  <a:moveTo>
                    <a:pt x="1" y="0"/>
                  </a:moveTo>
                  <a:lnTo>
                    <a:pt x="1" y="1595"/>
                  </a:lnTo>
                  <a:lnTo>
                    <a:pt x="467" y="1595"/>
                  </a:lnTo>
                  <a:lnTo>
                    <a:pt x="4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109"/>
            <p:cNvSpPr/>
            <p:nvPr/>
          </p:nvSpPr>
          <p:spPr>
            <a:xfrm>
              <a:off x="2609099" y="169537"/>
              <a:ext cx="233219" cy="37467"/>
            </a:xfrm>
            <a:custGeom>
              <a:rect b="b" l="l" r="r" t="t"/>
              <a:pathLst>
                <a:path extrusionOk="0" h="1104" w="6872">
                  <a:moveTo>
                    <a:pt x="1" y="0"/>
                  </a:moveTo>
                  <a:lnTo>
                    <a:pt x="1" y="1103"/>
                  </a:lnTo>
                  <a:lnTo>
                    <a:pt x="6278" y="1103"/>
                  </a:lnTo>
                  <a:cubicBezTo>
                    <a:pt x="6872" y="1103"/>
                    <a:pt x="6872" y="0"/>
                    <a:pt x="62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109"/>
            <p:cNvSpPr/>
            <p:nvPr/>
          </p:nvSpPr>
          <p:spPr>
            <a:xfrm>
              <a:off x="2809772" y="172998"/>
              <a:ext cx="17003" cy="30544"/>
            </a:xfrm>
            <a:custGeom>
              <a:rect b="b" l="l" r="r" t="t"/>
              <a:pathLst>
                <a:path extrusionOk="0" h="900" w="501">
                  <a:moveTo>
                    <a:pt x="0" y="0"/>
                  </a:moveTo>
                  <a:cubicBezTo>
                    <a:pt x="289" y="153"/>
                    <a:pt x="289" y="738"/>
                    <a:pt x="0" y="899"/>
                  </a:cubicBezTo>
                  <a:cubicBezTo>
                    <a:pt x="501" y="899"/>
                    <a:pt x="501"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109"/>
            <p:cNvSpPr/>
            <p:nvPr/>
          </p:nvSpPr>
          <p:spPr>
            <a:xfrm>
              <a:off x="2641340" y="172998"/>
              <a:ext cx="16731" cy="30544"/>
            </a:xfrm>
            <a:custGeom>
              <a:rect b="b" l="l" r="r" t="t"/>
              <a:pathLst>
                <a:path extrusionOk="0" h="900" w="493">
                  <a:moveTo>
                    <a:pt x="1" y="0"/>
                  </a:moveTo>
                  <a:cubicBezTo>
                    <a:pt x="281" y="153"/>
                    <a:pt x="281" y="738"/>
                    <a:pt x="1" y="899"/>
                  </a:cubicBezTo>
                  <a:cubicBezTo>
                    <a:pt x="493" y="899"/>
                    <a:pt x="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109"/>
            <p:cNvSpPr/>
            <p:nvPr/>
          </p:nvSpPr>
          <p:spPr>
            <a:xfrm>
              <a:off x="2600174" y="179888"/>
              <a:ext cx="17614" cy="19921"/>
            </a:xfrm>
            <a:custGeom>
              <a:rect b="b" l="l" r="r" t="t"/>
              <a:pathLst>
                <a:path extrusionOk="0" h="587" w="519">
                  <a:moveTo>
                    <a:pt x="255" y="1"/>
                  </a:moveTo>
                  <a:cubicBezTo>
                    <a:pt x="111" y="1"/>
                    <a:pt x="1" y="128"/>
                    <a:pt x="1" y="298"/>
                  </a:cubicBezTo>
                  <a:cubicBezTo>
                    <a:pt x="1" y="459"/>
                    <a:pt x="111" y="586"/>
                    <a:pt x="255" y="586"/>
                  </a:cubicBezTo>
                  <a:cubicBezTo>
                    <a:pt x="399" y="586"/>
                    <a:pt x="518" y="459"/>
                    <a:pt x="518" y="298"/>
                  </a:cubicBezTo>
                  <a:cubicBezTo>
                    <a:pt x="518" y="128"/>
                    <a:pt x="399"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109"/>
            <p:cNvSpPr/>
            <p:nvPr/>
          </p:nvSpPr>
          <p:spPr>
            <a:xfrm>
              <a:off x="2635604" y="221359"/>
              <a:ext cx="128419" cy="70285"/>
            </a:xfrm>
            <a:custGeom>
              <a:rect b="b" l="l" r="r" t="t"/>
              <a:pathLst>
                <a:path extrusionOk="0" h="2071" w="3784">
                  <a:moveTo>
                    <a:pt x="3682" y="94"/>
                  </a:moveTo>
                  <a:lnTo>
                    <a:pt x="3682" y="1968"/>
                  </a:lnTo>
                  <a:lnTo>
                    <a:pt x="102" y="1968"/>
                  </a:lnTo>
                  <a:lnTo>
                    <a:pt x="102" y="94"/>
                  </a:lnTo>
                  <a:close/>
                  <a:moveTo>
                    <a:pt x="0" y="0"/>
                  </a:moveTo>
                  <a:lnTo>
                    <a:pt x="0" y="2070"/>
                  </a:lnTo>
                  <a:lnTo>
                    <a:pt x="3784" y="2070"/>
                  </a:lnTo>
                  <a:lnTo>
                    <a:pt x="37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109"/>
            <p:cNvSpPr/>
            <p:nvPr/>
          </p:nvSpPr>
          <p:spPr>
            <a:xfrm>
              <a:off x="2607674" y="199775"/>
              <a:ext cx="15849" cy="1526712"/>
            </a:xfrm>
            <a:custGeom>
              <a:rect b="b" l="l" r="r" t="t"/>
              <a:pathLst>
                <a:path extrusionOk="0" h="44986" w="467">
                  <a:moveTo>
                    <a:pt x="0" y="0"/>
                  </a:moveTo>
                  <a:lnTo>
                    <a:pt x="0" y="44985"/>
                  </a:lnTo>
                  <a:lnTo>
                    <a:pt x="467" y="44985"/>
                  </a:lnTo>
                  <a:lnTo>
                    <a:pt x="4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109"/>
            <p:cNvSpPr/>
            <p:nvPr/>
          </p:nvSpPr>
          <p:spPr>
            <a:xfrm>
              <a:off x="2594133" y="199775"/>
              <a:ext cx="16460" cy="1526712"/>
            </a:xfrm>
            <a:custGeom>
              <a:rect b="b" l="l" r="r" t="t"/>
              <a:pathLst>
                <a:path extrusionOk="0" h="44986" w="485">
                  <a:moveTo>
                    <a:pt x="1" y="0"/>
                  </a:moveTo>
                  <a:lnTo>
                    <a:pt x="1" y="44985"/>
                  </a:lnTo>
                  <a:lnTo>
                    <a:pt x="484" y="44985"/>
                  </a:lnTo>
                  <a:lnTo>
                    <a:pt x="4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109"/>
            <p:cNvSpPr/>
            <p:nvPr/>
          </p:nvSpPr>
          <p:spPr>
            <a:xfrm>
              <a:off x="2795353" y="139012"/>
              <a:ext cx="270652" cy="38315"/>
            </a:xfrm>
            <a:custGeom>
              <a:rect b="b" l="l" r="r" t="t"/>
              <a:pathLst>
                <a:path extrusionOk="0" h="1129" w="7975">
                  <a:moveTo>
                    <a:pt x="0" y="0"/>
                  </a:moveTo>
                  <a:lnTo>
                    <a:pt x="0" y="1129"/>
                  </a:lnTo>
                  <a:lnTo>
                    <a:pt x="7389" y="1129"/>
                  </a:lnTo>
                  <a:lnTo>
                    <a:pt x="7389" y="832"/>
                  </a:lnTo>
                  <a:lnTo>
                    <a:pt x="7974" y="212"/>
                  </a:lnTo>
                  <a:lnTo>
                    <a:pt x="79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109"/>
            <p:cNvSpPr/>
            <p:nvPr/>
          </p:nvSpPr>
          <p:spPr>
            <a:xfrm>
              <a:off x="2585755" y="139012"/>
              <a:ext cx="270652" cy="38315"/>
            </a:xfrm>
            <a:custGeom>
              <a:rect b="b" l="l" r="r" t="t"/>
              <a:pathLst>
                <a:path extrusionOk="0" h="1129" w="7975">
                  <a:moveTo>
                    <a:pt x="0" y="0"/>
                  </a:moveTo>
                  <a:lnTo>
                    <a:pt x="0" y="1129"/>
                  </a:lnTo>
                  <a:lnTo>
                    <a:pt x="7389" y="1129"/>
                  </a:lnTo>
                  <a:lnTo>
                    <a:pt x="7389" y="832"/>
                  </a:lnTo>
                  <a:lnTo>
                    <a:pt x="7974" y="212"/>
                  </a:lnTo>
                  <a:lnTo>
                    <a:pt x="79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109"/>
            <p:cNvSpPr/>
            <p:nvPr/>
          </p:nvSpPr>
          <p:spPr>
            <a:xfrm>
              <a:off x="2472913" y="171252"/>
              <a:ext cx="154042" cy="37467"/>
            </a:xfrm>
            <a:custGeom>
              <a:rect b="b" l="l" r="r" t="t"/>
              <a:pathLst>
                <a:path extrusionOk="0" h="1104" w="4539">
                  <a:moveTo>
                    <a:pt x="501" y="0"/>
                  </a:moveTo>
                  <a:cubicBezTo>
                    <a:pt x="0" y="0"/>
                    <a:pt x="0" y="1103"/>
                    <a:pt x="501" y="1103"/>
                  </a:cubicBezTo>
                  <a:lnTo>
                    <a:pt x="4038" y="1103"/>
                  </a:lnTo>
                  <a:cubicBezTo>
                    <a:pt x="4538" y="1103"/>
                    <a:pt x="4538" y="0"/>
                    <a:pt x="40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109"/>
            <p:cNvSpPr/>
            <p:nvPr/>
          </p:nvSpPr>
          <p:spPr>
            <a:xfrm>
              <a:off x="2458218" y="139012"/>
              <a:ext cx="183432" cy="38315"/>
            </a:xfrm>
            <a:custGeom>
              <a:rect b="b" l="l" r="r" t="t"/>
              <a:pathLst>
                <a:path extrusionOk="0" h="1129" w="5405">
                  <a:moveTo>
                    <a:pt x="0" y="0"/>
                  </a:moveTo>
                  <a:lnTo>
                    <a:pt x="0" y="212"/>
                  </a:lnTo>
                  <a:lnTo>
                    <a:pt x="492" y="832"/>
                  </a:lnTo>
                  <a:lnTo>
                    <a:pt x="492" y="1129"/>
                  </a:lnTo>
                  <a:lnTo>
                    <a:pt x="4912" y="1129"/>
                  </a:lnTo>
                  <a:lnTo>
                    <a:pt x="4912" y="832"/>
                  </a:lnTo>
                  <a:lnTo>
                    <a:pt x="5404" y="212"/>
                  </a:lnTo>
                  <a:lnTo>
                    <a:pt x="5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109"/>
          <p:cNvGrpSpPr/>
          <p:nvPr/>
        </p:nvGrpSpPr>
        <p:grpSpPr>
          <a:xfrm>
            <a:off x="8075408" y="3752775"/>
            <a:ext cx="710662" cy="1059875"/>
            <a:chOff x="-769675" y="2880248"/>
            <a:chExt cx="703626" cy="1049381"/>
          </a:xfrm>
        </p:grpSpPr>
        <p:sp>
          <p:nvSpPr>
            <p:cNvPr id="9644" name="Google Shape;9644;p109"/>
            <p:cNvSpPr/>
            <p:nvPr/>
          </p:nvSpPr>
          <p:spPr>
            <a:xfrm>
              <a:off x="-374405" y="2880248"/>
              <a:ext cx="272382" cy="884140"/>
            </a:xfrm>
            <a:custGeom>
              <a:rect b="b" l="l" r="r" t="t"/>
              <a:pathLst>
                <a:path extrusionOk="0" h="26052" w="8026">
                  <a:moveTo>
                    <a:pt x="2520" y="0"/>
                  </a:moveTo>
                  <a:cubicBezTo>
                    <a:pt x="1561" y="0"/>
                    <a:pt x="755" y="823"/>
                    <a:pt x="704" y="1841"/>
                  </a:cubicBezTo>
                  <a:cubicBezTo>
                    <a:pt x="687" y="2155"/>
                    <a:pt x="747" y="2460"/>
                    <a:pt x="874" y="2723"/>
                  </a:cubicBezTo>
                  <a:cubicBezTo>
                    <a:pt x="670" y="2842"/>
                    <a:pt x="543" y="3054"/>
                    <a:pt x="543" y="3300"/>
                  </a:cubicBezTo>
                  <a:cubicBezTo>
                    <a:pt x="543" y="3665"/>
                    <a:pt x="823" y="3953"/>
                    <a:pt x="1188" y="3970"/>
                  </a:cubicBezTo>
                  <a:lnTo>
                    <a:pt x="1188" y="3987"/>
                  </a:lnTo>
                  <a:cubicBezTo>
                    <a:pt x="4819" y="5480"/>
                    <a:pt x="7355" y="10053"/>
                    <a:pt x="7194" y="15473"/>
                  </a:cubicBezTo>
                  <a:cubicBezTo>
                    <a:pt x="7092" y="18739"/>
                    <a:pt x="3631" y="25398"/>
                    <a:pt x="0" y="26052"/>
                  </a:cubicBezTo>
                  <a:cubicBezTo>
                    <a:pt x="1900" y="25941"/>
                    <a:pt x="3351" y="24567"/>
                    <a:pt x="3529" y="24414"/>
                  </a:cubicBezTo>
                  <a:cubicBezTo>
                    <a:pt x="5574" y="22616"/>
                    <a:pt x="7745" y="18994"/>
                    <a:pt x="7873" y="14829"/>
                  </a:cubicBezTo>
                  <a:cubicBezTo>
                    <a:pt x="8025" y="9730"/>
                    <a:pt x="5777" y="4513"/>
                    <a:pt x="2486" y="2613"/>
                  </a:cubicBezTo>
                  <a:cubicBezTo>
                    <a:pt x="2231" y="2299"/>
                    <a:pt x="2070" y="1900"/>
                    <a:pt x="2053" y="1459"/>
                  </a:cubicBezTo>
                  <a:cubicBezTo>
                    <a:pt x="2028" y="866"/>
                    <a:pt x="2274" y="340"/>
                    <a:pt x="2672" y="9"/>
                  </a:cubicBezTo>
                  <a:cubicBezTo>
                    <a:pt x="2622" y="0"/>
                    <a:pt x="2571" y="0"/>
                    <a:pt x="25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109"/>
            <p:cNvSpPr/>
            <p:nvPr/>
          </p:nvSpPr>
          <p:spPr>
            <a:xfrm>
              <a:off x="-292649" y="3037413"/>
              <a:ext cx="187437" cy="420655"/>
            </a:xfrm>
            <a:custGeom>
              <a:rect b="b" l="l" r="r" t="t"/>
              <a:pathLst>
                <a:path extrusionOk="0" h="12395" w="5523">
                  <a:moveTo>
                    <a:pt x="0" y="1"/>
                  </a:moveTo>
                  <a:cubicBezTo>
                    <a:pt x="2961" y="1935"/>
                    <a:pt x="4929" y="6058"/>
                    <a:pt x="4785" y="10834"/>
                  </a:cubicBezTo>
                  <a:cubicBezTo>
                    <a:pt x="4768" y="11300"/>
                    <a:pt x="4692" y="11826"/>
                    <a:pt x="4547" y="12395"/>
                  </a:cubicBezTo>
                  <a:cubicBezTo>
                    <a:pt x="4946" y="11979"/>
                    <a:pt x="5243" y="11411"/>
                    <a:pt x="5430" y="10749"/>
                  </a:cubicBezTo>
                  <a:cubicBezTo>
                    <a:pt x="5447" y="10562"/>
                    <a:pt x="5455" y="10384"/>
                    <a:pt x="5464" y="10198"/>
                  </a:cubicBezTo>
                  <a:cubicBezTo>
                    <a:pt x="5523" y="8187"/>
                    <a:pt x="5209" y="6168"/>
                    <a:pt x="4607" y="4327"/>
                  </a:cubicBezTo>
                  <a:cubicBezTo>
                    <a:pt x="3470" y="1876"/>
                    <a:pt x="1655" y="20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109"/>
            <p:cNvSpPr/>
            <p:nvPr/>
          </p:nvSpPr>
          <p:spPr>
            <a:xfrm>
              <a:off x="-356282" y="2880248"/>
              <a:ext cx="72592" cy="121530"/>
            </a:xfrm>
            <a:custGeom>
              <a:rect b="b" l="l" r="r" t="t"/>
              <a:pathLst>
                <a:path extrusionOk="0" h="3581" w="2139">
                  <a:moveTo>
                    <a:pt x="1986" y="0"/>
                  </a:moveTo>
                  <a:cubicBezTo>
                    <a:pt x="1027" y="0"/>
                    <a:pt x="221" y="823"/>
                    <a:pt x="170" y="1841"/>
                  </a:cubicBezTo>
                  <a:cubicBezTo>
                    <a:pt x="153" y="2155"/>
                    <a:pt x="213" y="2460"/>
                    <a:pt x="332" y="2723"/>
                  </a:cubicBezTo>
                  <a:cubicBezTo>
                    <a:pt x="136" y="2842"/>
                    <a:pt x="1" y="3054"/>
                    <a:pt x="1" y="3300"/>
                  </a:cubicBezTo>
                  <a:cubicBezTo>
                    <a:pt x="1" y="3385"/>
                    <a:pt x="18" y="3461"/>
                    <a:pt x="43" y="3529"/>
                  </a:cubicBezTo>
                  <a:cubicBezTo>
                    <a:pt x="179" y="3563"/>
                    <a:pt x="323" y="3580"/>
                    <a:pt x="459" y="3580"/>
                  </a:cubicBezTo>
                  <a:cubicBezTo>
                    <a:pt x="1078" y="3580"/>
                    <a:pt x="1638" y="3232"/>
                    <a:pt x="2037" y="2664"/>
                  </a:cubicBezTo>
                  <a:cubicBezTo>
                    <a:pt x="2011" y="2647"/>
                    <a:pt x="1986" y="2630"/>
                    <a:pt x="1952" y="2613"/>
                  </a:cubicBezTo>
                  <a:cubicBezTo>
                    <a:pt x="1697" y="2299"/>
                    <a:pt x="1536" y="1900"/>
                    <a:pt x="1519" y="1459"/>
                  </a:cubicBezTo>
                  <a:cubicBezTo>
                    <a:pt x="1494" y="866"/>
                    <a:pt x="1740" y="340"/>
                    <a:pt x="2138" y="9"/>
                  </a:cubicBezTo>
                  <a:cubicBezTo>
                    <a:pt x="2088" y="0"/>
                    <a:pt x="2037" y="0"/>
                    <a:pt x="1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109"/>
            <p:cNvSpPr/>
            <p:nvPr/>
          </p:nvSpPr>
          <p:spPr>
            <a:xfrm>
              <a:off x="-632092" y="3763200"/>
              <a:ext cx="428732" cy="166429"/>
            </a:xfrm>
            <a:custGeom>
              <a:rect b="b" l="l" r="r" t="t"/>
              <a:pathLst>
                <a:path extrusionOk="0" h="4904" w="12633">
                  <a:moveTo>
                    <a:pt x="5303" y="1"/>
                  </a:moveTo>
                  <a:cubicBezTo>
                    <a:pt x="5303" y="9"/>
                    <a:pt x="5303" y="26"/>
                    <a:pt x="5303" y="35"/>
                  </a:cubicBezTo>
                  <a:cubicBezTo>
                    <a:pt x="5303" y="179"/>
                    <a:pt x="5354" y="315"/>
                    <a:pt x="5430" y="425"/>
                  </a:cubicBezTo>
                  <a:cubicBezTo>
                    <a:pt x="5515" y="654"/>
                    <a:pt x="5557" y="900"/>
                    <a:pt x="5557" y="1154"/>
                  </a:cubicBezTo>
                  <a:cubicBezTo>
                    <a:pt x="5557" y="2333"/>
                    <a:pt x="4641" y="3292"/>
                    <a:pt x="3504" y="3292"/>
                  </a:cubicBezTo>
                  <a:cubicBezTo>
                    <a:pt x="3309" y="3292"/>
                    <a:pt x="3114" y="3258"/>
                    <a:pt x="2936" y="3207"/>
                  </a:cubicBezTo>
                  <a:cubicBezTo>
                    <a:pt x="2877" y="3182"/>
                    <a:pt x="2809" y="3173"/>
                    <a:pt x="2741" y="3173"/>
                  </a:cubicBezTo>
                  <a:cubicBezTo>
                    <a:pt x="2410" y="3173"/>
                    <a:pt x="2130" y="3462"/>
                    <a:pt x="2130" y="3810"/>
                  </a:cubicBezTo>
                  <a:cubicBezTo>
                    <a:pt x="2130" y="3886"/>
                    <a:pt x="2147" y="3962"/>
                    <a:pt x="2173" y="4030"/>
                  </a:cubicBezTo>
                  <a:lnTo>
                    <a:pt x="1494" y="4285"/>
                  </a:lnTo>
                  <a:lnTo>
                    <a:pt x="612" y="4285"/>
                  </a:lnTo>
                  <a:cubicBezTo>
                    <a:pt x="272" y="4285"/>
                    <a:pt x="1" y="4556"/>
                    <a:pt x="1" y="4895"/>
                  </a:cubicBezTo>
                  <a:lnTo>
                    <a:pt x="1" y="4904"/>
                  </a:lnTo>
                  <a:lnTo>
                    <a:pt x="12632" y="4904"/>
                  </a:lnTo>
                  <a:lnTo>
                    <a:pt x="12632" y="4895"/>
                  </a:lnTo>
                  <a:cubicBezTo>
                    <a:pt x="12632" y="4556"/>
                    <a:pt x="12361" y="4285"/>
                    <a:pt x="12021" y="4285"/>
                  </a:cubicBezTo>
                  <a:lnTo>
                    <a:pt x="11139" y="4285"/>
                  </a:lnTo>
                  <a:lnTo>
                    <a:pt x="10461" y="4022"/>
                  </a:lnTo>
                  <a:cubicBezTo>
                    <a:pt x="10486" y="3954"/>
                    <a:pt x="10503" y="3886"/>
                    <a:pt x="10503" y="3810"/>
                  </a:cubicBezTo>
                  <a:cubicBezTo>
                    <a:pt x="10503" y="3453"/>
                    <a:pt x="10223" y="3173"/>
                    <a:pt x="9884" y="3173"/>
                  </a:cubicBezTo>
                  <a:cubicBezTo>
                    <a:pt x="9824" y="3173"/>
                    <a:pt x="9756" y="3182"/>
                    <a:pt x="9697" y="3207"/>
                  </a:cubicBezTo>
                  <a:cubicBezTo>
                    <a:pt x="9519" y="3258"/>
                    <a:pt x="9324" y="3292"/>
                    <a:pt x="9129" y="3292"/>
                  </a:cubicBezTo>
                  <a:cubicBezTo>
                    <a:pt x="7992" y="3292"/>
                    <a:pt x="7076" y="2333"/>
                    <a:pt x="7076" y="1154"/>
                  </a:cubicBezTo>
                  <a:cubicBezTo>
                    <a:pt x="7076" y="900"/>
                    <a:pt x="7118" y="654"/>
                    <a:pt x="7203" y="425"/>
                  </a:cubicBezTo>
                  <a:cubicBezTo>
                    <a:pt x="7245" y="365"/>
                    <a:pt x="7279" y="289"/>
                    <a:pt x="7305" y="213"/>
                  </a:cubicBezTo>
                  <a:lnTo>
                    <a:pt x="7305" y="213"/>
                  </a:lnTo>
                  <a:cubicBezTo>
                    <a:pt x="7144" y="230"/>
                    <a:pt x="6991" y="238"/>
                    <a:pt x="6821" y="238"/>
                  </a:cubicBezTo>
                  <a:cubicBezTo>
                    <a:pt x="6270" y="238"/>
                    <a:pt x="5752" y="153"/>
                    <a:pt x="5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109"/>
            <p:cNvSpPr/>
            <p:nvPr/>
          </p:nvSpPr>
          <p:spPr>
            <a:xfrm>
              <a:off x="-452155" y="3763200"/>
              <a:ext cx="67977" cy="53010"/>
            </a:xfrm>
            <a:custGeom>
              <a:rect b="b" l="l" r="r" t="t"/>
              <a:pathLst>
                <a:path extrusionOk="0" h="1562" w="2003">
                  <a:moveTo>
                    <a:pt x="1" y="1"/>
                  </a:moveTo>
                  <a:cubicBezTo>
                    <a:pt x="1" y="9"/>
                    <a:pt x="1" y="18"/>
                    <a:pt x="1" y="35"/>
                  </a:cubicBezTo>
                  <a:cubicBezTo>
                    <a:pt x="1" y="179"/>
                    <a:pt x="52" y="315"/>
                    <a:pt x="128" y="425"/>
                  </a:cubicBezTo>
                  <a:cubicBezTo>
                    <a:pt x="196" y="611"/>
                    <a:pt x="238" y="807"/>
                    <a:pt x="247" y="1010"/>
                  </a:cubicBezTo>
                  <a:cubicBezTo>
                    <a:pt x="612" y="1180"/>
                    <a:pt x="1002" y="1324"/>
                    <a:pt x="1426" y="1460"/>
                  </a:cubicBezTo>
                  <a:cubicBezTo>
                    <a:pt x="1553" y="1494"/>
                    <a:pt x="1681" y="1536"/>
                    <a:pt x="1808" y="1562"/>
                  </a:cubicBezTo>
                  <a:cubicBezTo>
                    <a:pt x="1782" y="1434"/>
                    <a:pt x="1774" y="1290"/>
                    <a:pt x="1774" y="1154"/>
                  </a:cubicBezTo>
                  <a:cubicBezTo>
                    <a:pt x="1774" y="900"/>
                    <a:pt x="1816" y="654"/>
                    <a:pt x="1893" y="425"/>
                  </a:cubicBezTo>
                  <a:cubicBezTo>
                    <a:pt x="1943" y="365"/>
                    <a:pt x="1977" y="289"/>
                    <a:pt x="2003" y="213"/>
                  </a:cubicBezTo>
                  <a:lnTo>
                    <a:pt x="2003" y="213"/>
                  </a:lnTo>
                  <a:cubicBezTo>
                    <a:pt x="1842" y="230"/>
                    <a:pt x="1681" y="238"/>
                    <a:pt x="1519" y="238"/>
                  </a:cubicBezTo>
                  <a:cubicBezTo>
                    <a:pt x="968" y="238"/>
                    <a:pt x="450" y="15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109"/>
            <p:cNvSpPr/>
            <p:nvPr/>
          </p:nvSpPr>
          <p:spPr>
            <a:xfrm>
              <a:off x="-769675" y="3036293"/>
              <a:ext cx="703626" cy="703626"/>
            </a:xfrm>
            <a:custGeom>
              <a:rect b="b" l="l" r="r" t="t"/>
              <a:pathLst>
                <a:path extrusionOk="0" h="20733" w="20733">
                  <a:moveTo>
                    <a:pt x="10366" y="0"/>
                  </a:moveTo>
                  <a:cubicBezTo>
                    <a:pt x="4640" y="0"/>
                    <a:pt x="0" y="4640"/>
                    <a:pt x="0" y="10366"/>
                  </a:cubicBezTo>
                  <a:cubicBezTo>
                    <a:pt x="0" y="16084"/>
                    <a:pt x="4640" y="20733"/>
                    <a:pt x="10366" y="20733"/>
                  </a:cubicBezTo>
                  <a:cubicBezTo>
                    <a:pt x="16092" y="20733"/>
                    <a:pt x="20733" y="16084"/>
                    <a:pt x="20733" y="10366"/>
                  </a:cubicBezTo>
                  <a:cubicBezTo>
                    <a:pt x="20733" y="4640"/>
                    <a:pt x="16092" y="0"/>
                    <a:pt x="10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109"/>
            <p:cNvSpPr/>
            <p:nvPr/>
          </p:nvSpPr>
          <p:spPr>
            <a:xfrm>
              <a:off x="-769675" y="3036293"/>
              <a:ext cx="589630" cy="585592"/>
            </a:xfrm>
            <a:custGeom>
              <a:rect b="b" l="l" r="r" t="t"/>
              <a:pathLst>
                <a:path extrusionOk="0" h="17255" w="17374">
                  <a:moveTo>
                    <a:pt x="10366" y="0"/>
                  </a:moveTo>
                  <a:cubicBezTo>
                    <a:pt x="4649" y="0"/>
                    <a:pt x="0" y="4640"/>
                    <a:pt x="0" y="10366"/>
                  </a:cubicBezTo>
                  <a:cubicBezTo>
                    <a:pt x="0" y="11520"/>
                    <a:pt x="195" y="12631"/>
                    <a:pt x="543" y="13675"/>
                  </a:cubicBezTo>
                  <a:cubicBezTo>
                    <a:pt x="2274" y="15855"/>
                    <a:pt x="4946" y="17255"/>
                    <a:pt x="7940" y="17255"/>
                  </a:cubicBezTo>
                  <a:cubicBezTo>
                    <a:pt x="13149" y="17255"/>
                    <a:pt x="17373" y="13030"/>
                    <a:pt x="17373" y="7821"/>
                  </a:cubicBezTo>
                  <a:cubicBezTo>
                    <a:pt x="17373" y="4971"/>
                    <a:pt x="16118" y="2426"/>
                    <a:pt x="14124" y="696"/>
                  </a:cubicBezTo>
                  <a:cubicBezTo>
                    <a:pt x="12962" y="246"/>
                    <a:pt x="11690" y="0"/>
                    <a:pt x="103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109"/>
            <p:cNvSpPr/>
            <p:nvPr/>
          </p:nvSpPr>
          <p:spPr>
            <a:xfrm>
              <a:off x="-187002" y="3190573"/>
              <a:ext cx="118646" cy="259215"/>
            </a:xfrm>
            <a:custGeom>
              <a:rect b="b" l="l" r="r" t="t"/>
              <a:pathLst>
                <a:path extrusionOk="0" h="7638" w="3496">
                  <a:moveTo>
                    <a:pt x="1782" y="1"/>
                  </a:moveTo>
                  <a:lnTo>
                    <a:pt x="1782" y="1"/>
                  </a:lnTo>
                  <a:cubicBezTo>
                    <a:pt x="1833" y="247"/>
                    <a:pt x="1892" y="476"/>
                    <a:pt x="1816" y="756"/>
                  </a:cubicBezTo>
                  <a:lnTo>
                    <a:pt x="1825" y="756"/>
                  </a:lnTo>
                  <a:cubicBezTo>
                    <a:pt x="1791" y="875"/>
                    <a:pt x="1646" y="1027"/>
                    <a:pt x="1663" y="1146"/>
                  </a:cubicBezTo>
                  <a:cubicBezTo>
                    <a:pt x="1689" y="1290"/>
                    <a:pt x="1850" y="1299"/>
                    <a:pt x="1935" y="1418"/>
                  </a:cubicBezTo>
                  <a:cubicBezTo>
                    <a:pt x="2206" y="1791"/>
                    <a:pt x="1926" y="1893"/>
                    <a:pt x="1808" y="2300"/>
                  </a:cubicBezTo>
                  <a:cubicBezTo>
                    <a:pt x="1706" y="2682"/>
                    <a:pt x="1689" y="2877"/>
                    <a:pt x="1205" y="2928"/>
                  </a:cubicBezTo>
                  <a:cubicBezTo>
                    <a:pt x="1231" y="3080"/>
                    <a:pt x="1273" y="3191"/>
                    <a:pt x="1273" y="3343"/>
                  </a:cubicBezTo>
                  <a:cubicBezTo>
                    <a:pt x="1190" y="3313"/>
                    <a:pt x="1131" y="3300"/>
                    <a:pt x="1080" y="3300"/>
                  </a:cubicBezTo>
                  <a:cubicBezTo>
                    <a:pt x="975" y="3300"/>
                    <a:pt x="907" y="3357"/>
                    <a:pt x="747" y="3437"/>
                  </a:cubicBezTo>
                  <a:cubicBezTo>
                    <a:pt x="586" y="3521"/>
                    <a:pt x="315" y="3640"/>
                    <a:pt x="230" y="3733"/>
                  </a:cubicBezTo>
                  <a:cubicBezTo>
                    <a:pt x="1" y="3996"/>
                    <a:pt x="196" y="4819"/>
                    <a:pt x="340" y="5091"/>
                  </a:cubicBezTo>
                  <a:cubicBezTo>
                    <a:pt x="501" y="5388"/>
                    <a:pt x="637" y="5523"/>
                    <a:pt x="739" y="5863"/>
                  </a:cubicBezTo>
                  <a:cubicBezTo>
                    <a:pt x="807" y="6109"/>
                    <a:pt x="756" y="6363"/>
                    <a:pt x="815" y="6601"/>
                  </a:cubicBezTo>
                  <a:cubicBezTo>
                    <a:pt x="856" y="6775"/>
                    <a:pt x="939" y="6841"/>
                    <a:pt x="1040" y="6841"/>
                  </a:cubicBezTo>
                  <a:cubicBezTo>
                    <a:pt x="1151" y="6841"/>
                    <a:pt x="1285" y="6762"/>
                    <a:pt x="1409" y="6660"/>
                  </a:cubicBezTo>
                  <a:lnTo>
                    <a:pt x="1409" y="6660"/>
                  </a:lnTo>
                  <a:lnTo>
                    <a:pt x="1316" y="6753"/>
                  </a:lnTo>
                  <a:cubicBezTo>
                    <a:pt x="1519" y="6932"/>
                    <a:pt x="1417" y="7585"/>
                    <a:pt x="1858" y="7636"/>
                  </a:cubicBezTo>
                  <a:cubicBezTo>
                    <a:pt x="1871" y="7637"/>
                    <a:pt x="1883" y="7638"/>
                    <a:pt x="1895" y="7638"/>
                  </a:cubicBezTo>
                  <a:cubicBezTo>
                    <a:pt x="2042" y="7638"/>
                    <a:pt x="2126" y="7540"/>
                    <a:pt x="2181" y="7407"/>
                  </a:cubicBezTo>
                  <a:cubicBezTo>
                    <a:pt x="2317" y="7245"/>
                    <a:pt x="2435" y="6999"/>
                    <a:pt x="2461" y="6906"/>
                  </a:cubicBezTo>
                  <a:cubicBezTo>
                    <a:pt x="2503" y="6762"/>
                    <a:pt x="2529" y="6643"/>
                    <a:pt x="2588" y="6499"/>
                  </a:cubicBezTo>
                  <a:cubicBezTo>
                    <a:pt x="2656" y="6346"/>
                    <a:pt x="2724" y="6219"/>
                    <a:pt x="2800" y="6075"/>
                  </a:cubicBezTo>
                  <a:cubicBezTo>
                    <a:pt x="2910" y="5880"/>
                    <a:pt x="2843" y="5854"/>
                    <a:pt x="2868" y="5651"/>
                  </a:cubicBezTo>
                  <a:cubicBezTo>
                    <a:pt x="2876" y="5523"/>
                    <a:pt x="2936" y="5320"/>
                    <a:pt x="2995" y="5201"/>
                  </a:cubicBezTo>
                  <a:cubicBezTo>
                    <a:pt x="3063" y="5048"/>
                    <a:pt x="3267" y="4921"/>
                    <a:pt x="3368" y="4777"/>
                  </a:cubicBezTo>
                  <a:cubicBezTo>
                    <a:pt x="3411" y="4718"/>
                    <a:pt x="3453" y="4667"/>
                    <a:pt x="3496" y="4616"/>
                  </a:cubicBezTo>
                  <a:cubicBezTo>
                    <a:pt x="3301" y="2919"/>
                    <a:pt x="2698" y="1350"/>
                    <a:pt x="17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109"/>
            <p:cNvSpPr/>
            <p:nvPr/>
          </p:nvSpPr>
          <p:spPr>
            <a:xfrm>
              <a:off x="-125371" y="3422332"/>
              <a:ext cx="57592" cy="156079"/>
            </a:xfrm>
            <a:custGeom>
              <a:rect b="b" l="l" r="r" t="t"/>
              <a:pathLst>
                <a:path extrusionOk="0" h="4599" w="1697">
                  <a:moveTo>
                    <a:pt x="1697" y="1"/>
                  </a:moveTo>
                  <a:cubicBezTo>
                    <a:pt x="1400" y="272"/>
                    <a:pt x="1154" y="875"/>
                    <a:pt x="933" y="1197"/>
                  </a:cubicBezTo>
                  <a:cubicBezTo>
                    <a:pt x="730" y="1485"/>
                    <a:pt x="93" y="1867"/>
                    <a:pt x="26" y="2240"/>
                  </a:cubicBezTo>
                  <a:cubicBezTo>
                    <a:pt x="0" y="2376"/>
                    <a:pt x="161" y="2588"/>
                    <a:pt x="170" y="2724"/>
                  </a:cubicBezTo>
                  <a:cubicBezTo>
                    <a:pt x="178" y="2919"/>
                    <a:pt x="110" y="3131"/>
                    <a:pt x="136" y="3360"/>
                  </a:cubicBezTo>
                  <a:cubicBezTo>
                    <a:pt x="178" y="3598"/>
                    <a:pt x="178" y="3827"/>
                    <a:pt x="170" y="4064"/>
                  </a:cubicBezTo>
                  <a:cubicBezTo>
                    <a:pt x="110" y="4217"/>
                    <a:pt x="119" y="4412"/>
                    <a:pt x="102" y="4599"/>
                  </a:cubicBezTo>
                  <a:cubicBezTo>
                    <a:pt x="976" y="3250"/>
                    <a:pt x="1536" y="1680"/>
                    <a:pt x="16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109"/>
            <p:cNvSpPr/>
            <p:nvPr/>
          </p:nvSpPr>
          <p:spPr>
            <a:xfrm>
              <a:off x="-749821" y="3035987"/>
              <a:ext cx="459514" cy="703660"/>
            </a:xfrm>
            <a:custGeom>
              <a:rect b="b" l="l" r="r" t="t"/>
              <a:pathLst>
                <a:path extrusionOk="0" h="20734" w="13540">
                  <a:moveTo>
                    <a:pt x="9781" y="1"/>
                  </a:moveTo>
                  <a:cubicBezTo>
                    <a:pt x="6074" y="1"/>
                    <a:pt x="2825" y="1943"/>
                    <a:pt x="993" y="4870"/>
                  </a:cubicBezTo>
                  <a:cubicBezTo>
                    <a:pt x="993" y="4938"/>
                    <a:pt x="993" y="4997"/>
                    <a:pt x="959" y="5056"/>
                  </a:cubicBezTo>
                  <a:cubicBezTo>
                    <a:pt x="908" y="5141"/>
                    <a:pt x="857" y="5150"/>
                    <a:pt x="806" y="5184"/>
                  </a:cubicBezTo>
                  <a:cubicBezTo>
                    <a:pt x="764" y="5260"/>
                    <a:pt x="721" y="5328"/>
                    <a:pt x="679" y="5404"/>
                  </a:cubicBezTo>
                  <a:cubicBezTo>
                    <a:pt x="679" y="5404"/>
                    <a:pt x="679" y="5413"/>
                    <a:pt x="679" y="5421"/>
                  </a:cubicBezTo>
                  <a:cubicBezTo>
                    <a:pt x="637" y="5540"/>
                    <a:pt x="603" y="5684"/>
                    <a:pt x="526" y="5803"/>
                  </a:cubicBezTo>
                  <a:cubicBezTo>
                    <a:pt x="501" y="5820"/>
                    <a:pt x="475" y="5837"/>
                    <a:pt x="450" y="5854"/>
                  </a:cubicBezTo>
                  <a:cubicBezTo>
                    <a:pt x="365" y="6024"/>
                    <a:pt x="289" y="6202"/>
                    <a:pt x="213" y="6380"/>
                  </a:cubicBezTo>
                  <a:cubicBezTo>
                    <a:pt x="221" y="6405"/>
                    <a:pt x="213" y="6431"/>
                    <a:pt x="213" y="6456"/>
                  </a:cubicBezTo>
                  <a:cubicBezTo>
                    <a:pt x="196" y="6566"/>
                    <a:pt x="111" y="6558"/>
                    <a:pt x="111" y="6694"/>
                  </a:cubicBezTo>
                  <a:cubicBezTo>
                    <a:pt x="111" y="6685"/>
                    <a:pt x="102" y="6685"/>
                    <a:pt x="94" y="6685"/>
                  </a:cubicBezTo>
                  <a:cubicBezTo>
                    <a:pt x="60" y="6770"/>
                    <a:pt x="26" y="6855"/>
                    <a:pt x="0" y="6940"/>
                  </a:cubicBezTo>
                  <a:cubicBezTo>
                    <a:pt x="68" y="7084"/>
                    <a:pt x="153" y="7228"/>
                    <a:pt x="51" y="7313"/>
                  </a:cubicBezTo>
                  <a:cubicBezTo>
                    <a:pt x="68" y="7381"/>
                    <a:pt x="68" y="7432"/>
                    <a:pt x="77" y="7491"/>
                  </a:cubicBezTo>
                  <a:cubicBezTo>
                    <a:pt x="238" y="7559"/>
                    <a:pt x="179" y="7729"/>
                    <a:pt x="187" y="7873"/>
                  </a:cubicBezTo>
                  <a:cubicBezTo>
                    <a:pt x="204" y="8051"/>
                    <a:pt x="263" y="8110"/>
                    <a:pt x="306" y="8255"/>
                  </a:cubicBezTo>
                  <a:cubicBezTo>
                    <a:pt x="348" y="8390"/>
                    <a:pt x="314" y="8551"/>
                    <a:pt x="357" y="8679"/>
                  </a:cubicBezTo>
                  <a:cubicBezTo>
                    <a:pt x="382" y="8789"/>
                    <a:pt x="492" y="8882"/>
                    <a:pt x="518" y="8993"/>
                  </a:cubicBezTo>
                  <a:cubicBezTo>
                    <a:pt x="543" y="9128"/>
                    <a:pt x="459" y="9306"/>
                    <a:pt x="518" y="9417"/>
                  </a:cubicBezTo>
                  <a:cubicBezTo>
                    <a:pt x="560" y="9527"/>
                    <a:pt x="721" y="9586"/>
                    <a:pt x="806" y="9671"/>
                  </a:cubicBezTo>
                  <a:cubicBezTo>
                    <a:pt x="883" y="9748"/>
                    <a:pt x="993" y="9807"/>
                    <a:pt x="1044" y="9934"/>
                  </a:cubicBezTo>
                  <a:cubicBezTo>
                    <a:pt x="1103" y="10087"/>
                    <a:pt x="1052" y="10180"/>
                    <a:pt x="1222" y="10274"/>
                  </a:cubicBezTo>
                  <a:cubicBezTo>
                    <a:pt x="1188" y="10392"/>
                    <a:pt x="1180" y="10613"/>
                    <a:pt x="1180" y="10740"/>
                  </a:cubicBezTo>
                  <a:cubicBezTo>
                    <a:pt x="1188" y="10833"/>
                    <a:pt x="1146" y="10825"/>
                    <a:pt x="1180" y="10910"/>
                  </a:cubicBezTo>
                  <a:cubicBezTo>
                    <a:pt x="1205" y="10995"/>
                    <a:pt x="1307" y="10978"/>
                    <a:pt x="1324" y="11088"/>
                  </a:cubicBezTo>
                  <a:cubicBezTo>
                    <a:pt x="1460" y="11198"/>
                    <a:pt x="1748" y="11300"/>
                    <a:pt x="1629" y="11512"/>
                  </a:cubicBezTo>
                  <a:cubicBezTo>
                    <a:pt x="1589" y="11485"/>
                    <a:pt x="1553" y="11475"/>
                    <a:pt x="1517" y="11475"/>
                  </a:cubicBezTo>
                  <a:cubicBezTo>
                    <a:pt x="1485" y="11475"/>
                    <a:pt x="1453" y="11483"/>
                    <a:pt x="1417" y="11495"/>
                  </a:cubicBezTo>
                  <a:cubicBezTo>
                    <a:pt x="1519" y="11648"/>
                    <a:pt x="1756" y="11682"/>
                    <a:pt x="1680" y="11894"/>
                  </a:cubicBezTo>
                  <a:cubicBezTo>
                    <a:pt x="1765" y="11919"/>
                    <a:pt x="1901" y="11936"/>
                    <a:pt x="1943" y="12021"/>
                  </a:cubicBezTo>
                  <a:cubicBezTo>
                    <a:pt x="1960" y="12055"/>
                    <a:pt x="1884" y="12165"/>
                    <a:pt x="1918" y="12250"/>
                  </a:cubicBezTo>
                  <a:cubicBezTo>
                    <a:pt x="1985" y="12386"/>
                    <a:pt x="2316" y="12420"/>
                    <a:pt x="2452" y="12445"/>
                  </a:cubicBezTo>
                  <a:cubicBezTo>
                    <a:pt x="2435" y="12547"/>
                    <a:pt x="2511" y="12632"/>
                    <a:pt x="2511" y="12708"/>
                  </a:cubicBezTo>
                  <a:cubicBezTo>
                    <a:pt x="2511" y="12801"/>
                    <a:pt x="2452" y="12852"/>
                    <a:pt x="2461" y="12963"/>
                  </a:cubicBezTo>
                  <a:cubicBezTo>
                    <a:pt x="2622" y="13014"/>
                    <a:pt x="2825" y="13149"/>
                    <a:pt x="2944" y="13302"/>
                  </a:cubicBezTo>
                  <a:cubicBezTo>
                    <a:pt x="3122" y="13735"/>
                    <a:pt x="2995" y="14150"/>
                    <a:pt x="3131" y="14659"/>
                  </a:cubicBezTo>
                  <a:cubicBezTo>
                    <a:pt x="3139" y="14693"/>
                    <a:pt x="3148" y="14761"/>
                    <a:pt x="3148" y="14829"/>
                  </a:cubicBezTo>
                  <a:cubicBezTo>
                    <a:pt x="3131" y="14897"/>
                    <a:pt x="3122" y="14965"/>
                    <a:pt x="3122" y="15049"/>
                  </a:cubicBezTo>
                  <a:cubicBezTo>
                    <a:pt x="3131" y="15287"/>
                    <a:pt x="3097" y="15499"/>
                    <a:pt x="3071" y="15728"/>
                  </a:cubicBezTo>
                  <a:cubicBezTo>
                    <a:pt x="3054" y="15923"/>
                    <a:pt x="3071" y="16229"/>
                    <a:pt x="3122" y="16424"/>
                  </a:cubicBezTo>
                  <a:cubicBezTo>
                    <a:pt x="3165" y="16576"/>
                    <a:pt x="3275" y="16704"/>
                    <a:pt x="3292" y="16865"/>
                  </a:cubicBezTo>
                  <a:cubicBezTo>
                    <a:pt x="3309" y="17060"/>
                    <a:pt x="3317" y="17238"/>
                    <a:pt x="3385" y="17408"/>
                  </a:cubicBezTo>
                  <a:cubicBezTo>
                    <a:pt x="3453" y="17569"/>
                    <a:pt x="3580" y="17705"/>
                    <a:pt x="3648" y="17866"/>
                  </a:cubicBezTo>
                  <a:cubicBezTo>
                    <a:pt x="3708" y="18010"/>
                    <a:pt x="3724" y="18180"/>
                    <a:pt x="3792" y="18332"/>
                  </a:cubicBezTo>
                  <a:cubicBezTo>
                    <a:pt x="3869" y="18511"/>
                    <a:pt x="3886" y="18680"/>
                    <a:pt x="3954" y="18850"/>
                  </a:cubicBezTo>
                  <a:cubicBezTo>
                    <a:pt x="3999" y="18822"/>
                    <a:pt x="4029" y="18812"/>
                    <a:pt x="4051" y="18812"/>
                  </a:cubicBezTo>
                  <a:cubicBezTo>
                    <a:pt x="4104" y="18812"/>
                    <a:pt x="4112" y="18871"/>
                    <a:pt x="4166" y="18901"/>
                  </a:cubicBezTo>
                  <a:cubicBezTo>
                    <a:pt x="4191" y="18918"/>
                    <a:pt x="4259" y="19019"/>
                    <a:pt x="4284" y="19036"/>
                  </a:cubicBezTo>
                  <a:cubicBezTo>
                    <a:pt x="4310" y="19062"/>
                    <a:pt x="4378" y="19045"/>
                    <a:pt x="4420" y="19070"/>
                  </a:cubicBezTo>
                  <a:cubicBezTo>
                    <a:pt x="4463" y="19113"/>
                    <a:pt x="4564" y="19240"/>
                    <a:pt x="4607" y="19291"/>
                  </a:cubicBezTo>
                  <a:cubicBezTo>
                    <a:pt x="4649" y="19333"/>
                    <a:pt x="4692" y="19367"/>
                    <a:pt x="4725" y="19410"/>
                  </a:cubicBezTo>
                  <a:cubicBezTo>
                    <a:pt x="6218" y="20250"/>
                    <a:pt x="7949" y="20733"/>
                    <a:pt x="9781" y="20733"/>
                  </a:cubicBezTo>
                  <a:cubicBezTo>
                    <a:pt x="10519" y="20733"/>
                    <a:pt x="11232" y="20657"/>
                    <a:pt x="11919" y="20512"/>
                  </a:cubicBezTo>
                  <a:cubicBezTo>
                    <a:pt x="11843" y="20504"/>
                    <a:pt x="11783" y="20487"/>
                    <a:pt x="11749" y="20470"/>
                  </a:cubicBezTo>
                  <a:cubicBezTo>
                    <a:pt x="11809" y="20300"/>
                    <a:pt x="11732" y="20131"/>
                    <a:pt x="11478" y="19953"/>
                  </a:cubicBezTo>
                  <a:cubicBezTo>
                    <a:pt x="11215" y="19774"/>
                    <a:pt x="11113" y="19749"/>
                    <a:pt x="10986" y="19478"/>
                  </a:cubicBezTo>
                  <a:cubicBezTo>
                    <a:pt x="10935" y="19376"/>
                    <a:pt x="10901" y="19274"/>
                    <a:pt x="10859" y="19172"/>
                  </a:cubicBezTo>
                  <a:cubicBezTo>
                    <a:pt x="10808" y="19036"/>
                    <a:pt x="10816" y="19045"/>
                    <a:pt x="10748" y="18952"/>
                  </a:cubicBezTo>
                  <a:cubicBezTo>
                    <a:pt x="10613" y="18790"/>
                    <a:pt x="10545" y="18697"/>
                    <a:pt x="10460" y="18502"/>
                  </a:cubicBezTo>
                  <a:cubicBezTo>
                    <a:pt x="10392" y="18324"/>
                    <a:pt x="10256" y="18222"/>
                    <a:pt x="10197" y="18052"/>
                  </a:cubicBezTo>
                  <a:cubicBezTo>
                    <a:pt x="10112" y="17815"/>
                    <a:pt x="10307" y="17569"/>
                    <a:pt x="10290" y="17340"/>
                  </a:cubicBezTo>
                  <a:cubicBezTo>
                    <a:pt x="10282" y="17187"/>
                    <a:pt x="10189" y="17153"/>
                    <a:pt x="10146" y="17034"/>
                  </a:cubicBezTo>
                  <a:cubicBezTo>
                    <a:pt x="10121" y="16933"/>
                    <a:pt x="10155" y="16788"/>
                    <a:pt x="10146" y="16687"/>
                  </a:cubicBezTo>
                  <a:cubicBezTo>
                    <a:pt x="10138" y="16483"/>
                    <a:pt x="10163" y="16296"/>
                    <a:pt x="10172" y="16093"/>
                  </a:cubicBezTo>
                  <a:cubicBezTo>
                    <a:pt x="10180" y="15991"/>
                    <a:pt x="10129" y="15915"/>
                    <a:pt x="10146" y="15813"/>
                  </a:cubicBezTo>
                  <a:cubicBezTo>
                    <a:pt x="10172" y="15686"/>
                    <a:pt x="10273" y="15635"/>
                    <a:pt x="10239" y="15482"/>
                  </a:cubicBezTo>
                  <a:cubicBezTo>
                    <a:pt x="10180" y="15465"/>
                    <a:pt x="10138" y="15440"/>
                    <a:pt x="10104" y="15406"/>
                  </a:cubicBezTo>
                  <a:cubicBezTo>
                    <a:pt x="10155" y="15321"/>
                    <a:pt x="10155" y="15245"/>
                    <a:pt x="10053" y="15143"/>
                  </a:cubicBezTo>
                  <a:cubicBezTo>
                    <a:pt x="10019" y="15109"/>
                    <a:pt x="9976" y="15083"/>
                    <a:pt x="9943" y="15058"/>
                  </a:cubicBezTo>
                  <a:cubicBezTo>
                    <a:pt x="9943" y="15049"/>
                    <a:pt x="9943" y="15049"/>
                    <a:pt x="9943" y="15049"/>
                  </a:cubicBezTo>
                  <a:cubicBezTo>
                    <a:pt x="9832" y="14871"/>
                    <a:pt x="9705" y="14702"/>
                    <a:pt x="9552" y="14583"/>
                  </a:cubicBezTo>
                  <a:cubicBezTo>
                    <a:pt x="9408" y="14473"/>
                    <a:pt x="9493" y="14490"/>
                    <a:pt x="9298" y="14481"/>
                  </a:cubicBezTo>
                  <a:cubicBezTo>
                    <a:pt x="9275" y="14479"/>
                    <a:pt x="9251" y="14479"/>
                    <a:pt x="9228" y="14479"/>
                  </a:cubicBezTo>
                  <a:cubicBezTo>
                    <a:pt x="9164" y="14479"/>
                    <a:pt x="9101" y="14484"/>
                    <a:pt x="9037" y="14484"/>
                  </a:cubicBezTo>
                  <a:cubicBezTo>
                    <a:pt x="9014" y="14484"/>
                    <a:pt x="8990" y="14483"/>
                    <a:pt x="8967" y="14481"/>
                  </a:cubicBezTo>
                  <a:cubicBezTo>
                    <a:pt x="8932" y="14481"/>
                    <a:pt x="8899" y="14481"/>
                    <a:pt x="8867" y="14481"/>
                  </a:cubicBezTo>
                  <a:cubicBezTo>
                    <a:pt x="8710" y="14481"/>
                    <a:pt x="8594" y="14475"/>
                    <a:pt x="8424" y="14405"/>
                  </a:cubicBezTo>
                  <a:cubicBezTo>
                    <a:pt x="8293" y="14349"/>
                    <a:pt x="8216" y="14319"/>
                    <a:pt x="8145" y="14319"/>
                  </a:cubicBezTo>
                  <a:cubicBezTo>
                    <a:pt x="8066" y="14319"/>
                    <a:pt x="7995" y="14358"/>
                    <a:pt x="7864" y="14439"/>
                  </a:cubicBezTo>
                  <a:cubicBezTo>
                    <a:pt x="7757" y="14507"/>
                    <a:pt x="7687" y="14518"/>
                    <a:pt x="7612" y="14518"/>
                  </a:cubicBezTo>
                  <a:cubicBezTo>
                    <a:pt x="7575" y="14518"/>
                    <a:pt x="7536" y="14515"/>
                    <a:pt x="7491" y="14515"/>
                  </a:cubicBezTo>
                  <a:cubicBezTo>
                    <a:pt x="7423" y="14515"/>
                    <a:pt x="7304" y="14515"/>
                    <a:pt x="7211" y="14507"/>
                  </a:cubicBezTo>
                  <a:cubicBezTo>
                    <a:pt x="7143" y="14504"/>
                    <a:pt x="7085" y="14502"/>
                    <a:pt x="7029" y="14502"/>
                  </a:cubicBezTo>
                  <a:cubicBezTo>
                    <a:pt x="6917" y="14502"/>
                    <a:pt x="6815" y="14509"/>
                    <a:pt x="6668" y="14532"/>
                  </a:cubicBezTo>
                  <a:cubicBezTo>
                    <a:pt x="6566" y="14540"/>
                    <a:pt x="6498" y="14591"/>
                    <a:pt x="6388" y="14591"/>
                  </a:cubicBezTo>
                  <a:cubicBezTo>
                    <a:pt x="6383" y="14592"/>
                    <a:pt x="6377" y="14592"/>
                    <a:pt x="6371" y="14592"/>
                  </a:cubicBezTo>
                  <a:cubicBezTo>
                    <a:pt x="6318" y="14592"/>
                    <a:pt x="6246" y="14567"/>
                    <a:pt x="6180" y="14567"/>
                  </a:cubicBezTo>
                  <a:cubicBezTo>
                    <a:pt x="6161" y="14567"/>
                    <a:pt x="6142" y="14569"/>
                    <a:pt x="6125" y="14574"/>
                  </a:cubicBezTo>
                  <a:cubicBezTo>
                    <a:pt x="6066" y="14591"/>
                    <a:pt x="6074" y="14668"/>
                    <a:pt x="6040" y="14676"/>
                  </a:cubicBezTo>
                  <a:cubicBezTo>
                    <a:pt x="6032" y="14679"/>
                    <a:pt x="6017" y="14680"/>
                    <a:pt x="6000" y="14680"/>
                  </a:cubicBezTo>
                  <a:cubicBezTo>
                    <a:pt x="5968" y="14680"/>
                    <a:pt x="5930" y="14676"/>
                    <a:pt x="5930" y="14676"/>
                  </a:cubicBezTo>
                  <a:cubicBezTo>
                    <a:pt x="5854" y="14710"/>
                    <a:pt x="5735" y="14727"/>
                    <a:pt x="5650" y="14744"/>
                  </a:cubicBezTo>
                  <a:cubicBezTo>
                    <a:pt x="5413" y="14786"/>
                    <a:pt x="5175" y="14863"/>
                    <a:pt x="4946" y="14905"/>
                  </a:cubicBezTo>
                  <a:cubicBezTo>
                    <a:pt x="4919" y="14908"/>
                    <a:pt x="4893" y="14910"/>
                    <a:pt x="4867" y="14910"/>
                  </a:cubicBezTo>
                  <a:cubicBezTo>
                    <a:pt x="4755" y="14910"/>
                    <a:pt x="4652" y="14883"/>
                    <a:pt x="4556" y="14863"/>
                  </a:cubicBezTo>
                  <a:cubicBezTo>
                    <a:pt x="4259" y="14651"/>
                    <a:pt x="3860" y="14244"/>
                    <a:pt x="3648" y="14235"/>
                  </a:cubicBezTo>
                  <a:cubicBezTo>
                    <a:pt x="2732" y="14193"/>
                    <a:pt x="3784" y="12581"/>
                    <a:pt x="4166" y="12182"/>
                  </a:cubicBezTo>
                  <a:cubicBezTo>
                    <a:pt x="4471" y="11868"/>
                    <a:pt x="4513" y="11571"/>
                    <a:pt x="4776" y="11274"/>
                  </a:cubicBezTo>
                  <a:cubicBezTo>
                    <a:pt x="4870" y="11164"/>
                    <a:pt x="5201" y="10978"/>
                    <a:pt x="5336" y="10944"/>
                  </a:cubicBezTo>
                  <a:cubicBezTo>
                    <a:pt x="5367" y="10935"/>
                    <a:pt x="5400" y="10931"/>
                    <a:pt x="5434" y="10931"/>
                  </a:cubicBezTo>
                  <a:cubicBezTo>
                    <a:pt x="5604" y="10931"/>
                    <a:pt x="5805" y="11021"/>
                    <a:pt x="5941" y="11021"/>
                  </a:cubicBezTo>
                  <a:cubicBezTo>
                    <a:pt x="5965" y="11021"/>
                    <a:pt x="5987" y="11018"/>
                    <a:pt x="6006" y="11012"/>
                  </a:cubicBezTo>
                  <a:cubicBezTo>
                    <a:pt x="6252" y="10927"/>
                    <a:pt x="6303" y="10570"/>
                    <a:pt x="6397" y="10375"/>
                  </a:cubicBezTo>
                  <a:cubicBezTo>
                    <a:pt x="6566" y="10002"/>
                    <a:pt x="6804" y="9705"/>
                    <a:pt x="6999" y="9349"/>
                  </a:cubicBezTo>
                  <a:cubicBezTo>
                    <a:pt x="7219" y="8950"/>
                    <a:pt x="7270" y="8526"/>
                    <a:pt x="7474" y="8153"/>
                  </a:cubicBezTo>
                  <a:cubicBezTo>
                    <a:pt x="7525" y="8149"/>
                    <a:pt x="7578" y="8143"/>
                    <a:pt x="7628" y="8143"/>
                  </a:cubicBezTo>
                  <a:cubicBezTo>
                    <a:pt x="7687" y="8143"/>
                    <a:pt x="7742" y="8151"/>
                    <a:pt x="7788" y="8178"/>
                  </a:cubicBezTo>
                  <a:cubicBezTo>
                    <a:pt x="8017" y="8331"/>
                    <a:pt x="7627" y="8755"/>
                    <a:pt x="7847" y="8780"/>
                  </a:cubicBezTo>
                  <a:cubicBezTo>
                    <a:pt x="7864" y="8806"/>
                    <a:pt x="7856" y="8831"/>
                    <a:pt x="7881" y="8848"/>
                  </a:cubicBezTo>
                  <a:cubicBezTo>
                    <a:pt x="8017" y="8789"/>
                    <a:pt x="8144" y="8577"/>
                    <a:pt x="8246" y="8467"/>
                  </a:cubicBezTo>
                  <a:cubicBezTo>
                    <a:pt x="8424" y="8272"/>
                    <a:pt x="8390" y="8212"/>
                    <a:pt x="8441" y="7975"/>
                  </a:cubicBezTo>
                  <a:cubicBezTo>
                    <a:pt x="8509" y="7712"/>
                    <a:pt x="8908" y="6889"/>
                    <a:pt x="8636" y="6575"/>
                  </a:cubicBezTo>
                  <a:cubicBezTo>
                    <a:pt x="8729" y="6473"/>
                    <a:pt x="8755" y="6516"/>
                    <a:pt x="8874" y="6465"/>
                  </a:cubicBezTo>
                  <a:cubicBezTo>
                    <a:pt x="8942" y="6431"/>
                    <a:pt x="9128" y="6388"/>
                    <a:pt x="9238" y="6346"/>
                  </a:cubicBezTo>
                  <a:cubicBezTo>
                    <a:pt x="9264" y="6431"/>
                    <a:pt x="9272" y="6524"/>
                    <a:pt x="9281" y="6651"/>
                  </a:cubicBezTo>
                  <a:cubicBezTo>
                    <a:pt x="9292" y="6648"/>
                    <a:pt x="9303" y="6646"/>
                    <a:pt x="9316" y="6646"/>
                  </a:cubicBezTo>
                  <a:cubicBezTo>
                    <a:pt x="9350" y="6646"/>
                    <a:pt x="9390" y="6656"/>
                    <a:pt x="9424" y="6656"/>
                  </a:cubicBezTo>
                  <a:cubicBezTo>
                    <a:pt x="9436" y="6656"/>
                    <a:pt x="9448" y="6655"/>
                    <a:pt x="9459" y="6651"/>
                  </a:cubicBezTo>
                  <a:cubicBezTo>
                    <a:pt x="9459" y="6694"/>
                    <a:pt x="9484" y="6719"/>
                    <a:pt x="9493" y="6762"/>
                  </a:cubicBezTo>
                  <a:cubicBezTo>
                    <a:pt x="9516" y="6766"/>
                    <a:pt x="9535" y="6768"/>
                    <a:pt x="9550" y="6768"/>
                  </a:cubicBezTo>
                  <a:cubicBezTo>
                    <a:pt x="9674" y="6768"/>
                    <a:pt x="9591" y="6630"/>
                    <a:pt x="9629" y="6533"/>
                  </a:cubicBezTo>
                  <a:cubicBezTo>
                    <a:pt x="9680" y="6388"/>
                    <a:pt x="9790" y="6337"/>
                    <a:pt x="9892" y="6227"/>
                  </a:cubicBezTo>
                  <a:cubicBezTo>
                    <a:pt x="10078" y="6007"/>
                    <a:pt x="10138" y="5845"/>
                    <a:pt x="10121" y="5565"/>
                  </a:cubicBezTo>
                  <a:cubicBezTo>
                    <a:pt x="10112" y="5430"/>
                    <a:pt x="10172" y="5260"/>
                    <a:pt x="10146" y="5133"/>
                  </a:cubicBezTo>
                  <a:cubicBezTo>
                    <a:pt x="10138" y="5056"/>
                    <a:pt x="10112" y="5006"/>
                    <a:pt x="10095" y="4938"/>
                  </a:cubicBezTo>
                  <a:cubicBezTo>
                    <a:pt x="10087" y="4878"/>
                    <a:pt x="10087" y="4819"/>
                    <a:pt x="10078" y="4768"/>
                  </a:cubicBezTo>
                  <a:cubicBezTo>
                    <a:pt x="10087" y="4675"/>
                    <a:pt x="10129" y="4573"/>
                    <a:pt x="10095" y="4471"/>
                  </a:cubicBezTo>
                  <a:cubicBezTo>
                    <a:pt x="10095" y="4463"/>
                    <a:pt x="10087" y="4446"/>
                    <a:pt x="10078" y="4437"/>
                  </a:cubicBezTo>
                  <a:cubicBezTo>
                    <a:pt x="10078" y="4429"/>
                    <a:pt x="10070" y="4412"/>
                    <a:pt x="10070" y="4403"/>
                  </a:cubicBezTo>
                  <a:cubicBezTo>
                    <a:pt x="10053" y="4361"/>
                    <a:pt x="10019" y="4327"/>
                    <a:pt x="9985" y="4285"/>
                  </a:cubicBezTo>
                  <a:cubicBezTo>
                    <a:pt x="9951" y="4132"/>
                    <a:pt x="9909" y="3979"/>
                    <a:pt x="9875" y="3826"/>
                  </a:cubicBezTo>
                  <a:cubicBezTo>
                    <a:pt x="9883" y="3792"/>
                    <a:pt x="9883" y="3759"/>
                    <a:pt x="9883" y="3716"/>
                  </a:cubicBezTo>
                  <a:cubicBezTo>
                    <a:pt x="10061" y="3792"/>
                    <a:pt x="10256" y="3826"/>
                    <a:pt x="10443" y="3869"/>
                  </a:cubicBezTo>
                  <a:cubicBezTo>
                    <a:pt x="10358" y="4030"/>
                    <a:pt x="10867" y="4157"/>
                    <a:pt x="10994" y="4157"/>
                  </a:cubicBezTo>
                  <a:cubicBezTo>
                    <a:pt x="10994" y="4174"/>
                    <a:pt x="10994" y="4200"/>
                    <a:pt x="10994" y="4217"/>
                  </a:cubicBezTo>
                  <a:cubicBezTo>
                    <a:pt x="11016" y="4222"/>
                    <a:pt x="11037" y="4225"/>
                    <a:pt x="11058" y="4225"/>
                  </a:cubicBezTo>
                  <a:cubicBezTo>
                    <a:pt x="11095" y="4225"/>
                    <a:pt x="11131" y="4216"/>
                    <a:pt x="11161" y="4197"/>
                  </a:cubicBezTo>
                  <a:lnTo>
                    <a:pt x="11161" y="4197"/>
                  </a:lnTo>
                  <a:cubicBezTo>
                    <a:pt x="11060" y="4279"/>
                    <a:pt x="11048" y="4438"/>
                    <a:pt x="11223" y="4454"/>
                  </a:cubicBezTo>
                  <a:cubicBezTo>
                    <a:pt x="11173" y="4658"/>
                    <a:pt x="11156" y="4641"/>
                    <a:pt x="11317" y="4734"/>
                  </a:cubicBezTo>
                  <a:cubicBezTo>
                    <a:pt x="11393" y="4785"/>
                    <a:pt x="11512" y="4878"/>
                    <a:pt x="11597" y="4895"/>
                  </a:cubicBezTo>
                  <a:cubicBezTo>
                    <a:pt x="11597" y="4955"/>
                    <a:pt x="11588" y="5006"/>
                    <a:pt x="11597" y="5065"/>
                  </a:cubicBezTo>
                  <a:cubicBezTo>
                    <a:pt x="11724" y="5107"/>
                    <a:pt x="11885" y="5209"/>
                    <a:pt x="11978" y="5319"/>
                  </a:cubicBezTo>
                  <a:cubicBezTo>
                    <a:pt x="12063" y="5413"/>
                    <a:pt x="12072" y="5548"/>
                    <a:pt x="12157" y="5650"/>
                  </a:cubicBezTo>
                  <a:cubicBezTo>
                    <a:pt x="12250" y="5761"/>
                    <a:pt x="12377" y="5845"/>
                    <a:pt x="12462" y="5939"/>
                  </a:cubicBezTo>
                  <a:cubicBezTo>
                    <a:pt x="12487" y="5973"/>
                    <a:pt x="12513" y="6066"/>
                    <a:pt x="12547" y="6108"/>
                  </a:cubicBezTo>
                  <a:cubicBezTo>
                    <a:pt x="12598" y="6159"/>
                    <a:pt x="12640" y="6117"/>
                    <a:pt x="12691" y="6219"/>
                  </a:cubicBezTo>
                  <a:cubicBezTo>
                    <a:pt x="12698" y="6219"/>
                    <a:pt x="12705" y="6220"/>
                    <a:pt x="12712" y="6220"/>
                  </a:cubicBezTo>
                  <a:cubicBezTo>
                    <a:pt x="13137" y="6220"/>
                    <a:pt x="13302" y="4941"/>
                    <a:pt x="13319" y="4632"/>
                  </a:cubicBezTo>
                  <a:cubicBezTo>
                    <a:pt x="13327" y="4369"/>
                    <a:pt x="13471" y="4234"/>
                    <a:pt x="13505" y="3988"/>
                  </a:cubicBezTo>
                  <a:cubicBezTo>
                    <a:pt x="13531" y="3784"/>
                    <a:pt x="13539" y="3445"/>
                    <a:pt x="13522" y="3241"/>
                  </a:cubicBezTo>
                  <a:cubicBezTo>
                    <a:pt x="13488" y="2893"/>
                    <a:pt x="13166" y="2690"/>
                    <a:pt x="13192" y="2325"/>
                  </a:cubicBezTo>
                  <a:cubicBezTo>
                    <a:pt x="13208" y="2087"/>
                    <a:pt x="13378" y="1875"/>
                    <a:pt x="13285" y="1621"/>
                  </a:cubicBezTo>
                  <a:cubicBezTo>
                    <a:pt x="13192" y="1383"/>
                    <a:pt x="13039" y="1315"/>
                    <a:pt x="13056" y="1010"/>
                  </a:cubicBezTo>
                  <a:cubicBezTo>
                    <a:pt x="13073" y="773"/>
                    <a:pt x="13098" y="679"/>
                    <a:pt x="13005" y="510"/>
                  </a:cubicBezTo>
                  <a:cubicBezTo>
                    <a:pt x="11995" y="179"/>
                    <a:pt x="10910" y="1"/>
                    <a:pt x="97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109"/>
            <p:cNvSpPr/>
            <p:nvPr/>
          </p:nvSpPr>
          <p:spPr>
            <a:xfrm>
              <a:off x="-189004" y="3189453"/>
              <a:ext cx="121225" cy="262303"/>
            </a:xfrm>
            <a:custGeom>
              <a:rect b="b" l="l" r="r" t="t"/>
              <a:pathLst>
                <a:path extrusionOk="0" h="7729" w="3572">
                  <a:moveTo>
                    <a:pt x="1816" y="0"/>
                  </a:moveTo>
                  <a:lnTo>
                    <a:pt x="1799" y="76"/>
                  </a:lnTo>
                  <a:cubicBezTo>
                    <a:pt x="1850" y="305"/>
                    <a:pt x="1901" y="526"/>
                    <a:pt x="1833" y="780"/>
                  </a:cubicBezTo>
                  <a:cubicBezTo>
                    <a:pt x="1816" y="814"/>
                    <a:pt x="1790" y="865"/>
                    <a:pt x="1765" y="916"/>
                  </a:cubicBezTo>
                  <a:cubicBezTo>
                    <a:pt x="1714" y="1001"/>
                    <a:pt x="1655" y="1094"/>
                    <a:pt x="1671" y="1188"/>
                  </a:cubicBezTo>
                  <a:cubicBezTo>
                    <a:pt x="1688" y="1298"/>
                    <a:pt x="1765" y="1349"/>
                    <a:pt x="1841" y="1391"/>
                  </a:cubicBezTo>
                  <a:cubicBezTo>
                    <a:pt x="1884" y="1417"/>
                    <a:pt x="1926" y="1442"/>
                    <a:pt x="1951" y="1485"/>
                  </a:cubicBezTo>
                  <a:cubicBezTo>
                    <a:pt x="2121" y="1714"/>
                    <a:pt x="2062" y="1807"/>
                    <a:pt x="1968" y="1985"/>
                  </a:cubicBezTo>
                  <a:cubicBezTo>
                    <a:pt x="1917" y="2078"/>
                    <a:pt x="1858" y="2180"/>
                    <a:pt x="1816" y="2316"/>
                  </a:cubicBezTo>
                  <a:lnTo>
                    <a:pt x="1799" y="2409"/>
                  </a:lnTo>
                  <a:cubicBezTo>
                    <a:pt x="1705" y="2732"/>
                    <a:pt x="1671" y="2867"/>
                    <a:pt x="1264" y="2910"/>
                  </a:cubicBezTo>
                  <a:lnTo>
                    <a:pt x="1205" y="2918"/>
                  </a:lnTo>
                  <a:lnTo>
                    <a:pt x="1213" y="2978"/>
                  </a:lnTo>
                  <a:cubicBezTo>
                    <a:pt x="1222" y="3028"/>
                    <a:pt x="1230" y="3088"/>
                    <a:pt x="1247" y="3139"/>
                  </a:cubicBezTo>
                  <a:cubicBezTo>
                    <a:pt x="1256" y="3190"/>
                    <a:pt x="1264" y="3241"/>
                    <a:pt x="1273" y="3300"/>
                  </a:cubicBezTo>
                  <a:cubicBezTo>
                    <a:pt x="1219" y="3285"/>
                    <a:pt x="1175" y="3278"/>
                    <a:pt x="1135" y="3278"/>
                  </a:cubicBezTo>
                  <a:cubicBezTo>
                    <a:pt x="1043" y="3278"/>
                    <a:pt x="977" y="3314"/>
                    <a:pt x="883" y="3368"/>
                  </a:cubicBezTo>
                  <a:cubicBezTo>
                    <a:pt x="857" y="3385"/>
                    <a:pt x="823" y="3402"/>
                    <a:pt x="781" y="3419"/>
                  </a:cubicBezTo>
                  <a:cubicBezTo>
                    <a:pt x="747" y="3444"/>
                    <a:pt x="704" y="3461"/>
                    <a:pt x="662" y="3487"/>
                  </a:cubicBezTo>
                  <a:cubicBezTo>
                    <a:pt x="501" y="3563"/>
                    <a:pt x="323" y="3648"/>
                    <a:pt x="246" y="3733"/>
                  </a:cubicBezTo>
                  <a:cubicBezTo>
                    <a:pt x="0" y="4012"/>
                    <a:pt x="204" y="4869"/>
                    <a:pt x="357" y="5149"/>
                  </a:cubicBezTo>
                  <a:cubicBezTo>
                    <a:pt x="408" y="5243"/>
                    <a:pt x="458" y="5319"/>
                    <a:pt x="501" y="5395"/>
                  </a:cubicBezTo>
                  <a:cubicBezTo>
                    <a:pt x="603" y="5556"/>
                    <a:pt x="679" y="5684"/>
                    <a:pt x="747" y="5913"/>
                  </a:cubicBezTo>
                  <a:cubicBezTo>
                    <a:pt x="781" y="6040"/>
                    <a:pt x="789" y="6167"/>
                    <a:pt x="789" y="6294"/>
                  </a:cubicBezTo>
                  <a:cubicBezTo>
                    <a:pt x="789" y="6413"/>
                    <a:pt x="798" y="6532"/>
                    <a:pt x="823" y="6642"/>
                  </a:cubicBezTo>
                  <a:cubicBezTo>
                    <a:pt x="857" y="6795"/>
                    <a:pt x="925" y="6880"/>
                    <a:pt x="1018" y="6914"/>
                  </a:cubicBezTo>
                  <a:cubicBezTo>
                    <a:pt x="1045" y="6923"/>
                    <a:pt x="1074" y="6928"/>
                    <a:pt x="1104" y="6928"/>
                  </a:cubicBezTo>
                  <a:cubicBezTo>
                    <a:pt x="1180" y="6928"/>
                    <a:pt x="1267" y="6898"/>
                    <a:pt x="1358" y="6837"/>
                  </a:cubicBezTo>
                  <a:cubicBezTo>
                    <a:pt x="1409" y="6905"/>
                    <a:pt x="1442" y="7024"/>
                    <a:pt x="1468" y="7151"/>
                  </a:cubicBezTo>
                  <a:cubicBezTo>
                    <a:pt x="1527" y="7389"/>
                    <a:pt x="1604" y="7694"/>
                    <a:pt x="1917" y="7720"/>
                  </a:cubicBezTo>
                  <a:cubicBezTo>
                    <a:pt x="1926" y="7728"/>
                    <a:pt x="1943" y="7728"/>
                    <a:pt x="1960" y="7728"/>
                  </a:cubicBezTo>
                  <a:cubicBezTo>
                    <a:pt x="2113" y="7728"/>
                    <a:pt x="2223" y="7643"/>
                    <a:pt x="2291" y="7474"/>
                  </a:cubicBezTo>
                  <a:cubicBezTo>
                    <a:pt x="2435" y="7295"/>
                    <a:pt x="2545" y="7049"/>
                    <a:pt x="2571" y="6956"/>
                  </a:cubicBezTo>
                  <a:lnTo>
                    <a:pt x="2596" y="6880"/>
                  </a:lnTo>
                  <a:cubicBezTo>
                    <a:pt x="2630" y="6769"/>
                    <a:pt x="2656" y="6668"/>
                    <a:pt x="2698" y="6557"/>
                  </a:cubicBezTo>
                  <a:cubicBezTo>
                    <a:pt x="2766" y="6405"/>
                    <a:pt x="2834" y="6277"/>
                    <a:pt x="2910" y="6133"/>
                  </a:cubicBezTo>
                  <a:cubicBezTo>
                    <a:pt x="2986" y="5998"/>
                    <a:pt x="2986" y="5930"/>
                    <a:pt x="2978" y="5845"/>
                  </a:cubicBezTo>
                  <a:cubicBezTo>
                    <a:pt x="2978" y="5802"/>
                    <a:pt x="2969" y="5760"/>
                    <a:pt x="2978" y="5692"/>
                  </a:cubicBezTo>
                  <a:cubicBezTo>
                    <a:pt x="2995" y="5573"/>
                    <a:pt x="3054" y="5378"/>
                    <a:pt x="3105" y="5259"/>
                  </a:cubicBezTo>
                  <a:cubicBezTo>
                    <a:pt x="3139" y="5183"/>
                    <a:pt x="3215" y="5115"/>
                    <a:pt x="3292" y="5039"/>
                  </a:cubicBezTo>
                  <a:cubicBezTo>
                    <a:pt x="3360" y="4980"/>
                    <a:pt x="3427" y="4912"/>
                    <a:pt x="3478" y="4835"/>
                  </a:cubicBezTo>
                  <a:cubicBezTo>
                    <a:pt x="3504" y="4810"/>
                    <a:pt x="3546" y="4784"/>
                    <a:pt x="3572" y="4751"/>
                  </a:cubicBezTo>
                  <a:lnTo>
                    <a:pt x="3555" y="4589"/>
                  </a:lnTo>
                  <a:lnTo>
                    <a:pt x="3555" y="4598"/>
                  </a:lnTo>
                  <a:cubicBezTo>
                    <a:pt x="3521" y="4632"/>
                    <a:pt x="3419" y="4725"/>
                    <a:pt x="3385" y="4776"/>
                  </a:cubicBezTo>
                  <a:cubicBezTo>
                    <a:pt x="3343" y="4844"/>
                    <a:pt x="3283" y="4903"/>
                    <a:pt x="3215" y="4963"/>
                  </a:cubicBezTo>
                  <a:cubicBezTo>
                    <a:pt x="3139" y="5039"/>
                    <a:pt x="3054" y="5124"/>
                    <a:pt x="3003" y="5217"/>
                  </a:cubicBezTo>
                  <a:cubicBezTo>
                    <a:pt x="2944" y="5336"/>
                    <a:pt x="2885" y="5548"/>
                    <a:pt x="2868" y="5675"/>
                  </a:cubicBezTo>
                  <a:cubicBezTo>
                    <a:pt x="2859" y="5760"/>
                    <a:pt x="2868" y="5811"/>
                    <a:pt x="2868" y="5853"/>
                  </a:cubicBezTo>
                  <a:cubicBezTo>
                    <a:pt x="2876" y="5930"/>
                    <a:pt x="2876" y="5972"/>
                    <a:pt x="2817" y="6082"/>
                  </a:cubicBezTo>
                  <a:cubicBezTo>
                    <a:pt x="2740" y="6218"/>
                    <a:pt x="2664" y="6354"/>
                    <a:pt x="2596" y="6515"/>
                  </a:cubicBezTo>
                  <a:cubicBezTo>
                    <a:pt x="2554" y="6634"/>
                    <a:pt x="2520" y="6736"/>
                    <a:pt x="2486" y="6846"/>
                  </a:cubicBezTo>
                  <a:lnTo>
                    <a:pt x="2469" y="6922"/>
                  </a:lnTo>
                  <a:cubicBezTo>
                    <a:pt x="2443" y="7015"/>
                    <a:pt x="2333" y="7253"/>
                    <a:pt x="2206" y="7406"/>
                  </a:cubicBezTo>
                  <a:lnTo>
                    <a:pt x="2197" y="7423"/>
                  </a:lnTo>
                  <a:cubicBezTo>
                    <a:pt x="2145" y="7551"/>
                    <a:pt x="2072" y="7612"/>
                    <a:pt x="1967" y="7612"/>
                  </a:cubicBezTo>
                  <a:cubicBezTo>
                    <a:pt x="1954" y="7612"/>
                    <a:pt x="1940" y="7611"/>
                    <a:pt x="1926" y="7609"/>
                  </a:cubicBezTo>
                  <a:cubicBezTo>
                    <a:pt x="1688" y="7584"/>
                    <a:pt x="1629" y="7346"/>
                    <a:pt x="1578" y="7117"/>
                  </a:cubicBezTo>
                  <a:cubicBezTo>
                    <a:pt x="1544" y="6990"/>
                    <a:pt x="1519" y="6871"/>
                    <a:pt x="1451" y="6786"/>
                  </a:cubicBezTo>
                  <a:lnTo>
                    <a:pt x="1510" y="6727"/>
                  </a:lnTo>
                  <a:lnTo>
                    <a:pt x="1434" y="6651"/>
                  </a:lnTo>
                  <a:cubicBezTo>
                    <a:pt x="1297" y="6759"/>
                    <a:pt x="1179" y="6818"/>
                    <a:pt x="1094" y="6818"/>
                  </a:cubicBezTo>
                  <a:cubicBezTo>
                    <a:pt x="1079" y="6818"/>
                    <a:pt x="1065" y="6816"/>
                    <a:pt x="1052" y="6812"/>
                  </a:cubicBezTo>
                  <a:cubicBezTo>
                    <a:pt x="993" y="6795"/>
                    <a:pt x="950" y="6727"/>
                    <a:pt x="925" y="6617"/>
                  </a:cubicBezTo>
                  <a:cubicBezTo>
                    <a:pt x="908" y="6515"/>
                    <a:pt x="900" y="6405"/>
                    <a:pt x="900" y="6294"/>
                  </a:cubicBezTo>
                  <a:cubicBezTo>
                    <a:pt x="900" y="6159"/>
                    <a:pt x="891" y="6014"/>
                    <a:pt x="857" y="5879"/>
                  </a:cubicBezTo>
                  <a:cubicBezTo>
                    <a:pt x="781" y="5641"/>
                    <a:pt x="696" y="5497"/>
                    <a:pt x="594" y="5336"/>
                  </a:cubicBezTo>
                  <a:cubicBezTo>
                    <a:pt x="552" y="5259"/>
                    <a:pt x="501" y="5192"/>
                    <a:pt x="450" y="5098"/>
                  </a:cubicBezTo>
                  <a:cubicBezTo>
                    <a:pt x="306" y="4835"/>
                    <a:pt x="128" y="4038"/>
                    <a:pt x="331" y="3809"/>
                  </a:cubicBezTo>
                  <a:cubicBezTo>
                    <a:pt x="391" y="3741"/>
                    <a:pt x="569" y="3648"/>
                    <a:pt x="713" y="3580"/>
                  </a:cubicBezTo>
                  <a:cubicBezTo>
                    <a:pt x="755" y="3563"/>
                    <a:pt x="798" y="3537"/>
                    <a:pt x="832" y="3520"/>
                  </a:cubicBezTo>
                  <a:cubicBezTo>
                    <a:pt x="874" y="3495"/>
                    <a:pt x="908" y="3478"/>
                    <a:pt x="942" y="3461"/>
                  </a:cubicBezTo>
                  <a:cubicBezTo>
                    <a:pt x="1028" y="3415"/>
                    <a:pt x="1078" y="3388"/>
                    <a:pt x="1145" y="3388"/>
                  </a:cubicBezTo>
                  <a:cubicBezTo>
                    <a:pt x="1189" y="3388"/>
                    <a:pt x="1241" y="3400"/>
                    <a:pt x="1315" y="3427"/>
                  </a:cubicBezTo>
                  <a:lnTo>
                    <a:pt x="1392" y="3461"/>
                  </a:lnTo>
                  <a:lnTo>
                    <a:pt x="1392" y="3376"/>
                  </a:lnTo>
                  <a:cubicBezTo>
                    <a:pt x="1392" y="3274"/>
                    <a:pt x="1375" y="3190"/>
                    <a:pt x="1349" y="3113"/>
                  </a:cubicBezTo>
                  <a:cubicBezTo>
                    <a:pt x="1349" y="3079"/>
                    <a:pt x="1341" y="3045"/>
                    <a:pt x="1332" y="3011"/>
                  </a:cubicBezTo>
                  <a:cubicBezTo>
                    <a:pt x="1756" y="2952"/>
                    <a:pt x="1816" y="2749"/>
                    <a:pt x="1901" y="2435"/>
                  </a:cubicBezTo>
                  <a:lnTo>
                    <a:pt x="1926" y="2341"/>
                  </a:lnTo>
                  <a:cubicBezTo>
                    <a:pt x="1960" y="2223"/>
                    <a:pt x="2011" y="2121"/>
                    <a:pt x="2062" y="2036"/>
                  </a:cubicBezTo>
                  <a:cubicBezTo>
                    <a:pt x="2164" y="1858"/>
                    <a:pt x="2248" y="1697"/>
                    <a:pt x="2045" y="1417"/>
                  </a:cubicBezTo>
                  <a:cubicBezTo>
                    <a:pt x="2002" y="1357"/>
                    <a:pt x="1943" y="1323"/>
                    <a:pt x="1892" y="1289"/>
                  </a:cubicBezTo>
                  <a:cubicBezTo>
                    <a:pt x="1824" y="1256"/>
                    <a:pt x="1790" y="1230"/>
                    <a:pt x="1782" y="1171"/>
                  </a:cubicBezTo>
                  <a:cubicBezTo>
                    <a:pt x="1773" y="1120"/>
                    <a:pt x="1816" y="1043"/>
                    <a:pt x="1858" y="967"/>
                  </a:cubicBezTo>
                  <a:cubicBezTo>
                    <a:pt x="1892" y="916"/>
                    <a:pt x="1917" y="857"/>
                    <a:pt x="1934" y="806"/>
                  </a:cubicBezTo>
                  <a:cubicBezTo>
                    <a:pt x="1985" y="636"/>
                    <a:pt x="2002" y="382"/>
                    <a:pt x="1977" y="229"/>
                  </a:cubicBezTo>
                  <a:lnTo>
                    <a:pt x="1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109"/>
            <p:cNvSpPr/>
            <p:nvPr/>
          </p:nvSpPr>
          <p:spPr>
            <a:xfrm>
              <a:off x="-127102" y="3418599"/>
              <a:ext cx="59900" cy="162391"/>
            </a:xfrm>
            <a:custGeom>
              <a:rect b="b" l="l" r="r" t="t"/>
              <a:pathLst>
                <a:path extrusionOk="0" h="4785" w="1765">
                  <a:moveTo>
                    <a:pt x="1765" y="0"/>
                  </a:moveTo>
                  <a:lnTo>
                    <a:pt x="1714" y="68"/>
                  </a:lnTo>
                  <a:cubicBezTo>
                    <a:pt x="1510" y="247"/>
                    <a:pt x="1332" y="569"/>
                    <a:pt x="1179" y="857"/>
                  </a:cubicBezTo>
                  <a:cubicBezTo>
                    <a:pt x="1094" y="1010"/>
                    <a:pt x="1010" y="1163"/>
                    <a:pt x="933" y="1273"/>
                  </a:cubicBezTo>
                  <a:cubicBezTo>
                    <a:pt x="865" y="1375"/>
                    <a:pt x="730" y="1494"/>
                    <a:pt x="586" y="1621"/>
                  </a:cubicBezTo>
                  <a:cubicBezTo>
                    <a:pt x="331" y="1850"/>
                    <a:pt x="68" y="2087"/>
                    <a:pt x="17" y="2333"/>
                  </a:cubicBezTo>
                  <a:cubicBezTo>
                    <a:pt x="0" y="2427"/>
                    <a:pt x="51" y="2537"/>
                    <a:pt x="93" y="2639"/>
                  </a:cubicBezTo>
                  <a:cubicBezTo>
                    <a:pt x="127" y="2715"/>
                    <a:pt x="161" y="2783"/>
                    <a:pt x="161" y="2834"/>
                  </a:cubicBezTo>
                  <a:cubicBezTo>
                    <a:pt x="170" y="2910"/>
                    <a:pt x="161" y="2995"/>
                    <a:pt x="144" y="3088"/>
                  </a:cubicBezTo>
                  <a:cubicBezTo>
                    <a:pt x="127" y="3207"/>
                    <a:pt x="119" y="3334"/>
                    <a:pt x="136" y="3470"/>
                  </a:cubicBezTo>
                  <a:cubicBezTo>
                    <a:pt x="170" y="3674"/>
                    <a:pt x="178" y="3894"/>
                    <a:pt x="161" y="4157"/>
                  </a:cubicBezTo>
                  <a:cubicBezTo>
                    <a:pt x="119" y="4276"/>
                    <a:pt x="119" y="4412"/>
                    <a:pt x="110" y="4547"/>
                  </a:cubicBezTo>
                  <a:cubicBezTo>
                    <a:pt x="102" y="4598"/>
                    <a:pt x="102" y="4649"/>
                    <a:pt x="102" y="4700"/>
                  </a:cubicBezTo>
                  <a:lnTo>
                    <a:pt x="102" y="4785"/>
                  </a:lnTo>
                  <a:lnTo>
                    <a:pt x="238" y="4573"/>
                  </a:lnTo>
                  <a:cubicBezTo>
                    <a:pt x="246" y="4471"/>
                    <a:pt x="238" y="4267"/>
                    <a:pt x="272" y="4191"/>
                  </a:cubicBezTo>
                  <a:lnTo>
                    <a:pt x="272" y="4174"/>
                  </a:lnTo>
                  <a:cubicBezTo>
                    <a:pt x="289" y="3903"/>
                    <a:pt x="280" y="3674"/>
                    <a:pt x="246" y="3462"/>
                  </a:cubicBezTo>
                  <a:cubicBezTo>
                    <a:pt x="229" y="3334"/>
                    <a:pt x="246" y="3216"/>
                    <a:pt x="255" y="3097"/>
                  </a:cubicBezTo>
                  <a:cubicBezTo>
                    <a:pt x="263" y="3003"/>
                    <a:pt x="280" y="2919"/>
                    <a:pt x="272" y="2825"/>
                  </a:cubicBezTo>
                  <a:cubicBezTo>
                    <a:pt x="272" y="2757"/>
                    <a:pt x="238" y="2681"/>
                    <a:pt x="195" y="2596"/>
                  </a:cubicBezTo>
                  <a:cubicBezTo>
                    <a:pt x="161" y="2511"/>
                    <a:pt x="119" y="2418"/>
                    <a:pt x="127" y="2359"/>
                  </a:cubicBezTo>
                  <a:cubicBezTo>
                    <a:pt x="170" y="2147"/>
                    <a:pt x="424" y="1918"/>
                    <a:pt x="653" y="1706"/>
                  </a:cubicBezTo>
                  <a:cubicBezTo>
                    <a:pt x="806" y="1578"/>
                    <a:pt x="942" y="1451"/>
                    <a:pt x="1027" y="1332"/>
                  </a:cubicBezTo>
                  <a:cubicBezTo>
                    <a:pt x="1103" y="1222"/>
                    <a:pt x="1188" y="1069"/>
                    <a:pt x="1273" y="908"/>
                  </a:cubicBezTo>
                  <a:cubicBezTo>
                    <a:pt x="1400" y="688"/>
                    <a:pt x="1536" y="442"/>
                    <a:pt x="1680" y="263"/>
                  </a:cubicBezTo>
                  <a:cubicBezTo>
                    <a:pt x="1680" y="264"/>
                    <a:pt x="1680" y="265"/>
                    <a:pt x="1681" y="265"/>
                  </a:cubicBezTo>
                  <a:cubicBezTo>
                    <a:pt x="1689" y="265"/>
                    <a:pt x="1730" y="237"/>
                    <a:pt x="1738" y="237"/>
                  </a:cubicBezTo>
                  <a:cubicBezTo>
                    <a:pt x="1739" y="237"/>
                    <a:pt x="1739" y="237"/>
                    <a:pt x="1739" y="238"/>
                  </a:cubicBezTo>
                  <a:lnTo>
                    <a:pt x="17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109"/>
            <p:cNvSpPr/>
            <p:nvPr/>
          </p:nvSpPr>
          <p:spPr>
            <a:xfrm>
              <a:off x="-750975" y="3268595"/>
              <a:ext cx="137651" cy="411730"/>
            </a:xfrm>
            <a:custGeom>
              <a:rect b="b" l="l" r="r" t="t"/>
              <a:pathLst>
                <a:path extrusionOk="0" h="12132" w="4056">
                  <a:moveTo>
                    <a:pt x="68" y="1"/>
                  </a:moveTo>
                  <a:lnTo>
                    <a:pt x="1" y="171"/>
                  </a:lnTo>
                  <a:cubicBezTo>
                    <a:pt x="1" y="171"/>
                    <a:pt x="111" y="374"/>
                    <a:pt x="51" y="425"/>
                  </a:cubicBezTo>
                  <a:lnTo>
                    <a:pt x="26" y="442"/>
                  </a:lnTo>
                  <a:lnTo>
                    <a:pt x="34" y="476"/>
                  </a:lnTo>
                  <a:cubicBezTo>
                    <a:pt x="43" y="544"/>
                    <a:pt x="51" y="586"/>
                    <a:pt x="51" y="646"/>
                  </a:cubicBezTo>
                  <a:lnTo>
                    <a:pt x="60" y="679"/>
                  </a:lnTo>
                  <a:lnTo>
                    <a:pt x="85" y="696"/>
                  </a:lnTo>
                  <a:cubicBezTo>
                    <a:pt x="170" y="730"/>
                    <a:pt x="170" y="798"/>
                    <a:pt x="170" y="917"/>
                  </a:cubicBezTo>
                  <a:cubicBezTo>
                    <a:pt x="170" y="959"/>
                    <a:pt x="162" y="993"/>
                    <a:pt x="170" y="1036"/>
                  </a:cubicBezTo>
                  <a:cubicBezTo>
                    <a:pt x="179" y="1155"/>
                    <a:pt x="204" y="1222"/>
                    <a:pt x="238" y="1299"/>
                  </a:cubicBezTo>
                  <a:cubicBezTo>
                    <a:pt x="255" y="1333"/>
                    <a:pt x="272" y="1375"/>
                    <a:pt x="289" y="1426"/>
                  </a:cubicBezTo>
                  <a:cubicBezTo>
                    <a:pt x="306" y="1485"/>
                    <a:pt x="306" y="1553"/>
                    <a:pt x="306" y="1621"/>
                  </a:cubicBezTo>
                  <a:cubicBezTo>
                    <a:pt x="314" y="1697"/>
                    <a:pt x="314" y="1774"/>
                    <a:pt x="340" y="1850"/>
                  </a:cubicBezTo>
                  <a:cubicBezTo>
                    <a:pt x="357" y="1901"/>
                    <a:pt x="391" y="1952"/>
                    <a:pt x="416" y="2003"/>
                  </a:cubicBezTo>
                  <a:cubicBezTo>
                    <a:pt x="450" y="2054"/>
                    <a:pt x="484" y="2105"/>
                    <a:pt x="501" y="2156"/>
                  </a:cubicBezTo>
                  <a:cubicBezTo>
                    <a:pt x="509" y="2206"/>
                    <a:pt x="501" y="2274"/>
                    <a:pt x="493" y="2342"/>
                  </a:cubicBezTo>
                  <a:cubicBezTo>
                    <a:pt x="476" y="2427"/>
                    <a:pt x="467" y="2520"/>
                    <a:pt x="501" y="2597"/>
                  </a:cubicBezTo>
                  <a:cubicBezTo>
                    <a:pt x="535" y="2673"/>
                    <a:pt x="620" y="2732"/>
                    <a:pt x="696" y="2783"/>
                  </a:cubicBezTo>
                  <a:cubicBezTo>
                    <a:pt x="739" y="2809"/>
                    <a:pt x="772" y="2834"/>
                    <a:pt x="798" y="2860"/>
                  </a:cubicBezTo>
                  <a:cubicBezTo>
                    <a:pt x="823" y="2885"/>
                    <a:pt x="849" y="2902"/>
                    <a:pt x="874" y="2927"/>
                  </a:cubicBezTo>
                  <a:cubicBezTo>
                    <a:pt x="942" y="2978"/>
                    <a:pt x="1002" y="3021"/>
                    <a:pt x="1035" y="3106"/>
                  </a:cubicBezTo>
                  <a:cubicBezTo>
                    <a:pt x="1044" y="3148"/>
                    <a:pt x="1052" y="3182"/>
                    <a:pt x="1061" y="3224"/>
                  </a:cubicBezTo>
                  <a:cubicBezTo>
                    <a:pt x="1078" y="3301"/>
                    <a:pt x="1095" y="3377"/>
                    <a:pt x="1197" y="3453"/>
                  </a:cubicBezTo>
                  <a:cubicBezTo>
                    <a:pt x="1163" y="3581"/>
                    <a:pt x="1163" y="3784"/>
                    <a:pt x="1163" y="3895"/>
                  </a:cubicBezTo>
                  <a:cubicBezTo>
                    <a:pt x="1163" y="3920"/>
                    <a:pt x="1163" y="3937"/>
                    <a:pt x="1154" y="3954"/>
                  </a:cubicBezTo>
                  <a:cubicBezTo>
                    <a:pt x="1146" y="3988"/>
                    <a:pt x="1137" y="4022"/>
                    <a:pt x="1163" y="4081"/>
                  </a:cubicBezTo>
                  <a:cubicBezTo>
                    <a:pt x="1180" y="4132"/>
                    <a:pt x="1222" y="4158"/>
                    <a:pt x="1256" y="4183"/>
                  </a:cubicBezTo>
                  <a:cubicBezTo>
                    <a:pt x="1290" y="4208"/>
                    <a:pt x="1307" y="4217"/>
                    <a:pt x="1307" y="4251"/>
                  </a:cubicBezTo>
                  <a:lnTo>
                    <a:pt x="1315" y="4276"/>
                  </a:lnTo>
                  <a:lnTo>
                    <a:pt x="1332" y="4285"/>
                  </a:lnTo>
                  <a:cubicBezTo>
                    <a:pt x="1358" y="4310"/>
                    <a:pt x="1400" y="4336"/>
                    <a:pt x="1443" y="4361"/>
                  </a:cubicBezTo>
                  <a:cubicBezTo>
                    <a:pt x="1578" y="4454"/>
                    <a:pt x="1646" y="4505"/>
                    <a:pt x="1638" y="4590"/>
                  </a:cubicBezTo>
                  <a:cubicBezTo>
                    <a:pt x="1607" y="4577"/>
                    <a:pt x="1578" y="4571"/>
                    <a:pt x="1550" y="4571"/>
                  </a:cubicBezTo>
                  <a:cubicBezTo>
                    <a:pt x="1508" y="4571"/>
                    <a:pt x="1470" y="4583"/>
                    <a:pt x="1434" y="4599"/>
                  </a:cubicBezTo>
                  <a:lnTo>
                    <a:pt x="1375" y="4624"/>
                  </a:lnTo>
                  <a:lnTo>
                    <a:pt x="1409" y="4683"/>
                  </a:lnTo>
                  <a:cubicBezTo>
                    <a:pt x="1451" y="4743"/>
                    <a:pt x="1510" y="4777"/>
                    <a:pt x="1553" y="4819"/>
                  </a:cubicBezTo>
                  <a:cubicBezTo>
                    <a:pt x="1655" y="4896"/>
                    <a:pt x="1697" y="4929"/>
                    <a:pt x="1663" y="5031"/>
                  </a:cubicBezTo>
                  <a:lnTo>
                    <a:pt x="1646" y="5082"/>
                  </a:lnTo>
                  <a:lnTo>
                    <a:pt x="1706" y="5099"/>
                  </a:lnTo>
                  <a:cubicBezTo>
                    <a:pt x="1723" y="5108"/>
                    <a:pt x="1740" y="5116"/>
                    <a:pt x="1765" y="5116"/>
                  </a:cubicBezTo>
                  <a:cubicBezTo>
                    <a:pt x="1824" y="5133"/>
                    <a:pt x="1901" y="5150"/>
                    <a:pt x="1926" y="5192"/>
                  </a:cubicBezTo>
                  <a:cubicBezTo>
                    <a:pt x="1926" y="5201"/>
                    <a:pt x="1918" y="5218"/>
                    <a:pt x="1918" y="5226"/>
                  </a:cubicBezTo>
                  <a:cubicBezTo>
                    <a:pt x="1901" y="5286"/>
                    <a:pt x="1875" y="5354"/>
                    <a:pt x="1909" y="5421"/>
                  </a:cubicBezTo>
                  <a:cubicBezTo>
                    <a:pt x="1977" y="5566"/>
                    <a:pt x="2232" y="5608"/>
                    <a:pt x="2418" y="5642"/>
                  </a:cubicBezTo>
                  <a:lnTo>
                    <a:pt x="2435" y="5642"/>
                  </a:lnTo>
                  <a:cubicBezTo>
                    <a:pt x="2444" y="5693"/>
                    <a:pt x="2461" y="5744"/>
                    <a:pt x="2469" y="5778"/>
                  </a:cubicBezTo>
                  <a:cubicBezTo>
                    <a:pt x="2478" y="5812"/>
                    <a:pt x="2495" y="5837"/>
                    <a:pt x="2495" y="5854"/>
                  </a:cubicBezTo>
                  <a:cubicBezTo>
                    <a:pt x="2495" y="5888"/>
                    <a:pt x="2478" y="5922"/>
                    <a:pt x="2469" y="5956"/>
                  </a:cubicBezTo>
                  <a:cubicBezTo>
                    <a:pt x="2452" y="5998"/>
                    <a:pt x="2444" y="6049"/>
                    <a:pt x="2444" y="6117"/>
                  </a:cubicBezTo>
                  <a:lnTo>
                    <a:pt x="2452" y="6151"/>
                  </a:lnTo>
                  <a:lnTo>
                    <a:pt x="2486" y="6168"/>
                  </a:lnTo>
                  <a:cubicBezTo>
                    <a:pt x="2639" y="6219"/>
                    <a:pt x="2825" y="6346"/>
                    <a:pt x="2936" y="6482"/>
                  </a:cubicBezTo>
                  <a:cubicBezTo>
                    <a:pt x="3020" y="6702"/>
                    <a:pt x="3029" y="6923"/>
                    <a:pt x="3037" y="7161"/>
                  </a:cubicBezTo>
                  <a:cubicBezTo>
                    <a:pt x="3046" y="7364"/>
                    <a:pt x="3054" y="7585"/>
                    <a:pt x="3114" y="7822"/>
                  </a:cubicBezTo>
                  <a:cubicBezTo>
                    <a:pt x="3122" y="7856"/>
                    <a:pt x="3131" y="7907"/>
                    <a:pt x="3131" y="7975"/>
                  </a:cubicBezTo>
                  <a:cubicBezTo>
                    <a:pt x="3114" y="8043"/>
                    <a:pt x="3105" y="8119"/>
                    <a:pt x="3105" y="8195"/>
                  </a:cubicBezTo>
                  <a:cubicBezTo>
                    <a:pt x="3114" y="8382"/>
                    <a:pt x="3097" y="8543"/>
                    <a:pt x="3071" y="8721"/>
                  </a:cubicBezTo>
                  <a:cubicBezTo>
                    <a:pt x="3071" y="8772"/>
                    <a:pt x="3063" y="8823"/>
                    <a:pt x="3054" y="8874"/>
                  </a:cubicBezTo>
                  <a:cubicBezTo>
                    <a:pt x="3037" y="9061"/>
                    <a:pt x="3054" y="9375"/>
                    <a:pt x="3105" y="9587"/>
                  </a:cubicBezTo>
                  <a:cubicBezTo>
                    <a:pt x="3122" y="9655"/>
                    <a:pt x="3156" y="9722"/>
                    <a:pt x="3190" y="9790"/>
                  </a:cubicBezTo>
                  <a:cubicBezTo>
                    <a:pt x="3224" y="9867"/>
                    <a:pt x="3266" y="9943"/>
                    <a:pt x="3275" y="10028"/>
                  </a:cubicBezTo>
                  <a:lnTo>
                    <a:pt x="3283" y="10113"/>
                  </a:lnTo>
                  <a:cubicBezTo>
                    <a:pt x="3292" y="10274"/>
                    <a:pt x="3309" y="10426"/>
                    <a:pt x="3377" y="10588"/>
                  </a:cubicBezTo>
                  <a:cubicBezTo>
                    <a:pt x="3411" y="10664"/>
                    <a:pt x="3462" y="10740"/>
                    <a:pt x="3504" y="10817"/>
                  </a:cubicBezTo>
                  <a:cubicBezTo>
                    <a:pt x="3555" y="10893"/>
                    <a:pt x="3606" y="10961"/>
                    <a:pt x="3631" y="11037"/>
                  </a:cubicBezTo>
                  <a:cubicBezTo>
                    <a:pt x="3657" y="11105"/>
                    <a:pt x="3674" y="11173"/>
                    <a:pt x="3699" y="11249"/>
                  </a:cubicBezTo>
                  <a:cubicBezTo>
                    <a:pt x="3716" y="11334"/>
                    <a:pt x="3742" y="11427"/>
                    <a:pt x="3775" y="11512"/>
                  </a:cubicBezTo>
                  <a:cubicBezTo>
                    <a:pt x="3818" y="11597"/>
                    <a:pt x="3843" y="11690"/>
                    <a:pt x="3869" y="11775"/>
                  </a:cubicBezTo>
                  <a:lnTo>
                    <a:pt x="3860" y="11775"/>
                  </a:lnTo>
                  <a:cubicBezTo>
                    <a:pt x="3869" y="11801"/>
                    <a:pt x="3886" y="11996"/>
                    <a:pt x="3894" y="12021"/>
                  </a:cubicBezTo>
                  <a:lnTo>
                    <a:pt x="4055" y="12132"/>
                  </a:lnTo>
                  <a:cubicBezTo>
                    <a:pt x="4047" y="12106"/>
                    <a:pt x="3971" y="11775"/>
                    <a:pt x="3962" y="11750"/>
                  </a:cubicBezTo>
                  <a:cubicBezTo>
                    <a:pt x="3945" y="11657"/>
                    <a:pt x="3920" y="11563"/>
                    <a:pt x="3869" y="11461"/>
                  </a:cubicBezTo>
                  <a:cubicBezTo>
                    <a:pt x="3835" y="11385"/>
                    <a:pt x="3818" y="11300"/>
                    <a:pt x="3792" y="11215"/>
                  </a:cubicBezTo>
                  <a:cubicBezTo>
                    <a:pt x="3775" y="11139"/>
                    <a:pt x="3758" y="11063"/>
                    <a:pt x="3725" y="10986"/>
                  </a:cubicBezTo>
                  <a:cubicBezTo>
                    <a:pt x="3691" y="10910"/>
                    <a:pt x="3640" y="10825"/>
                    <a:pt x="3597" y="10749"/>
                  </a:cubicBezTo>
                  <a:cubicBezTo>
                    <a:pt x="3546" y="10681"/>
                    <a:pt x="3504" y="10613"/>
                    <a:pt x="3470" y="10537"/>
                  </a:cubicBezTo>
                  <a:cubicBezTo>
                    <a:pt x="3411" y="10401"/>
                    <a:pt x="3402" y="10257"/>
                    <a:pt x="3385" y="10104"/>
                  </a:cubicBezTo>
                  <a:lnTo>
                    <a:pt x="3377" y="10011"/>
                  </a:lnTo>
                  <a:cubicBezTo>
                    <a:pt x="3368" y="9909"/>
                    <a:pt x="3326" y="9816"/>
                    <a:pt x="3283" y="9731"/>
                  </a:cubicBezTo>
                  <a:cubicBezTo>
                    <a:pt x="3250" y="9671"/>
                    <a:pt x="3224" y="9612"/>
                    <a:pt x="3207" y="9553"/>
                  </a:cubicBezTo>
                  <a:cubicBezTo>
                    <a:pt x="3165" y="9383"/>
                    <a:pt x="3139" y="9078"/>
                    <a:pt x="3165" y="8883"/>
                  </a:cubicBezTo>
                  <a:cubicBezTo>
                    <a:pt x="3165" y="8832"/>
                    <a:pt x="3173" y="8781"/>
                    <a:pt x="3182" y="8730"/>
                  </a:cubicBezTo>
                  <a:cubicBezTo>
                    <a:pt x="3199" y="8560"/>
                    <a:pt x="3224" y="8382"/>
                    <a:pt x="3207" y="8195"/>
                  </a:cubicBezTo>
                  <a:cubicBezTo>
                    <a:pt x="3207" y="8119"/>
                    <a:pt x="3216" y="8060"/>
                    <a:pt x="3233" y="7992"/>
                  </a:cubicBezTo>
                  <a:lnTo>
                    <a:pt x="3241" y="7983"/>
                  </a:lnTo>
                  <a:lnTo>
                    <a:pt x="3241" y="7975"/>
                  </a:lnTo>
                  <a:cubicBezTo>
                    <a:pt x="3241" y="7890"/>
                    <a:pt x="3233" y="7831"/>
                    <a:pt x="3216" y="7788"/>
                  </a:cubicBezTo>
                  <a:cubicBezTo>
                    <a:pt x="3156" y="7568"/>
                    <a:pt x="3148" y="7356"/>
                    <a:pt x="3148" y="7152"/>
                  </a:cubicBezTo>
                  <a:cubicBezTo>
                    <a:pt x="3139" y="6906"/>
                    <a:pt x="3131" y="6677"/>
                    <a:pt x="3029" y="6431"/>
                  </a:cubicBezTo>
                  <a:lnTo>
                    <a:pt x="3020" y="6422"/>
                  </a:lnTo>
                  <a:cubicBezTo>
                    <a:pt x="2902" y="6278"/>
                    <a:pt x="2724" y="6143"/>
                    <a:pt x="2554" y="6075"/>
                  </a:cubicBezTo>
                  <a:cubicBezTo>
                    <a:pt x="2554" y="6041"/>
                    <a:pt x="2562" y="6015"/>
                    <a:pt x="2571" y="5990"/>
                  </a:cubicBezTo>
                  <a:cubicBezTo>
                    <a:pt x="2579" y="5947"/>
                    <a:pt x="2596" y="5905"/>
                    <a:pt x="2596" y="5854"/>
                  </a:cubicBezTo>
                  <a:cubicBezTo>
                    <a:pt x="2596" y="5820"/>
                    <a:pt x="2588" y="5778"/>
                    <a:pt x="2571" y="5744"/>
                  </a:cubicBezTo>
                  <a:cubicBezTo>
                    <a:pt x="2554" y="5701"/>
                    <a:pt x="2537" y="5651"/>
                    <a:pt x="2545" y="5608"/>
                  </a:cubicBezTo>
                  <a:lnTo>
                    <a:pt x="2554" y="5557"/>
                  </a:lnTo>
                  <a:lnTo>
                    <a:pt x="2503" y="5540"/>
                  </a:lnTo>
                  <a:cubicBezTo>
                    <a:pt x="2478" y="5540"/>
                    <a:pt x="2452" y="5532"/>
                    <a:pt x="2427" y="5532"/>
                  </a:cubicBezTo>
                  <a:cubicBezTo>
                    <a:pt x="2299" y="5506"/>
                    <a:pt x="2045" y="5464"/>
                    <a:pt x="2003" y="5379"/>
                  </a:cubicBezTo>
                  <a:cubicBezTo>
                    <a:pt x="1994" y="5345"/>
                    <a:pt x="2003" y="5303"/>
                    <a:pt x="2019" y="5260"/>
                  </a:cubicBezTo>
                  <a:cubicBezTo>
                    <a:pt x="2028" y="5218"/>
                    <a:pt x="2045" y="5175"/>
                    <a:pt x="2028" y="5142"/>
                  </a:cubicBezTo>
                  <a:cubicBezTo>
                    <a:pt x="1977" y="5065"/>
                    <a:pt x="1875" y="5031"/>
                    <a:pt x="1790" y="5006"/>
                  </a:cubicBezTo>
                  <a:lnTo>
                    <a:pt x="1782" y="5006"/>
                  </a:lnTo>
                  <a:cubicBezTo>
                    <a:pt x="1807" y="4862"/>
                    <a:pt x="1706" y="4794"/>
                    <a:pt x="1621" y="4726"/>
                  </a:cubicBezTo>
                  <a:cubicBezTo>
                    <a:pt x="1604" y="4717"/>
                    <a:pt x="1578" y="4700"/>
                    <a:pt x="1561" y="4683"/>
                  </a:cubicBezTo>
                  <a:cubicBezTo>
                    <a:pt x="1587" y="4683"/>
                    <a:pt x="1604" y="4692"/>
                    <a:pt x="1629" y="4709"/>
                  </a:cubicBezTo>
                  <a:lnTo>
                    <a:pt x="1680" y="4743"/>
                  </a:lnTo>
                  <a:lnTo>
                    <a:pt x="1714" y="4692"/>
                  </a:lnTo>
                  <a:cubicBezTo>
                    <a:pt x="1833" y="4480"/>
                    <a:pt x="1629" y="4353"/>
                    <a:pt x="1502" y="4268"/>
                  </a:cubicBezTo>
                  <a:cubicBezTo>
                    <a:pt x="1468" y="4251"/>
                    <a:pt x="1434" y="4234"/>
                    <a:pt x="1417" y="4208"/>
                  </a:cubicBezTo>
                  <a:cubicBezTo>
                    <a:pt x="1392" y="4141"/>
                    <a:pt x="1349" y="4115"/>
                    <a:pt x="1315" y="4090"/>
                  </a:cubicBezTo>
                  <a:cubicBezTo>
                    <a:pt x="1290" y="4073"/>
                    <a:pt x="1273" y="4064"/>
                    <a:pt x="1264" y="4047"/>
                  </a:cubicBezTo>
                  <a:cubicBezTo>
                    <a:pt x="1256" y="4005"/>
                    <a:pt x="1256" y="4005"/>
                    <a:pt x="1264" y="3979"/>
                  </a:cubicBezTo>
                  <a:cubicBezTo>
                    <a:pt x="1264" y="3962"/>
                    <a:pt x="1273" y="3937"/>
                    <a:pt x="1273" y="3886"/>
                  </a:cubicBezTo>
                  <a:cubicBezTo>
                    <a:pt x="1273" y="3776"/>
                    <a:pt x="1281" y="3547"/>
                    <a:pt x="1315" y="3445"/>
                  </a:cubicBezTo>
                  <a:lnTo>
                    <a:pt x="1332" y="3394"/>
                  </a:lnTo>
                  <a:lnTo>
                    <a:pt x="1290" y="3377"/>
                  </a:lnTo>
                  <a:cubicBezTo>
                    <a:pt x="1197" y="3326"/>
                    <a:pt x="1188" y="3284"/>
                    <a:pt x="1171" y="3199"/>
                  </a:cubicBezTo>
                  <a:cubicBezTo>
                    <a:pt x="1163" y="3165"/>
                    <a:pt x="1154" y="3114"/>
                    <a:pt x="1137" y="3063"/>
                  </a:cubicBezTo>
                  <a:cubicBezTo>
                    <a:pt x="1095" y="2953"/>
                    <a:pt x="1010" y="2894"/>
                    <a:pt x="942" y="2834"/>
                  </a:cubicBezTo>
                  <a:cubicBezTo>
                    <a:pt x="925" y="2817"/>
                    <a:pt x="900" y="2800"/>
                    <a:pt x="874" y="2783"/>
                  </a:cubicBezTo>
                  <a:cubicBezTo>
                    <a:pt x="840" y="2749"/>
                    <a:pt x="798" y="2715"/>
                    <a:pt x="755" y="2690"/>
                  </a:cubicBezTo>
                  <a:cubicBezTo>
                    <a:pt x="696" y="2648"/>
                    <a:pt x="628" y="2597"/>
                    <a:pt x="603" y="2546"/>
                  </a:cubicBezTo>
                  <a:cubicBezTo>
                    <a:pt x="577" y="2503"/>
                    <a:pt x="586" y="2435"/>
                    <a:pt x="603" y="2359"/>
                  </a:cubicBezTo>
                  <a:cubicBezTo>
                    <a:pt x="611" y="2283"/>
                    <a:pt x="620" y="2206"/>
                    <a:pt x="603" y="2139"/>
                  </a:cubicBezTo>
                  <a:cubicBezTo>
                    <a:pt x="586" y="2062"/>
                    <a:pt x="552" y="2003"/>
                    <a:pt x="509" y="1943"/>
                  </a:cubicBezTo>
                  <a:cubicBezTo>
                    <a:pt x="484" y="1901"/>
                    <a:pt x="459" y="1859"/>
                    <a:pt x="442" y="1816"/>
                  </a:cubicBezTo>
                  <a:cubicBezTo>
                    <a:pt x="425" y="1757"/>
                    <a:pt x="425" y="1689"/>
                    <a:pt x="425" y="1621"/>
                  </a:cubicBezTo>
                  <a:cubicBezTo>
                    <a:pt x="416" y="1545"/>
                    <a:pt x="416" y="1468"/>
                    <a:pt x="399" y="1392"/>
                  </a:cubicBezTo>
                  <a:cubicBezTo>
                    <a:pt x="382" y="1333"/>
                    <a:pt x="357" y="1290"/>
                    <a:pt x="340" y="1248"/>
                  </a:cubicBezTo>
                  <a:cubicBezTo>
                    <a:pt x="314" y="1188"/>
                    <a:pt x="289" y="1129"/>
                    <a:pt x="280" y="1027"/>
                  </a:cubicBezTo>
                  <a:cubicBezTo>
                    <a:pt x="280" y="993"/>
                    <a:pt x="280" y="959"/>
                    <a:pt x="280" y="926"/>
                  </a:cubicBezTo>
                  <a:cubicBezTo>
                    <a:pt x="280" y="815"/>
                    <a:pt x="289" y="679"/>
                    <a:pt x="162" y="612"/>
                  </a:cubicBezTo>
                  <a:cubicBezTo>
                    <a:pt x="162" y="569"/>
                    <a:pt x="153" y="527"/>
                    <a:pt x="145" y="484"/>
                  </a:cubicBezTo>
                  <a:cubicBezTo>
                    <a:pt x="221" y="400"/>
                    <a:pt x="187" y="281"/>
                    <a:pt x="128" y="162"/>
                  </a:cubicBezTo>
                  <a:lnTo>
                    <a:pt x="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109"/>
            <p:cNvSpPr/>
            <p:nvPr/>
          </p:nvSpPr>
          <p:spPr>
            <a:xfrm>
              <a:off x="-646176" y="3053262"/>
              <a:ext cx="357871" cy="680888"/>
            </a:xfrm>
            <a:custGeom>
              <a:rect b="b" l="l" r="r" t="t"/>
              <a:pathLst>
                <a:path extrusionOk="0" h="20063" w="10545">
                  <a:moveTo>
                    <a:pt x="9917" y="1"/>
                  </a:moveTo>
                  <a:cubicBezTo>
                    <a:pt x="9959" y="85"/>
                    <a:pt x="9968" y="264"/>
                    <a:pt x="9959" y="391"/>
                  </a:cubicBezTo>
                  <a:cubicBezTo>
                    <a:pt x="9951" y="425"/>
                    <a:pt x="9951" y="459"/>
                    <a:pt x="9951" y="501"/>
                  </a:cubicBezTo>
                  <a:cubicBezTo>
                    <a:pt x="9934" y="713"/>
                    <a:pt x="10002" y="823"/>
                    <a:pt x="10078" y="942"/>
                  </a:cubicBezTo>
                  <a:cubicBezTo>
                    <a:pt x="10112" y="1002"/>
                    <a:pt x="10146" y="1061"/>
                    <a:pt x="10180" y="1137"/>
                  </a:cubicBezTo>
                  <a:cubicBezTo>
                    <a:pt x="10231" y="1281"/>
                    <a:pt x="10188" y="1409"/>
                    <a:pt x="10146" y="1553"/>
                  </a:cubicBezTo>
                  <a:cubicBezTo>
                    <a:pt x="10121" y="1638"/>
                    <a:pt x="10087" y="1723"/>
                    <a:pt x="10087" y="1816"/>
                  </a:cubicBezTo>
                  <a:cubicBezTo>
                    <a:pt x="10070" y="2028"/>
                    <a:pt x="10163" y="2189"/>
                    <a:pt x="10256" y="2342"/>
                  </a:cubicBezTo>
                  <a:cubicBezTo>
                    <a:pt x="10333" y="2469"/>
                    <a:pt x="10400" y="2596"/>
                    <a:pt x="10417" y="2741"/>
                  </a:cubicBezTo>
                  <a:cubicBezTo>
                    <a:pt x="10434" y="2936"/>
                    <a:pt x="10426" y="3267"/>
                    <a:pt x="10400" y="3479"/>
                  </a:cubicBezTo>
                  <a:cubicBezTo>
                    <a:pt x="10384" y="3580"/>
                    <a:pt x="10350" y="3665"/>
                    <a:pt x="10307" y="3759"/>
                  </a:cubicBezTo>
                  <a:cubicBezTo>
                    <a:pt x="10265" y="3860"/>
                    <a:pt x="10214" y="3979"/>
                    <a:pt x="10205" y="4132"/>
                  </a:cubicBezTo>
                  <a:cubicBezTo>
                    <a:pt x="10197" y="4386"/>
                    <a:pt x="10078" y="5353"/>
                    <a:pt x="9781" y="5608"/>
                  </a:cubicBezTo>
                  <a:cubicBezTo>
                    <a:pt x="9747" y="5642"/>
                    <a:pt x="9713" y="5659"/>
                    <a:pt x="9671" y="5659"/>
                  </a:cubicBezTo>
                  <a:cubicBezTo>
                    <a:pt x="9637" y="5608"/>
                    <a:pt x="9603" y="5599"/>
                    <a:pt x="9569" y="5582"/>
                  </a:cubicBezTo>
                  <a:cubicBezTo>
                    <a:pt x="9552" y="5582"/>
                    <a:pt x="9544" y="5574"/>
                    <a:pt x="9535" y="5565"/>
                  </a:cubicBezTo>
                  <a:cubicBezTo>
                    <a:pt x="9527" y="5548"/>
                    <a:pt x="9510" y="5523"/>
                    <a:pt x="9501" y="5489"/>
                  </a:cubicBezTo>
                  <a:cubicBezTo>
                    <a:pt x="9484" y="5455"/>
                    <a:pt x="9467" y="5421"/>
                    <a:pt x="9450" y="5396"/>
                  </a:cubicBezTo>
                  <a:cubicBezTo>
                    <a:pt x="9408" y="5353"/>
                    <a:pt x="9366" y="5311"/>
                    <a:pt x="9315" y="5269"/>
                  </a:cubicBezTo>
                  <a:cubicBezTo>
                    <a:pt x="9264" y="5218"/>
                    <a:pt x="9204" y="5167"/>
                    <a:pt x="9153" y="5107"/>
                  </a:cubicBezTo>
                  <a:cubicBezTo>
                    <a:pt x="9111" y="5065"/>
                    <a:pt x="9094" y="5014"/>
                    <a:pt x="9069" y="4963"/>
                  </a:cubicBezTo>
                  <a:cubicBezTo>
                    <a:pt x="9043" y="4895"/>
                    <a:pt x="9018" y="4836"/>
                    <a:pt x="8967" y="4785"/>
                  </a:cubicBezTo>
                  <a:cubicBezTo>
                    <a:pt x="8874" y="4666"/>
                    <a:pt x="8721" y="4573"/>
                    <a:pt x="8594" y="4522"/>
                  </a:cubicBezTo>
                  <a:lnTo>
                    <a:pt x="8594" y="4471"/>
                  </a:lnTo>
                  <a:lnTo>
                    <a:pt x="8594" y="4395"/>
                  </a:lnTo>
                  <a:lnTo>
                    <a:pt x="8594" y="4352"/>
                  </a:lnTo>
                  <a:lnTo>
                    <a:pt x="8551" y="4344"/>
                  </a:lnTo>
                  <a:cubicBezTo>
                    <a:pt x="8509" y="4335"/>
                    <a:pt x="8441" y="4284"/>
                    <a:pt x="8382" y="4242"/>
                  </a:cubicBezTo>
                  <a:cubicBezTo>
                    <a:pt x="8348" y="4225"/>
                    <a:pt x="8314" y="4200"/>
                    <a:pt x="8288" y="4183"/>
                  </a:cubicBezTo>
                  <a:cubicBezTo>
                    <a:pt x="8220" y="4140"/>
                    <a:pt x="8186" y="4089"/>
                    <a:pt x="8212" y="4022"/>
                  </a:cubicBezTo>
                  <a:lnTo>
                    <a:pt x="8237" y="3903"/>
                  </a:lnTo>
                  <a:lnTo>
                    <a:pt x="8178" y="3894"/>
                  </a:lnTo>
                  <a:cubicBezTo>
                    <a:pt x="8144" y="3894"/>
                    <a:pt x="8102" y="3886"/>
                    <a:pt x="8093" y="3852"/>
                  </a:cubicBezTo>
                  <a:cubicBezTo>
                    <a:pt x="8085" y="3818"/>
                    <a:pt x="8102" y="3767"/>
                    <a:pt x="8152" y="3733"/>
                  </a:cubicBezTo>
                  <a:cubicBezTo>
                    <a:pt x="8152" y="3733"/>
                    <a:pt x="8161" y="3733"/>
                    <a:pt x="8161" y="3725"/>
                  </a:cubicBezTo>
                  <a:lnTo>
                    <a:pt x="8102" y="3631"/>
                  </a:lnTo>
                  <a:cubicBezTo>
                    <a:pt x="8102" y="3631"/>
                    <a:pt x="8093" y="3640"/>
                    <a:pt x="8085" y="3648"/>
                  </a:cubicBezTo>
                  <a:cubicBezTo>
                    <a:pt x="8066" y="3661"/>
                    <a:pt x="8047" y="3669"/>
                    <a:pt x="8022" y="3669"/>
                  </a:cubicBezTo>
                  <a:cubicBezTo>
                    <a:pt x="8013" y="3669"/>
                    <a:pt x="8003" y="3667"/>
                    <a:pt x="7991" y="3665"/>
                  </a:cubicBezTo>
                  <a:cubicBezTo>
                    <a:pt x="7991" y="3665"/>
                    <a:pt x="7991" y="3657"/>
                    <a:pt x="7991" y="3648"/>
                  </a:cubicBezTo>
                  <a:lnTo>
                    <a:pt x="7991" y="3589"/>
                  </a:lnTo>
                  <a:lnTo>
                    <a:pt x="7932" y="3597"/>
                  </a:lnTo>
                  <a:cubicBezTo>
                    <a:pt x="7928" y="3598"/>
                    <a:pt x="7924" y="3598"/>
                    <a:pt x="7919" y="3598"/>
                  </a:cubicBezTo>
                  <a:cubicBezTo>
                    <a:pt x="7810" y="3598"/>
                    <a:pt x="7497" y="3509"/>
                    <a:pt x="7440" y="3419"/>
                  </a:cubicBezTo>
                  <a:cubicBezTo>
                    <a:pt x="7431" y="3402"/>
                    <a:pt x="7431" y="3402"/>
                    <a:pt x="7440" y="3394"/>
                  </a:cubicBezTo>
                  <a:lnTo>
                    <a:pt x="7474" y="3334"/>
                  </a:lnTo>
                  <a:lnTo>
                    <a:pt x="7406" y="3317"/>
                  </a:lnTo>
                  <a:cubicBezTo>
                    <a:pt x="7347" y="3300"/>
                    <a:pt x="7279" y="3283"/>
                    <a:pt x="7219" y="3267"/>
                  </a:cubicBezTo>
                  <a:cubicBezTo>
                    <a:pt x="7092" y="3241"/>
                    <a:pt x="6965" y="3216"/>
                    <a:pt x="6855" y="3165"/>
                  </a:cubicBezTo>
                  <a:lnTo>
                    <a:pt x="6787" y="3131"/>
                  </a:lnTo>
                  <a:lnTo>
                    <a:pt x="6778" y="3207"/>
                  </a:lnTo>
                  <a:cubicBezTo>
                    <a:pt x="6778" y="3241"/>
                    <a:pt x="6770" y="3275"/>
                    <a:pt x="6770" y="3300"/>
                  </a:cubicBezTo>
                  <a:lnTo>
                    <a:pt x="6770" y="3326"/>
                  </a:lnTo>
                  <a:lnTo>
                    <a:pt x="6770" y="3334"/>
                  </a:lnTo>
                  <a:cubicBezTo>
                    <a:pt x="6787" y="3419"/>
                    <a:pt x="6812" y="3504"/>
                    <a:pt x="6829" y="3589"/>
                  </a:cubicBezTo>
                  <a:cubicBezTo>
                    <a:pt x="6838" y="3614"/>
                    <a:pt x="6846" y="3648"/>
                    <a:pt x="6855" y="3674"/>
                  </a:cubicBezTo>
                  <a:lnTo>
                    <a:pt x="6804" y="3631"/>
                  </a:lnTo>
                  <a:lnTo>
                    <a:pt x="6863" y="3750"/>
                  </a:lnTo>
                  <a:cubicBezTo>
                    <a:pt x="6872" y="3767"/>
                    <a:pt x="6872" y="3784"/>
                    <a:pt x="6880" y="3792"/>
                  </a:cubicBezTo>
                  <a:lnTo>
                    <a:pt x="6880" y="3809"/>
                  </a:lnTo>
                  <a:lnTo>
                    <a:pt x="6889" y="3818"/>
                  </a:lnTo>
                  <a:cubicBezTo>
                    <a:pt x="6905" y="3835"/>
                    <a:pt x="6914" y="3843"/>
                    <a:pt x="6922" y="3852"/>
                  </a:cubicBezTo>
                  <a:lnTo>
                    <a:pt x="6973" y="3954"/>
                  </a:lnTo>
                  <a:cubicBezTo>
                    <a:pt x="6982" y="3962"/>
                    <a:pt x="6982" y="3971"/>
                    <a:pt x="6990" y="3979"/>
                  </a:cubicBezTo>
                  <a:cubicBezTo>
                    <a:pt x="7007" y="4047"/>
                    <a:pt x="6990" y="4106"/>
                    <a:pt x="6982" y="4174"/>
                  </a:cubicBezTo>
                  <a:cubicBezTo>
                    <a:pt x="6973" y="4200"/>
                    <a:pt x="6973" y="4225"/>
                    <a:pt x="6965" y="4251"/>
                  </a:cubicBezTo>
                  <a:lnTo>
                    <a:pt x="6965" y="4259"/>
                  </a:lnTo>
                  <a:lnTo>
                    <a:pt x="6965" y="4268"/>
                  </a:lnTo>
                  <a:cubicBezTo>
                    <a:pt x="6973" y="4318"/>
                    <a:pt x="6982" y="4378"/>
                    <a:pt x="6982" y="4437"/>
                  </a:cubicBezTo>
                  <a:lnTo>
                    <a:pt x="6982" y="4446"/>
                  </a:lnTo>
                  <a:cubicBezTo>
                    <a:pt x="6990" y="4471"/>
                    <a:pt x="6999" y="4488"/>
                    <a:pt x="7007" y="4514"/>
                  </a:cubicBezTo>
                  <a:cubicBezTo>
                    <a:pt x="7016" y="4556"/>
                    <a:pt x="7033" y="4590"/>
                    <a:pt x="7041" y="4641"/>
                  </a:cubicBezTo>
                  <a:cubicBezTo>
                    <a:pt x="7050" y="4700"/>
                    <a:pt x="7041" y="4776"/>
                    <a:pt x="7024" y="4853"/>
                  </a:cubicBezTo>
                  <a:cubicBezTo>
                    <a:pt x="7016" y="4921"/>
                    <a:pt x="7007" y="4997"/>
                    <a:pt x="7016" y="5065"/>
                  </a:cubicBezTo>
                  <a:cubicBezTo>
                    <a:pt x="7024" y="5328"/>
                    <a:pt x="6973" y="5481"/>
                    <a:pt x="6795" y="5684"/>
                  </a:cubicBezTo>
                  <a:cubicBezTo>
                    <a:pt x="6761" y="5718"/>
                    <a:pt x="6727" y="5744"/>
                    <a:pt x="6702" y="5777"/>
                  </a:cubicBezTo>
                  <a:cubicBezTo>
                    <a:pt x="6634" y="5837"/>
                    <a:pt x="6566" y="5896"/>
                    <a:pt x="6524" y="6007"/>
                  </a:cubicBezTo>
                  <a:cubicBezTo>
                    <a:pt x="6498" y="6057"/>
                    <a:pt x="6507" y="6108"/>
                    <a:pt x="6507" y="6151"/>
                  </a:cubicBezTo>
                  <a:cubicBezTo>
                    <a:pt x="6507" y="6168"/>
                    <a:pt x="6515" y="6202"/>
                    <a:pt x="6507" y="6210"/>
                  </a:cubicBezTo>
                  <a:lnTo>
                    <a:pt x="6481" y="6210"/>
                  </a:lnTo>
                  <a:cubicBezTo>
                    <a:pt x="6481" y="6202"/>
                    <a:pt x="6473" y="6185"/>
                    <a:pt x="6473" y="6176"/>
                  </a:cubicBezTo>
                  <a:cubicBezTo>
                    <a:pt x="6464" y="6168"/>
                    <a:pt x="6464" y="6159"/>
                    <a:pt x="6456" y="6142"/>
                  </a:cubicBezTo>
                  <a:lnTo>
                    <a:pt x="6456" y="6083"/>
                  </a:lnTo>
                  <a:lnTo>
                    <a:pt x="6397" y="6091"/>
                  </a:lnTo>
                  <a:cubicBezTo>
                    <a:pt x="6388" y="6094"/>
                    <a:pt x="6380" y="6095"/>
                    <a:pt x="6371" y="6095"/>
                  </a:cubicBezTo>
                  <a:cubicBezTo>
                    <a:pt x="6354" y="6095"/>
                    <a:pt x="6337" y="6091"/>
                    <a:pt x="6320" y="6091"/>
                  </a:cubicBezTo>
                  <a:cubicBezTo>
                    <a:pt x="6303" y="6091"/>
                    <a:pt x="6295" y="6083"/>
                    <a:pt x="6278" y="6083"/>
                  </a:cubicBezTo>
                  <a:cubicBezTo>
                    <a:pt x="6269" y="5981"/>
                    <a:pt x="6261" y="5896"/>
                    <a:pt x="6244" y="5828"/>
                  </a:cubicBezTo>
                  <a:lnTo>
                    <a:pt x="6227" y="5769"/>
                  </a:lnTo>
                  <a:lnTo>
                    <a:pt x="6167" y="5786"/>
                  </a:lnTo>
                  <a:cubicBezTo>
                    <a:pt x="6117" y="5811"/>
                    <a:pt x="6049" y="5828"/>
                    <a:pt x="5981" y="5845"/>
                  </a:cubicBezTo>
                  <a:cubicBezTo>
                    <a:pt x="5904" y="5871"/>
                    <a:pt x="5837" y="5888"/>
                    <a:pt x="5794" y="5905"/>
                  </a:cubicBezTo>
                  <a:cubicBezTo>
                    <a:pt x="5752" y="5930"/>
                    <a:pt x="5726" y="5930"/>
                    <a:pt x="5701" y="5939"/>
                  </a:cubicBezTo>
                  <a:cubicBezTo>
                    <a:pt x="5650" y="5947"/>
                    <a:pt x="5608" y="5964"/>
                    <a:pt x="5548" y="6032"/>
                  </a:cubicBezTo>
                  <a:lnTo>
                    <a:pt x="5506" y="6066"/>
                  </a:lnTo>
                  <a:lnTo>
                    <a:pt x="5540" y="6100"/>
                  </a:lnTo>
                  <a:cubicBezTo>
                    <a:pt x="5726" y="6320"/>
                    <a:pt x="5531" y="6872"/>
                    <a:pt x="5421" y="7203"/>
                  </a:cubicBezTo>
                  <a:cubicBezTo>
                    <a:pt x="5379" y="7304"/>
                    <a:pt x="5353" y="7398"/>
                    <a:pt x="5336" y="7457"/>
                  </a:cubicBezTo>
                  <a:cubicBezTo>
                    <a:pt x="5319" y="7517"/>
                    <a:pt x="5311" y="7567"/>
                    <a:pt x="5311" y="7610"/>
                  </a:cubicBezTo>
                  <a:cubicBezTo>
                    <a:pt x="5285" y="7737"/>
                    <a:pt x="5277" y="7788"/>
                    <a:pt x="5158" y="7924"/>
                  </a:cubicBezTo>
                  <a:cubicBezTo>
                    <a:pt x="5124" y="7958"/>
                    <a:pt x="5090" y="8000"/>
                    <a:pt x="5056" y="8042"/>
                  </a:cubicBezTo>
                  <a:cubicBezTo>
                    <a:pt x="4997" y="8127"/>
                    <a:pt x="4920" y="8212"/>
                    <a:pt x="4853" y="8263"/>
                  </a:cubicBezTo>
                  <a:cubicBezTo>
                    <a:pt x="4844" y="8263"/>
                    <a:pt x="4844" y="8255"/>
                    <a:pt x="4844" y="8255"/>
                  </a:cubicBezTo>
                  <a:lnTo>
                    <a:pt x="4827" y="8229"/>
                  </a:lnTo>
                  <a:lnTo>
                    <a:pt x="4802" y="8221"/>
                  </a:lnTo>
                  <a:lnTo>
                    <a:pt x="4785" y="8221"/>
                  </a:lnTo>
                  <a:cubicBezTo>
                    <a:pt x="4768" y="8195"/>
                    <a:pt x="4793" y="8110"/>
                    <a:pt x="4810" y="8051"/>
                  </a:cubicBezTo>
                  <a:cubicBezTo>
                    <a:pt x="4853" y="7915"/>
                    <a:pt x="4912" y="7729"/>
                    <a:pt x="4759" y="7627"/>
                  </a:cubicBezTo>
                  <a:cubicBezTo>
                    <a:pt x="4705" y="7595"/>
                    <a:pt x="4645" y="7585"/>
                    <a:pt x="4582" y="7585"/>
                  </a:cubicBezTo>
                  <a:cubicBezTo>
                    <a:pt x="4525" y="7585"/>
                    <a:pt x="4467" y="7593"/>
                    <a:pt x="4411" y="7601"/>
                  </a:cubicBezTo>
                  <a:lnTo>
                    <a:pt x="4386" y="7601"/>
                  </a:lnTo>
                  <a:lnTo>
                    <a:pt x="4369" y="7627"/>
                  </a:lnTo>
                  <a:cubicBezTo>
                    <a:pt x="4267" y="7813"/>
                    <a:pt x="4208" y="8017"/>
                    <a:pt x="4140" y="8212"/>
                  </a:cubicBezTo>
                  <a:cubicBezTo>
                    <a:pt x="4072" y="8407"/>
                    <a:pt x="4004" y="8619"/>
                    <a:pt x="3894" y="8814"/>
                  </a:cubicBezTo>
                  <a:cubicBezTo>
                    <a:pt x="3818" y="8967"/>
                    <a:pt x="3724" y="9103"/>
                    <a:pt x="3640" y="9239"/>
                  </a:cubicBezTo>
                  <a:cubicBezTo>
                    <a:pt x="3521" y="9425"/>
                    <a:pt x="3394" y="9629"/>
                    <a:pt x="3292" y="9849"/>
                  </a:cubicBezTo>
                  <a:cubicBezTo>
                    <a:pt x="3266" y="9900"/>
                    <a:pt x="3241" y="9960"/>
                    <a:pt x="3224" y="10019"/>
                  </a:cubicBezTo>
                  <a:cubicBezTo>
                    <a:pt x="3164" y="10197"/>
                    <a:pt x="3088" y="10401"/>
                    <a:pt x="2935" y="10452"/>
                  </a:cubicBezTo>
                  <a:cubicBezTo>
                    <a:pt x="2922" y="10455"/>
                    <a:pt x="2907" y="10457"/>
                    <a:pt x="2889" y="10457"/>
                  </a:cubicBezTo>
                  <a:cubicBezTo>
                    <a:pt x="2830" y="10457"/>
                    <a:pt x="2751" y="10437"/>
                    <a:pt x="2672" y="10418"/>
                  </a:cubicBezTo>
                  <a:cubicBezTo>
                    <a:pt x="2576" y="10394"/>
                    <a:pt x="2476" y="10370"/>
                    <a:pt x="2381" y="10370"/>
                  </a:cubicBezTo>
                  <a:cubicBezTo>
                    <a:pt x="2341" y="10370"/>
                    <a:pt x="2303" y="10374"/>
                    <a:pt x="2265" y="10384"/>
                  </a:cubicBezTo>
                  <a:cubicBezTo>
                    <a:pt x="2130" y="10426"/>
                    <a:pt x="1782" y="10613"/>
                    <a:pt x="1680" y="10732"/>
                  </a:cubicBezTo>
                  <a:cubicBezTo>
                    <a:pt x="1553" y="10876"/>
                    <a:pt x="1476" y="11020"/>
                    <a:pt x="1400" y="11156"/>
                  </a:cubicBezTo>
                  <a:cubicBezTo>
                    <a:pt x="1315" y="11317"/>
                    <a:pt x="1222" y="11478"/>
                    <a:pt x="1069" y="11648"/>
                  </a:cubicBezTo>
                  <a:cubicBezTo>
                    <a:pt x="789" y="11936"/>
                    <a:pt x="0" y="13056"/>
                    <a:pt x="204" y="13556"/>
                  </a:cubicBezTo>
                  <a:cubicBezTo>
                    <a:pt x="263" y="13701"/>
                    <a:pt x="391" y="13777"/>
                    <a:pt x="586" y="13785"/>
                  </a:cubicBezTo>
                  <a:cubicBezTo>
                    <a:pt x="713" y="13794"/>
                    <a:pt x="950" y="13989"/>
                    <a:pt x="1154" y="14159"/>
                  </a:cubicBezTo>
                  <a:cubicBezTo>
                    <a:pt x="1264" y="14244"/>
                    <a:pt x="1366" y="14337"/>
                    <a:pt x="1468" y="14405"/>
                  </a:cubicBezTo>
                  <a:lnTo>
                    <a:pt x="1510" y="14422"/>
                  </a:lnTo>
                  <a:cubicBezTo>
                    <a:pt x="1602" y="14441"/>
                    <a:pt x="1699" y="14461"/>
                    <a:pt x="1802" y="14461"/>
                  </a:cubicBezTo>
                  <a:cubicBezTo>
                    <a:pt x="1831" y="14461"/>
                    <a:pt x="1861" y="14459"/>
                    <a:pt x="1892" y="14456"/>
                  </a:cubicBezTo>
                  <a:cubicBezTo>
                    <a:pt x="2028" y="14430"/>
                    <a:pt x="2163" y="14396"/>
                    <a:pt x="2299" y="14362"/>
                  </a:cubicBezTo>
                  <a:cubicBezTo>
                    <a:pt x="2401" y="14337"/>
                    <a:pt x="2503" y="14311"/>
                    <a:pt x="2605" y="14294"/>
                  </a:cubicBezTo>
                  <a:lnTo>
                    <a:pt x="2664" y="14286"/>
                  </a:lnTo>
                  <a:cubicBezTo>
                    <a:pt x="2732" y="14269"/>
                    <a:pt x="2817" y="14252"/>
                    <a:pt x="2885" y="14227"/>
                  </a:cubicBezTo>
                  <a:cubicBezTo>
                    <a:pt x="2918" y="14231"/>
                    <a:pt x="2942" y="14233"/>
                    <a:pt x="2959" y="14233"/>
                  </a:cubicBezTo>
                  <a:cubicBezTo>
                    <a:pt x="2976" y="14233"/>
                    <a:pt x="2986" y="14231"/>
                    <a:pt x="2995" y="14227"/>
                  </a:cubicBezTo>
                  <a:cubicBezTo>
                    <a:pt x="3037" y="14218"/>
                    <a:pt x="3054" y="14184"/>
                    <a:pt x="3063" y="14159"/>
                  </a:cubicBezTo>
                  <a:cubicBezTo>
                    <a:pt x="3071" y="14133"/>
                    <a:pt x="3080" y="14125"/>
                    <a:pt x="3088" y="14125"/>
                  </a:cubicBezTo>
                  <a:cubicBezTo>
                    <a:pt x="3098" y="14122"/>
                    <a:pt x="3109" y="14121"/>
                    <a:pt x="3122" y="14121"/>
                  </a:cubicBezTo>
                  <a:cubicBezTo>
                    <a:pt x="3152" y="14121"/>
                    <a:pt x="3188" y="14127"/>
                    <a:pt x="3224" y="14133"/>
                  </a:cubicBezTo>
                  <a:cubicBezTo>
                    <a:pt x="3266" y="14142"/>
                    <a:pt x="3300" y="14150"/>
                    <a:pt x="3334" y="14150"/>
                  </a:cubicBezTo>
                  <a:cubicBezTo>
                    <a:pt x="3402" y="14142"/>
                    <a:pt x="3461" y="14125"/>
                    <a:pt x="3512" y="14108"/>
                  </a:cubicBezTo>
                  <a:cubicBezTo>
                    <a:pt x="3546" y="14099"/>
                    <a:pt x="3580" y="14082"/>
                    <a:pt x="3623" y="14082"/>
                  </a:cubicBezTo>
                  <a:cubicBezTo>
                    <a:pt x="3764" y="14060"/>
                    <a:pt x="3860" y="14052"/>
                    <a:pt x="3971" y="14052"/>
                  </a:cubicBezTo>
                  <a:cubicBezTo>
                    <a:pt x="4027" y="14052"/>
                    <a:pt x="4086" y="14054"/>
                    <a:pt x="4157" y="14057"/>
                  </a:cubicBezTo>
                  <a:cubicBezTo>
                    <a:pt x="4242" y="14057"/>
                    <a:pt x="4361" y="14065"/>
                    <a:pt x="4437" y="14065"/>
                  </a:cubicBezTo>
                  <a:lnTo>
                    <a:pt x="4505" y="14065"/>
                  </a:lnTo>
                  <a:cubicBezTo>
                    <a:pt x="4526" y="14067"/>
                    <a:pt x="4548" y="14069"/>
                    <a:pt x="4569" y="14069"/>
                  </a:cubicBezTo>
                  <a:cubicBezTo>
                    <a:pt x="4641" y="14069"/>
                    <a:pt x="4718" y="14052"/>
                    <a:pt x="4836" y="13981"/>
                  </a:cubicBezTo>
                  <a:cubicBezTo>
                    <a:pt x="4956" y="13909"/>
                    <a:pt x="5016" y="13875"/>
                    <a:pt x="5084" y="13875"/>
                  </a:cubicBezTo>
                  <a:cubicBezTo>
                    <a:pt x="5146" y="13875"/>
                    <a:pt x="5216" y="13903"/>
                    <a:pt x="5345" y="13955"/>
                  </a:cubicBezTo>
                  <a:cubicBezTo>
                    <a:pt x="5531" y="14031"/>
                    <a:pt x="5667" y="14031"/>
                    <a:pt x="5837" y="14031"/>
                  </a:cubicBezTo>
                  <a:lnTo>
                    <a:pt x="6057" y="14031"/>
                  </a:lnTo>
                  <a:cubicBezTo>
                    <a:pt x="6097" y="14031"/>
                    <a:pt x="6136" y="14028"/>
                    <a:pt x="6176" y="14028"/>
                  </a:cubicBezTo>
                  <a:cubicBezTo>
                    <a:pt x="6196" y="14028"/>
                    <a:pt x="6216" y="14029"/>
                    <a:pt x="6235" y="14031"/>
                  </a:cubicBezTo>
                  <a:lnTo>
                    <a:pt x="6286" y="14031"/>
                  </a:lnTo>
                  <a:cubicBezTo>
                    <a:pt x="6337" y="14031"/>
                    <a:pt x="6363" y="14040"/>
                    <a:pt x="6380" y="14057"/>
                  </a:cubicBezTo>
                  <a:cubicBezTo>
                    <a:pt x="6397" y="14065"/>
                    <a:pt x="6422" y="14091"/>
                    <a:pt x="6456" y="14125"/>
                  </a:cubicBezTo>
                  <a:cubicBezTo>
                    <a:pt x="6592" y="14227"/>
                    <a:pt x="6719" y="14371"/>
                    <a:pt x="6838" y="14574"/>
                  </a:cubicBezTo>
                  <a:lnTo>
                    <a:pt x="6855" y="14591"/>
                  </a:lnTo>
                  <a:cubicBezTo>
                    <a:pt x="6889" y="14617"/>
                    <a:pt x="6922" y="14651"/>
                    <a:pt x="6956" y="14685"/>
                  </a:cubicBezTo>
                  <a:cubicBezTo>
                    <a:pt x="7041" y="14761"/>
                    <a:pt x="7033" y="14812"/>
                    <a:pt x="6999" y="14871"/>
                  </a:cubicBezTo>
                  <a:lnTo>
                    <a:pt x="6982" y="14905"/>
                  </a:lnTo>
                  <a:lnTo>
                    <a:pt x="7007" y="14931"/>
                  </a:lnTo>
                  <a:cubicBezTo>
                    <a:pt x="7041" y="14973"/>
                    <a:pt x="7084" y="14999"/>
                    <a:pt x="7135" y="15015"/>
                  </a:cubicBezTo>
                  <a:cubicBezTo>
                    <a:pt x="7135" y="15066"/>
                    <a:pt x="7118" y="15109"/>
                    <a:pt x="7092" y="15151"/>
                  </a:cubicBezTo>
                  <a:cubicBezTo>
                    <a:pt x="7067" y="15194"/>
                    <a:pt x="7041" y="15236"/>
                    <a:pt x="7033" y="15295"/>
                  </a:cubicBezTo>
                  <a:cubicBezTo>
                    <a:pt x="7024" y="15363"/>
                    <a:pt x="7033" y="15423"/>
                    <a:pt x="7041" y="15474"/>
                  </a:cubicBezTo>
                  <a:cubicBezTo>
                    <a:pt x="7050" y="15507"/>
                    <a:pt x="7058" y="15541"/>
                    <a:pt x="7058" y="15584"/>
                  </a:cubicBezTo>
                  <a:cubicBezTo>
                    <a:pt x="7050" y="15643"/>
                    <a:pt x="7050" y="15694"/>
                    <a:pt x="7050" y="15754"/>
                  </a:cubicBezTo>
                  <a:cubicBezTo>
                    <a:pt x="7033" y="15898"/>
                    <a:pt x="7024" y="16033"/>
                    <a:pt x="7033" y="16178"/>
                  </a:cubicBezTo>
                  <a:cubicBezTo>
                    <a:pt x="7033" y="16220"/>
                    <a:pt x="7033" y="16262"/>
                    <a:pt x="7024" y="16305"/>
                  </a:cubicBezTo>
                  <a:cubicBezTo>
                    <a:pt x="7024" y="16390"/>
                    <a:pt x="7016" y="16475"/>
                    <a:pt x="7033" y="16542"/>
                  </a:cubicBezTo>
                  <a:cubicBezTo>
                    <a:pt x="7050" y="16602"/>
                    <a:pt x="7084" y="16644"/>
                    <a:pt x="7109" y="16678"/>
                  </a:cubicBezTo>
                  <a:cubicBezTo>
                    <a:pt x="7143" y="16729"/>
                    <a:pt x="7168" y="16763"/>
                    <a:pt x="7177" y="16839"/>
                  </a:cubicBezTo>
                  <a:cubicBezTo>
                    <a:pt x="7185" y="16924"/>
                    <a:pt x="7151" y="17017"/>
                    <a:pt x="7126" y="17119"/>
                  </a:cubicBezTo>
                  <a:cubicBezTo>
                    <a:pt x="7075" y="17263"/>
                    <a:pt x="7033" y="17408"/>
                    <a:pt x="7084" y="17569"/>
                  </a:cubicBezTo>
                  <a:cubicBezTo>
                    <a:pt x="7118" y="17662"/>
                    <a:pt x="7168" y="17739"/>
                    <a:pt x="7228" y="17806"/>
                  </a:cubicBezTo>
                  <a:cubicBezTo>
                    <a:pt x="7270" y="17874"/>
                    <a:pt x="7321" y="17942"/>
                    <a:pt x="7355" y="18018"/>
                  </a:cubicBezTo>
                  <a:cubicBezTo>
                    <a:pt x="7431" y="18222"/>
                    <a:pt x="7516" y="18315"/>
                    <a:pt x="7644" y="18477"/>
                  </a:cubicBezTo>
                  <a:cubicBezTo>
                    <a:pt x="7703" y="18553"/>
                    <a:pt x="7703" y="18553"/>
                    <a:pt x="7728" y="18638"/>
                  </a:cubicBezTo>
                  <a:lnTo>
                    <a:pt x="7745" y="18680"/>
                  </a:lnTo>
                  <a:cubicBezTo>
                    <a:pt x="7788" y="18782"/>
                    <a:pt x="7822" y="18884"/>
                    <a:pt x="7873" y="18994"/>
                  </a:cubicBezTo>
                  <a:cubicBezTo>
                    <a:pt x="7983" y="19232"/>
                    <a:pt x="8085" y="19299"/>
                    <a:pt x="8246" y="19401"/>
                  </a:cubicBezTo>
                  <a:cubicBezTo>
                    <a:pt x="8288" y="19427"/>
                    <a:pt x="8331" y="19461"/>
                    <a:pt x="8382" y="19495"/>
                  </a:cubicBezTo>
                  <a:cubicBezTo>
                    <a:pt x="8678" y="19698"/>
                    <a:pt x="8661" y="19961"/>
                    <a:pt x="8628" y="20063"/>
                  </a:cubicBezTo>
                  <a:lnTo>
                    <a:pt x="8797" y="20029"/>
                  </a:lnTo>
                  <a:cubicBezTo>
                    <a:pt x="8780" y="20029"/>
                    <a:pt x="8763" y="19936"/>
                    <a:pt x="8755" y="19936"/>
                  </a:cubicBezTo>
                  <a:cubicBezTo>
                    <a:pt x="8789" y="19749"/>
                    <a:pt x="8687" y="19571"/>
                    <a:pt x="8441" y="19401"/>
                  </a:cubicBezTo>
                  <a:cubicBezTo>
                    <a:pt x="8390" y="19367"/>
                    <a:pt x="8348" y="19333"/>
                    <a:pt x="8305" y="19308"/>
                  </a:cubicBezTo>
                  <a:cubicBezTo>
                    <a:pt x="8144" y="19206"/>
                    <a:pt x="8068" y="19155"/>
                    <a:pt x="7974" y="18943"/>
                  </a:cubicBezTo>
                  <a:cubicBezTo>
                    <a:pt x="7923" y="18841"/>
                    <a:pt x="7890" y="18748"/>
                    <a:pt x="7847" y="18646"/>
                  </a:cubicBezTo>
                  <a:lnTo>
                    <a:pt x="7830" y="18595"/>
                  </a:lnTo>
                  <a:cubicBezTo>
                    <a:pt x="7796" y="18510"/>
                    <a:pt x="7796" y="18494"/>
                    <a:pt x="7728" y="18409"/>
                  </a:cubicBezTo>
                  <a:cubicBezTo>
                    <a:pt x="7601" y="18256"/>
                    <a:pt x="7525" y="18163"/>
                    <a:pt x="7457" y="17976"/>
                  </a:cubicBezTo>
                  <a:cubicBezTo>
                    <a:pt x="7414" y="17883"/>
                    <a:pt x="7364" y="17815"/>
                    <a:pt x="7313" y="17739"/>
                  </a:cubicBezTo>
                  <a:cubicBezTo>
                    <a:pt x="7262" y="17671"/>
                    <a:pt x="7211" y="17611"/>
                    <a:pt x="7185" y="17535"/>
                  </a:cubicBezTo>
                  <a:cubicBezTo>
                    <a:pt x="7143" y="17408"/>
                    <a:pt x="7185" y="17280"/>
                    <a:pt x="7228" y="17153"/>
                  </a:cubicBezTo>
                  <a:cubicBezTo>
                    <a:pt x="7262" y="17043"/>
                    <a:pt x="7296" y="16941"/>
                    <a:pt x="7287" y="16831"/>
                  </a:cubicBezTo>
                  <a:cubicBezTo>
                    <a:pt x="7279" y="16729"/>
                    <a:pt x="7236" y="16670"/>
                    <a:pt x="7202" y="16619"/>
                  </a:cubicBezTo>
                  <a:cubicBezTo>
                    <a:pt x="7177" y="16585"/>
                    <a:pt x="7151" y="16551"/>
                    <a:pt x="7143" y="16508"/>
                  </a:cubicBezTo>
                  <a:cubicBezTo>
                    <a:pt x="7126" y="16458"/>
                    <a:pt x="7135" y="16390"/>
                    <a:pt x="7135" y="16313"/>
                  </a:cubicBezTo>
                  <a:cubicBezTo>
                    <a:pt x="7143" y="16271"/>
                    <a:pt x="7143" y="16220"/>
                    <a:pt x="7143" y="16178"/>
                  </a:cubicBezTo>
                  <a:cubicBezTo>
                    <a:pt x="7135" y="16033"/>
                    <a:pt x="7143" y="15898"/>
                    <a:pt x="7160" y="15762"/>
                  </a:cubicBezTo>
                  <a:cubicBezTo>
                    <a:pt x="7160" y="15703"/>
                    <a:pt x="7168" y="15652"/>
                    <a:pt x="7168" y="15592"/>
                  </a:cubicBezTo>
                  <a:cubicBezTo>
                    <a:pt x="7168" y="15541"/>
                    <a:pt x="7160" y="15491"/>
                    <a:pt x="7151" y="15448"/>
                  </a:cubicBezTo>
                  <a:cubicBezTo>
                    <a:pt x="7143" y="15406"/>
                    <a:pt x="7135" y="15363"/>
                    <a:pt x="7143" y="15312"/>
                  </a:cubicBezTo>
                  <a:cubicBezTo>
                    <a:pt x="7151" y="15270"/>
                    <a:pt x="7168" y="15236"/>
                    <a:pt x="7185" y="15202"/>
                  </a:cubicBezTo>
                  <a:cubicBezTo>
                    <a:pt x="7219" y="15143"/>
                    <a:pt x="7262" y="15075"/>
                    <a:pt x="7236" y="14965"/>
                  </a:cubicBezTo>
                  <a:lnTo>
                    <a:pt x="7228" y="14931"/>
                  </a:lnTo>
                  <a:lnTo>
                    <a:pt x="7194" y="14922"/>
                  </a:lnTo>
                  <a:cubicBezTo>
                    <a:pt x="7160" y="14914"/>
                    <a:pt x="7135" y="14905"/>
                    <a:pt x="7118" y="14888"/>
                  </a:cubicBezTo>
                  <a:cubicBezTo>
                    <a:pt x="7160" y="14786"/>
                    <a:pt x="7135" y="14693"/>
                    <a:pt x="7033" y="14600"/>
                  </a:cubicBezTo>
                  <a:cubicBezTo>
                    <a:pt x="6999" y="14566"/>
                    <a:pt x="6965" y="14540"/>
                    <a:pt x="6931" y="14515"/>
                  </a:cubicBezTo>
                  <a:cubicBezTo>
                    <a:pt x="6804" y="14303"/>
                    <a:pt x="6668" y="14142"/>
                    <a:pt x="6524" y="14031"/>
                  </a:cubicBezTo>
                  <a:cubicBezTo>
                    <a:pt x="6490" y="14006"/>
                    <a:pt x="6464" y="13989"/>
                    <a:pt x="6456" y="13972"/>
                  </a:cubicBezTo>
                  <a:cubicBezTo>
                    <a:pt x="6405" y="13921"/>
                    <a:pt x="6388" y="13921"/>
                    <a:pt x="6286" y="13921"/>
                  </a:cubicBezTo>
                  <a:lnTo>
                    <a:pt x="6235" y="13921"/>
                  </a:lnTo>
                  <a:cubicBezTo>
                    <a:pt x="6216" y="13918"/>
                    <a:pt x="6195" y="13917"/>
                    <a:pt x="6174" y="13917"/>
                  </a:cubicBezTo>
                  <a:cubicBezTo>
                    <a:pt x="6132" y="13917"/>
                    <a:pt x="6088" y="13921"/>
                    <a:pt x="6049" y="13921"/>
                  </a:cubicBezTo>
                  <a:lnTo>
                    <a:pt x="5837" y="13921"/>
                  </a:lnTo>
                  <a:cubicBezTo>
                    <a:pt x="5667" y="13921"/>
                    <a:pt x="5557" y="13921"/>
                    <a:pt x="5379" y="13853"/>
                  </a:cubicBezTo>
                  <a:cubicBezTo>
                    <a:pt x="5239" y="13793"/>
                    <a:pt x="5154" y="13762"/>
                    <a:pt x="5076" y="13762"/>
                  </a:cubicBezTo>
                  <a:cubicBezTo>
                    <a:pt x="4989" y="13762"/>
                    <a:pt x="4911" y="13802"/>
                    <a:pt x="4776" y="13887"/>
                  </a:cubicBezTo>
                  <a:cubicBezTo>
                    <a:pt x="4687" y="13945"/>
                    <a:pt x="4632" y="13959"/>
                    <a:pt x="4570" y="13959"/>
                  </a:cubicBezTo>
                  <a:cubicBezTo>
                    <a:pt x="4549" y="13959"/>
                    <a:pt x="4528" y="13957"/>
                    <a:pt x="4505" y="13955"/>
                  </a:cubicBezTo>
                  <a:lnTo>
                    <a:pt x="4437" y="13955"/>
                  </a:lnTo>
                  <a:cubicBezTo>
                    <a:pt x="4361" y="13955"/>
                    <a:pt x="4242" y="13947"/>
                    <a:pt x="4157" y="13947"/>
                  </a:cubicBezTo>
                  <a:cubicBezTo>
                    <a:pt x="4086" y="13944"/>
                    <a:pt x="4026" y="13942"/>
                    <a:pt x="3968" y="13942"/>
                  </a:cubicBezTo>
                  <a:cubicBezTo>
                    <a:pt x="3853" y="13942"/>
                    <a:pt x="3750" y="13949"/>
                    <a:pt x="3597" y="13972"/>
                  </a:cubicBezTo>
                  <a:cubicBezTo>
                    <a:pt x="3555" y="13972"/>
                    <a:pt x="3512" y="13989"/>
                    <a:pt x="3470" y="13998"/>
                  </a:cubicBezTo>
                  <a:cubicBezTo>
                    <a:pt x="3427" y="14014"/>
                    <a:pt x="3385" y="14031"/>
                    <a:pt x="3326" y="14031"/>
                  </a:cubicBezTo>
                  <a:cubicBezTo>
                    <a:pt x="3321" y="14034"/>
                    <a:pt x="3314" y="14035"/>
                    <a:pt x="3307" y="14035"/>
                  </a:cubicBezTo>
                  <a:cubicBezTo>
                    <a:pt x="3289" y="14035"/>
                    <a:pt x="3265" y="14029"/>
                    <a:pt x="3241" y="14023"/>
                  </a:cubicBezTo>
                  <a:cubicBezTo>
                    <a:pt x="3200" y="14017"/>
                    <a:pt x="3155" y="14007"/>
                    <a:pt x="3109" y="14007"/>
                  </a:cubicBezTo>
                  <a:cubicBezTo>
                    <a:pt x="3088" y="14007"/>
                    <a:pt x="3067" y="14009"/>
                    <a:pt x="3046" y="14014"/>
                  </a:cubicBezTo>
                  <a:cubicBezTo>
                    <a:pt x="2995" y="14031"/>
                    <a:pt x="2969" y="14082"/>
                    <a:pt x="2961" y="14108"/>
                  </a:cubicBezTo>
                  <a:cubicBezTo>
                    <a:pt x="2961" y="14116"/>
                    <a:pt x="2961" y="14116"/>
                    <a:pt x="2952" y="14116"/>
                  </a:cubicBezTo>
                  <a:lnTo>
                    <a:pt x="2859" y="14116"/>
                  </a:lnTo>
                  <a:lnTo>
                    <a:pt x="2851" y="14125"/>
                  </a:lnTo>
                  <a:cubicBezTo>
                    <a:pt x="2791" y="14142"/>
                    <a:pt x="2706" y="14159"/>
                    <a:pt x="2639" y="14176"/>
                  </a:cubicBezTo>
                  <a:lnTo>
                    <a:pt x="2579" y="14184"/>
                  </a:lnTo>
                  <a:cubicBezTo>
                    <a:pt x="2477" y="14201"/>
                    <a:pt x="2376" y="14227"/>
                    <a:pt x="2274" y="14260"/>
                  </a:cubicBezTo>
                  <a:cubicBezTo>
                    <a:pt x="2138" y="14286"/>
                    <a:pt x="2002" y="14320"/>
                    <a:pt x="1875" y="14345"/>
                  </a:cubicBezTo>
                  <a:cubicBezTo>
                    <a:pt x="1848" y="14349"/>
                    <a:pt x="1822" y="14351"/>
                    <a:pt x="1796" y="14351"/>
                  </a:cubicBezTo>
                  <a:cubicBezTo>
                    <a:pt x="1707" y="14351"/>
                    <a:pt x="1621" y="14331"/>
                    <a:pt x="1536" y="14311"/>
                  </a:cubicBezTo>
                  <a:lnTo>
                    <a:pt x="1519" y="14303"/>
                  </a:lnTo>
                  <a:cubicBezTo>
                    <a:pt x="1425" y="14244"/>
                    <a:pt x="1332" y="14159"/>
                    <a:pt x="1222" y="14074"/>
                  </a:cubicBezTo>
                  <a:cubicBezTo>
                    <a:pt x="984" y="13870"/>
                    <a:pt x="755" y="13684"/>
                    <a:pt x="594" y="13675"/>
                  </a:cubicBezTo>
                  <a:cubicBezTo>
                    <a:pt x="441" y="13667"/>
                    <a:pt x="348" y="13616"/>
                    <a:pt x="306" y="13514"/>
                  </a:cubicBezTo>
                  <a:cubicBezTo>
                    <a:pt x="145" y="13115"/>
                    <a:pt x="806" y="12072"/>
                    <a:pt x="1146" y="11724"/>
                  </a:cubicBezTo>
                  <a:cubicBezTo>
                    <a:pt x="1315" y="11546"/>
                    <a:pt x="1400" y="11376"/>
                    <a:pt x="1493" y="11215"/>
                  </a:cubicBezTo>
                  <a:cubicBezTo>
                    <a:pt x="1570" y="11071"/>
                    <a:pt x="1638" y="10944"/>
                    <a:pt x="1756" y="10808"/>
                  </a:cubicBezTo>
                  <a:cubicBezTo>
                    <a:pt x="1841" y="10715"/>
                    <a:pt x="2163" y="10528"/>
                    <a:pt x="2291" y="10494"/>
                  </a:cubicBezTo>
                  <a:cubicBezTo>
                    <a:pt x="2320" y="10487"/>
                    <a:pt x="2350" y="10484"/>
                    <a:pt x="2383" y="10484"/>
                  </a:cubicBezTo>
                  <a:cubicBezTo>
                    <a:pt x="2464" y="10484"/>
                    <a:pt x="2553" y="10504"/>
                    <a:pt x="2639" y="10528"/>
                  </a:cubicBezTo>
                  <a:cubicBezTo>
                    <a:pt x="2730" y="10552"/>
                    <a:pt x="2812" y="10572"/>
                    <a:pt x="2886" y="10572"/>
                  </a:cubicBezTo>
                  <a:cubicBezTo>
                    <a:pt x="2915" y="10572"/>
                    <a:pt x="2943" y="10569"/>
                    <a:pt x="2969" y="10562"/>
                  </a:cubicBezTo>
                  <a:cubicBezTo>
                    <a:pt x="3173" y="10486"/>
                    <a:pt x="3258" y="10248"/>
                    <a:pt x="3326" y="10061"/>
                  </a:cubicBezTo>
                  <a:cubicBezTo>
                    <a:pt x="3343" y="10002"/>
                    <a:pt x="3368" y="9943"/>
                    <a:pt x="3385" y="9900"/>
                  </a:cubicBezTo>
                  <a:cubicBezTo>
                    <a:pt x="3487" y="9680"/>
                    <a:pt x="3606" y="9493"/>
                    <a:pt x="3733" y="9298"/>
                  </a:cubicBezTo>
                  <a:cubicBezTo>
                    <a:pt x="3818" y="9162"/>
                    <a:pt x="3911" y="9018"/>
                    <a:pt x="3987" y="8874"/>
                  </a:cubicBezTo>
                  <a:cubicBezTo>
                    <a:pt x="4106" y="8662"/>
                    <a:pt x="4174" y="8450"/>
                    <a:pt x="4242" y="8246"/>
                  </a:cubicBezTo>
                  <a:cubicBezTo>
                    <a:pt x="4301" y="8051"/>
                    <a:pt x="4361" y="7873"/>
                    <a:pt x="4454" y="7703"/>
                  </a:cubicBezTo>
                  <a:cubicBezTo>
                    <a:pt x="4492" y="7700"/>
                    <a:pt x="4529" y="7696"/>
                    <a:pt x="4563" y="7696"/>
                  </a:cubicBezTo>
                  <a:cubicBezTo>
                    <a:pt x="4614" y="7696"/>
                    <a:pt x="4660" y="7703"/>
                    <a:pt x="4700" y="7729"/>
                  </a:cubicBezTo>
                  <a:cubicBezTo>
                    <a:pt x="4776" y="7771"/>
                    <a:pt x="4751" y="7881"/>
                    <a:pt x="4700" y="8025"/>
                  </a:cubicBezTo>
                  <a:cubicBezTo>
                    <a:pt x="4674" y="8127"/>
                    <a:pt x="4641" y="8212"/>
                    <a:pt x="4683" y="8280"/>
                  </a:cubicBezTo>
                  <a:cubicBezTo>
                    <a:pt x="4700" y="8297"/>
                    <a:pt x="4717" y="8314"/>
                    <a:pt x="4751" y="8331"/>
                  </a:cubicBezTo>
                  <a:cubicBezTo>
                    <a:pt x="4751" y="8348"/>
                    <a:pt x="4759" y="8373"/>
                    <a:pt x="4793" y="8390"/>
                  </a:cubicBezTo>
                  <a:lnTo>
                    <a:pt x="4819" y="8407"/>
                  </a:lnTo>
                  <a:lnTo>
                    <a:pt x="4844" y="8399"/>
                  </a:lnTo>
                  <a:cubicBezTo>
                    <a:pt x="4954" y="8348"/>
                    <a:pt x="5056" y="8221"/>
                    <a:pt x="5141" y="8110"/>
                  </a:cubicBezTo>
                  <a:cubicBezTo>
                    <a:pt x="5175" y="8068"/>
                    <a:pt x="5200" y="8034"/>
                    <a:pt x="5234" y="8000"/>
                  </a:cubicBezTo>
                  <a:cubicBezTo>
                    <a:pt x="5370" y="7839"/>
                    <a:pt x="5387" y="7763"/>
                    <a:pt x="5412" y="7627"/>
                  </a:cubicBezTo>
                  <a:cubicBezTo>
                    <a:pt x="5421" y="7584"/>
                    <a:pt x="5429" y="7542"/>
                    <a:pt x="5438" y="7483"/>
                  </a:cubicBezTo>
                  <a:cubicBezTo>
                    <a:pt x="5455" y="7432"/>
                    <a:pt x="5480" y="7338"/>
                    <a:pt x="5514" y="7237"/>
                  </a:cubicBezTo>
                  <a:cubicBezTo>
                    <a:pt x="5642" y="6889"/>
                    <a:pt x="5828" y="6354"/>
                    <a:pt x="5650" y="6074"/>
                  </a:cubicBezTo>
                  <a:cubicBezTo>
                    <a:pt x="5675" y="6057"/>
                    <a:pt x="5692" y="6057"/>
                    <a:pt x="5718" y="6049"/>
                  </a:cubicBezTo>
                  <a:cubicBezTo>
                    <a:pt x="5752" y="6040"/>
                    <a:pt x="5786" y="6032"/>
                    <a:pt x="5837" y="6007"/>
                  </a:cubicBezTo>
                  <a:cubicBezTo>
                    <a:pt x="5871" y="5990"/>
                    <a:pt x="5938" y="5973"/>
                    <a:pt x="6006" y="5956"/>
                  </a:cubicBezTo>
                  <a:cubicBezTo>
                    <a:pt x="6057" y="5939"/>
                    <a:pt x="6100" y="5930"/>
                    <a:pt x="6142" y="5913"/>
                  </a:cubicBezTo>
                  <a:cubicBezTo>
                    <a:pt x="6151" y="5981"/>
                    <a:pt x="6159" y="6057"/>
                    <a:pt x="6159" y="6142"/>
                  </a:cubicBezTo>
                  <a:lnTo>
                    <a:pt x="6167" y="6210"/>
                  </a:lnTo>
                  <a:lnTo>
                    <a:pt x="6227" y="6202"/>
                  </a:lnTo>
                  <a:cubicBezTo>
                    <a:pt x="6233" y="6199"/>
                    <a:pt x="6239" y="6198"/>
                    <a:pt x="6246" y="6198"/>
                  </a:cubicBezTo>
                  <a:cubicBezTo>
                    <a:pt x="6261" y="6198"/>
                    <a:pt x="6278" y="6202"/>
                    <a:pt x="6295" y="6202"/>
                  </a:cubicBezTo>
                  <a:cubicBezTo>
                    <a:pt x="6320" y="6202"/>
                    <a:pt x="6337" y="6210"/>
                    <a:pt x="6354" y="6210"/>
                  </a:cubicBezTo>
                  <a:cubicBezTo>
                    <a:pt x="6354" y="6210"/>
                    <a:pt x="6363" y="6219"/>
                    <a:pt x="6363" y="6227"/>
                  </a:cubicBezTo>
                  <a:cubicBezTo>
                    <a:pt x="6371" y="6236"/>
                    <a:pt x="6371" y="6253"/>
                    <a:pt x="6371" y="6261"/>
                  </a:cubicBezTo>
                  <a:lnTo>
                    <a:pt x="6380" y="6303"/>
                  </a:lnTo>
                  <a:lnTo>
                    <a:pt x="6422" y="6312"/>
                  </a:lnTo>
                  <a:cubicBezTo>
                    <a:pt x="6442" y="6320"/>
                    <a:pt x="6467" y="6326"/>
                    <a:pt x="6492" y="6326"/>
                  </a:cubicBezTo>
                  <a:cubicBezTo>
                    <a:pt x="6522" y="6326"/>
                    <a:pt x="6552" y="6318"/>
                    <a:pt x="6575" y="6295"/>
                  </a:cubicBezTo>
                  <a:cubicBezTo>
                    <a:pt x="6617" y="6253"/>
                    <a:pt x="6617" y="6193"/>
                    <a:pt x="6617" y="6142"/>
                  </a:cubicBezTo>
                  <a:cubicBezTo>
                    <a:pt x="6609" y="6108"/>
                    <a:pt x="6609" y="6074"/>
                    <a:pt x="6617" y="6049"/>
                  </a:cubicBezTo>
                  <a:cubicBezTo>
                    <a:pt x="6651" y="5964"/>
                    <a:pt x="6702" y="5913"/>
                    <a:pt x="6770" y="5862"/>
                  </a:cubicBezTo>
                  <a:cubicBezTo>
                    <a:pt x="6804" y="5828"/>
                    <a:pt x="6838" y="5794"/>
                    <a:pt x="6872" y="5761"/>
                  </a:cubicBezTo>
                  <a:cubicBezTo>
                    <a:pt x="7075" y="5531"/>
                    <a:pt x="7135" y="5353"/>
                    <a:pt x="7118" y="5056"/>
                  </a:cubicBezTo>
                  <a:cubicBezTo>
                    <a:pt x="7118" y="4997"/>
                    <a:pt x="7126" y="4938"/>
                    <a:pt x="7135" y="4870"/>
                  </a:cubicBezTo>
                  <a:cubicBezTo>
                    <a:pt x="7143" y="4785"/>
                    <a:pt x="7160" y="4700"/>
                    <a:pt x="7143" y="4624"/>
                  </a:cubicBezTo>
                  <a:cubicBezTo>
                    <a:pt x="7135" y="4564"/>
                    <a:pt x="7118" y="4522"/>
                    <a:pt x="7109" y="4480"/>
                  </a:cubicBezTo>
                  <a:cubicBezTo>
                    <a:pt x="7101" y="4463"/>
                    <a:pt x="7092" y="4446"/>
                    <a:pt x="7092" y="4420"/>
                  </a:cubicBezTo>
                  <a:cubicBezTo>
                    <a:pt x="7084" y="4369"/>
                    <a:pt x="7084" y="4318"/>
                    <a:pt x="7075" y="4259"/>
                  </a:cubicBezTo>
                  <a:cubicBezTo>
                    <a:pt x="7075" y="4242"/>
                    <a:pt x="7084" y="4217"/>
                    <a:pt x="7084" y="4191"/>
                  </a:cubicBezTo>
                  <a:cubicBezTo>
                    <a:pt x="7092" y="4166"/>
                    <a:pt x="7101" y="4123"/>
                    <a:pt x="7101" y="4089"/>
                  </a:cubicBezTo>
                  <a:lnTo>
                    <a:pt x="7126" y="4115"/>
                  </a:lnTo>
                  <a:lnTo>
                    <a:pt x="7126" y="4115"/>
                  </a:lnTo>
                  <a:lnTo>
                    <a:pt x="7101" y="4022"/>
                  </a:lnTo>
                  <a:cubicBezTo>
                    <a:pt x="7101" y="4005"/>
                    <a:pt x="7101" y="3979"/>
                    <a:pt x="7092" y="3954"/>
                  </a:cubicBezTo>
                  <a:cubicBezTo>
                    <a:pt x="7084" y="3937"/>
                    <a:pt x="7084" y="3928"/>
                    <a:pt x="7075" y="3911"/>
                  </a:cubicBezTo>
                  <a:cubicBezTo>
                    <a:pt x="7075" y="3903"/>
                    <a:pt x="7067" y="3886"/>
                    <a:pt x="7067" y="3877"/>
                  </a:cubicBezTo>
                  <a:cubicBezTo>
                    <a:pt x="7050" y="3826"/>
                    <a:pt x="7016" y="3792"/>
                    <a:pt x="6982" y="3759"/>
                  </a:cubicBezTo>
                  <a:cubicBezTo>
                    <a:pt x="6965" y="3691"/>
                    <a:pt x="6948" y="3631"/>
                    <a:pt x="6931" y="3563"/>
                  </a:cubicBezTo>
                  <a:cubicBezTo>
                    <a:pt x="6914" y="3479"/>
                    <a:pt x="6897" y="3402"/>
                    <a:pt x="6872" y="3317"/>
                  </a:cubicBezTo>
                  <a:cubicBezTo>
                    <a:pt x="6872" y="3309"/>
                    <a:pt x="6880" y="3300"/>
                    <a:pt x="6880" y="3292"/>
                  </a:cubicBezTo>
                  <a:cubicBezTo>
                    <a:pt x="6982" y="3334"/>
                    <a:pt x="7084" y="3351"/>
                    <a:pt x="7194" y="3377"/>
                  </a:cubicBezTo>
                  <a:cubicBezTo>
                    <a:pt x="7236" y="3385"/>
                    <a:pt x="7279" y="3402"/>
                    <a:pt x="7321" y="3411"/>
                  </a:cubicBezTo>
                  <a:cubicBezTo>
                    <a:pt x="7321" y="3436"/>
                    <a:pt x="7330" y="3453"/>
                    <a:pt x="7347" y="3479"/>
                  </a:cubicBezTo>
                  <a:cubicBezTo>
                    <a:pt x="7423" y="3606"/>
                    <a:pt x="7737" y="3691"/>
                    <a:pt x="7881" y="3708"/>
                  </a:cubicBezTo>
                  <a:lnTo>
                    <a:pt x="7881" y="3716"/>
                  </a:lnTo>
                  <a:lnTo>
                    <a:pt x="7881" y="3759"/>
                  </a:lnTo>
                  <a:lnTo>
                    <a:pt x="7923" y="3776"/>
                  </a:lnTo>
                  <a:cubicBezTo>
                    <a:pt x="7949" y="3776"/>
                    <a:pt x="7966" y="3776"/>
                    <a:pt x="7983" y="3784"/>
                  </a:cubicBezTo>
                  <a:cubicBezTo>
                    <a:pt x="7974" y="3809"/>
                    <a:pt x="7974" y="3843"/>
                    <a:pt x="7983" y="3877"/>
                  </a:cubicBezTo>
                  <a:cubicBezTo>
                    <a:pt x="7983" y="3911"/>
                    <a:pt x="8008" y="3971"/>
                    <a:pt x="8093" y="3996"/>
                  </a:cubicBezTo>
                  <a:cubicBezTo>
                    <a:pt x="8051" y="4166"/>
                    <a:pt x="8059" y="4191"/>
                    <a:pt x="8229" y="4284"/>
                  </a:cubicBezTo>
                  <a:cubicBezTo>
                    <a:pt x="8254" y="4301"/>
                    <a:pt x="8280" y="4318"/>
                    <a:pt x="8314" y="4335"/>
                  </a:cubicBezTo>
                  <a:cubicBezTo>
                    <a:pt x="8373" y="4378"/>
                    <a:pt x="8424" y="4420"/>
                    <a:pt x="8483" y="4437"/>
                  </a:cubicBezTo>
                  <a:lnTo>
                    <a:pt x="8483" y="4471"/>
                  </a:lnTo>
                  <a:cubicBezTo>
                    <a:pt x="8483" y="4505"/>
                    <a:pt x="8483" y="4539"/>
                    <a:pt x="8483" y="4564"/>
                  </a:cubicBezTo>
                  <a:lnTo>
                    <a:pt x="8483" y="4598"/>
                  </a:lnTo>
                  <a:lnTo>
                    <a:pt x="8517" y="4615"/>
                  </a:lnTo>
                  <a:cubicBezTo>
                    <a:pt x="8653" y="4666"/>
                    <a:pt x="8797" y="4760"/>
                    <a:pt x="8882" y="4853"/>
                  </a:cubicBezTo>
                  <a:cubicBezTo>
                    <a:pt x="8916" y="4895"/>
                    <a:pt x="8933" y="4946"/>
                    <a:pt x="8958" y="5006"/>
                  </a:cubicBezTo>
                  <a:cubicBezTo>
                    <a:pt x="8984" y="5065"/>
                    <a:pt x="9009" y="5124"/>
                    <a:pt x="9060" y="5184"/>
                  </a:cubicBezTo>
                  <a:cubicBezTo>
                    <a:pt x="9111" y="5243"/>
                    <a:pt x="9179" y="5302"/>
                    <a:pt x="9238" y="5353"/>
                  </a:cubicBezTo>
                  <a:cubicBezTo>
                    <a:pt x="9281" y="5396"/>
                    <a:pt x="9323" y="5438"/>
                    <a:pt x="9366" y="5472"/>
                  </a:cubicBezTo>
                  <a:cubicBezTo>
                    <a:pt x="9374" y="5481"/>
                    <a:pt x="9383" y="5506"/>
                    <a:pt x="9391" y="5531"/>
                  </a:cubicBezTo>
                  <a:cubicBezTo>
                    <a:pt x="9408" y="5574"/>
                    <a:pt x="9425" y="5616"/>
                    <a:pt x="9450" y="5642"/>
                  </a:cubicBezTo>
                  <a:cubicBezTo>
                    <a:pt x="9484" y="5676"/>
                    <a:pt x="9510" y="5684"/>
                    <a:pt x="9535" y="5693"/>
                  </a:cubicBezTo>
                  <a:cubicBezTo>
                    <a:pt x="9552" y="5701"/>
                    <a:pt x="9569" y="5701"/>
                    <a:pt x="9586" y="5744"/>
                  </a:cubicBezTo>
                  <a:lnTo>
                    <a:pt x="9603" y="5769"/>
                  </a:lnTo>
                  <a:lnTo>
                    <a:pt x="9629" y="5769"/>
                  </a:lnTo>
                  <a:cubicBezTo>
                    <a:pt x="9639" y="5770"/>
                    <a:pt x="9649" y="5771"/>
                    <a:pt x="9660" y="5771"/>
                  </a:cubicBezTo>
                  <a:cubicBezTo>
                    <a:pt x="9730" y="5771"/>
                    <a:pt x="9791" y="5745"/>
                    <a:pt x="9858" y="5693"/>
                  </a:cubicBezTo>
                  <a:cubicBezTo>
                    <a:pt x="10197" y="5396"/>
                    <a:pt x="10307" y="4318"/>
                    <a:pt x="10316" y="4140"/>
                  </a:cubicBezTo>
                  <a:cubicBezTo>
                    <a:pt x="10316" y="4005"/>
                    <a:pt x="10358" y="3903"/>
                    <a:pt x="10409" y="3801"/>
                  </a:cubicBezTo>
                  <a:cubicBezTo>
                    <a:pt x="10443" y="3708"/>
                    <a:pt x="10485" y="3614"/>
                    <a:pt x="10502" y="3496"/>
                  </a:cubicBezTo>
                  <a:cubicBezTo>
                    <a:pt x="10536" y="3275"/>
                    <a:pt x="10545" y="2936"/>
                    <a:pt x="10519" y="2732"/>
                  </a:cubicBezTo>
                  <a:lnTo>
                    <a:pt x="10528" y="2732"/>
                  </a:lnTo>
                  <a:cubicBezTo>
                    <a:pt x="10511" y="2562"/>
                    <a:pt x="10426" y="2418"/>
                    <a:pt x="10350" y="2291"/>
                  </a:cubicBezTo>
                  <a:cubicBezTo>
                    <a:pt x="10265" y="2138"/>
                    <a:pt x="10180" y="2003"/>
                    <a:pt x="10197" y="1824"/>
                  </a:cubicBezTo>
                  <a:cubicBezTo>
                    <a:pt x="10197" y="1740"/>
                    <a:pt x="10222" y="1663"/>
                    <a:pt x="10248" y="1578"/>
                  </a:cubicBezTo>
                  <a:cubicBezTo>
                    <a:pt x="10299" y="1434"/>
                    <a:pt x="10350" y="1281"/>
                    <a:pt x="10282" y="1095"/>
                  </a:cubicBezTo>
                  <a:cubicBezTo>
                    <a:pt x="10248" y="1010"/>
                    <a:pt x="10205" y="942"/>
                    <a:pt x="10171" y="883"/>
                  </a:cubicBezTo>
                  <a:cubicBezTo>
                    <a:pt x="10104" y="773"/>
                    <a:pt x="10053" y="688"/>
                    <a:pt x="10061" y="510"/>
                  </a:cubicBezTo>
                  <a:cubicBezTo>
                    <a:pt x="10061" y="467"/>
                    <a:pt x="10061" y="433"/>
                    <a:pt x="10070" y="399"/>
                  </a:cubicBezTo>
                  <a:cubicBezTo>
                    <a:pt x="10078" y="247"/>
                    <a:pt x="10104" y="170"/>
                    <a:pt x="10036" y="34"/>
                  </a:cubicBezTo>
                  <a:lnTo>
                    <a:pt x="9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109"/>
            <p:cNvSpPr/>
            <p:nvPr/>
          </p:nvSpPr>
          <p:spPr>
            <a:xfrm>
              <a:off x="-726778" y="3310644"/>
              <a:ext cx="540115" cy="427850"/>
            </a:xfrm>
            <a:custGeom>
              <a:rect b="b" l="l" r="r" t="t"/>
              <a:pathLst>
                <a:path extrusionOk="0" h="12607" w="15915">
                  <a:moveTo>
                    <a:pt x="1366" y="0"/>
                  </a:moveTo>
                  <a:cubicBezTo>
                    <a:pt x="560" y="0"/>
                    <a:pt x="0" y="993"/>
                    <a:pt x="119" y="2214"/>
                  </a:cubicBezTo>
                  <a:cubicBezTo>
                    <a:pt x="229" y="3351"/>
                    <a:pt x="882" y="4284"/>
                    <a:pt x="1620" y="4420"/>
                  </a:cubicBezTo>
                  <a:cubicBezTo>
                    <a:pt x="2307" y="8763"/>
                    <a:pt x="5616" y="12089"/>
                    <a:pt x="9951" y="12606"/>
                  </a:cubicBezTo>
                  <a:cubicBezTo>
                    <a:pt x="12190" y="12428"/>
                    <a:pt x="14260" y="11546"/>
                    <a:pt x="15914" y="10180"/>
                  </a:cubicBezTo>
                  <a:lnTo>
                    <a:pt x="15914" y="10180"/>
                  </a:lnTo>
                  <a:cubicBezTo>
                    <a:pt x="14608" y="10799"/>
                    <a:pt x="13191" y="11147"/>
                    <a:pt x="11724" y="11147"/>
                  </a:cubicBezTo>
                  <a:cubicBezTo>
                    <a:pt x="7346" y="11147"/>
                    <a:pt x="3784" y="8153"/>
                    <a:pt x="2545" y="4089"/>
                  </a:cubicBezTo>
                  <a:cubicBezTo>
                    <a:pt x="2910" y="3699"/>
                    <a:pt x="3113" y="3003"/>
                    <a:pt x="3037" y="2214"/>
                  </a:cubicBezTo>
                  <a:cubicBezTo>
                    <a:pt x="2918" y="993"/>
                    <a:pt x="2172" y="0"/>
                    <a:pt x="1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109"/>
            <p:cNvSpPr/>
            <p:nvPr/>
          </p:nvSpPr>
          <p:spPr>
            <a:xfrm>
              <a:off x="-704345" y="3340577"/>
              <a:ext cx="464401" cy="434739"/>
            </a:xfrm>
            <a:custGeom>
              <a:rect b="b" l="l" r="r" t="t"/>
              <a:pathLst>
                <a:path extrusionOk="0" h="12810" w="13684">
                  <a:moveTo>
                    <a:pt x="1" y="1"/>
                  </a:moveTo>
                  <a:cubicBezTo>
                    <a:pt x="1" y="6270"/>
                    <a:pt x="3598" y="12810"/>
                    <a:pt x="8543" y="12810"/>
                  </a:cubicBezTo>
                  <a:cubicBezTo>
                    <a:pt x="10426" y="12810"/>
                    <a:pt x="12208" y="12021"/>
                    <a:pt x="13684" y="10681"/>
                  </a:cubicBezTo>
                  <a:lnTo>
                    <a:pt x="13684" y="10681"/>
                  </a:lnTo>
                  <a:cubicBezTo>
                    <a:pt x="12411" y="11580"/>
                    <a:pt x="10588" y="12428"/>
                    <a:pt x="9069" y="12428"/>
                  </a:cubicBezTo>
                  <a:cubicBezTo>
                    <a:pt x="4471" y="12428"/>
                    <a:pt x="2045" y="7143"/>
                    <a:pt x="1748" y="1265"/>
                  </a:cubicBezTo>
                  <a:cubicBezTo>
                    <a:pt x="1714" y="552"/>
                    <a:pt x="1121" y="1"/>
                    <a:pt x="4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109"/>
            <p:cNvSpPr/>
            <p:nvPr/>
          </p:nvSpPr>
          <p:spPr>
            <a:xfrm>
              <a:off x="-712965" y="3340577"/>
              <a:ext cx="464672" cy="434739"/>
            </a:xfrm>
            <a:custGeom>
              <a:rect b="b" l="l" r="r" t="t"/>
              <a:pathLst>
                <a:path extrusionOk="0" h="12810" w="13692">
                  <a:moveTo>
                    <a:pt x="0" y="1"/>
                  </a:moveTo>
                  <a:cubicBezTo>
                    <a:pt x="0" y="6270"/>
                    <a:pt x="3606" y="12810"/>
                    <a:pt x="8543" y="12810"/>
                  </a:cubicBezTo>
                  <a:cubicBezTo>
                    <a:pt x="10434" y="12810"/>
                    <a:pt x="12207" y="12021"/>
                    <a:pt x="13692" y="10681"/>
                  </a:cubicBezTo>
                  <a:lnTo>
                    <a:pt x="13692" y="10681"/>
                  </a:lnTo>
                  <a:cubicBezTo>
                    <a:pt x="12411" y="11580"/>
                    <a:pt x="10587" y="12428"/>
                    <a:pt x="9069" y="12428"/>
                  </a:cubicBezTo>
                  <a:cubicBezTo>
                    <a:pt x="4148" y="12428"/>
                    <a:pt x="1714" y="6363"/>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109"/>
            <p:cNvSpPr/>
            <p:nvPr/>
          </p:nvSpPr>
          <p:spPr>
            <a:xfrm>
              <a:off x="-712965" y="3340577"/>
              <a:ext cx="72558" cy="138804"/>
            </a:xfrm>
            <a:custGeom>
              <a:rect b="b" l="l" r="r" t="t"/>
              <a:pathLst>
                <a:path extrusionOk="0" h="4090" w="2138">
                  <a:moveTo>
                    <a:pt x="0" y="1"/>
                  </a:moveTo>
                  <a:cubicBezTo>
                    <a:pt x="0" y="1375"/>
                    <a:pt x="170" y="2766"/>
                    <a:pt x="492" y="4089"/>
                  </a:cubicBezTo>
                  <a:cubicBezTo>
                    <a:pt x="569" y="4047"/>
                    <a:pt x="653" y="4005"/>
                    <a:pt x="738" y="3971"/>
                  </a:cubicBezTo>
                  <a:cubicBezTo>
                    <a:pt x="990" y="3858"/>
                    <a:pt x="1306" y="3820"/>
                    <a:pt x="1616" y="3820"/>
                  </a:cubicBezTo>
                  <a:cubicBezTo>
                    <a:pt x="1796" y="3820"/>
                    <a:pt x="1975" y="3833"/>
                    <a:pt x="2138" y="3852"/>
                  </a:cubicBezTo>
                  <a:cubicBezTo>
                    <a:pt x="1934" y="2630"/>
                    <a:pt x="1714" y="1290"/>
                    <a:pt x="1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109"/>
            <p:cNvSpPr/>
            <p:nvPr/>
          </p:nvSpPr>
          <p:spPr>
            <a:xfrm>
              <a:off x="-486704" y="3703029"/>
              <a:ext cx="238411" cy="74900"/>
            </a:xfrm>
            <a:custGeom>
              <a:rect b="b" l="l" r="r" t="t"/>
              <a:pathLst>
                <a:path extrusionOk="0" h="2207" w="7025">
                  <a:moveTo>
                    <a:pt x="7025" y="1"/>
                  </a:moveTo>
                  <a:cubicBezTo>
                    <a:pt x="5744" y="900"/>
                    <a:pt x="3920" y="1748"/>
                    <a:pt x="2402" y="1748"/>
                  </a:cubicBezTo>
                  <a:cubicBezTo>
                    <a:pt x="1579" y="1748"/>
                    <a:pt x="832" y="1579"/>
                    <a:pt x="145" y="1273"/>
                  </a:cubicBezTo>
                  <a:cubicBezTo>
                    <a:pt x="103" y="1460"/>
                    <a:pt x="60" y="1638"/>
                    <a:pt x="1" y="1808"/>
                  </a:cubicBezTo>
                  <a:cubicBezTo>
                    <a:pt x="595" y="2011"/>
                    <a:pt x="1205" y="2206"/>
                    <a:pt x="1859" y="2206"/>
                  </a:cubicBezTo>
                  <a:cubicBezTo>
                    <a:pt x="3742" y="2206"/>
                    <a:pt x="5540" y="1341"/>
                    <a:pt x="7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109"/>
            <p:cNvSpPr/>
            <p:nvPr/>
          </p:nvSpPr>
          <p:spPr>
            <a:xfrm>
              <a:off x="-731699" y="3308607"/>
              <a:ext cx="85556" cy="134494"/>
            </a:xfrm>
            <a:custGeom>
              <a:rect b="b" l="l" r="r" t="t"/>
              <a:pathLst>
                <a:path extrusionOk="0" h="3963" w="2521">
                  <a:moveTo>
                    <a:pt x="1256" y="1"/>
                  </a:moveTo>
                  <a:cubicBezTo>
                    <a:pt x="561" y="1"/>
                    <a:pt x="1" y="892"/>
                    <a:pt x="1" y="1978"/>
                  </a:cubicBezTo>
                  <a:cubicBezTo>
                    <a:pt x="1" y="3072"/>
                    <a:pt x="561" y="3963"/>
                    <a:pt x="1256" y="3963"/>
                  </a:cubicBezTo>
                  <a:cubicBezTo>
                    <a:pt x="1960" y="3963"/>
                    <a:pt x="2520" y="3072"/>
                    <a:pt x="2520" y="1978"/>
                  </a:cubicBezTo>
                  <a:cubicBezTo>
                    <a:pt x="2520" y="892"/>
                    <a:pt x="1960" y="1"/>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109"/>
            <p:cNvSpPr/>
            <p:nvPr/>
          </p:nvSpPr>
          <p:spPr>
            <a:xfrm>
              <a:off x="-632092" y="3815905"/>
              <a:ext cx="248219" cy="113725"/>
            </a:xfrm>
            <a:custGeom>
              <a:rect b="b" l="l" r="r" t="t"/>
              <a:pathLst>
                <a:path extrusionOk="0" h="3351" w="7314">
                  <a:moveTo>
                    <a:pt x="5523" y="0"/>
                  </a:moveTo>
                  <a:cubicBezTo>
                    <a:pt x="5345" y="984"/>
                    <a:pt x="4505" y="1739"/>
                    <a:pt x="3504" y="1739"/>
                  </a:cubicBezTo>
                  <a:cubicBezTo>
                    <a:pt x="3309" y="1739"/>
                    <a:pt x="3114" y="1705"/>
                    <a:pt x="2936" y="1646"/>
                  </a:cubicBezTo>
                  <a:cubicBezTo>
                    <a:pt x="2877" y="1629"/>
                    <a:pt x="2809" y="1620"/>
                    <a:pt x="2741" y="1620"/>
                  </a:cubicBezTo>
                  <a:cubicBezTo>
                    <a:pt x="2402" y="1620"/>
                    <a:pt x="2130" y="1900"/>
                    <a:pt x="2130" y="2257"/>
                  </a:cubicBezTo>
                  <a:cubicBezTo>
                    <a:pt x="2130" y="2333"/>
                    <a:pt x="2147" y="2401"/>
                    <a:pt x="2173" y="2469"/>
                  </a:cubicBezTo>
                  <a:lnTo>
                    <a:pt x="1494" y="2732"/>
                  </a:lnTo>
                  <a:lnTo>
                    <a:pt x="603" y="2732"/>
                  </a:lnTo>
                  <a:cubicBezTo>
                    <a:pt x="272" y="2732"/>
                    <a:pt x="1" y="3003"/>
                    <a:pt x="1" y="3342"/>
                  </a:cubicBezTo>
                  <a:lnTo>
                    <a:pt x="1" y="3351"/>
                  </a:lnTo>
                  <a:lnTo>
                    <a:pt x="6567" y="3351"/>
                  </a:lnTo>
                  <a:cubicBezTo>
                    <a:pt x="6974" y="3012"/>
                    <a:pt x="7220" y="2621"/>
                    <a:pt x="7254" y="2180"/>
                  </a:cubicBezTo>
                  <a:cubicBezTo>
                    <a:pt x="7313" y="1366"/>
                    <a:pt x="6643" y="577"/>
                    <a:pt x="5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109"/>
            <p:cNvSpPr/>
            <p:nvPr/>
          </p:nvSpPr>
          <p:spPr>
            <a:xfrm>
              <a:off x="-734278" y="3308064"/>
              <a:ext cx="74900" cy="122073"/>
            </a:xfrm>
            <a:custGeom>
              <a:rect b="b" l="l" r="r" t="t"/>
              <a:pathLst>
                <a:path extrusionOk="0" h="3597" w="2207">
                  <a:moveTo>
                    <a:pt x="1103" y="0"/>
                  </a:moveTo>
                  <a:cubicBezTo>
                    <a:pt x="493" y="0"/>
                    <a:pt x="1" y="806"/>
                    <a:pt x="1" y="1798"/>
                  </a:cubicBezTo>
                  <a:cubicBezTo>
                    <a:pt x="1" y="2791"/>
                    <a:pt x="493" y="3597"/>
                    <a:pt x="1103" y="3597"/>
                  </a:cubicBezTo>
                  <a:cubicBezTo>
                    <a:pt x="1706" y="3597"/>
                    <a:pt x="2206" y="2791"/>
                    <a:pt x="2206" y="1798"/>
                  </a:cubicBezTo>
                  <a:cubicBezTo>
                    <a:pt x="2206" y="806"/>
                    <a:pt x="1706" y="0"/>
                    <a:pt x="1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109"/>
            <p:cNvSpPr/>
            <p:nvPr/>
          </p:nvSpPr>
          <p:spPr>
            <a:xfrm>
              <a:off x="-355977" y="2939537"/>
              <a:ext cx="45510" cy="49277"/>
            </a:xfrm>
            <a:custGeom>
              <a:rect b="b" l="l" r="r" t="t"/>
              <a:pathLst>
                <a:path extrusionOk="0" h="1452" w="1341">
                  <a:moveTo>
                    <a:pt x="170" y="1"/>
                  </a:moveTo>
                  <a:cubicBezTo>
                    <a:pt x="161" y="35"/>
                    <a:pt x="161" y="60"/>
                    <a:pt x="161" y="86"/>
                  </a:cubicBezTo>
                  <a:cubicBezTo>
                    <a:pt x="144" y="408"/>
                    <a:pt x="204" y="713"/>
                    <a:pt x="331" y="976"/>
                  </a:cubicBezTo>
                  <a:cubicBezTo>
                    <a:pt x="153" y="1078"/>
                    <a:pt x="34" y="1248"/>
                    <a:pt x="0" y="1451"/>
                  </a:cubicBezTo>
                  <a:lnTo>
                    <a:pt x="1341" y="925"/>
                  </a:lnTo>
                  <a:cubicBezTo>
                    <a:pt x="1341" y="925"/>
                    <a:pt x="772" y="713"/>
                    <a:pt x="1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7" name="Google Shape;9667;p109"/>
          <p:cNvGrpSpPr/>
          <p:nvPr/>
        </p:nvGrpSpPr>
        <p:grpSpPr>
          <a:xfrm flipH="1" rot="1321491">
            <a:off x="7510239" y="821220"/>
            <a:ext cx="714934" cy="378491"/>
            <a:chOff x="-1074225" y="4512538"/>
            <a:chExt cx="714950" cy="378500"/>
          </a:xfrm>
        </p:grpSpPr>
        <p:sp>
          <p:nvSpPr>
            <p:cNvPr id="9668" name="Google Shape;9668;p109"/>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109"/>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109"/>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109"/>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109"/>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109"/>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109"/>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109"/>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109"/>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109"/>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109"/>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109"/>
          <p:cNvGrpSpPr/>
          <p:nvPr/>
        </p:nvGrpSpPr>
        <p:grpSpPr>
          <a:xfrm>
            <a:off x="1314713" y="4272963"/>
            <a:ext cx="714950" cy="378500"/>
            <a:chOff x="-1074225" y="4512538"/>
            <a:chExt cx="714950" cy="378500"/>
          </a:xfrm>
        </p:grpSpPr>
        <p:sp>
          <p:nvSpPr>
            <p:cNvPr id="9680" name="Google Shape;9680;p109"/>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109"/>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109"/>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109"/>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109"/>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109"/>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109"/>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109"/>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109"/>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109"/>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109"/>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109"/>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9321"/>
                                        </p:tgtEl>
                                        <p:attrNameLst>
                                          <p:attrName>style.visibility</p:attrName>
                                        </p:attrNameLst>
                                      </p:cBhvr>
                                      <p:to>
                                        <p:strVal val="visible"/>
                                      </p:to>
                                    </p:set>
                                    <p:anim calcmode="lin" valueType="num">
                                      <p:cBhvr additive="base">
                                        <p:cTn dur="400"/>
                                        <p:tgtEl>
                                          <p:spTgt spid="9321"/>
                                        </p:tgtEl>
                                        <p:attrNameLst>
                                          <p:attrName>ppt_x</p:attrName>
                                        </p:attrNameLst>
                                      </p:cBhvr>
                                      <p:tavLst>
                                        <p:tav fmla="" tm="0">
                                          <p:val>
                                            <p:strVal val="#ppt_x-1"/>
                                          </p:val>
                                        </p:tav>
                                        <p:tav fmla="" tm="100000">
                                          <p:val>
                                            <p:strVal val="#ppt_x"/>
                                          </p:val>
                                        </p:tav>
                                      </p:tavLst>
                                    </p:anim>
                                  </p:childTnLst>
                                </p:cTn>
                              </p:par>
                            </p:childTnLst>
                          </p:cTn>
                        </p:par>
                        <p:par>
                          <p:cTn fill="hold">
                            <p:stCondLst>
                              <p:cond delay="400"/>
                            </p:stCondLst>
                            <p:childTnLst>
                              <p:par>
                                <p:cTn fill="hold" nodeType="afterEffect" presetClass="entr" presetID="10" presetSubtype="0">
                                  <p:stCondLst>
                                    <p:cond delay="0"/>
                                  </p:stCondLst>
                                  <p:childTnLst>
                                    <p:set>
                                      <p:cBhvr>
                                        <p:cTn dur="1" fill="hold">
                                          <p:stCondLst>
                                            <p:cond delay="0"/>
                                          </p:stCondLst>
                                        </p:cTn>
                                        <p:tgtEl>
                                          <p:spTgt spid="9322"/>
                                        </p:tgtEl>
                                        <p:attrNameLst>
                                          <p:attrName>style.visibility</p:attrName>
                                        </p:attrNameLst>
                                      </p:cBhvr>
                                      <p:to>
                                        <p:strVal val="visible"/>
                                      </p:to>
                                    </p:set>
                                    <p:animEffect filter="fade" transition="in">
                                      <p:cBhvr>
                                        <p:cTn dur="300"/>
                                        <p:tgtEl>
                                          <p:spTgt spid="9322"/>
                                        </p:tgtEl>
                                      </p:cBhvr>
                                    </p:animEffect>
                                  </p:childTnLst>
                                </p:cTn>
                              </p:par>
                            </p:childTnLst>
                          </p:cTn>
                        </p:par>
                        <p:par>
                          <p:cTn fill="hold">
                            <p:stCondLst>
                              <p:cond delay="700"/>
                            </p:stCondLst>
                            <p:childTnLst>
                              <p:par>
                                <p:cTn fill="hold" nodeType="afterEffect" presetClass="entr" presetID="10" presetSubtype="0">
                                  <p:stCondLst>
                                    <p:cond delay="0"/>
                                  </p:stCondLst>
                                  <p:childTnLst>
                                    <p:set>
                                      <p:cBhvr>
                                        <p:cTn dur="1" fill="hold">
                                          <p:stCondLst>
                                            <p:cond delay="0"/>
                                          </p:stCondLst>
                                        </p:cTn>
                                        <p:tgtEl>
                                          <p:spTgt spid="9324"/>
                                        </p:tgtEl>
                                        <p:attrNameLst>
                                          <p:attrName>style.visibility</p:attrName>
                                        </p:attrNameLst>
                                      </p:cBhvr>
                                      <p:to>
                                        <p:strVal val="visible"/>
                                      </p:to>
                                    </p:set>
                                    <p:animEffect filter="fade" transition="in">
                                      <p:cBhvr>
                                        <p:cTn dur="300"/>
                                        <p:tgtEl>
                                          <p:spTgt spid="932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326"/>
                                        </p:tgtEl>
                                        <p:attrNameLst>
                                          <p:attrName>style.visibility</p:attrName>
                                        </p:attrNameLst>
                                      </p:cBhvr>
                                      <p:to>
                                        <p:strVal val="visible"/>
                                      </p:to>
                                    </p:set>
                                    <p:animEffect filter="fade" transition="in">
                                      <p:cBhvr>
                                        <p:cTn dur="300"/>
                                        <p:tgtEl>
                                          <p:spTgt spid="9326"/>
                                        </p:tgtEl>
                                      </p:cBhvr>
                                    </p:animEffect>
                                  </p:childTnLst>
                                </p:cTn>
                              </p:par>
                            </p:childTnLst>
                          </p:cTn>
                        </p:par>
                        <p:par>
                          <p:cTn fill="hold">
                            <p:stCondLst>
                              <p:cond delay="1300"/>
                            </p:stCondLst>
                            <p:childTnLst>
                              <p:par>
                                <p:cTn fill="hold" nodeType="afterEffect" presetClass="entr" presetID="23" presetSubtype="16">
                                  <p:stCondLst>
                                    <p:cond delay="0"/>
                                  </p:stCondLst>
                                  <p:childTnLst>
                                    <p:set>
                                      <p:cBhvr>
                                        <p:cTn dur="1" fill="hold">
                                          <p:stCondLst>
                                            <p:cond delay="0"/>
                                          </p:stCondLst>
                                        </p:cTn>
                                        <p:tgtEl>
                                          <p:spTgt spid="9328"/>
                                        </p:tgtEl>
                                        <p:attrNameLst>
                                          <p:attrName>style.visibility</p:attrName>
                                        </p:attrNameLst>
                                      </p:cBhvr>
                                      <p:to>
                                        <p:strVal val="visible"/>
                                      </p:to>
                                    </p:set>
                                    <p:anim calcmode="lin" valueType="num">
                                      <p:cBhvr additive="base">
                                        <p:cTn dur="300"/>
                                        <p:tgtEl>
                                          <p:spTgt spid="9328"/>
                                        </p:tgtEl>
                                        <p:attrNameLst>
                                          <p:attrName>ppt_w</p:attrName>
                                        </p:attrNameLst>
                                      </p:cBhvr>
                                      <p:tavLst>
                                        <p:tav fmla="" tm="0">
                                          <p:val>
                                            <p:strVal val="0"/>
                                          </p:val>
                                        </p:tav>
                                        <p:tav fmla="" tm="100000">
                                          <p:val>
                                            <p:strVal val="#ppt_w"/>
                                          </p:val>
                                        </p:tav>
                                      </p:tavLst>
                                    </p:anim>
                                    <p:anim calcmode="lin" valueType="num">
                                      <p:cBhvr additive="base">
                                        <p:cTn dur="300"/>
                                        <p:tgtEl>
                                          <p:spTgt spid="9328"/>
                                        </p:tgtEl>
                                        <p:attrNameLst>
                                          <p:attrName>ppt_h</p:attrName>
                                        </p:attrNameLst>
                                      </p:cBhvr>
                                      <p:tavLst>
                                        <p:tav fmla="" tm="0">
                                          <p:val>
                                            <p:strVal val="0"/>
                                          </p:val>
                                        </p:tav>
                                        <p:tav fmla="" tm="100000">
                                          <p:val>
                                            <p:strVal val="#ppt_h"/>
                                          </p:val>
                                        </p:tav>
                                      </p:tavLst>
                                    </p:anim>
                                  </p:childTnLst>
                                </p:cTn>
                              </p:par>
                            </p:childTnLst>
                          </p:cTn>
                        </p:par>
                        <p:par>
                          <p:cTn fill="hold">
                            <p:stCondLst>
                              <p:cond delay="1600"/>
                            </p:stCondLst>
                            <p:childTnLst>
                              <p:par>
                                <p:cTn fill="hold" nodeType="afterEffect" presetClass="entr" presetID="23" presetSubtype="16">
                                  <p:stCondLst>
                                    <p:cond delay="0"/>
                                  </p:stCondLst>
                                  <p:childTnLst>
                                    <p:set>
                                      <p:cBhvr>
                                        <p:cTn dur="1" fill="hold">
                                          <p:stCondLst>
                                            <p:cond delay="0"/>
                                          </p:stCondLst>
                                        </p:cTn>
                                        <p:tgtEl>
                                          <p:spTgt spid="9334"/>
                                        </p:tgtEl>
                                        <p:attrNameLst>
                                          <p:attrName>style.visibility</p:attrName>
                                        </p:attrNameLst>
                                      </p:cBhvr>
                                      <p:to>
                                        <p:strVal val="visible"/>
                                      </p:to>
                                    </p:set>
                                    <p:anim calcmode="lin" valueType="num">
                                      <p:cBhvr additive="base">
                                        <p:cTn dur="300"/>
                                        <p:tgtEl>
                                          <p:spTgt spid="9334"/>
                                        </p:tgtEl>
                                        <p:attrNameLst>
                                          <p:attrName>ppt_w</p:attrName>
                                        </p:attrNameLst>
                                      </p:cBhvr>
                                      <p:tavLst>
                                        <p:tav fmla="" tm="0">
                                          <p:val>
                                            <p:strVal val="0"/>
                                          </p:val>
                                        </p:tav>
                                        <p:tav fmla="" tm="100000">
                                          <p:val>
                                            <p:strVal val="#ppt_w"/>
                                          </p:val>
                                        </p:tav>
                                      </p:tavLst>
                                    </p:anim>
                                    <p:anim calcmode="lin" valueType="num">
                                      <p:cBhvr additive="base">
                                        <p:cTn dur="300"/>
                                        <p:tgtEl>
                                          <p:spTgt spid="9334"/>
                                        </p:tgtEl>
                                        <p:attrNameLst>
                                          <p:attrName>ppt_h</p:attrName>
                                        </p:attrNameLst>
                                      </p:cBhvr>
                                      <p:tavLst>
                                        <p:tav fmla="" tm="0">
                                          <p:val>
                                            <p:strVal val="0"/>
                                          </p:val>
                                        </p:tav>
                                        <p:tav fmla="" tm="100000">
                                          <p:val>
                                            <p:strVal val="#ppt_h"/>
                                          </p:val>
                                        </p:tav>
                                      </p:tavLst>
                                    </p:anim>
                                  </p:childTnLst>
                                </p:cTn>
                              </p:par>
                            </p:childTnLst>
                          </p:cTn>
                        </p:par>
                        <p:par>
                          <p:cTn fill="hold">
                            <p:stCondLst>
                              <p:cond delay="1900"/>
                            </p:stCondLst>
                            <p:childTnLst>
                              <p:par>
                                <p:cTn fill="hold" nodeType="afterEffect" presetClass="entr" presetID="23" presetSubtype="16">
                                  <p:stCondLst>
                                    <p:cond delay="0"/>
                                  </p:stCondLst>
                                  <p:childTnLst>
                                    <p:set>
                                      <p:cBhvr>
                                        <p:cTn dur="1" fill="hold">
                                          <p:stCondLst>
                                            <p:cond delay="0"/>
                                          </p:stCondLst>
                                        </p:cTn>
                                        <p:tgtEl>
                                          <p:spTgt spid="9340"/>
                                        </p:tgtEl>
                                        <p:attrNameLst>
                                          <p:attrName>style.visibility</p:attrName>
                                        </p:attrNameLst>
                                      </p:cBhvr>
                                      <p:to>
                                        <p:strVal val="visible"/>
                                      </p:to>
                                    </p:set>
                                    <p:anim calcmode="lin" valueType="num">
                                      <p:cBhvr additive="base">
                                        <p:cTn dur="300"/>
                                        <p:tgtEl>
                                          <p:spTgt spid="9340"/>
                                        </p:tgtEl>
                                        <p:attrNameLst>
                                          <p:attrName>ppt_w</p:attrName>
                                        </p:attrNameLst>
                                      </p:cBhvr>
                                      <p:tavLst>
                                        <p:tav fmla="" tm="0">
                                          <p:val>
                                            <p:strVal val="0"/>
                                          </p:val>
                                        </p:tav>
                                        <p:tav fmla="" tm="100000">
                                          <p:val>
                                            <p:strVal val="#ppt_w"/>
                                          </p:val>
                                        </p:tav>
                                      </p:tavLst>
                                    </p:anim>
                                    <p:anim calcmode="lin" valueType="num">
                                      <p:cBhvr additive="base">
                                        <p:cTn dur="300"/>
                                        <p:tgtEl>
                                          <p:spTgt spid="9340"/>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5" name="Shape 9695"/>
        <p:cNvGrpSpPr/>
        <p:nvPr/>
      </p:nvGrpSpPr>
      <p:grpSpPr>
        <a:xfrm>
          <a:off x="0" y="0"/>
          <a:ext cx="0" cy="0"/>
          <a:chOff x="0" y="0"/>
          <a:chExt cx="0" cy="0"/>
        </a:xfrm>
      </p:grpSpPr>
      <p:sp>
        <p:nvSpPr>
          <p:cNvPr id="9696" name="Google Shape;9696;p110"/>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
            </a:r>
            <a:r>
              <a:rPr lang="en"/>
              <a:t>ost read categories</a:t>
            </a:r>
            <a:endParaRPr/>
          </a:p>
        </p:txBody>
      </p:sp>
      <p:sp>
        <p:nvSpPr>
          <p:cNvPr id="9697" name="Google Shape;9697;p110"/>
          <p:cNvSpPr txBox="1"/>
          <p:nvPr>
            <p:ph idx="4294967295" type="subTitle"/>
          </p:nvPr>
        </p:nvSpPr>
        <p:spPr>
          <a:xfrm>
            <a:off x="714300" y="4241900"/>
            <a:ext cx="7715400" cy="362100"/>
          </a:xfrm>
          <a:prstGeom prst="rect">
            <a:avLst/>
          </a:prstGeom>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rPr>
              <a:t>Follow the link in the graph to modify its data and then paste the new one here. </a:t>
            </a:r>
            <a:r>
              <a:rPr b="1" lang="en" sz="1200">
                <a:solidFill>
                  <a:schemeClr val="dk1"/>
                </a:solidFill>
                <a:uFill>
                  <a:noFill/>
                </a:uFill>
                <a:hlinkClick r:id="rId3">
                  <a:extLst>
                    <a:ext uri="{A12FA001-AC4F-418D-AE19-62706E023703}">
                      <ahyp:hlinkClr val="tx"/>
                    </a:ext>
                  </a:extLst>
                </a:hlinkClick>
              </a:rPr>
              <a:t>For more info, click here</a:t>
            </a:r>
            <a:endParaRPr b="1" sz="1200">
              <a:solidFill>
                <a:schemeClr val="dk1"/>
              </a:solidFill>
            </a:endParaRPr>
          </a:p>
        </p:txBody>
      </p:sp>
      <p:pic>
        <p:nvPicPr>
          <p:cNvPr id="9698" name="Google Shape;9698;p110" title="Chart">
            <a:hlinkClick r:id="rId4"/>
          </p:cNvPr>
          <p:cNvPicPr preferRelativeResize="0"/>
          <p:nvPr/>
        </p:nvPicPr>
        <p:blipFill>
          <a:blip r:embed="rId5">
            <a:alphaModFix/>
          </a:blip>
          <a:stretch>
            <a:fillRect/>
          </a:stretch>
        </p:blipFill>
        <p:spPr>
          <a:xfrm>
            <a:off x="718198" y="1233800"/>
            <a:ext cx="4700649" cy="2906575"/>
          </a:xfrm>
          <a:prstGeom prst="rect">
            <a:avLst/>
          </a:prstGeom>
          <a:noFill/>
          <a:ln>
            <a:noFill/>
          </a:ln>
        </p:spPr>
      </p:pic>
      <p:sp>
        <p:nvSpPr>
          <p:cNvPr id="9699" name="Google Shape;9699;p110"/>
          <p:cNvSpPr txBox="1"/>
          <p:nvPr/>
        </p:nvSpPr>
        <p:spPr>
          <a:xfrm>
            <a:off x="6217502" y="1228905"/>
            <a:ext cx="2208300" cy="30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Abril Fatface"/>
                <a:ea typeface="Abril Fatface"/>
                <a:cs typeface="Abril Fatface"/>
                <a:sym typeface="Abril Fatface"/>
              </a:rPr>
              <a:t>Category A</a:t>
            </a:r>
            <a:endParaRPr sz="2000">
              <a:solidFill>
                <a:schemeClr val="dk2"/>
              </a:solidFill>
              <a:latin typeface="Abril Fatface"/>
              <a:ea typeface="Abril Fatface"/>
              <a:cs typeface="Abril Fatface"/>
              <a:sym typeface="Abril Fatface"/>
            </a:endParaRPr>
          </a:p>
        </p:txBody>
      </p:sp>
      <p:sp>
        <p:nvSpPr>
          <p:cNvPr id="9700" name="Google Shape;9700;p110"/>
          <p:cNvSpPr txBox="1"/>
          <p:nvPr/>
        </p:nvSpPr>
        <p:spPr>
          <a:xfrm>
            <a:off x="6217502" y="1536242"/>
            <a:ext cx="2208300" cy="39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sp>
        <p:nvSpPr>
          <p:cNvPr id="9701" name="Google Shape;9701;p110"/>
          <p:cNvSpPr/>
          <p:nvPr/>
        </p:nvSpPr>
        <p:spPr>
          <a:xfrm>
            <a:off x="5496251" y="1215393"/>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110"/>
          <p:cNvSpPr txBox="1"/>
          <p:nvPr/>
        </p:nvSpPr>
        <p:spPr>
          <a:xfrm>
            <a:off x="5566473" y="1353924"/>
            <a:ext cx="5841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Abril Fatface"/>
                <a:ea typeface="Abril Fatface"/>
                <a:cs typeface="Abril Fatface"/>
                <a:sym typeface="Abril Fatface"/>
              </a:rPr>
              <a:t>50%</a:t>
            </a:r>
            <a:endParaRPr sz="1600">
              <a:solidFill>
                <a:schemeClr val="dk1"/>
              </a:solidFill>
              <a:latin typeface="Abril Fatface"/>
              <a:ea typeface="Abril Fatface"/>
              <a:cs typeface="Abril Fatface"/>
              <a:sym typeface="Abril Fatface"/>
            </a:endParaRPr>
          </a:p>
        </p:txBody>
      </p:sp>
      <p:sp>
        <p:nvSpPr>
          <p:cNvPr id="9703" name="Google Shape;9703;p110"/>
          <p:cNvSpPr txBox="1"/>
          <p:nvPr/>
        </p:nvSpPr>
        <p:spPr>
          <a:xfrm>
            <a:off x="6217502" y="1961174"/>
            <a:ext cx="2208300" cy="30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2"/>
                </a:solidFill>
                <a:latin typeface="Abril Fatface"/>
                <a:ea typeface="Abril Fatface"/>
                <a:cs typeface="Abril Fatface"/>
                <a:sym typeface="Abril Fatface"/>
              </a:rPr>
              <a:t>Category B</a:t>
            </a:r>
            <a:endParaRPr sz="2000">
              <a:solidFill>
                <a:schemeClr val="accent2"/>
              </a:solidFill>
              <a:latin typeface="Abril Fatface"/>
              <a:ea typeface="Abril Fatface"/>
              <a:cs typeface="Abril Fatface"/>
              <a:sym typeface="Abril Fatface"/>
            </a:endParaRPr>
          </a:p>
        </p:txBody>
      </p:sp>
      <p:sp>
        <p:nvSpPr>
          <p:cNvPr id="9704" name="Google Shape;9704;p110"/>
          <p:cNvSpPr txBox="1"/>
          <p:nvPr/>
        </p:nvSpPr>
        <p:spPr>
          <a:xfrm>
            <a:off x="6217502" y="2266766"/>
            <a:ext cx="2208300" cy="39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Mars is actually a very cold place</a:t>
            </a:r>
            <a:endParaRPr>
              <a:solidFill>
                <a:schemeClr val="dk1"/>
              </a:solidFill>
              <a:latin typeface="Inter"/>
              <a:ea typeface="Inter"/>
              <a:cs typeface="Inter"/>
              <a:sym typeface="Inter"/>
            </a:endParaRPr>
          </a:p>
        </p:txBody>
      </p:sp>
      <p:sp>
        <p:nvSpPr>
          <p:cNvPr id="9705" name="Google Shape;9705;p110"/>
          <p:cNvSpPr/>
          <p:nvPr/>
        </p:nvSpPr>
        <p:spPr>
          <a:xfrm>
            <a:off x="5496251" y="1947350"/>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110"/>
          <p:cNvSpPr txBox="1"/>
          <p:nvPr/>
        </p:nvSpPr>
        <p:spPr>
          <a:xfrm>
            <a:off x="5566473" y="2085881"/>
            <a:ext cx="5841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Abril Fatface"/>
                <a:ea typeface="Abril Fatface"/>
                <a:cs typeface="Abril Fatface"/>
                <a:sym typeface="Abril Fatface"/>
              </a:rPr>
              <a:t>25%</a:t>
            </a:r>
            <a:endParaRPr sz="1600">
              <a:solidFill>
                <a:schemeClr val="dk1"/>
              </a:solidFill>
              <a:latin typeface="Abril Fatface"/>
              <a:ea typeface="Abril Fatface"/>
              <a:cs typeface="Abril Fatface"/>
              <a:sym typeface="Abril Fatface"/>
            </a:endParaRPr>
          </a:p>
        </p:txBody>
      </p:sp>
      <p:sp>
        <p:nvSpPr>
          <p:cNvPr id="9707" name="Google Shape;9707;p110"/>
          <p:cNvSpPr txBox="1"/>
          <p:nvPr/>
        </p:nvSpPr>
        <p:spPr>
          <a:xfrm>
            <a:off x="6217502" y="2693444"/>
            <a:ext cx="2208300" cy="30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Abril Fatface"/>
                <a:ea typeface="Abril Fatface"/>
                <a:cs typeface="Abril Fatface"/>
                <a:sym typeface="Abril Fatface"/>
              </a:rPr>
              <a:t>Category C</a:t>
            </a:r>
            <a:endParaRPr sz="2000">
              <a:solidFill>
                <a:schemeClr val="accent3"/>
              </a:solidFill>
              <a:latin typeface="Abril Fatface"/>
              <a:ea typeface="Abril Fatface"/>
              <a:cs typeface="Abril Fatface"/>
              <a:sym typeface="Abril Fatface"/>
            </a:endParaRPr>
          </a:p>
        </p:txBody>
      </p:sp>
      <p:sp>
        <p:nvSpPr>
          <p:cNvPr id="9708" name="Google Shape;9708;p110"/>
          <p:cNvSpPr txBox="1"/>
          <p:nvPr/>
        </p:nvSpPr>
        <p:spPr>
          <a:xfrm>
            <a:off x="6217502" y="2997289"/>
            <a:ext cx="2208300" cy="39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Saturn is a gas giant and has several rings</a:t>
            </a:r>
            <a:endParaRPr>
              <a:solidFill>
                <a:schemeClr val="dk1"/>
              </a:solidFill>
              <a:latin typeface="Inter"/>
              <a:ea typeface="Inter"/>
              <a:cs typeface="Inter"/>
              <a:sym typeface="Inter"/>
            </a:endParaRPr>
          </a:p>
        </p:txBody>
      </p:sp>
      <p:sp>
        <p:nvSpPr>
          <p:cNvPr id="9709" name="Google Shape;9709;p110"/>
          <p:cNvSpPr/>
          <p:nvPr/>
        </p:nvSpPr>
        <p:spPr>
          <a:xfrm>
            <a:off x="5496251" y="2679307"/>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110"/>
          <p:cNvSpPr txBox="1"/>
          <p:nvPr/>
        </p:nvSpPr>
        <p:spPr>
          <a:xfrm>
            <a:off x="5566473" y="2817838"/>
            <a:ext cx="5841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Abril Fatface"/>
                <a:ea typeface="Abril Fatface"/>
                <a:cs typeface="Abril Fatface"/>
                <a:sym typeface="Abril Fatface"/>
              </a:rPr>
              <a:t>15%</a:t>
            </a:r>
            <a:endParaRPr sz="1600">
              <a:solidFill>
                <a:schemeClr val="dk1"/>
              </a:solidFill>
              <a:latin typeface="Abril Fatface"/>
              <a:ea typeface="Abril Fatface"/>
              <a:cs typeface="Abril Fatface"/>
              <a:sym typeface="Abril Fatface"/>
            </a:endParaRPr>
          </a:p>
        </p:txBody>
      </p:sp>
      <p:sp>
        <p:nvSpPr>
          <p:cNvPr id="9711" name="Google Shape;9711;p110"/>
          <p:cNvSpPr txBox="1"/>
          <p:nvPr/>
        </p:nvSpPr>
        <p:spPr>
          <a:xfrm>
            <a:off x="6217502" y="3425713"/>
            <a:ext cx="2208300" cy="30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4"/>
                </a:solidFill>
                <a:latin typeface="Abril Fatface"/>
                <a:ea typeface="Abril Fatface"/>
                <a:cs typeface="Abril Fatface"/>
                <a:sym typeface="Abril Fatface"/>
              </a:rPr>
              <a:t>Category D</a:t>
            </a:r>
            <a:endParaRPr sz="2000">
              <a:solidFill>
                <a:schemeClr val="accent4"/>
              </a:solidFill>
              <a:latin typeface="Abril Fatface"/>
              <a:ea typeface="Abril Fatface"/>
              <a:cs typeface="Abril Fatface"/>
              <a:sym typeface="Abril Fatface"/>
            </a:endParaRPr>
          </a:p>
        </p:txBody>
      </p:sp>
      <p:sp>
        <p:nvSpPr>
          <p:cNvPr id="9712" name="Google Shape;9712;p110"/>
          <p:cNvSpPr txBox="1"/>
          <p:nvPr/>
        </p:nvSpPr>
        <p:spPr>
          <a:xfrm>
            <a:off x="6217502" y="3731178"/>
            <a:ext cx="2208300" cy="39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Jupiter is the biggest planet of them all</a:t>
            </a:r>
            <a:endParaRPr>
              <a:solidFill>
                <a:schemeClr val="dk1"/>
              </a:solidFill>
              <a:latin typeface="Inter"/>
              <a:ea typeface="Inter"/>
              <a:cs typeface="Inter"/>
              <a:sym typeface="Inter"/>
            </a:endParaRPr>
          </a:p>
        </p:txBody>
      </p:sp>
      <p:sp>
        <p:nvSpPr>
          <p:cNvPr id="9713" name="Google Shape;9713;p110"/>
          <p:cNvSpPr/>
          <p:nvPr/>
        </p:nvSpPr>
        <p:spPr>
          <a:xfrm>
            <a:off x="5496251" y="3411265"/>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110"/>
          <p:cNvSpPr txBox="1"/>
          <p:nvPr/>
        </p:nvSpPr>
        <p:spPr>
          <a:xfrm>
            <a:off x="5566473" y="3549796"/>
            <a:ext cx="5841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Abril Fatface"/>
                <a:ea typeface="Abril Fatface"/>
                <a:cs typeface="Abril Fatface"/>
                <a:sym typeface="Abril Fatface"/>
              </a:rPr>
              <a:t>10%</a:t>
            </a:r>
            <a:endParaRPr sz="1600">
              <a:solidFill>
                <a:schemeClr val="dk1"/>
              </a:solidFill>
              <a:latin typeface="Abril Fatface"/>
              <a:ea typeface="Abril Fatface"/>
              <a:cs typeface="Abril Fatface"/>
              <a:sym typeface="Abril Fatface"/>
            </a:endParaRPr>
          </a:p>
        </p:txBody>
      </p:sp>
      <p:grpSp>
        <p:nvGrpSpPr>
          <p:cNvPr id="9715" name="Google Shape;9715;p110"/>
          <p:cNvGrpSpPr/>
          <p:nvPr/>
        </p:nvGrpSpPr>
        <p:grpSpPr>
          <a:xfrm flipH="1" rot="1321491">
            <a:off x="434739" y="735058"/>
            <a:ext cx="714934" cy="378491"/>
            <a:chOff x="-1074225" y="4512538"/>
            <a:chExt cx="714950" cy="378500"/>
          </a:xfrm>
        </p:grpSpPr>
        <p:sp>
          <p:nvSpPr>
            <p:cNvPr id="9716" name="Google Shape;9716;p110"/>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110"/>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110"/>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110"/>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110"/>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110"/>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110"/>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110"/>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110"/>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110"/>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110"/>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0" name="Shape 9730"/>
        <p:cNvGrpSpPr/>
        <p:nvPr/>
      </p:nvGrpSpPr>
      <p:grpSpPr>
        <a:xfrm>
          <a:off x="0" y="0"/>
          <a:ext cx="0" cy="0"/>
          <a:chOff x="0" y="0"/>
          <a:chExt cx="0" cy="0"/>
        </a:xfrm>
      </p:grpSpPr>
      <p:sp>
        <p:nvSpPr>
          <p:cNvPr id="9731" name="Google Shape;9731;p111"/>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Most read categories</a:t>
            </a:r>
            <a:endParaRPr/>
          </a:p>
        </p:txBody>
      </p:sp>
      <p:sp>
        <p:nvSpPr>
          <p:cNvPr id="9732" name="Google Shape;9732;p111"/>
          <p:cNvSpPr txBox="1"/>
          <p:nvPr>
            <p:ph idx="4294967295" type="subTitle"/>
          </p:nvPr>
        </p:nvSpPr>
        <p:spPr>
          <a:xfrm>
            <a:off x="714300" y="4241900"/>
            <a:ext cx="7715400" cy="362100"/>
          </a:xfrm>
          <a:prstGeom prst="rect">
            <a:avLst/>
          </a:prstGeom>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rPr>
              <a:t>Follow the link in the graph to modify its data and then paste the new one here. </a:t>
            </a:r>
            <a:r>
              <a:rPr b="1" lang="en" sz="1200">
                <a:solidFill>
                  <a:schemeClr val="dk1"/>
                </a:solidFill>
                <a:uFill>
                  <a:noFill/>
                </a:uFill>
                <a:hlinkClick r:id="rId3">
                  <a:extLst>
                    <a:ext uri="{A12FA001-AC4F-418D-AE19-62706E023703}">
                      <ahyp:hlinkClr val="tx"/>
                    </a:ext>
                  </a:extLst>
                </a:hlinkClick>
              </a:rPr>
              <a:t>For more info, click here</a:t>
            </a:r>
            <a:endParaRPr b="1" sz="1200">
              <a:solidFill>
                <a:schemeClr val="dk1"/>
              </a:solidFill>
            </a:endParaRPr>
          </a:p>
        </p:txBody>
      </p:sp>
      <p:sp>
        <p:nvSpPr>
          <p:cNvPr id="9733" name="Google Shape;9733;p111"/>
          <p:cNvSpPr txBox="1"/>
          <p:nvPr/>
        </p:nvSpPr>
        <p:spPr>
          <a:xfrm>
            <a:off x="6480000" y="1639900"/>
            <a:ext cx="19440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Abril Fatface"/>
                <a:ea typeface="Abril Fatface"/>
                <a:cs typeface="Abril Fatface"/>
                <a:sym typeface="Abril Fatface"/>
              </a:rPr>
              <a:t>Category A</a:t>
            </a:r>
            <a:endParaRPr sz="2000">
              <a:solidFill>
                <a:schemeClr val="dk2"/>
              </a:solidFill>
              <a:latin typeface="Abril Fatface"/>
              <a:ea typeface="Abril Fatface"/>
              <a:cs typeface="Abril Fatface"/>
              <a:sym typeface="Abril Fatface"/>
            </a:endParaRPr>
          </a:p>
        </p:txBody>
      </p:sp>
      <p:sp>
        <p:nvSpPr>
          <p:cNvPr id="9734" name="Google Shape;9734;p111"/>
          <p:cNvSpPr txBox="1"/>
          <p:nvPr/>
        </p:nvSpPr>
        <p:spPr>
          <a:xfrm>
            <a:off x="6480000" y="1998750"/>
            <a:ext cx="1944000" cy="57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grpSp>
        <p:nvGrpSpPr>
          <p:cNvPr id="9735" name="Google Shape;9735;p111"/>
          <p:cNvGrpSpPr/>
          <p:nvPr/>
        </p:nvGrpSpPr>
        <p:grpSpPr>
          <a:xfrm>
            <a:off x="5703548" y="1463213"/>
            <a:ext cx="776464" cy="776701"/>
            <a:chOff x="4248323" y="1463213"/>
            <a:chExt cx="776464" cy="776701"/>
          </a:xfrm>
        </p:grpSpPr>
        <p:sp>
          <p:nvSpPr>
            <p:cNvPr id="9736" name="Google Shape;9736;p111"/>
            <p:cNvSpPr/>
            <p:nvPr/>
          </p:nvSpPr>
          <p:spPr>
            <a:xfrm>
              <a:off x="4248323" y="1463213"/>
              <a:ext cx="776464" cy="776701"/>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111"/>
            <p:cNvSpPr txBox="1"/>
            <p:nvPr/>
          </p:nvSpPr>
          <p:spPr>
            <a:xfrm>
              <a:off x="4248355" y="1560688"/>
              <a:ext cx="776400" cy="58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Abril Fatface"/>
                  <a:ea typeface="Abril Fatface"/>
                  <a:cs typeface="Abril Fatface"/>
                  <a:sym typeface="Abril Fatface"/>
                </a:rPr>
                <a:t>50</a:t>
              </a:r>
              <a:r>
                <a:rPr lang="en" sz="2000">
                  <a:solidFill>
                    <a:schemeClr val="dk2"/>
                  </a:solidFill>
                  <a:latin typeface="Abril Fatface"/>
                  <a:ea typeface="Abril Fatface"/>
                  <a:cs typeface="Abril Fatface"/>
                  <a:sym typeface="Abril Fatface"/>
                </a:rPr>
                <a:t>%</a:t>
              </a:r>
              <a:endParaRPr sz="2000">
                <a:solidFill>
                  <a:schemeClr val="dk2"/>
                </a:solidFill>
                <a:latin typeface="Abril Fatface"/>
                <a:ea typeface="Abril Fatface"/>
                <a:cs typeface="Abril Fatface"/>
                <a:sym typeface="Abril Fatface"/>
              </a:endParaRPr>
            </a:p>
          </p:txBody>
        </p:sp>
      </p:grpSp>
      <p:sp>
        <p:nvSpPr>
          <p:cNvPr id="9738" name="Google Shape;9738;p111"/>
          <p:cNvSpPr txBox="1"/>
          <p:nvPr/>
        </p:nvSpPr>
        <p:spPr>
          <a:xfrm>
            <a:off x="6480000" y="3112325"/>
            <a:ext cx="19440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2"/>
                </a:solidFill>
                <a:latin typeface="Abril Fatface"/>
                <a:ea typeface="Abril Fatface"/>
                <a:cs typeface="Abril Fatface"/>
                <a:sym typeface="Abril Fatface"/>
              </a:rPr>
              <a:t>Category B</a:t>
            </a:r>
            <a:endParaRPr sz="2000">
              <a:solidFill>
                <a:schemeClr val="accent2"/>
              </a:solidFill>
              <a:latin typeface="Abril Fatface"/>
              <a:ea typeface="Abril Fatface"/>
              <a:cs typeface="Abril Fatface"/>
              <a:sym typeface="Abril Fatface"/>
            </a:endParaRPr>
          </a:p>
        </p:txBody>
      </p:sp>
      <p:sp>
        <p:nvSpPr>
          <p:cNvPr id="9739" name="Google Shape;9739;p111"/>
          <p:cNvSpPr txBox="1"/>
          <p:nvPr/>
        </p:nvSpPr>
        <p:spPr>
          <a:xfrm>
            <a:off x="6480000" y="3471175"/>
            <a:ext cx="1944000" cy="57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Earth is the planet where we all live on</a:t>
            </a:r>
            <a:endParaRPr>
              <a:solidFill>
                <a:schemeClr val="dk1"/>
              </a:solidFill>
              <a:latin typeface="Inter"/>
              <a:ea typeface="Inter"/>
              <a:cs typeface="Inter"/>
              <a:sym typeface="Inter"/>
            </a:endParaRPr>
          </a:p>
        </p:txBody>
      </p:sp>
      <p:grpSp>
        <p:nvGrpSpPr>
          <p:cNvPr id="9740" name="Google Shape;9740;p111"/>
          <p:cNvGrpSpPr/>
          <p:nvPr/>
        </p:nvGrpSpPr>
        <p:grpSpPr>
          <a:xfrm>
            <a:off x="5703548" y="2935638"/>
            <a:ext cx="776464" cy="776701"/>
            <a:chOff x="4248323" y="1463213"/>
            <a:chExt cx="776464" cy="776701"/>
          </a:xfrm>
        </p:grpSpPr>
        <p:sp>
          <p:nvSpPr>
            <p:cNvPr id="9741" name="Google Shape;9741;p111"/>
            <p:cNvSpPr/>
            <p:nvPr/>
          </p:nvSpPr>
          <p:spPr>
            <a:xfrm>
              <a:off x="4248323" y="1463213"/>
              <a:ext cx="776464" cy="776701"/>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111"/>
            <p:cNvSpPr txBox="1"/>
            <p:nvPr/>
          </p:nvSpPr>
          <p:spPr>
            <a:xfrm>
              <a:off x="4248355" y="1560688"/>
              <a:ext cx="776400" cy="58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Abril Fatface"/>
                  <a:ea typeface="Abril Fatface"/>
                  <a:cs typeface="Abril Fatface"/>
                  <a:sym typeface="Abril Fatface"/>
                </a:rPr>
                <a:t>2</a:t>
              </a:r>
              <a:r>
                <a:rPr lang="en" sz="2000">
                  <a:solidFill>
                    <a:schemeClr val="accent2"/>
                  </a:solidFill>
                  <a:latin typeface="Abril Fatface"/>
                  <a:ea typeface="Abril Fatface"/>
                  <a:cs typeface="Abril Fatface"/>
                  <a:sym typeface="Abril Fatface"/>
                </a:rPr>
                <a:t>5%</a:t>
              </a:r>
              <a:endParaRPr sz="2000">
                <a:solidFill>
                  <a:schemeClr val="accent2"/>
                </a:solidFill>
                <a:latin typeface="Abril Fatface"/>
                <a:ea typeface="Abril Fatface"/>
                <a:cs typeface="Abril Fatface"/>
                <a:sym typeface="Abril Fatface"/>
              </a:endParaRPr>
            </a:p>
          </p:txBody>
        </p:sp>
      </p:grpSp>
      <p:sp>
        <p:nvSpPr>
          <p:cNvPr id="9743" name="Google Shape;9743;p111"/>
          <p:cNvSpPr txBox="1"/>
          <p:nvPr/>
        </p:nvSpPr>
        <p:spPr>
          <a:xfrm>
            <a:off x="720000" y="1639900"/>
            <a:ext cx="1944000" cy="423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000">
                <a:solidFill>
                  <a:schemeClr val="accent4"/>
                </a:solidFill>
                <a:latin typeface="Abril Fatface"/>
                <a:ea typeface="Abril Fatface"/>
                <a:cs typeface="Abril Fatface"/>
                <a:sym typeface="Abril Fatface"/>
              </a:rPr>
              <a:t>Category D</a:t>
            </a:r>
            <a:endParaRPr sz="2000">
              <a:solidFill>
                <a:schemeClr val="accent4"/>
              </a:solidFill>
              <a:latin typeface="Abril Fatface"/>
              <a:ea typeface="Abril Fatface"/>
              <a:cs typeface="Abril Fatface"/>
              <a:sym typeface="Abril Fatface"/>
            </a:endParaRPr>
          </a:p>
        </p:txBody>
      </p:sp>
      <p:sp>
        <p:nvSpPr>
          <p:cNvPr id="9744" name="Google Shape;9744;p111"/>
          <p:cNvSpPr txBox="1"/>
          <p:nvPr/>
        </p:nvSpPr>
        <p:spPr>
          <a:xfrm>
            <a:off x="720000" y="1998750"/>
            <a:ext cx="1944000" cy="573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Inter"/>
                <a:ea typeface="Inter"/>
                <a:cs typeface="Inter"/>
                <a:sym typeface="Inter"/>
              </a:rPr>
              <a:t>Jupiter doesn’t have a solid surface</a:t>
            </a:r>
            <a:endParaRPr>
              <a:solidFill>
                <a:schemeClr val="dk1"/>
              </a:solidFill>
              <a:latin typeface="Inter"/>
              <a:ea typeface="Inter"/>
              <a:cs typeface="Inter"/>
              <a:sym typeface="Inter"/>
            </a:endParaRPr>
          </a:p>
        </p:txBody>
      </p:sp>
      <p:grpSp>
        <p:nvGrpSpPr>
          <p:cNvPr id="9745" name="Google Shape;9745;p111"/>
          <p:cNvGrpSpPr/>
          <p:nvPr/>
        </p:nvGrpSpPr>
        <p:grpSpPr>
          <a:xfrm>
            <a:off x="2663998" y="1463213"/>
            <a:ext cx="776464" cy="776701"/>
            <a:chOff x="4248323" y="1463213"/>
            <a:chExt cx="776464" cy="776701"/>
          </a:xfrm>
        </p:grpSpPr>
        <p:sp>
          <p:nvSpPr>
            <p:cNvPr id="9746" name="Google Shape;9746;p111"/>
            <p:cNvSpPr/>
            <p:nvPr/>
          </p:nvSpPr>
          <p:spPr>
            <a:xfrm>
              <a:off x="4248323" y="1463213"/>
              <a:ext cx="776464" cy="776701"/>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111"/>
            <p:cNvSpPr txBox="1"/>
            <p:nvPr/>
          </p:nvSpPr>
          <p:spPr>
            <a:xfrm>
              <a:off x="4248355" y="1560688"/>
              <a:ext cx="776400" cy="58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4"/>
                  </a:solidFill>
                  <a:latin typeface="Abril Fatface"/>
                  <a:ea typeface="Abril Fatface"/>
                  <a:cs typeface="Abril Fatface"/>
                  <a:sym typeface="Abril Fatface"/>
                </a:rPr>
                <a:t>1</a:t>
              </a:r>
              <a:r>
                <a:rPr lang="en" sz="2000">
                  <a:solidFill>
                    <a:schemeClr val="accent4"/>
                  </a:solidFill>
                  <a:latin typeface="Abril Fatface"/>
                  <a:ea typeface="Abril Fatface"/>
                  <a:cs typeface="Abril Fatface"/>
                  <a:sym typeface="Abril Fatface"/>
                </a:rPr>
                <a:t>0%</a:t>
              </a:r>
              <a:endParaRPr sz="2000">
                <a:solidFill>
                  <a:schemeClr val="accent4"/>
                </a:solidFill>
                <a:latin typeface="Abril Fatface"/>
                <a:ea typeface="Abril Fatface"/>
                <a:cs typeface="Abril Fatface"/>
                <a:sym typeface="Abril Fatface"/>
              </a:endParaRPr>
            </a:p>
          </p:txBody>
        </p:sp>
      </p:grpSp>
      <p:sp>
        <p:nvSpPr>
          <p:cNvPr id="9748" name="Google Shape;9748;p111"/>
          <p:cNvSpPr txBox="1"/>
          <p:nvPr/>
        </p:nvSpPr>
        <p:spPr>
          <a:xfrm>
            <a:off x="720000" y="3112325"/>
            <a:ext cx="1944000" cy="423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000">
                <a:solidFill>
                  <a:schemeClr val="accent3"/>
                </a:solidFill>
                <a:latin typeface="Abril Fatface"/>
                <a:ea typeface="Abril Fatface"/>
                <a:cs typeface="Abril Fatface"/>
                <a:sym typeface="Abril Fatface"/>
              </a:rPr>
              <a:t>Category C</a:t>
            </a:r>
            <a:endParaRPr sz="2000">
              <a:solidFill>
                <a:schemeClr val="accent3"/>
              </a:solidFill>
              <a:latin typeface="Abril Fatface"/>
              <a:ea typeface="Abril Fatface"/>
              <a:cs typeface="Abril Fatface"/>
              <a:sym typeface="Abril Fatface"/>
            </a:endParaRPr>
          </a:p>
        </p:txBody>
      </p:sp>
      <p:sp>
        <p:nvSpPr>
          <p:cNvPr id="9749" name="Google Shape;9749;p111"/>
          <p:cNvSpPr txBox="1"/>
          <p:nvPr/>
        </p:nvSpPr>
        <p:spPr>
          <a:xfrm>
            <a:off x="720000" y="3471175"/>
            <a:ext cx="1944000" cy="573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Inter"/>
                <a:ea typeface="Inter"/>
                <a:cs typeface="Inter"/>
                <a:sym typeface="Inter"/>
              </a:rPr>
              <a:t>Saturn was named after a Roman god</a:t>
            </a:r>
            <a:endParaRPr>
              <a:solidFill>
                <a:schemeClr val="dk1"/>
              </a:solidFill>
              <a:latin typeface="Inter"/>
              <a:ea typeface="Inter"/>
              <a:cs typeface="Inter"/>
              <a:sym typeface="Inter"/>
            </a:endParaRPr>
          </a:p>
        </p:txBody>
      </p:sp>
      <p:grpSp>
        <p:nvGrpSpPr>
          <p:cNvPr id="9750" name="Google Shape;9750;p111"/>
          <p:cNvGrpSpPr/>
          <p:nvPr/>
        </p:nvGrpSpPr>
        <p:grpSpPr>
          <a:xfrm>
            <a:off x="2663998" y="2935638"/>
            <a:ext cx="776464" cy="776701"/>
            <a:chOff x="4248323" y="1463213"/>
            <a:chExt cx="776464" cy="776701"/>
          </a:xfrm>
        </p:grpSpPr>
        <p:sp>
          <p:nvSpPr>
            <p:cNvPr id="9751" name="Google Shape;9751;p111"/>
            <p:cNvSpPr/>
            <p:nvPr/>
          </p:nvSpPr>
          <p:spPr>
            <a:xfrm>
              <a:off x="4248323" y="1463213"/>
              <a:ext cx="776464" cy="776701"/>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111"/>
            <p:cNvSpPr txBox="1"/>
            <p:nvPr/>
          </p:nvSpPr>
          <p:spPr>
            <a:xfrm>
              <a:off x="4248355" y="1560688"/>
              <a:ext cx="776400" cy="58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3"/>
                  </a:solidFill>
                  <a:latin typeface="Abril Fatface"/>
                  <a:ea typeface="Abril Fatface"/>
                  <a:cs typeface="Abril Fatface"/>
                  <a:sym typeface="Abril Fatface"/>
                </a:rPr>
                <a:t>1</a:t>
              </a:r>
              <a:r>
                <a:rPr lang="en" sz="2000">
                  <a:solidFill>
                    <a:schemeClr val="accent3"/>
                  </a:solidFill>
                  <a:latin typeface="Abril Fatface"/>
                  <a:ea typeface="Abril Fatface"/>
                  <a:cs typeface="Abril Fatface"/>
                  <a:sym typeface="Abril Fatface"/>
                </a:rPr>
                <a:t>5%</a:t>
              </a:r>
              <a:endParaRPr sz="2000">
                <a:solidFill>
                  <a:schemeClr val="accent3"/>
                </a:solidFill>
                <a:latin typeface="Abril Fatface"/>
                <a:ea typeface="Abril Fatface"/>
                <a:cs typeface="Abril Fatface"/>
                <a:sym typeface="Abril Fatface"/>
              </a:endParaRPr>
            </a:p>
          </p:txBody>
        </p:sp>
      </p:grpSp>
      <p:pic>
        <p:nvPicPr>
          <p:cNvPr id="9753" name="Google Shape;9753;p111" title="Chart">
            <a:hlinkClick r:id="rId4"/>
          </p:cNvPr>
          <p:cNvPicPr preferRelativeResize="0"/>
          <p:nvPr/>
        </p:nvPicPr>
        <p:blipFill>
          <a:blip r:embed="rId5">
            <a:alphaModFix/>
          </a:blip>
          <a:stretch>
            <a:fillRect/>
          </a:stretch>
        </p:blipFill>
        <p:spPr>
          <a:xfrm>
            <a:off x="3451021" y="1639900"/>
            <a:ext cx="2241950" cy="22602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9731"/>
                                        </p:tgtEl>
                                        <p:attrNameLst>
                                          <p:attrName>style.visibility</p:attrName>
                                        </p:attrNameLst>
                                      </p:cBhvr>
                                      <p:to>
                                        <p:strVal val="visible"/>
                                      </p:to>
                                    </p:set>
                                    <p:anim calcmode="lin" valueType="num">
                                      <p:cBhvr additive="base">
                                        <p:cTn dur="500"/>
                                        <p:tgtEl>
                                          <p:spTgt spid="9731"/>
                                        </p:tgtEl>
                                        <p:attrNameLst>
                                          <p:attrName>ppt_w</p:attrName>
                                        </p:attrNameLst>
                                      </p:cBhvr>
                                      <p:tavLst>
                                        <p:tav fmla="" tm="0">
                                          <p:val>
                                            <p:strVal val="0"/>
                                          </p:val>
                                        </p:tav>
                                        <p:tav fmla="" tm="100000">
                                          <p:val>
                                            <p:strVal val="#ppt_w"/>
                                          </p:val>
                                        </p:tav>
                                      </p:tavLst>
                                    </p:anim>
                                    <p:anim calcmode="lin" valueType="num">
                                      <p:cBhvr additive="base">
                                        <p:cTn dur="500"/>
                                        <p:tgtEl>
                                          <p:spTgt spid="9731"/>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9753"/>
                                        </p:tgtEl>
                                        <p:attrNameLst>
                                          <p:attrName>style.visibility</p:attrName>
                                        </p:attrNameLst>
                                      </p:cBhvr>
                                      <p:to>
                                        <p:strVal val="visible"/>
                                      </p:to>
                                    </p:set>
                                    <p:anim calcmode="lin" valueType="num">
                                      <p:cBhvr additive="base">
                                        <p:cTn dur="300"/>
                                        <p:tgtEl>
                                          <p:spTgt spid="9753"/>
                                        </p:tgtEl>
                                        <p:attrNameLst>
                                          <p:attrName>ppt_w</p:attrName>
                                        </p:attrNameLst>
                                      </p:cBhvr>
                                      <p:tavLst>
                                        <p:tav fmla="" tm="0">
                                          <p:val>
                                            <p:strVal val="0"/>
                                          </p:val>
                                        </p:tav>
                                        <p:tav fmla="" tm="100000">
                                          <p:val>
                                            <p:strVal val="#ppt_w"/>
                                          </p:val>
                                        </p:tav>
                                      </p:tavLst>
                                    </p:anim>
                                    <p:anim calcmode="lin" valueType="num">
                                      <p:cBhvr additive="base">
                                        <p:cTn dur="300"/>
                                        <p:tgtEl>
                                          <p:spTgt spid="9753"/>
                                        </p:tgtEl>
                                        <p:attrNameLst>
                                          <p:attrName>ppt_h</p:attrName>
                                        </p:attrNameLst>
                                      </p:cBhvr>
                                      <p:tavLst>
                                        <p:tav fmla="" tm="0">
                                          <p:val>
                                            <p:strVal val="0"/>
                                          </p:val>
                                        </p:tav>
                                        <p:tav fmla="" tm="100000">
                                          <p:val>
                                            <p:strVal val="#ppt_h"/>
                                          </p:val>
                                        </p:tav>
                                      </p:tavLst>
                                    </p:anim>
                                  </p:childTnLst>
                                </p:cTn>
                              </p:par>
                            </p:childTnLst>
                          </p:cTn>
                        </p:par>
                        <p:par>
                          <p:cTn fill="hold">
                            <p:stCondLst>
                              <p:cond delay="800"/>
                            </p:stCondLst>
                            <p:childTnLst>
                              <p:par>
                                <p:cTn fill="hold" nodeType="afterEffect" presetClass="entr" presetID="23" presetSubtype="16">
                                  <p:stCondLst>
                                    <p:cond delay="0"/>
                                  </p:stCondLst>
                                  <p:childTnLst>
                                    <p:set>
                                      <p:cBhvr>
                                        <p:cTn dur="1" fill="hold">
                                          <p:stCondLst>
                                            <p:cond delay="0"/>
                                          </p:stCondLst>
                                        </p:cTn>
                                        <p:tgtEl>
                                          <p:spTgt spid="9735"/>
                                        </p:tgtEl>
                                        <p:attrNameLst>
                                          <p:attrName>style.visibility</p:attrName>
                                        </p:attrNameLst>
                                      </p:cBhvr>
                                      <p:to>
                                        <p:strVal val="visible"/>
                                      </p:to>
                                    </p:set>
                                    <p:anim calcmode="lin" valueType="num">
                                      <p:cBhvr additive="base">
                                        <p:cTn dur="300"/>
                                        <p:tgtEl>
                                          <p:spTgt spid="9735"/>
                                        </p:tgtEl>
                                        <p:attrNameLst>
                                          <p:attrName>ppt_w</p:attrName>
                                        </p:attrNameLst>
                                      </p:cBhvr>
                                      <p:tavLst>
                                        <p:tav fmla="" tm="0">
                                          <p:val>
                                            <p:strVal val="0"/>
                                          </p:val>
                                        </p:tav>
                                        <p:tav fmla="" tm="100000">
                                          <p:val>
                                            <p:strVal val="#ppt_w"/>
                                          </p:val>
                                        </p:tav>
                                      </p:tavLst>
                                    </p:anim>
                                    <p:anim calcmode="lin" valueType="num">
                                      <p:cBhvr additive="base">
                                        <p:cTn dur="300"/>
                                        <p:tgtEl>
                                          <p:spTgt spid="9735"/>
                                        </p:tgtEl>
                                        <p:attrNameLst>
                                          <p:attrName>ppt_h</p:attrName>
                                        </p:attrNameLst>
                                      </p:cBhvr>
                                      <p:tavLst>
                                        <p:tav fmla="" tm="0">
                                          <p:val>
                                            <p:strVal val="0"/>
                                          </p:val>
                                        </p:tav>
                                        <p:tav fmla="" tm="100000">
                                          <p:val>
                                            <p:strVal val="#ppt_h"/>
                                          </p:val>
                                        </p:tav>
                                      </p:tavLst>
                                    </p:anim>
                                  </p:childTnLst>
                                </p:cTn>
                              </p:par>
                            </p:childTnLst>
                          </p:cTn>
                        </p:par>
                        <p:par>
                          <p:cTn fill="hold">
                            <p:stCondLst>
                              <p:cond delay="1100"/>
                            </p:stCondLst>
                            <p:childTnLst>
                              <p:par>
                                <p:cTn fill="hold" nodeType="afterEffect" presetClass="entr" presetID="23" presetSubtype="16">
                                  <p:stCondLst>
                                    <p:cond delay="0"/>
                                  </p:stCondLst>
                                  <p:childTnLst>
                                    <p:set>
                                      <p:cBhvr>
                                        <p:cTn dur="1" fill="hold">
                                          <p:stCondLst>
                                            <p:cond delay="0"/>
                                          </p:stCondLst>
                                        </p:cTn>
                                        <p:tgtEl>
                                          <p:spTgt spid="9740"/>
                                        </p:tgtEl>
                                        <p:attrNameLst>
                                          <p:attrName>style.visibility</p:attrName>
                                        </p:attrNameLst>
                                      </p:cBhvr>
                                      <p:to>
                                        <p:strVal val="visible"/>
                                      </p:to>
                                    </p:set>
                                    <p:anim calcmode="lin" valueType="num">
                                      <p:cBhvr additive="base">
                                        <p:cTn dur="300"/>
                                        <p:tgtEl>
                                          <p:spTgt spid="9740"/>
                                        </p:tgtEl>
                                        <p:attrNameLst>
                                          <p:attrName>ppt_w</p:attrName>
                                        </p:attrNameLst>
                                      </p:cBhvr>
                                      <p:tavLst>
                                        <p:tav fmla="" tm="0">
                                          <p:val>
                                            <p:strVal val="0"/>
                                          </p:val>
                                        </p:tav>
                                        <p:tav fmla="" tm="100000">
                                          <p:val>
                                            <p:strVal val="#ppt_w"/>
                                          </p:val>
                                        </p:tav>
                                      </p:tavLst>
                                    </p:anim>
                                    <p:anim calcmode="lin" valueType="num">
                                      <p:cBhvr additive="base">
                                        <p:cTn dur="300"/>
                                        <p:tgtEl>
                                          <p:spTgt spid="9740"/>
                                        </p:tgtEl>
                                        <p:attrNameLst>
                                          <p:attrName>ppt_h</p:attrName>
                                        </p:attrNameLst>
                                      </p:cBhvr>
                                      <p:tavLst>
                                        <p:tav fmla="" tm="0">
                                          <p:val>
                                            <p:strVal val="0"/>
                                          </p:val>
                                        </p:tav>
                                        <p:tav fmla="" tm="100000">
                                          <p:val>
                                            <p:strVal val="#ppt_h"/>
                                          </p:val>
                                        </p:tav>
                                      </p:tavLst>
                                    </p:anim>
                                  </p:childTnLst>
                                </p:cTn>
                              </p:par>
                            </p:childTnLst>
                          </p:cTn>
                        </p:par>
                        <p:par>
                          <p:cTn fill="hold">
                            <p:stCondLst>
                              <p:cond delay="1400"/>
                            </p:stCondLst>
                            <p:childTnLst>
                              <p:par>
                                <p:cTn fill="hold" nodeType="afterEffect" presetClass="entr" presetID="23" presetSubtype="16">
                                  <p:stCondLst>
                                    <p:cond delay="0"/>
                                  </p:stCondLst>
                                  <p:childTnLst>
                                    <p:set>
                                      <p:cBhvr>
                                        <p:cTn dur="1" fill="hold">
                                          <p:stCondLst>
                                            <p:cond delay="0"/>
                                          </p:stCondLst>
                                        </p:cTn>
                                        <p:tgtEl>
                                          <p:spTgt spid="9750"/>
                                        </p:tgtEl>
                                        <p:attrNameLst>
                                          <p:attrName>style.visibility</p:attrName>
                                        </p:attrNameLst>
                                      </p:cBhvr>
                                      <p:to>
                                        <p:strVal val="visible"/>
                                      </p:to>
                                    </p:set>
                                    <p:anim calcmode="lin" valueType="num">
                                      <p:cBhvr additive="base">
                                        <p:cTn dur="300"/>
                                        <p:tgtEl>
                                          <p:spTgt spid="9750"/>
                                        </p:tgtEl>
                                        <p:attrNameLst>
                                          <p:attrName>ppt_w</p:attrName>
                                        </p:attrNameLst>
                                      </p:cBhvr>
                                      <p:tavLst>
                                        <p:tav fmla="" tm="0">
                                          <p:val>
                                            <p:strVal val="0"/>
                                          </p:val>
                                        </p:tav>
                                        <p:tav fmla="" tm="100000">
                                          <p:val>
                                            <p:strVal val="#ppt_w"/>
                                          </p:val>
                                        </p:tav>
                                      </p:tavLst>
                                    </p:anim>
                                    <p:anim calcmode="lin" valueType="num">
                                      <p:cBhvr additive="base">
                                        <p:cTn dur="300"/>
                                        <p:tgtEl>
                                          <p:spTgt spid="9750"/>
                                        </p:tgtEl>
                                        <p:attrNameLst>
                                          <p:attrName>ppt_h</p:attrName>
                                        </p:attrNameLst>
                                      </p:cBhvr>
                                      <p:tavLst>
                                        <p:tav fmla="" tm="0">
                                          <p:val>
                                            <p:strVal val="0"/>
                                          </p:val>
                                        </p:tav>
                                        <p:tav fmla="" tm="100000">
                                          <p:val>
                                            <p:strVal val="#ppt_h"/>
                                          </p:val>
                                        </p:tav>
                                      </p:tavLst>
                                    </p:anim>
                                  </p:childTnLst>
                                </p:cTn>
                              </p:par>
                            </p:childTnLst>
                          </p:cTn>
                        </p:par>
                        <p:par>
                          <p:cTn fill="hold">
                            <p:stCondLst>
                              <p:cond delay="1700"/>
                            </p:stCondLst>
                            <p:childTnLst>
                              <p:par>
                                <p:cTn fill="hold" nodeType="afterEffect" presetClass="entr" presetID="23" presetSubtype="16">
                                  <p:stCondLst>
                                    <p:cond delay="0"/>
                                  </p:stCondLst>
                                  <p:childTnLst>
                                    <p:set>
                                      <p:cBhvr>
                                        <p:cTn dur="1" fill="hold">
                                          <p:stCondLst>
                                            <p:cond delay="0"/>
                                          </p:stCondLst>
                                        </p:cTn>
                                        <p:tgtEl>
                                          <p:spTgt spid="9745"/>
                                        </p:tgtEl>
                                        <p:attrNameLst>
                                          <p:attrName>style.visibility</p:attrName>
                                        </p:attrNameLst>
                                      </p:cBhvr>
                                      <p:to>
                                        <p:strVal val="visible"/>
                                      </p:to>
                                    </p:set>
                                    <p:anim calcmode="lin" valueType="num">
                                      <p:cBhvr additive="base">
                                        <p:cTn dur="300"/>
                                        <p:tgtEl>
                                          <p:spTgt spid="9745"/>
                                        </p:tgtEl>
                                        <p:attrNameLst>
                                          <p:attrName>ppt_w</p:attrName>
                                        </p:attrNameLst>
                                      </p:cBhvr>
                                      <p:tavLst>
                                        <p:tav fmla="" tm="0">
                                          <p:val>
                                            <p:strVal val="0"/>
                                          </p:val>
                                        </p:tav>
                                        <p:tav fmla="" tm="100000">
                                          <p:val>
                                            <p:strVal val="#ppt_w"/>
                                          </p:val>
                                        </p:tav>
                                      </p:tavLst>
                                    </p:anim>
                                    <p:anim calcmode="lin" valueType="num">
                                      <p:cBhvr additive="base">
                                        <p:cTn dur="300"/>
                                        <p:tgtEl>
                                          <p:spTgt spid="974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7" name="Shape 9757"/>
        <p:cNvGrpSpPr/>
        <p:nvPr/>
      </p:nvGrpSpPr>
      <p:grpSpPr>
        <a:xfrm>
          <a:off x="0" y="0"/>
          <a:ext cx="0" cy="0"/>
          <a:chOff x="0" y="0"/>
          <a:chExt cx="0" cy="0"/>
        </a:xfrm>
      </p:grpSpPr>
      <p:sp>
        <p:nvSpPr>
          <p:cNvPr id="9758" name="Google Shape;9758;p112"/>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grpSp>
        <p:nvGrpSpPr>
          <p:cNvPr id="9759" name="Google Shape;9759;p112"/>
          <p:cNvGrpSpPr/>
          <p:nvPr/>
        </p:nvGrpSpPr>
        <p:grpSpPr>
          <a:xfrm>
            <a:off x="7715813" y="837813"/>
            <a:ext cx="714950" cy="378500"/>
            <a:chOff x="-1074225" y="4512538"/>
            <a:chExt cx="714950" cy="378500"/>
          </a:xfrm>
        </p:grpSpPr>
        <p:sp>
          <p:nvSpPr>
            <p:cNvPr id="9760" name="Google Shape;9760;p112"/>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112"/>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112"/>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112"/>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112"/>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112"/>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112"/>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112"/>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112"/>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112"/>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112"/>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112"/>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772" name="Google Shape;9772;p112"/>
          <p:cNvGraphicFramePr/>
          <p:nvPr/>
        </p:nvGraphicFramePr>
        <p:xfrm>
          <a:off x="719988" y="1465719"/>
          <a:ext cx="3000000" cy="3000000"/>
        </p:xfrm>
        <a:graphic>
          <a:graphicData uri="http://schemas.openxmlformats.org/drawingml/2006/table">
            <a:tbl>
              <a:tblPr>
                <a:noFill/>
                <a:tableStyleId>{1D5665FB-3F67-4618-846B-EAC83B2D7FE6}</a:tableStyleId>
              </a:tblPr>
              <a:tblGrid>
                <a:gridCol w="2568000"/>
                <a:gridCol w="2568000"/>
                <a:gridCol w="2568000"/>
              </a:tblGrid>
              <a:tr h="813350">
                <a:tc>
                  <a:txBody>
                    <a:bodyPr/>
                    <a:lstStyle/>
                    <a:p>
                      <a:pPr indent="0" lvl="0" marL="0" rtl="0" algn="ctr">
                        <a:spcBef>
                          <a:spcPts val="0"/>
                        </a:spcBef>
                        <a:spcAft>
                          <a:spcPts val="0"/>
                        </a:spcAft>
                        <a:buNone/>
                      </a:pPr>
                      <a:r>
                        <a:rPr lang="en" sz="1800">
                          <a:solidFill>
                            <a:schemeClr val="lt1"/>
                          </a:solidFill>
                          <a:latin typeface="Abril Fatface"/>
                          <a:ea typeface="Abril Fatface"/>
                          <a:cs typeface="Abril Fatface"/>
                          <a:sym typeface="Abril Fatface"/>
                        </a:rPr>
                        <a:t>Medieval</a:t>
                      </a:r>
                      <a:endParaRPr sz="1800">
                        <a:solidFill>
                          <a:schemeClr val="lt1"/>
                        </a:solidFill>
                        <a:latin typeface="Abril Fatface"/>
                        <a:ea typeface="Abril Fatface"/>
                        <a:cs typeface="Abril Fatface"/>
                        <a:sym typeface="Abril Fatface"/>
                      </a:endParaRPr>
                    </a:p>
                  </a:txBody>
                  <a:tcPr marT="68575" marB="68575" marR="91425" marL="91425" anchor="ctr">
                    <a:lnL cap="flat" cmpd="sng" w="19050">
                      <a:solidFill>
                        <a:srgbClr val="B7B7B7">
                          <a:alpha val="0"/>
                        </a:srgbClr>
                      </a:solidFill>
                      <a:prstDash val="solid"/>
                      <a:round/>
                      <a:headEnd len="sm" w="sm" type="none"/>
                      <a:tailEnd len="sm" w="sm" type="none"/>
                    </a:lnL>
                    <a:lnR cap="flat" cmpd="sng" w="38100">
                      <a:solidFill>
                        <a:schemeClr val="lt1"/>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lt1"/>
                          </a:solidFill>
                          <a:latin typeface="Abril Fatface"/>
                          <a:ea typeface="Abril Fatface"/>
                          <a:cs typeface="Abril Fatface"/>
                          <a:sym typeface="Abril Fatface"/>
                        </a:rPr>
                        <a:t>Renaissance</a:t>
                      </a:r>
                      <a:endParaRPr sz="1800">
                        <a:solidFill>
                          <a:schemeClr val="lt1"/>
                        </a:solidFill>
                        <a:latin typeface="Abril Fatface"/>
                        <a:ea typeface="Abril Fatface"/>
                        <a:cs typeface="Abril Fatface"/>
                        <a:sym typeface="Abril Fatface"/>
                      </a:endParaRPr>
                    </a:p>
                  </a:txBody>
                  <a:tcPr marT="68575" marB="6857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19050">
                      <a:solidFill>
                        <a:srgbClr val="F4C5B1">
                          <a:alpha val="0"/>
                        </a:srgbClr>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800">
                          <a:solidFill>
                            <a:schemeClr val="lt1"/>
                          </a:solidFill>
                          <a:latin typeface="Abril Fatface"/>
                          <a:ea typeface="Abril Fatface"/>
                          <a:cs typeface="Abril Fatface"/>
                          <a:sym typeface="Abril Fatface"/>
                        </a:rPr>
                        <a:t>Neoclassical</a:t>
                      </a:r>
                      <a:endParaRPr sz="1800">
                        <a:solidFill>
                          <a:schemeClr val="lt1"/>
                        </a:solidFill>
                        <a:latin typeface="Abril Fatface"/>
                        <a:ea typeface="Abril Fatface"/>
                        <a:cs typeface="Abril Fatface"/>
                        <a:sym typeface="Abril Fatface"/>
                      </a:endParaRPr>
                    </a:p>
                  </a:txBody>
                  <a:tcPr marT="68575" marB="68575" marR="91425" marL="91425" anchor="ctr">
                    <a:lnL cap="flat" cmpd="sng" w="38100">
                      <a:solidFill>
                        <a:schemeClr val="lt1"/>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4"/>
                    </a:solidFill>
                  </a:tcPr>
                </a:tc>
              </a:tr>
              <a:tr h="1124375">
                <a:tc>
                  <a:txBody>
                    <a:bodyPr/>
                    <a:lstStyle/>
                    <a:p>
                      <a:pPr indent="0" lvl="0" marL="0" rtl="0" algn="l">
                        <a:spcBef>
                          <a:spcPts val="0"/>
                        </a:spcBef>
                        <a:spcAft>
                          <a:spcPts val="0"/>
                        </a:spcAft>
                        <a:buNone/>
                      </a:pPr>
                      <a:r>
                        <a:rPr lang="en">
                          <a:solidFill>
                            <a:schemeClr val="dk1"/>
                          </a:solidFill>
                          <a:latin typeface="Inter"/>
                          <a:ea typeface="Inter"/>
                          <a:cs typeface="Inter"/>
                          <a:sym typeface="Inter"/>
                        </a:rPr>
                        <a:t>Content: </a:t>
                      </a:r>
                      <a:endParaRPr>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Mars is actually a very cold place</a:t>
                      </a:r>
                      <a:endParaRPr sz="1200">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Venus has extremely high temperatures</a:t>
                      </a:r>
                      <a:endParaRPr sz="1200">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Inter"/>
                          <a:ea typeface="Inter"/>
                          <a:cs typeface="Inter"/>
                          <a:sym typeface="Inter"/>
                        </a:rPr>
                        <a:t>Content: </a:t>
                      </a:r>
                      <a:endParaRPr>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Neptune is the farthest planet from the Sun</a:t>
                      </a:r>
                      <a:endParaRPr sz="1200">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Mercury is the closest planet to the Sun</a:t>
                      </a:r>
                      <a:endParaRPr sz="1200">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Inter"/>
                          <a:ea typeface="Inter"/>
                          <a:cs typeface="Inter"/>
                          <a:sym typeface="Inter"/>
                        </a:rPr>
                        <a:t>Content: </a:t>
                      </a:r>
                      <a:endParaRPr>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Earth is the third planet from the Sun</a:t>
                      </a:r>
                      <a:endParaRPr sz="1200">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Despite being red, Mars is actually a cold place</a:t>
                      </a:r>
                      <a:endParaRPr sz="1200">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r h="1124375">
                <a:tc>
                  <a:txBody>
                    <a:bodyPr/>
                    <a:lstStyle/>
                    <a:p>
                      <a:pPr indent="0" lvl="0" marL="0" rtl="0" algn="l">
                        <a:spcBef>
                          <a:spcPts val="0"/>
                        </a:spcBef>
                        <a:spcAft>
                          <a:spcPts val="0"/>
                        </a:spcAft>
                        <a:buNone/>
                      </a:pPr>
                      <a:r>
                        <a:rPr lang="en">
                          <a:solidFill>
                            <a:schemeClr val="dk1"/>
                          </a:solidFill>
                          <a:latin typeface="Inter"/>
                          <a:ea typeface="Inter"/>
                          <a:cs typeface="Inter"/>
                          <a:sym typeface="Inter"/>
                        </a:rPr>
                        <a:t>Effect:</a:t>
                      </a:r>
                      <a:endParaRPr>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Jupiter is the biggest planet of them all</a:t>
                      </a:r>
                      <a:endParaRPr sz="1200">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Saturn is composed of hydrogen and helium</a:t>
                      </a:r>
                      <a:endParaRPr sz="1200">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Inter"/>
                          <a:ea typeface="Inter"/>
                          <a:cs typeface="Inter"/>
                          <a:sym typeface="Inter"/>
                        </a:rPr>
                        <a:t>Effect:</a:t>
                      </a:r>
                      <a:endParaRPr>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The Moon is Earth’s natural satellite</a:t>
                      </a:r>
                      <a:endParaRPr sz="1200">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The Sun’s is at the center of the Solar System</a:t>
                      </a:r>
                      <a:endParaRPr sz="1200">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Inter"/>
                          <a:ea typeface="Inter"/>
                          <a:cs typeface="Inter"/>
                          <a:sym typeface="Inter"/>
                        </a:rPr>
                        <a:t>Effect:</a:t>
                      </a:r>
                      <a:endParaRPr>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Pluto is now considered a dwarf planet</a:t>
                      </a:r>
                      <a:endParaRPr sz="1200">
                        <a:solidFill>
                          <a:schemeClr val="dk1"/>
                        </a:solidFill>
                        <a:latin typeface="Inter"/>
                        <a:ea typeface="Inter"/>
                        <a:cs typeface="Inter"/>
                        <a:sym typeface="Inter"/>
                      </a:endParaRPr>
                    </a:p>
                    <a:p>
                      <a:pPr indent="-304800" lvl="0" marL="457200" rtl="0" algn="l">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Ceres is located in the main asteroid belt</a:t>
                      </a:r>
                      <a:endParaRPr sz="1200">
                        <a:solidFill>
                          <a:schemeClr val="dk1"/>
                        </a:solidFill>
                        <a:latin typeface="Inter"/>
                        <a:ea typeface="Inter"/>
                        <a:cs typeface="Inter"/>
                        <a:sym typeface="Inter"/>
                      </a:endParaRPr>
                    </a:p>
                  </a:txBody>
                  <a:tcPr marT="68575" marB="68575" marR="91425" marL="91425" anchor="ctr">
                    <a:lnL cap="flat" cmpd="sng" w="1905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bl>
          </a:graphicData>
        </a:graphic>
      </p:graphicFrame>
      <p:grpSp>
        <p:nvGrpSpPr>
          <p:cNvPr id="9773" name="Google Shape;9773;p112"/>
          <p:cNvGrpSpPr/>
          <p:nvPr/>
        </p:nvGrpSpPr>
        <p:grpSpPr>
          <a:xfrm flipH="1" rot="1321491">
            <a:off x="355764" y="4267033"/>
            <a:ext cx="714934" cy="378491"/>
            <a:chOff x="-1074225" y="4512538"/>
            <a:chExt cx="714950" cy="378500"/>
          </a:xfrm>
        </p:grpSpPr>
        <p:sp>
          <p:nvSpPr>
            <p:cNvPr id="9774" name="Google Shape;9774;p112"/>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112"/>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112"/>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112"/>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112"/>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112"/>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112"/>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112"/>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112"/>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112"/>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112"/>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88" name="Shape 9788"/>
        <p:cNvGrpSpPr/>
        <p:nvPr/>
      </p:nvGrpSpPr>
      <p:grpSpPr>
        <a:xfrm>
          <a:off x="0" y="0"/>
          <a:ext cx="0" cy="0"/>
          <a:chOff x="0" y="0"/>
          <a:chExt cx="0" cy="0"/>
        </a:xfrm>
      </p:grpSpPr>
      <p:pic>
        <p:nvPicPr>
          <p:cNvPr id="9789" name="Google Shape;9789;p113"/>
          <p:cNvPicPr preferRelativeResize="0"/>
          <p:nvPr/>
        </p:nvPicPr>
        <p:blipFill rotWithShape="1">
          <a:blip r:embed="rId3">
            <a:alphaModFix/>
          </a:blip>
          <a:srcRect b="0" l="16647" r="16654" t="0"/>
          <a:stretch/>
        </p:blipFill>
        <p:spPr>
          <a:xfrm>
            <a:off x="5582575" y="1528050"/>
            <a:ext cx="1608000" cy="1608000"/>
          </a:xfrm>
          <a:prstGeom prst="ellipse">
            <a:avLst/>
          </a:prstGeom>
          <a:noFill/>
          <a:ln>
            <a:noFill/>
          </a:ln>
        </p:spPr>
      </p:pic>
      <p:pic>
        <p:nvPicPr>
          <p:cNvPr id="9790" name="Google Shape;9790;p113"/>
          <p:cNvPicPr preferRelativeResize="0"/>
          <p:nvPr/>
        </p:nvPicPr>
        <p:blipFill rotWithShape="1">
          <a:blip r:embed="rId4">
            <a:alphaModFix/>
          </a:blip>
          <a:srcRect b="0" l="16647" r="16654" t="0"/>
          <a:stretch/>
        </p:blipFill>
        <p:spPr>
          <a:xfrm>
            <a:off x="1953425" y="1528000"/>
            <a:ext cx="1608000" cy="1608000"/>
          </a:xfrm>
          <a:prstGeom prst="ellipse">
            <a:avLst/>
          </a:prstGeom>
          <a:noFill/>
          <a:ln>
            <a:noFill/>
          </a:ln>
        </p:spPr>
      </p:pic>
      <p:sp>
        <p:nvSpPr>
          <p:cNvPr id="9791" name="Google Shape;9791;p113"/>
          <p:cNvSpPr txBox="1"/>
          <p:nvPr>
            <p:ph idx="4"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9792" name="Google Shape;9792;p113"/>
          <p:cNvSpPr txBox="1"/>
          <p:nvPr>
            <p:ph type="title"/>
          </p:nvPr>
        </p:nvSpPr>
        <p:spPr>
          <a:xfrm>
            <a:off x="1394675" y="3270744"/>
            <a:ext cx="2725500" cy="33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Chris Dean</a:t>
            </a:r>
            <a:endParaRPr/>
          </a:p>
        </p:txBody>
      </p:sp>
      <p:sp>
        <p:nvSpPr>
          <p:cNvPr id="9793" name="Google Shape;9793;p113"/>
          <p:cNvSpPr txBox="1"/>
          <p:nvPr>
            <p:ph idx="2" type="title"/>
          </p:nvPr>
        </p:nvSpPr>
        <p:spPr>
          <a:xfrm>
            <a:off x="5023825" y="3270750"/>
            <a:ext cx="2725500" cy="33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Rill</a:t>
            </a:r>
            <a:endParaRPr/>
          </a:p>
        </p:txBody>
      </p:sp>
      <p:sp>
        <p:nvSpPr>
          <p:cNvPr id="9794" name="Google Shape;9794;p113"/>
          <p:cNvSpPr txBox="1"/>
          <p:nvPr>
            <p:ph idx="1" type="subTitle"/>
          </p:nvPr>
        </p:nvSpPr>
        <p:spPr>
          <a:xfrm>
            <a:off x="5023825" y="3604650"/>
            <a:ext cx="2725500" cy="55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a:t>
            </a:r>
            <a:r>
              <a:rPr lang="en"/>
              <a:t>ou can talk a bit about this person here</a:t>
            </a:r>
            <a:endParaRPr/>
          </a:p>
        </p:txBody>
      </p:sp>
      <p:sp>
        <p:nvSpPr>
          <p:cNvPr id="9795" name="Google Shape;9795;p113"/>
          <p:cNvSpPr txBox="1"/>
          <p:nvPr>
            <p:ph idx="3" type="subTitle"/>
          </p:nvPr>
        </p:nvSpPr>
        <p:spPr>
          <a:xfrm>
            <a:off x="1394675" y="3604656"/>
            <a:ext cx="2725500" cy="55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a:t>
            </a:r>
            <a:r>
              <a:rPr lang="en"/>
              <a:t>ou can talk a bit about this person here</a:t>
            </a:r>
            <a:endParaRPr/>
          </a:p>
        </p:txBody>
      </p:sp>
      <p:sp>
        <p:nvSpPr>
          <p:cNvPr id="9796" name="Google Shape;9796;p113"/>
          <p:cNvSpPr/>
          <p:nvPr/>
        </p:nvSpPr>
        <p:spPr>
          <a:xfrm>
            <a:off x="4" y="10177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7" name="Google Shape;9797;p113"/>
          <p:cNvGrpSpPr/>
          <p:nvPr/>
        </p:nvGrpSpPr>
        <p:grpSpPr>
          <a:xfrm>
            <a:off x="389037" y="3723131"/>
            <a:ext cx="648376" cy="880878"/>
            <a:chOff x="638276" y="3526008"/>
            <a:chExt cx="714936" cy="971200"/>
          </a:xfrm>
        </p:grpSpPr>
        <p:sp>
          <p:nvSpPr>
            <p:cNvPr id="9798" name="Google Shape;9798;p113"/>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9" name="Google Shape;9799;p113"/>
            <p:cNvGrpSpPr/>
            <p:nvPr/>
          </p:nvGrpSpPr>
          <p:grpSpPr>
            <a:xfrm>
              <a:off x="638276" y="3526008"/>
              <a:ext cx="714936" cy="971200"/>
              <a:chOff x="9141124" y="2771118"/>
              <a:chExt cx="319239" cy="433649"/>
            </a:xfrm>
          </p:grpSpPr>
          <p:sp>
            <p:nvSpPr>
              <p:cNvPr id="9800" name="Google Shape;9800;p113"/>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113"/>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113"/>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113"/>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113"/>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113"/>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113"/>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113"/>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113"/>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113"/>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113"/>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113"/>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113"/>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113"/>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113"/>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113"/>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113"/>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113"/>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113"/>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113"/>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113"/>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113"/>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113"/>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113"/>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113"/>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113"/>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26" name="Google Shape;9826;p113"/>
          <p:cNvGrpSpPr/>
          <p:nvPr/>
        </p:nvGrpSpPr>
        <p:grpSpPr>
          <a:xfrm>
            <a:off x="7782400" y="1078331"/>
            <a:ext cx="648376" cy="880878"/>
            <a:chOff x="638276" y="3526008"/>
            <a:chExt cx="714936" cy="971200"/>
          </a:xfrm>
        </p:grpSpPr>
        <p:sp>
          <p:nvSpPr>
            <p:cNvPr id="9827" name="Google Shape;9827;p113"/>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8" name="Google Shape;9828;p113"/>
            <p:cNvGrpSpPr/>
            <p:nvPr/>
          </p:nvGrpSpPr>
          <p:grpSpPr>
            <a:xfrm>
              <a:off x="638276" y="3526008"/>
              <a:ext cx="714936" cy="971200"/>
              <a:chOff x="9141124" y="2771118"/>
              <a:chExt cx="319239" cy="433649"/>
            </a:xfrm>
          </p:grpSpPr>
          <p:sp>
            <p:nvSpPr>
              <p:cNvPr id="9829" name="Google Shape;9829;p113"/>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113"/>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113"/>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113"/>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113"/>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113"/>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113"/>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113"/>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113"/>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113"/>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113"/>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113"/>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113"/>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113"/>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113"/>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113"/>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113"/>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113"/>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113"/>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113"/>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113"/>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113"/>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113"/>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113"/>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113"/>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113"/>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55" name="Google Shape;9855;p113"/>
          <p:cNvGrpSpPr/>
          <p:nvPr/>
        </p:nvGrpSpPr>
        <p:grpSpPr>
          <a:xfrm flipH="1" rot="1321491">
            <a:off x="4214539" y="1806508"/>
            <a:ext cx="714934" cy="378491"/>
            <a:chOff x="-1074225" y="4512538"/>
            <a:chExt cx="714950" cy="378500"/>
          </a:xfrm>
        </p:grpSpPr>
        <p:sp>
          <p:nvSpPr>
            <p:cNvPr id="9856" name="Google Shape;9856;p113"/>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113"/>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113"/>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113"/>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113"/>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113"/>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113"/>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113"/>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113"/>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113"/>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113"/>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113"/>
          <p:cNvGrpSpPr/>
          <p:nvPr/>
        </p:nvGrpSpPr>
        <p:grpSpPr>
          <a:xfrm>
            <a:off x="8073288" y="4156950"/>
            <a:ext cx="714950" cy="378500"/>
            <a:chOff x="-1074225" y="4512538"/>
            <a:chExt cx="714950" cy="378500"/>
          </a:xfrm>
        </p:grpSpPr>
        <p:sp>
          <p:nvSpPr>
            <p:cNvPr id="9868" name="Google Shape;9868;p113"/>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113"/>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113"/>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113"/>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113"/>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113"/>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113"/>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113"/>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113"/>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113"/>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113"/>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113"/>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3" name="Shape 9883"/>
        <p:cNvGrpSpPr/>
        <p:nvPr/>
      </p:nvGrpSpPr>
      <p:grpSpPr>
        <a:xfrm>
          <a:off x="0" y="0"/>
          <a:ext cx="0" cy="0"/>
          <a:chOff x="0" y="0"/>
          <a:chExt cx="0" cy="0"/>
        </a:xfrm>
      </p:grpSpPr>
      <p:sp>
        <p:nvSpPr>
          <p:cNvPr id="9884" name="Google Shape;9884;p114"/>
          <p:cNvSpPr/>
          <p:nvPr/>
        </p:nvSpPr>
        <p:spPr>
          <a:xfrm>
            <a:off x="1690000" y="1723725"/>
            <a:ext cx="7534247"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885" name="Google Shape;9885;p114"/>
          <p:cNvPicPr preferRelativeResize="0"/>
          <p:nvPr/>
        </p:nvPicPr>
        <p:blipFill rotWithShape="1">
          <a:blip r:embed="rId3">
            <a:alphaModFix/>
          </a:blip>
          <a:srcRect b="5894" l="25448" r="14390" t="3138"/>
          <a:stretch/>
        </p:blipFill>
        <p:spPr>
          <a:xfrm>
            <a:off x="720000" y="1152850"/>
            <a:ext cx="2193600" cy="2193600"/>
          </a:xfrm>
          <a:prstGeom prst="ellipse">
            <a:avLst/>
          </a:prstGeom>
          <a:noFill/>
          <a:ln>
            <a:noFill/>
          </a:ln>
        </p:spPr>
      </p:pic>
      <p:sp>
        <p:nvSpPr>
          <p:cNvPr id="9886" name="Google Shape;9886;p114"/>
          <p:cNvSpPr txBox="1"/>
          <p:nvPr>
            <p:ph idx="2"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9887" name="Google Shape;9887;p114"/>
          <p:cNvSpPr txBox="1"/>
          <p:nvPr>
            <p:ph type="title"/>
          </p:nvPr>
        </p:nvSpPr>
        <p:spPr>
          <a:xfrm>
            <a:off x="3066009" y="1832463"/>
            <a:ext cx="2216400" cy="42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 Rill</a:t>
            </a:r>
            <a:endParaRPr/>
          </a:p>
        </p:txBody>
      </p:sp>
      <p:sp>
        <p:nvSpPr>
          <p:cNvPr id="9888" name="Google Shape;9888;p114"/>
          <p:cNvSpPr txBox="1"/>
          <p:nvPr>
            <p:ph idx="1" type="subTitle"/>
          </p:nvPr>
        </p:nvSpPr>
        <p:spPr>
          <a:xfrm>
            <a:off x="3066000" y="2090516"/>
            <a:ext cx="2216400" cy="5763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You can talk a bit about this person here</a:t>
            </a:r>
            <a:endParaRPr/>
          </a:p>
        </p:txBody>
      </p:sp>
      <p:grpSp>
        <p:nvGrpSpPr>
          <p:cNvPr id="9889" name="Google Shape;9889;p114"/>
          <p:cNvGrpSpPr/>
          <p:nvPr/>
        </p:nvGrpSpPr>
        <p:grpSpPr>
          <a:xfrm>
            <a:off x="5815371" y="1022084"/>
            <a:ext cx="1728297" cy="706024"/>
            <a:chOff x="-2184318" y="2154918"/>
            <a:chExt cx="863803" cy="352871"/>
          </a:xfrm>
        </p:grpSpPr>
        <p:sp>
          <p:nvSpPr>
            <p:cNvPr id="9890" name="Google Shape;9890;p114"/>
            <p:cNvSpPr/>
            <p:nvPr/>
          </p:nvSpPr>
          <p:spPr>
            <a:xfrm>
              <a:off x="-2184318" y="2154918"/>
              <a:ext cx="150279" cy="352871"/>
            </a:xfrm>
            <a:custGeom>
              <a:rect b="b" l="l" r="r" t="t"/>
              <a:pathLst>
                <a:path extrusionOk="0" h="3029" w="1290">
                  <a:moveTo>
                    <a:pt x="0" y="0"/>
                  </a:moveTo>
                  <a:lnTo>
                    <a:pt x="51" y="3028"/>
                  </a:lnTo>
                  <a:lnTo>
                    <a:pt x="1289" y="3028"/>
                  </a:lnTo>
                  <a:lnTo>
                    <a:pt x="1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114"/>
            <p:cNvSpPr/>
            <p:nvPr/>
          </p:nvSpPr>
          <p:spPr>
            <a:xfrm>
              <a:off x="-1419535" y="2154918"/>
              <a:ext cx="99021" cy="352871"/>
            </a:xfrm>
            <a:custGeom>
              <a:rect b="b" l="l" r="r" t="t"/>
              <a:pathLst>
                <a:path extrusionOk="0" h="3029" w="850">
                  <a:moveTo>
                    <a:pt x="1" y="0"/>
                  </a:moveTo>
                  <a:lnTo>
                    <a:pt x="35" y="3028"/>
                  </a:lnTo>
                  <a:lnTo>
                    <a:pt x="849" y="3028"/>
                  </a:lnTo>
                  <a:lnTo>
                    <a:pt x="6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114"/>
            <p:cNvSpPr/>
            <p:nvPr/>
          </p:nvSpPr>
          <p:spPr>
            <a:xfrm>
              <a:off x="-2018314" y="2154918"/>
              <a:ext cx="131523" cy="352871"/>
            </a:xfrm>
            <a:custGeom>
              <a:rect b="b" l="l" r="r" t="t"/>
              <a:pathLst>
                <a:path extrusionOk="0" h="3029" w="1129">
                  <a:moveTo>
                    <a:pt x="34" y="0"/>
                  </a:moveTo>
                  <a:lnTo>
                    <a:pt x="0" y="3028"/>
                  </a:lnTo>
                  <a:lnTo>
                    <a:pt x="1018" y="3028"/>
                  </a:lnTo>
                  <a:lnTo>
                    <a:pt x="1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114"/>
            <p:cNvSpPr/>
            <p:nvPr/>
          </p:nvSpPr>
          <p:spPr>
            <a:xfrm>
              <a:off x="-1662542" y="2252660"/>
              <a:ext cx="94943" cy="255130"/>
            </a:xfrm>
            <a:custGeom>
              <a:rect b="b" l="l" r="r" t="t"/>
              <a:pathLst>
                <a:path extrusionOk="0" h="2190" w="815">
                  <a:moveTo>
                    <a:pt x="42" y="1"/>
                  </a:moveTo>
                  <a:lnTo>
                    <a:pt x="0" y="2189"/>
                  </a:lnTo>
                  <a:lnTo>
                    <a:pt x="814" y="2189"/>
                  </a:lnTo>
                  <a:lnTo>
                    <a:pt x="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114"/>
            <p:cNvSpPr/>
            <p:nvPr/>
          </p:nvSpPr>
          <p:spPr>
            <a:xfrm>
              <a:off x="-1753523" y="2154918"/>
              <a:ext cx="77236" cy="352871"/>
            </a:xfrm>
            <a:custGeom>
              <a:rect b="b" l="l" r="r" t="t"/>
              <a:pathLst>
                <a:path extrusionOk="0" h="3029" w="663">
                  <a:moveTo>
                    <a:pt x="1" y="0"/>
                  </a:moveTo>
                  <a:lnTo>
                    <a:pt x="68" y="3028"/>
                  </a:lnTo>
                  <a:lnTo>
                    <a:pt x="662" y="3028"/>
                  </a:lnTo>
                  <a:lnTo>
                    <a:pt x="6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114"/>
            <p:cNvSpPr/>
            <p:nvPr/>
          </p:nvSpPr>
          <p:spPr>
            <a:xfrm>
              <a:off x="-1886909" y="2189402"/>
              <a:ext cx="127562" cy="318388"/>
            </a:xfrm>
            <a:custGeom>
              <a:rect b="b" l="l" r="r" t="t"/>
              <a:pathLst>
                <a:path extrusionOk="0" h="2733" w="1095">
                  <a:moveTo>
                    <a:pt x="94" y="1"/>
                  </a:moveTo>
                  <a:lnTo>
                    <a:pt x="0" y="2732"/>
                  </a:lnTo>
                  <a:lnTo>
                    <a:pt x="1095" y="2732"/>
                  </a:lnTo>
                  <a:lnTo>
                    <a:pt x="993" y="77"/>
                  </a:lnTo>
                  <a:lnTo>
                    <a:pt x="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114"/>
            <p:cNvSpPr/>
            <p:nvPr/>
          </p:nvSpPr>
          <p:spPr>
            <a:xfrm>
              <a:off x="-1560842" y="2183577"/>
              <a:ext cx="131639" cy="324213"/>
            </a:xfrm>
            <a:custGeom>
              <a:rect b="b" l="l" r="r" t="t"/>
              <a:pathLst>
                <a:path extrusionOk="0" h="2783" w="1130">
                  <a:moveTo>
                    <a:pt x="1" y="0"/>
                  </a:moveTo>
                  <a:lnTo>
                    <a:pt x="35" y="2782"/>
                  </a:lnTo>
                  <a:lnTo>
                    <a:pt x="1129" y="2782"/>
                  </a:lnTo>
                  <a:lnTo>
                    <a:pt x="1010" y="4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114"/>
            <p:cNvSpPr/>
            <p:nvPr/>
          </p:nvSpPr>
          <p:spPr>
            <a:xfrm>
              <a:off x="-2000607" y="2469111"/>
              <a:ext cx="78168" cy="23882"/>
            </a:xfrm>
            <a:custGeom>
              <a:rect b="b" l="l" r="r" t="t"/>
              <a:pathLst>
                <a:path extrusionOk="0" h="205" w="671">
                  <a:moveTo>
                    <a:pt x="1" y="1"/>
                  </a:moveTo>
                  <a:lnTo>
                    <a:pt x="1" y="204"/>
                  </a:lnTo>
                  <a:lnTo>
                    <a:pt x="663" y="204"/>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114"/>
            <p:cNvSpPr/>
            <p:nvPr/>
          </p:nvSpPr>
          <p:spPr>
            <a:xfrm>
              <a:off x="-1999558" y="2429619"/>
              <a:ext cx="78168" cy="23765"/>
            </a:xfrm>
            <a:custGeom>
              <a:rect b="b" l="l" r="r" t="t"/>
              <a:pathLst>
                <a:path extrusionOk="0" h="204" w="671">
                  <a:moveTo>
                    <a:pt x="9" y="0"/>
                  </a:moveTo>
                  <a:lnTo>
                    <a:pt x="0" y="204"/>
                  </a:lnTo>
                  <a:lnTo>
                    <a:pt x="670" y="204"/>
                  </a:lnTo>
                  <a:lnTo>
                    <a:pt x="6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114"/>
            <p:cNvSpPr/>
            <p:nvPr/>
          </p:nvSpPr>
          <p:spPr>
            <a:xfrm>
              <a:off x="-1862212" y="2459209"/>
              <a:ext cx="76188" cy="30755"/>
            </a:xfrm>
            <a:custGeom>
              <a:rect b="b" l="l" r="r" t="t"/>
              <a:pathLst>
                <a:path extrusionOk="0" h="264" w="654">
                  <a:moveTo>
                    <a:pt x="9" y="1"/>
                  </a:moveTo>
                  <a:lnTo>
                    <a:pt x="0" y="264"/>
                  </a:lnTo>
                  <a:lnTo>
                    <a:pt x="645" y="264"/>
                  </a:lnTo>
                  <a:lnTo>
                    <a:pt x="6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114"/>
            <p:cNvSpPr/>
            <p:nvPr/>
          </p:nvSpPr>
          <p:spPr>
            <a:xfrm>
              <a:off x="-2006548" y="2169713"/>
              <a:ext cx="87138" cy="20853"/>
            </a:xfrm>
            <a:custGeom>
              <a:rect b="b" l="l" r="r" t="t"/>
              <a:pathLst>
                <a:path extrusionOk="0" h="179" w="748">
                  <a:moveTo>
                    <a:pt x="1" y="0"/>
                  </a:moveTo>
                  <a:lnTo>
                    <a:pt x="1" y="178"/>
                  </a:lnTo>
                  <a:lnTo>
                    <a:pt x="747" y="178"/>
                  </a:lnTo>
                  <a:lnTo>
                    <a:pt x="7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114"/>
            <p:cNvSpPr/>
            <p:nvPr/>
          </p:nvSpPr>
          <p:spPr>
            <a:xfrm>
              <a:off x="-1644834" y="2473072"/>
              <a:ext cx="58480" cy="18873"/>
            </a:xfrm>
            <a:custGeom>
              <a:rect b="b" l="l" r="r" t="t"/>
              <a:pathLst>
                <a:path extrusionOk="0" h="162" w="502">
                  <a:moveTo>
                    <a:pt x="9" y="1"/>
                  </a:moveTo>
                  <a:lnTo>
                    <a:pt x="1" y="162"/>
                  </a:lnTo>
                  <a:lnTo>
                    <a:pt x="493" y="162"/>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114"/>
            <p:cNvSpPr/>
            <p:nvPr/>
          </p:nvSpPr>
          <p:spPr>
            <a:xfrm>
              <a:off x="-1732787" y="2452336"/>
              <a:ext cx="46598" cy="44619"/>
            </a:xfrm>
            <a:custGeom>
              <a:rect b="b" l="l" r="r" t="t"/>
              <a:pathLst>
                <a:path extrusionOk="0" h="383" w="400">
                  <a:moveTo>
                    <a:pt x="399" y="0"/>
                  </a:moveTo>
                  <a:lnTo>
                    <a:pt x="1" y="17"/>
                  </a:lnTo>
                  <a:lnTo>
                    <a:pt x="1" y="382"/>
                  </a:lnTo>
                  <a:lnTo>
                    <a:pt x="399"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114"/>
            <p:cNvSpPr/>
            <p:nvPr/>
          </p:nvSpPr>
          <p:spPr>
            <a:xfrm>
              <a:off x="-1533117" y="2202333"/>
              <a:ext cx="68266" cy="36697"/>
            </a:xfrm>
            <a:custGeom>
              <a:rect b="b" l="l" r="r" t="t"/>
              <a:pathLst>
                <a:path extrusionOk="0" h="315" w="586">
                  <a:moveTo>
                    <a:pt x="9" y="0"/>
                  </a:moveTo>
                  <a:lnTo>
                    <a:pt x="0" y="314"/>
                  </a:lnTo>
                  <a:lnTo>
                    <a:pt x="586" y="314"/>
                  </a:lnTo>
                  <a:lnTo>
                    <a:pt x="5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114"/>
            <p:cNvSpPr/>
            <p:nvPr/>
          </p:nvSpPr>
          <p:spPr>
            <a:xfrm>
              <a:off x="-1412546" y="2173674"/>
              <a:ext cx="55452" cy="38677"/>
            </a:xfrm>
            <a:custGeom>
              <a:rect b="b" l="l" r="r" t="t"/>
              <a:pathLst>
                <a:path extrusionOk="0" h="332" w="476">
                  <a:moveTo>
                    <a:pt x="9" y="0"/>
                  </a:moveTo>
                  <a:lnTo>
                    <a:pt x="0" y="306"/>
                  </a:lnTo>
                  <a:lnTo>
                    <a:pt x="467" y="331"/>
                  </a:lnTo>
                  <a:lnTo>
                    <a:pt x="475" y="17"/>
                  </a:lnTo>
                  <a:lnTo>
                    <a:pt x="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114"/>
            <p:cNvSpPr/>
            <p:nvPr/>
          </p:nvSpPr>
          <p:spPr>
            <a:xfrm>
              <a:off x="-2153796" y="2449307"/>
              <a:ext cx="68383" cy="38677"/>
            </a:xfrm>
            <a:custGeom>
              <a:rect b="b" l="l" r="r" t="t"/>
              <a:pathLst>
                <a:path extrusionOk="0" h="332" w="587">
                  <a:moveTo>
                    <a:pt x="586" y="1"/>
                  </a:moveTo>
                  <a:lnTo>
                    <a:pt x="9" y="26"/>
                  </a:lnTo>
                  <a:lnTo>
                    <a:pt x="1" y="332"/>
                  </a:lnTo>
                  <a:lnTo>
                    <a:pt x="578" y="306"/>
                  </a:lnTo>
                  <a:lnTo>
                    <a:pt x="5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114"/>
            <p:cNvSpPr/>
            <p:nvPr/>
          </p:nvSpPr>
          <p:spPr>
            <a:xfrm>
              <a:off x="-2172552" y="2174606"/>
              <a:ext cx="87138" cy="37745"/>
            </a:xfrm>
            <a:custGeom>
              <a:rect b="b" l="l" r="r" t="t"/>
              <a:pathLst>
                <a:path extrusionOk="0" h="324" w="748">
                  <a:moveTo>
                    <a:pt x="747" y="1"/>
                  </a:moveTo>
                  <a:lnTo>
                    <a:pt x="9" y="18"/>
                  </a:lnTo>
                  <a:lnTo>
                    <a:pt x="1" y="323"/>
                  </a:lnTo>
                  <a:lnTo>
                    <a:pt x="739" y="315"/>
                  </a:lnTo>
                  <a:lnTo>
                    <a:pt x="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114"/>
            <p:cNvSpPr/>
            <p:nvPr/>
          </p:nvSpPr>
          <p:spPr>
            <a:xfrm>
              <a:off x="-1542087" y="2466199"/>
              <a:ext cx="90051" cy="27726"/>
            </a:xfrm>
            <a:custGeom>
              <a:rect b="b" l="l" r="r" t="t"/>
              <a:pathLst>
                <a:path extrusionOk="0" h="238" w="773">
                  <a:moveTo>
                    <a:pt x="1" y="0"/>
                  </a:moveTo>
                  <a:lnTo>
                    <a:pt x="18" y="238"/>
                  </a:lnTo>
                  <a:lnTo>
                    <a:pt x="773" y="23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114"/>
            <p:cNvSpPr/>
            <p:nvPr/>
          </p:nvSpPr>
          <p:spPr>
            <a:xfrm>
              <a:off x="-1407653" y="2425658"/>
              <a:ext cx="68266" cy="73277"/>
            </a:xfrm>
            <a:custGeom>
              <a:rect b="b" l="l" r="r" t="t"/>
              <a:pathLst>
                <a:path extrusionOk="0" h="629" w="586">
                  <a:moveTo>
                    <a:pt x="1" y="0"/>
                  </a:moveTo>
                  <a:lnTo>
                    <a:pt x="9" y="628"/>
                  </a:lnTo>
                  <a:lnTo>
                    <a:pt x="586" y="628"/>
                  </a:lnTo>
                  <a:lnTo>
                    <a:pt x="5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9" name="Google Shape;9909;p114"/>
          <p:cNvSpPr/>
          <p:nvPr/>
        </p:nvSpPr>
        <p:spPr>
          <a:xfrm>
            <a:off x="0" y="4088688"/>
            <a:ext cx="7534247"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0" name="Google Shape;9910;p114"/>
          <p:cNvGrpSpPr/>
          <p:nvPr/>
        </p:nvGrpSpPr>
        <p:grpSpPr>
          <a:xfrm>
            <a:off x="2090631" y="3284291"/>
            <a:ext cx="1728284" cy="808789"/>
            <a:chOff x="-1294235" y="2130167"/>
            <a:chExt cx="859843" cy="402382"/>
          </a:xfrm>
        </p:grpSpPr>
        <p:sp>
          <p:nvSpPr>
            <p:cNvPr id="9911" name="Google Shape;9911;p114"/>
            <p:cNvSpPr/>
            <p:nvPr/>
          </p:nvSpPr>
          <p:spPr>
            <a:xfrm>
              <a:off x="-678565" y="2155913"/>
              <a:ext cx="43569" cy="20853"/>
            </a:xfrm>
            <a:custGeom>
              <a:rect b="b" l="l" r="r" t="t"/>
              <a:pathLst>
                <a:path extrusionOk="0" h="179" w="374">
                  <a:moveTo>
                    <a:pt x="0" y="0"/>
                  </a:moveTo>
                  <a:lnTo>
                    <a:pt x="0" y="178"/>
                  </a:lnTo>
                  <a:lnTo>
                    <a:pt x="374" y="178"/>
                  </a:lnTo>
                  <a:lnTo>
                    <a:pt x="3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114"/>
            <p:cNvSpPr/>
            <p:nvPr/>
          </p:nvSpPr>
          <p:spPr>
            <a:xfrm>
              <a:off x="-568945" y="2146943"/>
              <a:ext cx="77236" cy="39726"/>
            </a:xfrm>
            <a:custGeom>
              <a:rect b="b" l="l" r="r" t="t"/>
              <a:pathLst>
                <a:path extrusionOk="0" h="341" w="663">
                  <a:moveTo>
                    <a:pt x="663" y="1"/>
                  </a:moveTo>
                  <a:lnTo>
                    <a:pt x="1" y="35"/>
                  </a:lnTo>
                  <a:lnTo>
                    <a:pt x="9" y="340"/>
                  </a:lnTo>
                  <a:lnTo>
                    <a:pt x="663" y="315"/>
                  </a:lnTo>
                  <a:lnTo>
                    <a:pt x="6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114"/>
            <p:cNvSpPr/>
            <p:nvPr/>
          </p:nvSpPr>
          <p:spPr>
            <a:xfrm>
              <a:off x="-1294235" y="2185503"/>
              <a:ext cx="147366" cy="347046"/>
            </a:xfrm>
            <a:custGeom>
              <a:rect b="b" l="l" r="r" t="t"/>
              <a:pathLst>
                <a:path extrusionOk="0" h="2979" w="1265">
                  <a:moveTo>
                    <a:pt x="111" y="1"/>
                  </a:moveTo>
                  <a:lnTo>
                    <a:pt x="0" y="2978"/>
                  </a:lnTo>
                  <a:lnTo>
                    <a:pt x="1264" y="2978"/>
                  </a:lnTo>
                  <a:lnTo>
                    <a:pt x="1154" y="8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114"/>
            <p:cNvSpPr/>
            <p:nvPr/>
          </p:nvSpPr>
          <p:spPr>
            <a:xfrm>
              <a:off x="-693360" y="2130167"/>
              <a:ext cx="98904" cy="402382"/>
            </a:xfrm>
            <a:custGeom>
              <a:rect b="b" l="l" r="r" t="t"/>
              <a:pathLst>
                <a:path extrusionOk="0" h="3454" w="849">
                  <a:moveTo>
                    <a:pt x="0" y="1"/>
                  </a:moveTo>
                  <a:lnTo>
                    <a:pt x="26" y="3453"/>
                  </a:lnTo>
                  <a:lnTo>
                    <a:pt x="848" y="3453"/>
                  </a:lnTo>
                  <a:lnTo>
                    <a:pt x="6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114"/>
            <p:cNvSpPr/>
            <p:nvPr/>
          </p:nvSpPr>
          <p:spPr>
            <a:xfrm>
              <a:off x="-584671" y="2130167"/>
              <a:ext cx="150279" cy="402382"/>
            </a:xfrm>
            <a:custGeom>
              <a:rect b="b" l="l" r="r" t="t"/>
              <a:pathLst>
                <a:path extrusionOk="0" h="3454" w="1290">
                  <a:moveTo>
                    <a:pt x="0" y="1"/>
                  </a:moveTo>
                  <a:lnTo>
                    <a:pt x="51" y="3453"/>
                  </a:lnTo>
                  <a:lnTo>
                    <a:pt x="1290" y="3453"/>
                  </a:lnTo>
                  <a:lnTo>
                    <a:pt x="10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114"/>
            <p:cNvSpPr/>
            <p:nvPr/>
          </p:nvSpPr>
          <p:spPr>
            <a:xfrm>
              <a:off x="-834667" y="2163835"/>
              <a:ext cx="131523" cy="368715"/>
            </a:xfrm>
            <a:custGeom>
              <a:rect b="b" l="l" r="r" t="t"/>
              <a:pathLst>
                <a:path extrusionOk="0" h="3165" w="1129">
                  <a:moveTo>
                    <a:pt x="0" y="0"/>
                  </a:moveTo>
                  <a:lnTo>
                    <a:pt x="34" y="3164"/>
                  </a:lnTo>
                  <a:lnTo>
                    <a:pt x="1128" y="3164"/>
                  </a:lnTo>
                  <a:lnTo>
                    <a:pt x="1009" y="4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114"/>
            <p:cNvSpPr/>
            <p:nvPr/>
          </p:nvSpPr>
          <p:spPr>
            <a:xfrm>
              <a:off x="-915747" y="2158825"/>
              <a:ext cx="65354" cy="373724"/>
            </a:xfrm>
            <a:custGeom>
              <a:rect b="b" l="l" r="r" t="t"/>
              <a:pathLst>
                <a:path extrusionOk="0" h="3208" w="561">
                  <a:moveTo>
                    <a:pt x="0" y="1"/>
                  </a:moveTo>
                  <a:lnTo>
                    <a:pt x="26" y="3207"/>
                  </a:lnTo>
                  <a:lnTo>
                    <a:pt x="560" y="3207"/>
                  </a:lnTo>
                  <a:lnTo>
                    <a:pt x="4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114"/>
            <p:cNvSpPr/>
            <p:nvPr/>
          </p:nvSpPr>
          <p:spPr>
            <a:xfrm>
              <a:off x="-1146987" y="2279400"/>
              <a:ext cx="123601" cy="253149"/>
            </a:xfrm>
            <a:custGeom>
              <a:rect b="b" l="l" r="r" t="t"/>
              <a:pathLst>
                <a:path extrusionOk="0" h="2173" w="1061">
                  <a:moveTo>
                    <a:pt x="0" y="1"/>
                  </a:moveTo>
                  <a:lnTo>
                    <a:pt x="111" y="2172"/>
                  </a:lnTo>
                  <a:lnTo>
                    <a:pt x="1061" y="2172"/>
                  </a:lnTo>
                  <a:lnTo>
                    <a:pt x="10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114"/>
            <p:cNvSpPr/>
            <p:nvPr/>
          </p:nvSpPr>
          <p:spPr>
            <a:xfrm>
              <a:off x="-1007660" y="2188532"/>
              <a:ext cx="86090" cy="344017"/>
            </a:xfrm>
            <a:custGeom>
              <a:rect b="b" l="l" r="r" t="t"/>
              <a:pathLst>
                <a:path extrusionOk="0" h="2953" w="739">
                  <a:moveTo>
                    <a:pt x="0" y="0"/>
                  </a:moveTo>
                  <a:lnTo>
                    <a:pt x="26" y="2952"/>
                  </a:lnTo>
                  <a:lnTo>
                    <a:pt x="739" y="2952"/>
                  </a:lnTo>
                  <a:lnTo>
                    <a:pt x="662" y="43"/>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114"/>
            <p:cNvSpPr/>
            <p:nvPr/>
          </p:nvSpPr>
          <p:spPr>
            <a:xfrm>
              <a:off x="-671692" y="2496784"/>
              <a:ext cx="60461" cy="22834"/>
            </a:xfrm>
            <a:custGeom>
              <a:rect b="b" l="l" r="r" t="t"/>
              <a:pathLst>
                <a:path extrusionOk="0" h="196" w="519">
                  <a:moveTo>
                    <a:pt x="1" y="1"/>
                  </a:moveTo>
                  <a:lnTo>
                    <a:pt x="1" y="196"/>
                  </a:lnTo>
                  <a:lnTo>
                    <a:pt x="518" y="196"/>
                  </a:lnTo>
                  <a:lnTo>
                    <a:pt x="5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114"/>
            <p:cNvSpPr/>
            <p:nvPr/>
          </p:nvSpPr>
          <p:spPr>
            <a:xfrm>
              <a:off x="-672624" y="2457291"/>
              <a:ext cx="60344" cy="23882"/>
            </a:xfrm>
            <a:custGeom>
              <a:rect b="b" l="l" r="r" t="t"/>
              <a:pathLst>
                <a:path extrusionOk="0" h="205" w="518">
                  <a:moveTo>
                    <a:pt x="0" y="0"/>
                  </a:moveTo>
                  <a:lnTo>
                    <a:pt x="0" y="204"/>
                  </a:lnTo>
                  <a:lnTo>
                    <a:pt x="518" y="204"/>
                  </a:lnTo>
                  <a:lnTo>
                    <a:pt x="5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114"/>
            <p:cNvSpPr/>
            <p:nvPr/>
          </p:nvSpPr>
          <p:spPr>
            <a:xfrm>
              <a:off x="-801117" y="2484901"/>
              <a:ext cx="67334" cy="30755"/>
            </a:xfrm>
            <a:custGeom>
              <a:rect b="b" l="l" r="r" t="t"/>
              <a:pathLst>
                <a:path extrusionOk="0" h="264" w="578">
                  <a:moveTo>
                    <a:pt x="0" y="1"/>
                  </a:moveTo>
                  <a:lnTo>
                    <a:pt x="9" y="264"/>
                  </a:lnTo>
                  <a:lnTo>
                    <a:pt x="577" y="264"/>
                  </a:lnTo>
                  <a:lnTo>
                    <a:pt x="5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114"/>
            <p:cNvSpPr/>
            <p:nvPr/>
          </p:nvSpPr>
          <p:spPr>
            <a:xfrm>
              <a:off x="-904913" y="2501793"/>
              <a:ext cx="40657" cy="17824"/>
            </a:xfrm>
            <a:custGeom>
              <a:rect b="b" l="l" r="r" t="t"/>
              <a:pathLst>
                <a:path extrusionOk="0" h="153" w="349">
                  <a:moveTo>
                    <a:pt x="1" y="0"/>
                  </a:moveTo>
                  <a:lnTo>
                    <a:pt x="1" y="153"/>
                  </a:lnTo>
                  <a:lnTo>
                    <a:pt x="349" y="153"/>
                  </a:lnTo>
                  <a:lnTo>
                    <a:pt x="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114"/>
            <p:cNvSpPr/>
            <p:nvPr/>
          </p:nvSpPr>
          <p:spPr>
            <a:xfrm>
              <a:off x="-991817" y="2475115"/>
              <a:ext cx="47530" cy="42522"/>
            </a:xfrm>
            <a:custGeom>
              <a:rect b="b" l="l" r="r" t="t"/>
              <a:pathLst>
                <a:path extrusionOk="0" h="365" w="408">
                  <a:moveTo>
                    <a:pt x="0" y="0"/>
                  </a:moveTo>
                  <a:lnTo>
                    <a:pt x="9" y="365"/>
                  </a:lnTo>
                  <a:lnTo>
                    <a:pt x="407"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114"/>
            <p:cNvSpPr/>
            <p:nvPr/>
          </p:nvSpPr>
          <p:spPr>
            <a:xfrm>
              <a:off x="-1256724" y="2204259"/>
              <a:ext cx="57432" cy="38677"/>
            </a:xfrm>
            <a:custGeom>
              <a:rect b="b" l="l" r="r" t="t"/>
              <a:pathLst>
                <a:path extrusionOk="0" h="332" w="493">
                  <a:moveTo>
                    <a:pt x="1" y="1"/>
                  </a:moveTo>
                  <a:lnTo>
                    <a:pt x="1" y="306"/>
                  </a:lnTo>
                  <a:lnTo>
                    <a:pt x="493" y="332"/>
                  </a:lnTo>
                  <a:lnTo>
                    <a:pt x="484" y="2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114"/>
            <p:cNvSpPr/>
            <p:nvPr/>
          </p:nvSpPr>
          <p:spPr>
            <a:xfrm>
              <a:off x="-565916" y="2481989"/>
              <a:ext cx="111719" cy="38677"/>
            </a:xfrm>
            <a:custGeom>
              <a:rect b="b" l="l" r="r" t="t"/>
              <a:pathLst>
                <a:path extrusionOk="0" h="332" w="959">
                  <a:moveTo>
                    <a:pt x="0" y="1"/>
                  </a:moveTo>
                  <a:lnTo>
                    <a:pt x="9" y="314"/>
                  </a:lnTo>
                  <a:lnTo>
                    <a:pt x="959" y="331"/>
                  </a:lnTo>
                  <a:lnTo>
                    <a:pt x="942" y="2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114"/>
            <p:cNvSpPr/>
            <p:nvPr/>
          </p:nvSpPr>
          <p:spPr>
            <a:xfrm>
              <a:off x="-1126251" y="2494803"/>
              <a:ext cx="85158" cy="22834"/>
            </a:xfrm>
            <a:custGeom>
              <a:rect b="b" l="l" r="r" t="t"/>
              <a:pathLst>
                <a:path extrusionOk="0" h="196" w="731">
                  <a:moveTo>
                    <a:pt x="1" y="1"/>
                  </a:moveTo>
                  <a:lnTo>
                    <a:pt x="9" y="196"/>
                  </a:lnTo>
                  <a:lnTo>
                    <a:pt x="730" y="196"/>
                  </a:lnTo>
                  <a:lnTo>
                    <a:pt x="7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928" name="Google Shape;9928;p114"/>
          <p:cNvPicPr preferRelativeResize="0"/>
          <p:nvPr/>
        </p:nvPicPr>
        <p:blipFill rotWithShape="1">
          <a:blip r:embed="rId4">
            <a:alphaModFix/>
          </a:blip>
          <a:srcRect b="25459" l="0" r="0" t="5187"/>
          <a:stretch/>
        </p:blipFill>
        <p:spPr>
          <a:xfrm>
            <a:off x="6218992" y="2465369"/>
            <a:ext cx="2193600" cy="2193600"/>
          </a:xfrm>
          <a:prstGeom prst="ellipse">
            <a:avLst/>
          </a:prstGeom>
          <a:noFill/>
          <a:ln>
            <a:noFill/>
          </a:ln>
        </p:spPr>
      </p:pic>
      <p:sp>
        <p:nvSpPr>
          <p:cNvPr id="9929" name="Google Shape;9929;p114"/>
          <p:cNvSpPr txBox="1"/>
          <p:nvPr>
            <p:ph idx="3" type="title"/>
          </p:nvPr>
        </p:nvSpPr>
        <p:spPr>
          <a:xfrm>
            <a:off x="3850209" y="3144988"/>
            <a:ext cx="2216400" cy="425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Chris Dean</a:t>
            </a:r>
            <a:endParaRPr/>
          </a:p>
        </p:txBody>
      </p:sp>
      <p:sp>
        <p:nvSpPr>
          <p:cNvPr id="9930" name="Google Shape;9930;p114"/>
          <p:cNvSpPr txBox="1"/>
          <p:nvPr>
            <p:ph idx="4" type="subTitle"/>
          </p:nvPr>
        </p:nvSpPr>
        <p:spPr>
          <a:xfrm>
            <a:off x="3850200" y="3403041"/>
            <a:ext cx="2216400" cy="576300"/>
          </a:xfrm>
          <a:prstGeom prst="rect">
            <a:avLst/>
          </a:prstGeom>
        </p:spPr>
        <p:txBody>
          <a:bodyPr anchorCtr="0" anchor="t" bIns="91425" lIns="91425" spcFirstLastPara="1" rIns="91425" wrap="square" tIns="91425">
            <a:noAutofit/>
          </a:bodyPr>
          <a:lstStyle/>
          <a:p>
            <a:pPr indent="0" lvl="0" marL="0" rtl="0" algn="r">
              <a:spcBef>
                <a:spcPts val="0"/>
              </a:spcBef>
              <a:spcAft>
                <a:spcPts val="1000"/>
              </a:spcAft>
              <a:buNone/>
            </a:pPr>
            <a:r>
              <a:rPr lang="en"/>
              <a:t>You can talk a bit about this person here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9886"/>
                                        </p:tgtEl>
                                        <p:attrNameLst>
                                          <p:attrName>style.visibility</p:attrName>
                                        </p:attrNameLst>
                                      </p:cBhvr>
                                      <p:to>
                                        <p:strVal val="visible"/>
                                      </p:to>
                                    </p:set>
                                    <p:anim calcmode="lin" valueType="num">
                                      <p:cBhvr additive="base">
                                        <p:cTn dur="500"/>
                                        <p:tgtEl>
                                          <p:spTgt spid="9886"/>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9885"/>
                                        </p:tgtEl>
                                        <p:attrNameLst>
                                          <p:attrName>style.visibility</p:attrName>
                                        </p:attrNameLst>
                                      </p:cBhvr>
                                      <p:to>
                                        <p:strVal val="visible"/>
                                      </p:to>
                                    </p:set>
                                    <p:anim calcmode="lin" valueType="num">
                                      <p:cBhvr additive="base">
                                        <p:cTn dur="300"/>
                                        <p:tgtEl>
                                          <p:spTgt spid="9885"/>
                                        </p:tgtEl>
                                        <p:attrNameLst>
                                          <p:attrName>ppt_w</p:attrName>
                                        </p:attrNameLst>
                                      </p:cBhvr>
                                      <p:tavLst>
                                        <p:tav fmla="" tm="0">
                                          <p:val>
                                            <p:strVal val="0"/>
                                          </p:val>
                                        </p:tav>
                                        <p:tav fmla="" tm="100000">
                                          <p:val>
                                            <p:strVal val="#ppt_w"/>
                                          </p:val>
                                        </p:tav>
                                      </p:tavLst>
                                    </p:anim>
                                    <p:anim calcmode="lin" valueType="num">
                                      <p:cBhvr additive="base">
                                        <p:cTn dur="300"/>
                                        <p:tgtEl>
                                          <p:spTgt spid="9885"/>
                                        </p:tgtEl>
                                        <p:attrNameLst>
                                          <p:attrName>ppt_h</p:attrName>
                                        </p:attrNameLst>
                                      </p:cBhvr>
                                      <p:tavLst>
                                        <p:tav fmla="" tm="0">
                                          <p:val>
                                            <p:strVal val="0"/>
                                          </p:val>
                                        </p:tav>
                                        <p:tav fmla="" tm="100000">
                                          <p:val>
                                            <p:strVal val="#ppt_h"/>
                                          </p:val>
                                        </p:tav>
                                      </p:tavLst>
                                    </p:anim>
                                  </p:childTnLst>
                                </p:cTn>
                              </p:par>
                            </p:childTnLst>
                          </p:cTn>
                        </p:par>
                        <p:par>
                          <p:cTn fill="hold">
                            <p:stCondLst>
                              <p:cond delay="800"/>
                            </p:stCondLst>
                            <p:childTnLst>
                              <p:par>
                                <p:cTn fill="hold" nodeType="afterEffect" presetClass="entr" presetID="10" presetSubtype="0">
                                  <p:stCondLst>
                                    <p:cond delay="0"/>
                                  </p:stCondLst>
                                  <p:childTnLst>
                                    <p:set>
                                      <p:cBhvr>
                                        <p:cTn dur="1" fill="hold">
                                          <p:stCondLst>
                                            <p:cond delay="0"/>
                                          </p:stCondLst>
                                        </p:cTn>
                                        <p:tgtEl>
                                          <p:spTgt spid="9887"/>
                                        </p:tgtEl>
                                        <p:attrNameLst>
                                          <p:attrName>style.visibility</p:attrName>
                                        </p:attrNameLst>
                                      </p:cBhvr>
                                      <p:to>
                                        <p:strVal val="visible"/>
                                      </p:to>
                                    </p:set>
                                    <p:animEffect filter="fade" transition="in">
                                      <p:cBhvr>
                                        <p:cTn dur="300"/>
                                        <p:tgtEl>
                                          <p:spTgt spid="9887"/>
                                        </p:tgtEl>
                                      </p:cBhvr>
                                    </p:animEffect>
                                  </p:childTnLst>
                                </p:cTn>
                              </p:par>
                            </p:childTnLst>
                          </p:cTn>
                        </p:par>
                        <p:par>
                          <p:cTn fill="hold">
                            <p:stCondLst>
                              <p:cond delay="1100"/>
                            </p:stCondLst>
                            <p:childTnLst>
                              <p:par>
                                <p:cTn fill="hold" nodeType="afterEffect" presetClass="entr" presetID="10" presetSubtype="0">
                                  <p:stCondLst>
                                    <p:cond delay="0"/>
                                  </p:stCondLst>
                                  <p:childTnLst>
                                    <p:set>
                                      <p:cBhvr>
                                        <p:cTn dur="1" fill="hold">
                                          <p:stCondLst>
                                            <p:cond delay="0"/>
                                          </p:stCondLst>
                                        </p:cTn>
                                        <p:tgtEl>
                                          <p:spTgt spid="9888"/>
                                        </p:tgtEl>
                                        <p:attrNameLst>
                                          <p:attrName>style.visibility</p:attrName>
                                        </p:attrNameLst>
                                      </p:cBhvr>
                                      <p:to>
                                        <p:strVal val="visible"/>
                                      </p:to>
                                    </p:set>
                                    <p:animEffect filter="fade" transition="in">
                                      <p:cBhvr>
                                        <p:cTn dur="300"/>
                                        <p:tgtEl>
                                          <p:spTgt spid="9888"/>
                                        </p:tgtEl>
                                      </p:cBhvr>
                                    </p:animEffect>
                                  </p:childTnLst>
                                </p:cTn>
                              </p:par>
                            </p:childTnLst>
                          </p:cTn>
                        </p:par>
                        <p:par>
                          <p:cTn fill="hold">
                            <p:stCondLst>
                              <p:cond delay="1400"/>
                            </p:stCondLst>
                            <p:childTnLst>
                              <p:par>
                                <p:cTn fill="hold" nodeType="afterEffect" presetClass="entr" presetID="23" presetSubtype="16">
                                  <p:stCondLst>
                                    <p:cond delay="0"/>
                                  </p:stCondLst>
                                  <p:childTnLst>
                                    <p:set>
                                      <p:cBhvr>
                                        <p:cTn dur="1" fill="hold">
                                          <p:stCondLst>
                                            <p:cond delay="0"/>
                                          </p:stCondLst>
                                        </p:cTn>
                                        <p:tgtEl>
                                          <p:spTgt spid="9928"/>
                                        </p:tgtEl>
                                        <p:attrNameLst>
                                          <p:attrName>style.visibility</p:attrName>
                                        </p:attrNameLst>
                                      </p:cBhvr>
                                      <p:to>
                                        <p:strVal val="visible"/>
                                      </p:to>
                                    </p:set>
                                    <p:anim calcmode="lin" valueType="num">
                                      <p:cBhvr additive="base">
                                        <p:cTn dur="300"/>
                                        <p:tgtEl>
                                          <p:spTgt spid="9928"/>
                                        </p:tgtEl>
                                        <p:attrNameLst>
                                          <p:attrName>ppt_w</p:attrName>
                                        </p:attrNameLst>
                                      </p:cBhvr>
                                      <p:tavLst>
                                        <p:tav fmla="" tm="0">
                                          <p:val>
                                            <p:strVal val="0"/>
                                          </p:val>
                                        </p:tav>
                                        <p:tav fmla="" tm="100000">
                                          <p:val>
                                            <p:strVal val="#ppt_w"/>
                                          </p:val>
                                        </p:tav>
                                      </p:tavLst>
                                    </p:anim>
                                    <p:anim calcmode="lin" valueType="num">
                                      <p:cBhvr additive="base">
                                        <p:cTn dur="300"/>
                                        <p:tgtEl>
                                          <p:spTgt spid="9928"/>
                                        </p:tgtEl>
                                        <p:attrNameLst>
                                          <p:attrName>ppt_h</p:attrName>
                                        </p:attrNameLst>
                                      </p:cBhvr>
                                      <p:tavLst>
                                        <p:tav fmla="" tm="0">
                                          <p:val>
                                            <p:strVal val="0"/>
                                          </p:val>
                                        </p:tav>
                                        <p:tav fmla="" tm="100000">
                                          <p:val>
                                            <p:strVal val="#ppt_h"/>
                                          </p:val>
                                        </p:tav>
                                      </p:tavLst>
                                    </p:anim>
                                  </p:childTnLst>
                                </p:cTn>
                              </p:par>
                            </p:childTnLst>
                          </p:cTn>
                        </p:par>
                        <p:par>
                          <p:cTn fill="hold">
                            <p:stCondLst>
                              <p:cond delay="1700"/>
                            </p:stCondLst>
                            <p:childTnLst>
                              <p:par>
                                <p:cTn fill="hold" nodeType="afterEffect" presetClass="entr" presetID="10" presetSubtype="0">
                                  <p:stCondLst>
                                    <p:cond delay="0"/>
                                  </p:stCondLst>
                                  <p:childTnLst>
                                    <p:set>
                                      <p:cBhvr>
                                        <p:cTn dur="1" fill="hold">
                                          <p:stCondLst>
                                            <p:cond delay="0"/>
                                          </p:stCondLst>
                                        </p:cTn>
                                        <p:tgtEl>
                                          <p:spTgt spid="9929"/>
                                        </p:tgtEl>
                                        <p:attrNameLst>
                                          <p:attrName>style.visibility</p:attrName>
                                        </p:attrNameLst>
                                      </p:cBhvr>
                                      <p:to>
                                        <p:strVal val="visible"/>
                                      </p:to>
                                    </p:set>
                                    <p:animEffect filter="fade" transition="in">
                                      <p:cBhvr>
                                        <p:cTn dur="300"/>
                                        <p:tgtEl>
                                          <p:spTgt spid="9929"/>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930"/>
                                        </p:tgtEl>
                                        <p:attrNameLst>
                                          <p:attrName>style.visibility</p:attrName>
                                        </p:attrNameLst>
                                      </p:cBhvr>
                                      <p:to>
                                        <p:strVal val="visible"/>
                                      </p:to>
                                    </p:set>
                                    <p:animEffect filter="fade" transition="in">
                                      <p:cBhvr>
                                        <p:cTn dur="300"/>
                                        <p:tgtEl>
                                          <p:spTgt spid="99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4" name="Shape 9934"/>
        <p:cNvGrpSpPr/>
        <p:nvPr/>
      </p:nvGrpSpPr>
      <p:grpSpPr>
        <a:xfrm>
          <a:off x="0" y="0"/>
          <a:ext cx="0" cy="0"/>
          <a:chOff x="0" y="0"/>
          <a:chExt cx="0" cy="0"/>
        </a:xfrm>
      </p:grpSpPr>
      <p:sp>
        <p:nvSpPr>
          <p:cNvPr id="9935" name="Google Shape;9935;p115"/>
          <p:cNvSpPr txBox="1"/>
          <p:nvPr>
            <p:ph idx="4"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Good attitudes of booksellers</a:t>
            </a:r>
            <a:endParaRPr/>
          </a:p>
        </p:txBody>
      </p:sp>
      <p:sp>
        <p:nvSpPr>
          <p:cNvPr id="9936" name="Google Shape;9936;p115"/>
          <p:cNvSpPr txBox="1"/>
          <p:nvPr>
            <p:ph type="title"/>
          </p:nvPr>
        </p:nvSpPr>
        <p:spPr>
          <a:xfrm>
            <a:off x="1470875" y="2172803"/>
            <a:ext cx="2725500" cy="33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a:t>
            </a:r>
            <a:r>
              <a:rPr lang="en"/>
              <a:t>ood attitudes</a:t>
            </a:r>
            <a:endParaRPr/>
          </a:p>
        </p:txBody>
      </p:sp>
      <p:sp>
        <p:nvSpPr>
          <p:cNvPr id="9937" name="Google Shape;9937;p115"/>
          <p:cNvSpPr txBox="1"/>
          <p:nvPr>
            <p:ph idx="2" type="title"/>
          </p:nvPr>
        </p:nvSpPr>
        <p:spPr>
          <a:xfrm>
            <a:off x="4947625" y="2172803"/>
            <a:ext cx="2725500" cy="33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Sales techniques</a:t>
            </a:r>
            <a:endParaRPr/>
          </a:p>
        </p:txBody>
      </p:sp>
      <p:sp>
        <p:nvSpPr>
          <p:cNvPr id="9938" name="Google Shape;9938;p115"/>
          <p:cNvSpPr txBox="1"/>
          <p:nvPr>
            <p:ph idx="1" type="subTitle"/>
          </p:nvPr>
        </p:nvSpPr>
        <p:spPr>
          <a:xfrm>
            <a:off x="4947625" y="2511653"/>
            <a:ext cx="2725500" cy="18474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Clr>
                <a:schemeClr val="lt1"/>
              </a:buClr>
              <a:buSzPts val="1400"/>
              <a:buChar char="●"/>
            </a:pPr>
            <a:r>
              <a:rPr lang="en">
                <a:solidFill>
                  <a:schemeClr val="lt1"/>
                </a:solidFill>
              </a:rPr>
              <a:t>Jupiter is the biggest </a:t>
            </a:r>
            <a:r>
              <a:rPr lang="en">
                <a:solidFill>
                  <a:schemeClr val="lt1"/>
                </a:solidFill>
              </a:rPr>
              <a:t>planet of them all</a:t>
            </a:r>
            <a:endParaRPr>
              <a:solidFill>
                <a:schemeClr val="lt1"/>
              </a:solidFill>
            </a:endParaRPr>
          </a:p>
          <a:p>
            <a:pPr indent="-317500" lvl="0" marL="457200" rtl="0" algn="l">
              <a:spcBef>
                <a:spcPts val="1000"/>
              </a:spcBef>
              <a:spcAft>
                <a:spcPts val="0"/>
              </a:spcAft>
              <a:buClr>
                <a:schemeClr val="lt1"/>
              </a:buClr>
              <a:buSzPts val="1400"/>
              <a:buChar char="●"/>
            </a:pPr>
            <a:r>
              <a:rPr lang="en"/>
              <a:t>Saturn is the only planet with rings</a:t>
            </a:r>
            <a:endParaRPr>
              <a:solidFill>
                <a:schemeClr val="lt1"/>
              </a:solidFill>
            </a:endParaRPr>
          </a:p>
          <a:p>
            <a:pPr indent="-317500" lvl="0" marL="457200" rtl="0" algn="l">
              <a:spcBef>
                <a:spcPts val="1000"/>
              </a:spcBef>
              <a:spcAft>
                <a:spcPts val="0"/>
              </a:spcAft>
              <a:buClr>
                <a:schemeClr val="lt1"/>
              </a:buClr>
              <a:buSzPts val="1400"/>
              <a:buChar char="●"/>
            </a:pPr>
            <a:r>
              <a:rPr lang="en"/>
              <a:t>Neptune is very far from the Sun</a:t>
            </a:r>
            <a:endParaRPr>
              <a:solidFill>
                <a:schemeClr val="lt1"/>
              </a:solidFill>
            </a:endParaRPr>
          </a:p>
        </p:txBody>
      </p:sp>
      <p:sp>
        <p:nvSpPr>
          <p:cNvPr id="9939" name="Google Shape;9939;p115"/>
          <p:cNvSpPr txBox="1"/>
          <p:nvPr>
            <p:ph idx="3" type="subTitle"/>
          </p:nvPr>
        </p:nvSpPr>
        <p:spPr>
          <a:xfrm>
            <a:off x="1470875" y="2511653"/>
            <a:ext cx="2725500" cy="18474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Clr>
                <a:schemeClr val="lt1"/>
              </a:buClr>
              <a:buSzPts val="1400"/>
              <a:buChar char="●"/>
            </a:pPr>
            <a:r>
              <a:rPr lang="en"/>
              <a:t>Mercury is</a:t>
            </a:r>
            <a:r>
              <a:rPr lang="en">
                <a:solidFill>
                  <a:schemeClr val="lt1"/>
                </a:solidFill>
              </a:rPr>
              <a:t> the closest planet to the Sun</a:t>
            </a:r>
            <a:endParaRPr>
              <a:solidFill>
                <a:schemeClr val="lt1"/>
              </a:solidFill>
            </a:endParaRPr>
          </a:p>
          <a:p>
            <a:pPr indent="-317500" lvl="0" marL="457200" rtl="0" algn="l">
              <a:spcBef>
                <a:spcPts val="1000"/>
              </a:spcBef>
              <a:spcAft>
                <a:spcPts val="0"/>
              </a:spcAft>
              <a:buClr>
                <a:schemeClr val="lt1"/>
              </a:buClr>
              <a:buSzPts val="1400"/>
              <a:buChar char="●"/>
            </a:pPr>
            <a:r>
              <a:rPr lang="en">
                <a:solidFill>
                  <a:schemeClr val="lt1"/>
                </a:solidFill>
              </a:rPr>
              <a:t>Venus is the second planet from the Sun</a:t>
            </a:r>
            <a:endParaRPr>
              <a:solidFill>
                <a:schemeClr val="lt1"/>
              </a:solidFill>
            </a:endParaRPr>
          </a:p>
          <a:p>
            <a:pPr indent="-317500" lvl="0" marL="457200" rtl="0" algn="l">
              <a:spcBef>
                <a:spcPts val="1000"/>
              </a:spcBef>
              <a:spcAft>
                <a:spcPts val="0"/>
              </a:spcAft>
              <a:buClr>
                <a:schemeClr val="lt1"/>
              </a:buClr>
              <a:buSzPts val="1400"/>
              <a:buChar char="●"/>
            </a:pPr>
            <a:r>
              <a:rPr lang="en">
                <a:solidFill>
                  <a:schemeClr val="lt1"/>
                </a:solidFill>
              </a:rPr>
              <a:t>Mars is actually a very cold place</a:t>
            </a:r>
            <a:endParaRPr>
              <a:solidFill>
                <a:schemeClr val="lt1"/>
              </a:solidFill>
            </a:endParaRPr>
          </a:p>
        </p:txBody>
      </p:sp>
      <p:sp>
        <p:nvSpPr>
          <p:cNvPr id="9940" name="Google Shape;9940;p115"/>
          <p:cNvSpPr/>
          <p:nvPr/>
        </p:nvSpPr>
        <p:spPr>
          <a:xfrm>
            <a:off x="2474151" y="1394047"/>
            <a:ext cx="718948" cy="71941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115"/>
          <p:cNvSpPr/>
          <p:nvPr/>
        </p:nvSpPr>
        <p:spPr>
          <a:xfrm>
            <a:off x="5950901" y="1394161"/>
            <a:ext cx="718948" cy="71918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2" name="Google Shape;9942;p115"/>
          <p:cNvGrpSpPr/>
          <p:nvPr/>
        </p:nvGrpSpPr>
        <p:grpSpPr>
          <a:xfrm>
            <a:off x="6126296" y="1570108"/>
            <a:ext cx="368157" cy="367290"/>
            <a:chOff x="-62154300" y="3743950"/>
            <a:chExt cx="318200" cy="317450"/>
          </a:xfrm>
        </p:grpSpPr>
        <p:sp>
          <p:nvSpPr>
            <p:cNvPr id="9943" name="Google Shape;9943;p115"/>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115"/>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115"/>
          <p:cNvGrpSpPr/>
          <p:nvPr/>
        </p:nvGrpSpPr>
        <p:grpSpPr>
          <a:xfrm>
            <a:off x="2680932" y="1584452"/>
            <a:ext cx="305386" cy="338602"/>
            <a:chOff x="3300325" y="249875"/>
            <a:chExt cx="433725" cy="480900"/>
          </a:xfrm>
        </p:grpSpPr>
        <p:sp>
          <p:nvSpPr>
            <p:cNvPr id="9946" name="Google Shape;9946;p11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7" name="Google Shape;9947;p11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8" name="Google Shape;9948;p11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9" name="Google Shape;9949;p11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0" name="Google Shape;9950;p11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1" name="Google Shape;9951;p11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52" name="Google Shape;9952;p115"/>
          <p:cNvSpPr/>
          <p:nvPr/>
        </p:nvSpPr>
        <p:spPr>
          <a:xfrm flipH="1">
            <a:off x="4" y="10177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3" name="Google Shape;9953;p115"/>
          <p:cNvGrpSpPr/>
          <p:nvPr/>
        </p:nvGrpSpPr>
        <p:grpSpPr>
          <a:xfrm flipH="1">
            <a:off x="389037" y="1089448"/>
            <a:ext cx="648376" cy="880878"/>
            <a:chOff x="638276" y="3526008"/>
            <a:chExt cx="714936" cy="971200"/>
          </a:xfrm>
        </p:grpSpPr>
        <p:sp>
          <p:nvSpPr>
            <p:cNvPr id="9954" name="Google Shape;9954;p115"/>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5" name="Google Shape;9955;p115"/>
            <p:cNvGrpSpPr/>
            <p:nvPr/>
          </p:nvGrpSpPr>
          <p:grpSpPr>
            <a:xfrm>
              <a:off x="638276" y="3526008"/>
              <a:ext cx="714936" cy="971200"/>
              <a:chOff x="9141124" y="2771118"/>
              <a:chExt cx="319239" cy="433649"/>
            </a:xfrm>
          </p:grpSpPr>
          <p:sp>
            <p:nvSpPr>
              <p:cNvPr id="9956" name="Google Shape;9956;p115"/>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115"/>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115"/>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115"/>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115"/>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115"/>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115"/>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115"/>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115"/>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115"/>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115"/>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115"/>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115"/>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115"/>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115"/>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115"/>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115"/>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115"/>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115"/>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115"/>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115"/>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115"/>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115"/>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115"/>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115"/>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115"/>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82" name="Google Shape;9982;p115"/>
          <p:cNvGrpSpPr/>
          <p:nvPr/>
        </p:nvGrpSpPr>
        <p:grpSpPr>
          <a:xfrm flipH="1" rot="1321491">
            <a:off x="355764" y="3967433"/>
            <a:ext cx="714934" cy="378491"/>
            <a:chOff x="-1074225" y="4512538"/>
            <a:chExt cx="714950" cy="378500"/>
          </a:xfrm>
        </p:grpSpPr>
        <p:sp>
          <p:nvSpPr>
            <p:cNvPr id="9983" name="Google Shape;9983;p115"/>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115"/>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115"/>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115"/>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115"/>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115"/>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115"/>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115"/>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115"/>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115"/>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115"/>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115"/>
          <p:cNvGrpSpPr/>
          <p:nvPr/>
        </p:nvGrpSpPr>
        <p:grpSpPr>
          <a:xfrm>
            <a:off x="8073288" y="1564500"/>
            <a:ext cx="714950" cy="378500"/>
            <a:chOff x="-1074225" y="4512538"/>
            <a:chExt cx="714950" cy="378500"/>
          </a:xfrm>
        </p:grpSpPr>
        <p:sp>
          <p:nvSpPr>
            <p:cNvPr id="9995" name="Google Shape;9995;p115"/>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115"/>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115"/>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115"/>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115"/>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115"/>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115"/>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115"/>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115"/>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115"/>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115"/>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115"/>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0" name="Shape 10010"/>
        <p:cNvGrpSpPr/>
        <p:nvPr/>
      </p:nvGrpSpPr>
      <p:grpSpPr>
        <a:xfrm>
          <a:off x="0" y="0"/>
          <a:ext cx="0" cy="0"/>
          <a:chOff x="0" y="0"/>
          <a:chExt cx="0" cy="0"/>
        </a:xfrm>
      </p:grpSpPr>
      <p:sp>
        <p:nvSpPr>
          <p:cNvPr id="10011" name="Google Shape;10011;p116"/>
          <p:cNvSpPr txBox="1"/>
          <p:nvPr>
            <p:ph type="title"/>
          </p:nvPr>
        </p:nvSpPr>
        <p:spPr>
          <a:xfrm>
            <a:off x="917638" y="2180611"/>
            <a:ext cx="37182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
            </a:r>
            <a:r>
              <a:rPr lang="en"/>
              <a:t>esktop software</a:t>
            </a:r>
            <a:endParaRPr/>
          </a:p>
        </p:txBody>
      </p:sp>
      <p:sp>
        <p:nvSpPr>
          <p:cNvPr id="10012" name="Google Shape;10012;p116"/>
          <p:cNvSpPr txBox="1"/>
          <p:nvPr>
            <p:ph idx="1" type="subTitle"/>
          </p:nvPr>
        </p:nvSpPr>
        <p:spPr>
          <a:xfrm>
            <a:off x="917814" y="2662894"/>
            <a:ext cx="3718200" cy="90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pic>
        <p:nvPicPr>
          <p:cNvPr id="10013" name="Google Shape;10013;p116"/>
          <p:cNvPicPr preferRelativeResize="0"/>
          <p:nvPr/>
        </p:nvPicPr>
        <p:blipFill rotWithShape="1">
          <a:blip r:embed="rId3">
            <a:alphaModFix/>
          </a:blip>
          <a:srcRect b="0" l="3720" r="3720" t="0"/>
          <a:stretch/>
        </p:blipFill>
        <p:spPr>
          <a:xfrm>
            <a:off x="5032264" y="1693328"/>
            <a:ext cx="3071321" cy="1866584"/>
          </a:xfrm>
          <a:prstGeom prst="rect">
            <a:avLst/>
          </a:prstGeom>
          <a:noFill/>
          <a:ln cap="flat" cmpd="sng" w="9525">
            <a:solidFill>
              <a:srgbClr val="FDF9CF"/>
            </a:solidFill>
            <a:prstDash val="solid"/>
            <a:round/>
            <a:headEnd len="sm" w="sm" type="none"/>
            <a:tailEnd len="sm" w="sm" type="none"/>
          </a:ln>
        </p:spPr>
      </p:pic>
      <p:sp>
        <p:nvSpPr>
          <p:cNvPr id="10014" name="Google Shape;10014;p116"/>
          <p:cNvSpPr/>
          <p:nvPr/>
        </p:nvSpPr>
        <p:spPr>
          <a:xfrm>
            <a:off x="4928036" y="1574088"/>
            <a:ext cx="3298326" cy="2604914"/>
          </a:xfrm>
          <a:custGeom>
            <a:rect b="b" l="l" r="r" t="t"/>
            <a:pathLst>
              <a:path extrusionOk="0" h="100673" w="131696">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5" name="Google Shape;10015;p116"/>
          <p:cNvGrpSpPr/>
          <p:nvPr/>
        </p:nvGrpSpPr>
        <p:grpSpPr>
          <a:xfrm flipH="1" rot="1321491">
            <a:off x="3876039" y="1166683"/>
            <a:ext cx="714934" cy="378491"/>
            <a:chOff x="-1074225" y="4512538"/>
            <a:chExt cx="714950" cy="378500"/>
          </a:xfrm>
        </p:grpSpPr>
        <p:sp>
          <p:nvSpPr>
            <p:cNvPr id="10016" name="Google Shape;10016;p116"/>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116"/>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116"/>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116"/>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116"/>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116"/>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116"/>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116"/>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116"/>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116"/>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116"/>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116"/>
          <p:cNvGrpSpPr/>
          <p:nvPr/>
        </p:nvGrpSpPr>
        <p:grpSpPr>
          <a:xfrm>
            <a:off x="355738" y="4299900"/>
            <a:ext cx="714950" cy="378500"/>
            <a:chOff x="-1074225" y="4512538"/>
            <a:chExt cx="714950" cy="378500"/>
          </a:xfrm>
        </p:grpSpPr>
        <p:sp>
          <p:nvSpPr>
            <p:cNvPr id="10028" name="Google Shape;10028;p116"/>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116"/>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116"/>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116"/>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116"/>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116"/>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116"/>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116"/>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116"/>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116"/>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116"/>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116"/>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0" name="Google Shape;10040;p116"/>
          <p:cNvSpPr/>
          <p:nvPr/>
        </p:nvSpPr>
        <p:spPr>
          <a:xfrm>
            <a:off x="4" y="7129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1" name="Google Shape;10041;p116"/>
          <p:cNvGrpSpPr/>
          <p:nvPr/>
        </p:nvGrpSpPr>
        <p:grpSpPr>
          <a:xfrm>
            <a:off x="713225" y="784549"/>
            <a:ext cx="648376" cy="880878"/>
            <a:chOff x="638276" y="3526008"/>
            <a:chExt cx="714936" cy="971200"/>
          </a:xfrm>
        </p:grpSpPr>
        <p:sp>
          <p:nvSpPr>
            <p:cNvPr id="10042" name="Google Shape;10042;p116"/>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3" name="Google Shape;10043;p116"/>
            <p:cNvGrpSpPr/>
            <p:nvPr/>
          </p:nvGrpSpPr>
          <p:grpSpPr>
            <a:xfrm>
              <a:off x="638276" y="3526008"/>
              <a:ext cx="714936" cy="971200"/>
              <a:chOff x="9141124" y="2771118"/>
              <a:chExt cx="319239" cy="433649"/>
            </a:xfrm>
          </p:grpSpPr>
          <p:sp>
            <p:nvSpPr>
              <p:cNvPr id="10044" name="Google Shape;10044;p116"/>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116"/>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116"/>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116"/>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116"/>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116"/>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116"/>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116"/>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116"/>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116"/>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116"/>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116"/>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116"/>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116"/>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116"/>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116"/>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116"/>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116"/>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116"/>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116"/>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116"/>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116"/>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116"/>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116"/>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116"/>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116"/>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3" name="Shape 10073"/>
        <p:cNvGrpSpPr/>
        <p:nvPr/>
      </p:nvGrpSpPr>
      <p:grpSpPr>
        <a:xfrm>
          <a:off x="0" y="0"/>
          <a:ext cx="0" cy="0"/>
          <a:chOff x="0" y="0"/>
          <a:chExt cx="0" cy="0"/>
        </a:xfrm>
      </p:grpSpPr>
      <p:sp>
        <p:nvSpPr>
          <p:cNvPr id="10074" name="Google Shape;10074;p117"/>
          <p:cNvSpPr txBox="1"/>
          <p:nvPr>
            <p:ph type="title"/>
          </p:nvPr>
        </p:nvSpPr>
        <p:spPr>
          <a:xfrm>
            <a:off x="4078661" y="2114461"/>
            <a:ext cx="37182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ablet app</a:t>
            </a:r>
            <a:endParaRPr/>
          </a:p>
        </p:txBody>
      </p:sp>
      <p:sp>
        <p:nvSpPr>
          <p:cNvPr id="10075" name="Google Shape;10075;p117"/>
          <p:cNvSpPr txBox="1"/>
          <p:nvPr>
            <p:ph idx="1" type="subTitle"/>
          </p:nvPr>
        </p:nvSpPr>
        <p:spPr>
          <a:xfrm>
            <a:off x="4078838" y="2596744"/>
            <a:ext cx="3718200" cy="90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sp>
        <p:nvSpPr>
          <p:cNvPr id="10076" name="Google Shape;10076;p117"/>
          <p:cNvSpPr/>
          <p:nvPr/>
        </p:nvSpPr>
        <p:spPr>
          <a:xfrm>
            <a:off x="1459587" y="1091598"/>
            <a:ext cx="2518954" cy="3417504"/>
          </a:xfrm>
          <a:custGeom>
            <a:rect b="b" l="l" r="r" t="t"/>
            <a:pathLst>
              <a:path extrusionOk="0" h="95461" w="70249">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077" name="Google Shape;10077;p117"/>
          <p:cNvPicPr preferRelativeResize="0"/>
          <p:nvPr/>
        </p:nvPicPr>
        <p:blipFill rotWithShape="1">
          <a:blip r:embed="rId3">
            <a:alphaModFix/>
          </a:blip>
          <a:srcRect b="5731" l="1161" r="59046" t="0"/>
          <a:stretch/>
        </p:blipFill>
        <p:spPr>
          <a:xfrm>
            <a:off x="1648495" y="1383759"/>
            <a:ext cx="2141234" cy="2853288"/>
          </a:xfrm>
          <a:prstGeom prst="rect">
            <a:avLst/>
          </a:prstGeom>
          <a:noFill/>
          <a:ln>
            <a:noFill/>
          </a:ln>
        </p:spPr>
      </p:pic>
      <p:grpSp>
        <p:nvGrpSpPr>
          <p:cNvPr id="10078" name="Google Shape;10078;p117"/>
          <p:cNvGrpSpPr/>
          <p:nvPr/>
        </p:nvGrpSpPr>
        <p:grpSpPr>
          <a:xfrm flipH="1" rot="1321491">
            <a:off x="355751" y="1937795"/>
            <a:ext cx="714934" cy="378491"/>
            <a:chOff x="-1074225" y="4512538"/>
            <a:chExt cx="714950" cy="378500"/>
          </a:xfrm>
        </p:grpSpPr>
        <p:sp>
          <p:nvSpPr>
            <p:cNvPr id="10079" name="Google Shape;10079;p117"/>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117"/>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117"/>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117"/>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117"/>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117"/>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117"/>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117"/>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117"/>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117"/>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117"/>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117"/>
          <p:cNvGrpSpPr/>
          <p:nvPr/>
        </p:nvGrpSpPr>
        <p:grpSpPr>
          <a:xfrm>
            <a:off x="6250963" y="4084288"/>
            <a:ext cx="714950" cy="378500"/>
            <a:chOff x="-1074225" y="4512538"/>
            <a:chExt cx="714950" cy="378500"/>
          </a:xfrm>
        </p:grpSpPr>
        <p:sp>
          <p:nvSpPr>
            <p:cNvPr id="10091" name="Google Shape;10091;p117"/>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117"/>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117"/>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117"/>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117"/>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117"/>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117"/>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117"/>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117"/>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117"/>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117"/>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117"/>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3" name="Google Shape;10103;p117"/>
          <p:cNvSpPr/>
          <p:nvPr/>
        </p:nvSpPr>
        <p:spPr>
          <a:xfrm>
            <a:off x="4" y="7129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4" name="Google Shape;10104;p117"/>
          <p:cNvGrpSpPr/>
          <p:nvPr/>
        </p:nvGrpSpPr>
        <p:grpSpPr>
          <a:xfrm>
            <a:off x="7782400" y="784549"/>
            <a:ext cx="648376" cy="880878"/>
            <a:chOff x="638276" y="3526008"/>
            <a:chExt cx="714936" cy="971200"/>
          </a:xfrm>
        </p:grpSpPr>
        <p:sp>
          <p:nvSpPr>
            <p:cNvPr id="10105" name="Google Shape;10105;p117"/>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6" name="Google Shape;10106;p117"/>
            <p:cNvGrpSpPr/>
            <p:nvPr/>
          </p:nvGrpSpPr>
          <p:grpSpPr>
            <a:xfrm>
              <a:off x="638276" y="3526008"/>
              <a:ext cx="714936" cy="971200"/>
              <a:chOff x="9141124" y="2771118"/>
              <a:chExt cx="319239" cy="433649"/>
            </a:xfrm>
          </p:grpSpPr>
          <p:sp>
            <p:nvSpPr>
              <p:cNvPr id="10107" name="Google Shape;10107;p117"/>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117"/>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117"/>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117"/>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117"/>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117"/>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117"/>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117"/>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117"/>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117"/>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117"/>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117"/>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117"/>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117"/>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117"/>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117"/>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117"/>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117"/>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117"/>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117"/>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117"/>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117"/>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117"/>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117"/>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117"/>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117"/>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6" name="Shape 10136"/>
        <p:cNvGrpSpPr/>
        <p:nvPr/>
      </p:nvGrpSpPr>
      <p:grpSpPr>
        <a:xfrm>
          <a:off x="0" y="0"/>
          <a:ext cx="0" cy="0"/>
          <a:chOff x="0" y="0"/>
          <a:chExt cx="0" cy="0"/>
        </a:xfrm>
      </p:grpSpPr>
      <p:sp>
        <p:nvSpPr>
          <p:cNvPr id="10137" name="Google Shape;10137;p118"/>
          <p:cNvSpPr txBox="1"/>
          <p:nvPr>
            <p:ph type="title"/>
          </p:nvPr>
        </p:nvSpPr>
        <p:spPr>
          <a:xfrm>
            <a:off x="1411800" y="2033213"/>
            <a:ext cx="3883200" cy="61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obile web</a:t>
            </a:r>
            <a:endParaRPr/>
          </a:p>
        </p:txBody>
      </p:sp>
      <p:sp>
        <p:nvSpPr>
          <p:cNvPr id="10138" name="Google Shape;10138;p118"/>
          <p:cNvSpPr txBox="1"/>
          <p:nvPr>
            <p:ph idx="1" type="subTitle"/>
          </p:nvPr>
        </p:nvSpPr>
        <p:spPr>
          <a:xfrm>
            <a:off x="1411728" y="2646838"/>
            <a:ext cx="3883200" cy="85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sp>
        <p:nvSpPr>
          <p:cNvPr id="10139" name="Google Shape;10139;p118"/>
          <p:cNvSpPr/>
          <p:nvPr/>
        </p:nvSpPr>
        <p:spPr>
          <a:xfrm>
            <a:off x="5600139" y="1144200"/>
            <a:ext cx="1674934" cy="3312399"/>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140" name="Google Shape;10140;p118"/>
          <p:cNvPicPr preferRelativeResize="0"/>
          <p:nvPr/>
        </p:nvPicPr>
        <p:blipFill rotWithShape="1">
          <a:blip r:embed="rId3">
            <a:alphaModFix/>
          </a:blip>
          <a:srcRect b="8961" l="36725" r="36725" t="8970"/>
          <a:stretch/>
        </p:blipFill>
        <p:spPr>
          <a:xfrm>
            <a:off x="5654641" y="1406688"/>
            <a:ext cx="1563446" cy="2718369"/>
          </a:xfrm>
          <a:prstGeom prst="rect">
            <a:avLst/>
          </a:prstGeom>
          <a:noFill/>
          <a:ln>
            <a:noFill/>
          </a:ln>
        </p:spPr>
      </p:pic>
      <p:grpSp>
        <p:nvGrpSpPr>
          <p:cNvPr id="10141" name="Google Shape;10141;p118"/>
          <p:cNvGrpSpPr/>
          <p:nvPr/>
        </p:nvGrpSpPr>
        <p:grpSpPr>
          <a:xfrm flipH="1" rot="1321491">
            <a:off x="7910139" y="3310858"/>
            <a:ext cx="714934" cy="378491"/>
            <a:chOff x="-1074225" y="4512538"/>
            <a:chExt cx="714950" cy="378500"/>
          </a:xfrm>
        </p:grpSpPr>
        <p:sp>
          <p:nvSpPr>
            <p:cNvPr id="10142" name="Google Shape;10142;p118"/>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118"/>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118"/>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118"/>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118"/>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118"/>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118"/>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118"/>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118"/>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118"/>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118"/>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118"/>
          <p:cNvGrpSpPr/>
          <p:nvPr/>
        </p:nvGrpSpPr>
        <p:grpSpPr>
          <a:xfrm>
            <a:off x="355738" y="4309175"/>
            <a:ext cx="714950" cy="378500"/>
            <a:chOff x="-1074225" y="4512538"/>
            <a:chExt cx="714950" cy="378500"/>
          </a:xfrm>
        </p:grpSpPr>
        <p:sp>
          <p:nvSpPr>
            <p:cNvPr id="10154" name="Google Shape;10154;p118"/>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118"/>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118"/>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118"/>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118"/>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118"/>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118"/>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118"/>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118"/>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118"/>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118"/>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118"/>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6" name="Google Shape;10166;p118"/>
          <p:cNvSpPr/>
          <p:nvPr/>
        </p:nvSpPr>
        <p:spPr>
          <a:xfrm>
            <a:off x="4" y="7129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7" name="Google Shape;10167;p118"/>
          <p:cNvGrpSpPr/>
          <p:nvPr/>
        </p:nvGrpSpPr>
        <p:grpSpPr>
          <a:xfrm>
            <a:off x="713225" y="784549"/>
            <a:ext cx="648376" cy="880878"/>
            <a:chOff x="638276" y="3526008"/>
            <a:chExt cx="714936" cy="971200"/>
          </a:xfrm>
        </p:grpSpPr>
        <p:sp>
          <p:nvSpPr>
            <p:cNvPr id="10168" name="Google Shape;10168;p118"/>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9" name="Google Shape;10169;p118"/>
            <p:cNvGrpSpPr/>
            <p:nvPr/>
          </p:nvGrpSpPr>
          <p:grpSpPr>
            <a:xfrm>
              <a:off x="638276" y="3526008"/>
              <a:ext cx="714936" cy="971200"/>
              <a:chOff x="9141124" y="2771118"/>
              <a:chExt cx="319239" cy="433649"/>
            </a:xfrm>
          </p:grpSpPr>
          <p:sp>
            <p:nvSpPr>
              <p:cNvPr id="10170" name="Google Shape;10170;p118"/>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118"/>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118"/>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118"/>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118"/>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118"/>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118"/>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118"/>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118"/>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118"/>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118"/>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118"/>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118"/>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118"/>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118"/>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118"/>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118"/>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118"/>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118"/>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118"/>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118"/>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118"/>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118"/>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118"/>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118"/>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118"/>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6" name="Google Shape;10196;p118"/>
          <p:cNvGrpSpPr/>
          <p:nvPr/>
        </p:nvGrpSpPr>
        <p:grpSpPr>
          <a:xfrm>
            <a:off x="7782400" y="784549"/>
            <a:ext cx="648376" cy="880878"/>
            <a:chOff x="638276" y="3526008"/>
            <a:chExt cx="714936" cy="971200"/>
          </a:xfrm>
        </p:grpSpPr>
        <p:sp>
          <p:nvSpPr>
            <p:cNvPr id="10197" name="Google Shape;10197;p118"/>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8" name="Google Shape;10198;p118"/>
            <p:cNvGrpSpPr/>
            <p:nvPr/>
          </p:nvGrpSpPr>
          <p:grpSpPr>
            <a:xfrm>
              <a:off x="638276" y="3526008"/>
              <a:ext cx="714936" cy="971200"/>
              <a:chOff x="9141124" y="2771118"/>
              <a:chExt cx="319239" cy="433649"/>
            </a:xfrm>
          </p:grpSpPr>
          <p:sp>
            <p:nvSpPr>
              <p:cNvPr id="10199" name="Google Shape;10199;p118"/>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118"/>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118"/>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118"/>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118"/>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118"/>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118"/>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118"/>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118"/>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118"/>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118"/>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118"/>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118"/>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118"/>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118"/>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118"/>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118"/>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118"/>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118"/>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118"/>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118"/>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118"/>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118"/>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118"/>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118"/>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118"/>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0" name="Shape 2700"/>
        <p:cNvGrpSpPr/>
        <p:nvPr/>
      </p:nvGrpSpPr>
      <p:grpSpPr>
        <a:xfrm>
          <a:off x="0" y="0"/>
          <a:ext cx="0" cy="0"/>
          <a:chOff x="0" y="0"/>
          <a:chExt cx="0" cy="0"/>
        </a:xfrm>
      </p:grpSpPr>
      <p:sp>
        <p:nvSpPr>
          <p:cNvPr id="2701" name="Google Shape;2701;p65"/>
          <p:cNvSpPr txBox="1"/>
          <p:nvPr>
            <p:ph type="title"/>
          </p:nvPr>
        </p:nvSpPr>
        <p:spPr>
          <a:xfrm>
            <a:off x="2368400" y="1407100"/>
            <a:ext cx="5265000" cy="97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Choose a book</a:t>
            </a:r>
            <a:endParaRPr/>
          </a:p>
        </p:txBody>
      </p:sp>
      <p:sp>
        <p:nvSpPr>
          <p:cNvPr id="2702" name="Google Shape;2702;p65"/>
          <p:cNvSpPr txBox="1"/>
          <p:nvPr>
            <p:ph idx="1" type="subTitle"/>
          </p:nvPr>
        </p:nvSpPr>
        <p:spPr>
          <a:xfrm>
            <a:off x="2368475" y="2378200"/>
            <a:ext cx="5265000" cy="48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2703" name="Google Shape;2703;p65"/>
          <p:cNvGrpSpPr/>
          <p:nvPr/>
        </p:nvGrpSpPr>
        <p:grpSpPr>
          <a:xfrm flipH="1" rot="1321491">
            <a:off x="8120414" y="1768945"/>
            <a:ext cx="714934" cy="378491"/>
            <a:chOff x="-1074225" y="4512538"/>
            <a:chExt cx="714950" cy="378500"/>
          </a:xfrm>
        </p:grpSpPr>
        <p:sp>
          <p:nvSpPr>
            <p:cNvPr id="2704" name="Google Shape;2704;p65"/>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5"/>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5"/>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5"/>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5"/>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5"/>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5"/>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5"/>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5"/>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5"/>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5"/>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5" name="Google Shape;2715;p65"/>
          <p:cNvGrpSpPr/>
          <p:nvPr/>
        </p:nvGrpSpPr>
        <p:grpSpPr>
          <a:xfrm>
            <a:off x="7672525" y="828175"/>
            <a:ext cx="714950" cy="378500"/>
            <a:chOff x="-1074225" y="4512538"/>
            <a:chExt cx="714950" cy="378500"/>
          </a:xfrm>
        </p:grpSpPr>
        <p:sp>
          <p:nvSpPr>
            <p:cNvPr id="2716" name="Google Shape;2716;p65"/>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5"/>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5"/>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5"/>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5"/>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5"/>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5"/>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5"/>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5"/>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5"/>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5"/>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5"/>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8" name="Google Shape;2728;p65"/>
          <p:cNvGrpSpPr/>
          <p:nvPr/>
        </p:nvGrpSpPr>
        <p:grpSpPr>
          <a:xfrm>
            <a:off x="-44918" y="237579"/>
            <a:ext cx="1979331" cy="5214332"/>
            <a:chOff x="187882" y="877704"/>
            <a:chExt cx="1979331" cy="5214332"/>
          </a:xfrm>
        </p:grpSpPr>
        <p:sp>
          <p:nvSpPr>
            <p:cNvPr id="2729" name="Google Shape;2729;p65"/>
            <p:cNvSpPr/>
            <p:nvPr/>
          </p:nvSpPr>
          <p:spPr>
            <a:xfrm>
              <a:off x="1641208" y="2357086"/>
              <a:ext cx="61964" cy="1294412"/>
            </a:xfrm>
            <a:custGeom>
              <a:rect b="b" l="l" r="r" t="t"/>
              <a:pathLst>
                <a:path extrusionOk="0" h="5515" w="264">
                  <a:moveTo>
                    <a:pt x="86" y="1"/>
                  </a:moveTo>
                  <a:lnTo>
                    <a:pt x="1" y="35"/>
                  </a:lnTo>
                  <a:cubicBezTo>
                    <a:pt x="162" y="874"/>
                    <a:pt x="120" y="2172"/>
                    <a:pt x="77" y="3318"/>
                  </a:cubicBezTo>
                  <a:cubicBezTo>
                    <a:pt x="43" y="4282"/>
                    <a:pt x="10" y="5120"/>
                    <a:pt x="119" y="5511"/>
                  </a:cubicBezTo>
                  <a:lnTo>
                    <a:pt x="119" y="5511"/>
                  </a:lnTo>
                  <a:lnTo>
                    <a:pt x="205" y="5472"/>
                  </a:lnTo>
                  <a:cubicBezTo>
                    <a:pt x="103" y="5107"/>
                    <a:pt x="137" y="4276"/>
                    <a:pt x="171" y="3318"/>
                  </a:cubicBezTo>
                  <a:cubicBezTo>
                    <a:pt x="213" y="2164"/>
                    <a:pt x="264" y="866"/>
                    <a:pt x="86" y="1"/>
                  </a:cubicBezTo>
                  <a:close/>
                  <a:moveTo>
                    <a:pt x="119" y="5511"/>
                  </a:moveTo>
                  <a:lnTo>
                    <a:pt x="111" y="5515"/>
                  </a:lnTo>
                  <a:lnTo>
                    <a:pt x="120" y="5515"/>
                  </a:lnTo>
                  <a:cubicBezTo>
                    <a:pt x="119" y="5514"/>
                    <a:pt x="119" y="5512"/>
                    <a:pt x="119" y="55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5"/>
            <p:cNvSpPr/>
            <p:nvPr/>
          </p:nvSpPr>
          <p:spPr>
            <a:xfrm>
              <a:off x="1621492" y="3597533"/>
              <a:ext cx="103743" cy="101863"/>
            </a:xfrm>
            <a:custGeom>
              <a:rect b="b" l="l" r="r" t="t"/>
              <a:pathLst>
                <a:path extrusionOk="0" h="434" w="442">
                  <a:moveTo>
                    <a:pt x="221" y="1"/>
                  </a:moveTo>
                  <a:cubicBezTo>
                    <a:pt x="102" y="1"/>
                    <a:pt x="0" y="94"/>
                    <a:pt x="0" y="213"/>
                  </a:cubicBezTo>
                  <a:cubicBezTo>
                    <a:pt x="0" y="331"/>
                    <a:pt x="93" y="433"/>
                    <a:pt x="212" y="433"/>
                  </a:cubicBezTo>
                  <a:cubicBezTo>
                    <a:pt x="331" y="433"/>
                    <a:pt x="433" y="331"/>
                    <a:pt x="433" y="213"/>
                  </a:cubicBezTo>
                  <a:cubicBezTo>
                    <a:pt x="441" y="94"/>
                    <a:pt x="339" y="1"/>
                    <a:pt x="2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5"/>
            <p:cNvSpPr/>
            <p:nvPr/>
          </p:nvSpPr>
          <p:spPr>
            <a:xfrm>
              <a:off x="1034000" y="1833450"/>
              <a:ext cx="109850" cy="4258586"/>
            </a:xfrm>
            <a:custGeom>
              <a:rect b="b" l="l" r="r" t="t"/>
              <a:pathLst>
                <a:path extrusionOk="0" h="17637" w="468">
                  <a:moveTo>
                    <a:pt x="1" y="1"/>
                  </a:moveTo>
                  <a:cubicBezTo>
                    <a:pt x="94" y="6431"/>
                    <a:pt x="111" y="12445"/>
                    <a:pt x="1" y="17637"/>
                  </a:cubicBezTo>
                  <a:lnTo>
                    <a:pt x="467" y="17637"/>
                  </a:lnTo>
                  <a:cubicBezTo>
                    <a:pt x="221" y="12140"/>
                    <a:pt x="255" y="6210"/>
                    <a:pt x="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5"/>
            <p:cNvSpPr/>
            <p:nvPr/>
          </p:nvSpPr>
          <p:spPr>
            <a:xfrm>
              <a:off x="1034012" y="1833447"/>
              <a:ext cx="109845" cy="1810064"/>
            </a:xfrm>
            <a:custGeom>
              <a:rect b="b" l="l" r="r" t="t"/>
              <a:pathLst>
                <a:path extrusionOk="0" h="7712" w="468">
                  <a:moveTo>
                    <a:pt x="1" y="1"/>
                  </a:moveTo>
                  <a:cubicBezTo>
                    <a:pt x="35" y="2580"/>
                    <a:pt x="60" y="5099"/>
                    <a:pt x="69" y="7525"/>
                  </a:cubicBezTo>
                  <a:cubicBezTo>
                    <a:pt x="145" y="7593"/>
                    <a:pt x="221" y="7661"/>
                    <a:pt x="306" y="7712"/>
                  </a:cubicBezTo>
                  <a:cubicBezTo>
                    <a:pt x="323" y="5192"/>
                    <a:pt x="382" y="2622"/>
                    <a:pt x="4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5"/>
            <p:cNvSpPr/>
            <p:nvPr/>
          </p:nvSpPr>
          <p:spPr>
            <a:xfrm>
              <a:off x="187882" y="2265549"/>
              <a:ext cx="1979331" cy="448526"/>
            </a:xfrm>
            <a:custGeom>
              <a:rect b="b" l="l" r="r" t="t"/>
              <a:pathLst>
                <a:path extrusionOk="0" h="1911" w="8433">
                  <a:moveTo>
                    <a:pt x="382" y="0"/>
                  </a:moveTo>
                  <a:cubicBezTo>
                    <a:pt x="128" y="0"/>
                    <a:pt x="0" y="1723"/>
                    <a:pt x="212" y="1867"/>
                  </a:cubicBezTo>
                  <a:cubicBezTo>
                    <a:pt x="238" y="1883"/>
                    <a:pt x="265" y="1890"/>
                    <a:pt x="294" y="1890"/>
                  </a:cubicBezTo>
                  <a:cubicBezTo>
                    <a:pt x="505" y="1890"/>
                    <a:pt x="781" y="1502"/>
                    <a:pt x="781" y="1502"/>
                  </a:cubicBezTo>
                  <a:cubicBezTo>
                    <a:pt x="781" y="1502"/>
                    <a:pt x="849" y="1773"/>
                    <a:pt x="984" y="1807"/>
                  </a:cubicBezTo>
                  <a:cubicBezTo>
                    <a:pt x="998" y="1811"/>
                    <a:pt x="1012" y="1812"/>
                    <a:pt x="1026" y="1812"/>
                  </a:cubicBezTo>
                  <a:cubicBezTo>
                    <a:pt x="1151" y="1812"/>
                    <a:pt x="1281" y="1689"/>
                    <a:pt x="1281" y="1689"/>
                  </a:cubicBezTo>
                  <a:cubicBezTo>
                    <a:pt x="1281" y="1689"/>
                    <a:pt x="1341" y="1833"/>
                    <a:pt x="1553" y="1833"/>
                  </a:cubicBezTo>
                  <a:cubicBezTo>
                    <a:pt x="1765" y="1833"/>
                    <a:pt x="2045" y="1655"/>
                    <a:pt x="2045" y="1655"/>
                  </a:cubicBezTo>
                  <a:cubicBezTo>
                    <a:pt x="2045" y="1655"/>
                    <a:pt x="2299" y="1765"/>
                    <a:pt x="2460" y="1765"/>
                  </a:cubicBezTo>
                  <a:cubicBezTo>
                    <a:pt x="2622" y="1765"/>
                    <a:pt x="2834" y="1570"/>
                    <a:pt x="2834" y="1570"/>
                  </a:cubicBezTo>
                  <a:cubicBezTo>
                    <a:pt x="2834" y="1570"/>
                    <a:pt x="2893" y="1841"/>
                    <a:pt x="3131" y="1858"/>
                  </a:cubicBezTo>
                  <a:cubicBezTo>
                    <a:pt x="3134" y="1858"/>
                    <a:pt x="3137" y="1859"/>
                    <a:pt x="3140" y="1859"/>
                  </a:cubicBezTo>
                  <a:cubicBezTo>
                    <a:pt x="3276" y="1859"/>
                    <a:pt x="3473" y="1688"/>
                    <a:pt x="3589" y="1655"/>
                  </a:cubicBezTo>
                  <a:cubicBezTo>
                    <a:pt x="3593" y="1654"/>
                    <a:pt x="3598" y="1653"/>
                    <a:pt x="3603" y="1653"/>
                  </a:cubicBezTo>
                  <a:cubicBezTo>
                    <a:pt x="3719" y="1653"/>
                    <a:pt x="3901" y="1911"/>
                    <a:pt x="4038" y="1911"/>
                  </a:cubicBezTo>
                  <a:cubicBezTo>
                    <a:pt x="4044" y="1911"/>
                    <a:pt x="4049" y="1910"/>
                    <a:pt x="4055" y="1909"/>
                  </a:cubicBezTo>
                  <a:cubicBezTo>
                    <a:pt x="4284" y="1867"/>
                    <a:pt x="4428" y="1740"/>
                    <a:pt x="4556" y="1646"/>
                  </a:cubicBezTo>
                  <a:cubicBezTo>
                    <a:pt x="4556" y="1646"/>
                    <a:pt x="4708" y="1790"/>
                    <a:pt x="4844" y="1790"/>
                  </a:cubicBezTo>
                  <a:cubicBezTo>
                    <a:pt x="4988" y="1790"/>
                    <a:pt x="5107" y="1519"/>
                    <a:pt x="5107" y="1519"/>
                  </a:cubicBezTo>
                  <a:cubicBezTo>
                    <a:pt x="5107" y="1519"/>
                    <a:pt x="5362" y="1595"/>
                    <a:pt x="5574" y="1612"/>
                  </a:cubicBezTo>
                  <a:cubicBezTo>
                    <a:pt x="5581" y="1613"/>
                    <a:pt x="5588" y="1613"/>
                    <a:pt x="5596" y="1613"/>
                  </a:cubicBezTo>
                  <a:cubicBezTo>
                    <a:pt x="5808" y="1613"/>
                    <a:pt x="6108" y="1392"/>
                    <a:pt x="6108" y="1392"/>
                  </a:cubicBezTo>
                  <a:cubicBezTo>
                    <a:pt x="6108" y="1392"/>
                    <a:pt x="6244" y="1621"/>
                    <a:pt x="6456" y="1621"/>
                  </a:cubicBezTo>
                  <a:cubicBezTo>
                    <a:pt x="6676" y="1621"/>
                    <a:pt x="6804" y="1417"/>
                    <a:pt x="6804" y="1417"/>
                  </a:cubicBezTo>
                  <a:cubicBezTo>
                    <a:pt x="6804" y="1417"/>
                    <a:pt x="7035" y="1664"/>
                    <a:pt x="7196" y="1664"/>
                  </a:cubicBezTo>
                  <a:cubicBezTo>
                    <a:pt x="7201" y="1664"/>
                    <a:pt x="7206" y="1664"/>
                    <a:pt x="7211" y="1663"/>
                  </a:cubicBezTo>
                  <a:cubicBezTo>
                    <a:pt x="7381" y="1638"/>
                    <a:pt x="7584" y="1273"/>
                    <a:pt x="7584" y="1273"/>
                  </a:cubicBezTo>
                  <a:cubicBezTo>
                    <a:pt x="7584" y="1273"/>
                    <a:pt x="7791" y="1741"/>
                    <a:pt x="8111" y="1741"/>
                  </a:cubicBezTo>
                  <a:cubicBezTo>
                    <a:pt x="8122" y="1741"/>
                    <a:pt x="8133" y="1741"/>
                    <a:pt x="8144" y="1740"/>
                  </a:cubicBezTo>
                  <a:cubicBezTo>
                    <a:pt x="8432" y="1714"/>
                    <a:pt x="8280" y="272"/>
                    <a:pt x="8068" y="68"/>
                  </a:cubicBezTo>
                  <a:lnTo>
                    <a:pt x="8076" y="68"/>
                  </a:lnTo>
                  <a:lnTo>
                    <a:pt x="3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5"/>
            <p:cNvSpPr/>
            <p:nvPr/>
          </p:nvSpPr>
          <p:spPr>
            <a:xfrm>
              <a:off x="257591" y="1038950"/>
              <a:ext cx="1834043" cy="1328210"/>
            </a:xfrm>
            <a:custGeom>
              <a:rect b="b" l="l" r="r" t="t"/>
              <a:pathLst>
                <a:path extrusionOk="0" h="5659" w="7814">
                  <a:moveTo>
                    <a:pt x="6558" y="1"/>
                  </a:moveTo>
                  <a:cubicBezTo>
                    <a:pt x="6558" y="1"/>
                    <a:pt x="1256" y="43"/>
                    <a:pt x="1179" y="60"/>
                  </a:cubicBezTo>
                  <a:cubicBezTo>
                    <a:pt x="1095" y="86"/>
                    <a:pt x="0" y="5260"/>
                    <a:pt x="0" y="5260"/>
                  </a:cubicBezTo>
                  <a:cubicBezTo>
                    <a:pt x="1301" y="5561"/>
                    <a:pt x="2640" y="5659"/>
                    <a:pt x="3833" y="5659"/>
                  </a:cubicBezTo>
                  <a:cubicBezTo>
                    <a:pt x="6080" y="5659"/>
                    <a:pt x="7813" y="5311"/>
                    <a:pt x="7813" y="5311"/>
                  </a:cubicBezTo>
                  <a:lnTo>
                    <a:pt x="65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5"/>
            <p:cNvSpPr/>
            <p:nvPr/>
          </p:nvSpPr>
          <p:spPr>
            <a:xfrm>
              <a:off x="1535823" y="1787678"/>
              <a:ext cx="388449" cy="514009"/>
            </a:xfrm>
            <a:custGeom>
              <a:rect b="b" l="l" r="r" t="t"/>
              <a:pathLst>
                <a:path extrusionOk="0" h="2190" w="1655">
                  <a:moveTo>
                    <a:pt x="1426" y="1"/>
                  </a:moveTo>
                  <a:cubicBezTo>
                    <a:pt x="1425" y="1"/>
                    <a:pt x="1137" y="1137"/>
                    <a:pt x="0" y="2189"/>
                  </a:cubicBezTo>
                  <a:cubicBezTo>
                    <a:pt x="1324" y="1943"/>
                    <a:pt x="1655" y="1137"/>
                    <a:pt x="14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5"/>
            <p:cNvSpPr/>
            <p:nvPr/>
          </p:nvSpPr>
          <p:spPr>
            <a:xfrm>
              <a:off x="448645" y="1038950"/>
              <a:ext cx="1425878" cy="1286432"/>
            </a:xfrm>
            <a:custGeom>
              <a:rect b="b" l="l" r="r" t="t"/>
              <a:pathLst>
                <a:path extrusionOk="0" h="5481" w="6075">
                  <a:moveTo>
                    <a:pt x="5540" y="1"/>
                  </a:moveTo>
                  <a:cubicBezTo>
                    <a:pt x="4607" y="9"/>
                    <a:pt x="756" y="43"/>
                    <a:pt x="391" y="60"/>
                  </a:cubicBezTo>
                  <a:cubicBezTo>
                    <a:pt x="247" y="501"/>
                    <a:pt x="196" y="993"/>
                    <a:pt x="162" y="1502"/>
                  </a:cubicBezTo>
                  <a:cubicBezTo>
                    <a:pt x="1" y="4149"/>
                    <a:pt x="1434" y="5481"/>
                    <a:pt x="2987" y="5481"/>
                  </a:cubicBezTo>
                  <a:cubicBezTo>
                    <a:pt x="4539" y="5481"/>
                    <a:pt x="6074" y="3878"/>
                    <a:pt x="5786" y="1502"/>
                  </a:cubicBezTo>
                  <a:cubicBezTo>
                    <a:pt x="5727" y="968"/>
                    <a:pt x="5701" y="459"/>
                    <a:pt x="5540" y="1"/>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5"/>
            <p:cNvSpPr/>
            <p:nvPr/>
          </p:nvSpPr>
          <p:spPr>
            <a:xfrm>
              <a:off x="1571733" y="1049043"/>
              <a:ext cx="127449" cy="625495"/>
            </a:xfrm>
            <a:custGeom>
              <a:rect b="b" l="l" r="r" t="t"/>
              <a:pathLst>
                <a:path extrusionOk="0" h="2665" w="543">
                  <a:moveTo>
                    <a:pt x="127" y="0"/>
                  </a:moveTo>
                  <a:lnTo>
                    <a:pt x="127" y="0"/>
                  </a:lnTo>
                  <a:cubicBezTo>
                    <a:pt x="229" y="347"/>
                    <a:pt x="288" y="736"/>
                    <a:pt x="288" y="1141"/>
                  </a:cubicBezTo>
                  <a:lnTo>
                    <a:pt x="288" y="1141"/>
                  </a:lnTo>
                  <a:cubicBezTo>
                    <a:pt x="288" y="1708"/>
                    <a:pt x="178" y="2224"/>
                    <a:pt x="0" y="2664"/>
                  </a:cubicBezTo>
                  <a:cubicBezTo>
                    <a:pt x="322" y="2316"/>
                    <a:pt x="543" y="1638"/>
                    <a:pt x="543" y="857"/>
                  </a:cubicBezTo>
                  <a:cubicBezTo>
                    <a:pt x="543" y="594"/>
                    <a:pt x="518" y="340"/>
                    <a:pt x="475" y="102"/>
                  </a:cubicBezTo>
                  <a:cubicBezTo>
                    <a:pt x="458" y="77"/>
                    <a:pt x="450" y="43"/>
                    <a:pt x="433" y="9"/>
                  </a:cubicBezTo>
                  <a:cubicBezTo>
                    <a:pt x="390" y="9"/>
                    <a:pt x="280" y="9"/>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5"/>
            <p:cNvSpPr/>
            <p:nvPr/>
          </p:nvSpPr>
          <p:spPr>
            <a:xfrm>
              <a:off x="275429" y="2112283"/>
              <a:ext cx="1798132" cy="163591"/>
            </a:xfrm>
            <a:custGeom>
              <a:rect b="b" l="l" r="r" t="t"/>
              <a:pathLst>
                <a:path extrusionOk="0" h="697" w="7661">
                  <a:moveTo>
                    <a:pt x="68" y="0"/>
                  </a:moveTo>
                  <a:cubicBezTo>
                    <a:pt x="43" y="136"/>
                    <a:pt x="18" y="246"/>
                    <a:pt x="1" y="348"/>
                  </a:cubicBezTo>
                  <a:cubicBezTo>
                    <a:pt x="1284" y="609"/>
                    <a:pt x="2588" y="697"/>
                    <a:pt x="3763" y="697"/>
                  </a:cubicBezTo>
                  <a:cubicBezTo>
                    <a:pt x="5531" y="697"/>
                    <a:pt x="7003" y="498"/>
                    <a:pt x="7661" y="391"/>
                  </a:cubicBezTo>
                  <a:lnTo>
                    <a:pt x="7576" y="43"/>
                  </a:lnTo>
                  <a:cubicBezTo>
                    <a:pt x="6882" y="149"/>
                    <a:pt x="5456" y="334"/>
                    <a:pt x="3756" y="334"/>
                  </a:cubicBezTo>
                  <a:cubicBezTo>
                    <a:pt x="2608" y="334"/>
                    <a:pt x="1335" y="250"/>
                    <a:pt x="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5"/>
            <p:cNvSpPr/>
            <p:nvPr/>
          </p:nvSpPr>
          <p:spPr>
            <a:xfrm>
              <a:off x="247498" y="2073086"/>
              <a:ext cx="1853994" cy="162887"/>
            </a:xfrm>
            <a:custGeom>
              <a:rect b="b" l="l" r="r" t="t"/>
              <a:pathLst>
                <a:path extrusionOk="0" h="694" w="7899">
                  <a:moveTo>
                    <a:pt x="181" y="0"/>
                  </a:moveTo>
                  <a:cubicBezTo>
                    <a:pt x="109" y="0"/>
                    <a:pt x="41" y="54"/>
                    <a:pt x="26" y="125"/>
                  </a:cubicBezTo>
                  <a:lnTo>
                    <a:pt x="26" y="133"/>
                  </a:lnTo>
                  <a:cubicBezTo>
                    <a:pt x="1" y="218"/>
                    <a:pt x="60" y="312"/>
                    <a:pt x="154" y="328"/>
                  </a:cubicBezTo>
                  <a:cubicBezTo>
                    <a:pt x="1418" y="602"/>
                    <a:pt x="2713" y="693"/>
                    <a:pt x="3874" y="693"/>
                  </a:cubicBezTo>
                  <a:cubicBezTo>
                    <a:pt x="5734" y="693"/>
                    <a:pt x="7250" y="460"/>
                    <a:pt x="7746" y="371"/>
                  </a:cubicBezTo>
                  <a:cubicBezTo>
                    <a:pt x="7839" y="362"/>
                    <a:pt x="7899" y="269"/>
                    <a:pt x="7873" y="176"/>
                  </a:cubicBezTo>
                  <a:lnTo>
                    <a:pt x="7873" y="167"/>
                  </a:lnTo>
                  <a:cubicBezTo>
                    <a:pt x="7858" y="93"/>
                    <a:pt x="7792" y="45"/>
                    <a:pt x="7719" y="45"/>
                  </a:cubicBezTo>
                  <a:cubicBezTo>
                    <a:pt x="7708" y="45"/>
                    <a:pt x="7697" y="46"/>
                    <a:pt x="7686" y="49"/>
                  </a:cubicBezTo>
                  <a:cubicBezTo>
                    <a:pt x="7136" y="137"/>
                    <a:pt x="5663" y="352"/>
                    <a:pt x="3868" y="352"/>
                  </a:cubicBezTo>
                  <a:cubicBezTo>
                    <a:pt x="2731" y="352"/>
                    <a:pt x="1465" y="266"/>
                    <a:pt x="221" y="6"/>
                  </a:cubicBezTo>
                  <a:cubicBezTo>
                    <a:pt x="208" y="2"/>
                    <a:pt x="194" y="0"/>
                    <a:pt x="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5"/>
            <p:cNvSpPr/>
            <p:nvPr/>
          </p:nvSpPr>
          <p:spPr>
            <a:xfrm>
              <a:off x="498403" y="1038950"/>
              <a:ext cx="1332228" cy="143641"/>
            </a:xfrm>
            <a:custGeom>
              <a:rect b="b" l="l" r="r" t="t"/>
              <a:pathLst>
                <a:path extrusionOk="0" h="612" w="5676">
                  <a:moveTo>
                    <a:pt x="5667" y="593"/>
                  </a:moveTo>
                  <a:lnTo>
                    <a:pt x="5667" y="595"/>
                  </a:lnTo>
                  <a:lnTo>
                    <a:pt x="5676" y="595"/>
                  </a:lnTo>
                  <a:cubicBezTo>
                    <a:pt x="5673" y="594"/>
                    <a:pt x="5670" y="594"/>
                    <a:pt x="5667" y="593"/>
                  </a:cubicBezTo>
                  <a:close/>
                  <a:moveTo>
                    <a:pt x="5532" y="1"/>
                  </a:moveTo>
                  <a:cubicBezTo>
                    <a:pt x="5532" y="1"/>
                    <a:pt x="230" y="43"/>
                    <a:pt x="153" y="60"/>
                  </a:cubicBezTo>
                  <a:cubicBezTo>
                    <a:pt x="136" y="69"/>
                    <a:pt x="77" y="281"/>
                    <a:pt x="1" y="612"/>
                  </a:cubicBezTo>
                  <a:cubicBezTo>
                    <a:pt x="723" y="429"/>
                    <a:pt x="1650" y="351"/>
                    <a:pt x="2613" y="351"/>
                  </a:cubicBezTo>
                  <a:cubicBezTo>
                    <a:pt x="3661" y="351"/>
                    <a:pt x="4752" y="444"/>
                    <a:pt x="5667" y="593"/>
                  </a:cubicBezTo>
                  <a:lnTo>
                    <a:pt x="5667" y="593"/>
                  </a:lnTo>
                  <a:lnTo>
                    <a:pt x="55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5"/>
            <p:cNvSpPr/>
            <p:nvPr/>
          </p:nvSpPr>
          <p:spPr>
            <a:xfrm>
              <a:off x="406866" y="877704"/>
              <a:ext cx="1489486" cy="279067"/>
            </a:xfrm>
            <a:custGeom>
              <a:rect b="b" l="l" r="r" t="t"/>
              <a:pathLst>
                <a:path extrusionOk="0" h="1189" w="6346">
                  <a:moveTo>
                    <a:pt x="3283" y="1"/>
                  </a:moveTo>
                  <a:cubicBezTo>
                    <a:pt x="1561" y="1"/>
                    <a:pt x="238" y="332"/>
                    <a:pt x="119" y="366"/>
                  </a:cubicBezTo>
                  <a:cubicBezTo>
                    <a:pt x="0" y="408"/>
                    <a:pt x="425" y="1188"/>
                    <a:pt x="425" y="1188"/>
                  </a:cubicBezTo>
                  <a:cubicBezTo>
                    <a:pt x="1104" y="1007"/>
                    <a:pt x="2122" y="926"/>
                    <a:pt x="3173" y="926"/>
                  </a:cubicBezTo>
                  <a:cubicBezTo>
                    <a:pt x="4182" y="926"/>
                    <a:pt x="5222" y="1000"/>
                    <a:pt x="6023" y="1129"/>
                  </a:cubicBezTo>
                  <a:cubicBezTo>
                    <a:pt x="6023" y="1129"/>
                    <a:pt x="6346" y="612"/>
                    <a:pt x="6219" y="527"/>
                  </a:cubicBezTo>
                  <a:cubicBezTo>
                    <a:pt x="6100" y="450"/>
                    <a:pt x="5005" y="1"/>
                    <a:pt x="32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5"/>
            <p:cNvSpPr/>
            <p:nvPr/>
          </p:nvSpPr>
          <p:spPr>
            <a:xfrm>
              <a:off x="452635" y="877704"/>
              <a:ext cx="1405928" cy="195511"/>
            </a:xfrm>
            <a:custGeom>
              <a:rect b="b" l="l" r="r" t="t"/>
              <a:pathLst>
                <a:path extrusionOk="0" h="833" w="5990">
                  <a:moveTo>
                    <a:pt x="3088" y="1"/>
                  </a:moveTo>
                  <a:cubicBezTo>
                    <a:pt x="1485" y="1"/>
                    <a:pt x="314" y="264"/>
                    <a:pt x="1" y="349"/>
                  </a:cubicBezTo>
                  <a:cubicBezTo>
                    <a:pt x="637" y="637"/>
                    <a:pt x="1841" y="832"/>
                    <a:pt x="3216" y="832"/>
                  </a:cubicBezTo>
                  <a:cubicBezTo>
                    <a:pt x="4318" y="832"/>
                    <a:pt x="5311" y="705"/>
                    <a:pt x="5990" y="510"/>
                  </a:cubicBezTo>
                  <a:cubicBezTo>
                    <a:pt x="5752" y="391"/>
                    <a:pt x="4692" y="1"/>
                    <a:pt x="3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5"/>
            <p:cNvSpPr/>
            <p:nvPr/>
          </p:nvSpPr>
          <p:spPr>
            <a:xfrm>
              <a:off x="1219199" y="2412948"/>
              <a:ext cx="87782" cy="268975"/>
            </a:xfrm>
            <a:custGeom>
              <a:rect b="b" l="l" r="r" t="t"/>
              <a:pathLst>
                <a:path extrusionOk="0" h="1146" w="374">
                  <a:moveTo>
                    <a:pt x="187" y="0"/>
                  </a:moveTo>
                  <a:cubicBezTo>
                    <a:pt x="85" y="0"/>
                    <a:pt x="9" y="509"/>
                    <a:pt x="1" y="1137"/>
                  </a:cubicBezTo>
                  <a:cubicBezTo>
                    <a:pt x="60" y="1095"/>
                    <a:pt x="111" y="1052"/>
                    <a:pt x="162" y="1018"/>
                  </a:cubicBezTo>
                  <a:cubicBezTo>
                    <a:pt x="162" y="1018"/>
                    <a:pt x="264" y="1112"/>
                    <a:pt x="374" y="1145"/>
                  </a:cubicBezTo>
                  <a:cubicBezTo>
                    <a:pt x="374" y="509"/>
                    <a:pt x="289" y="0"/>
                    <a:pt x="1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5"/>
            <p:cNvSpPr/>
            <p:nvPr/>
          </p:nvSpPr>
          <p:spPr>
            <a:xfrm>
              <a:off x="1573611" y="2444634"/>
              <a:ext cx="83792" cy="183541"/>
            </a:xfrm>
            <a:custGeom>
              <a:rect b="b" l="l" r="r" t="t"/>
              <a:pathLst>
                <a:path extrusionOk="0" h="782" w="357">
                  <a:moveTo>
                    <a:pt x="179" y="1"/>
                  </a:moveTo>
                  <a:cubicBezTo>
                    <a:pt x="102" y="1"/>
                    <a:pt x="34" y="315"/>
                    <a:pt x="1" y="747"/>
                  </a:cubicBezTo>
                  <a:cubicBezTo>
                    <a:pt x="119" y="688"/>
                    <a:pt x="204" y="620"/>
                    <a:pt x="204" y="620"/>
                  </a:cubicBezTo>
                  <a:cubicBezTo>
                    <a:pt x="204" y="620"/>
                    <a:pt x="264" y="714"/>
                    <a:pt x="357" y="781"/>
                  </a:cubicBezTo>
                  <a:cubicBezTo>
                    <a:pt x="331" y="332"/>
                    <a:pt x="255" y="1"/>
                    <a:pt x="1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5"/>
            <p:cNvSpPr/>
            <p:nvPr/>
          </p:nvSpPr>
          <p:spPr>
            <a:xfrm>
              <a:off x="815028" y="2452614"/>
              <a:ext cx="87782" cy="243157"/>
            </a:xfrm>
            <a:custGeom>
              <a:rect b="b" l="l" r="r" t="t"/>
              <a:pathLst>
                <a:path extrusionOk="0" h="1036" w="374">
                  <a:moveTo>
                    <a:pt x="187" y="1"/>
                  </a:moveTo>
                  <a:cubicBezTo>
                    <a:pt x="94" y="1"/>
                    <a:pt x="26" y="374"/>
                    <a:pt x="1" y="892"/>
                  </a:cubicBezTo>
                  <a:cubicBezTo>
                    <a:pt x="94" y="832"/>
                    <a:pt x="162" y="773"/>
                    <a:pt x="162" y="773"/>
                  </a:cubicBezTo>
                  <a:cubicBezTo>
                    <a:pt x="162" y="773"/>
                    <a:pt x="204" y="968"/>
                    <a:pt x="374" y="1036"/>
                  </a:cubicBezTo>
                  <a:cubicBezTo>
                    <a:pt x="357" y="450"/>
                    <a:pt x="280" y="1"/>
                    <a:pt x="1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5"/>
            <p:cNvSpPr/>
            <p:nvPr/>
          </p:nvSpPr>
          <p:spPr>
            <a:xfrm>
              <a:off x="460615" y="2480544"/>
              <a:ext cx="85905" cy="213349"/>
            </a:xfrm>
            <a:custGeom>
              <a:rect b="b" l="l" r="r" t="t"/>
              <a:pathLst>
                <a:path extrusionOk="0" h="909" w="366">
                  <a:moveTo>
                    <a:pt x="179" y="1"/>
                  </a:moveTo>
                  <a:cubicBezTo>
                    <a:pt x="94" y="1"/>
                    <a:pt x="26" y="365"/>
                    <a:pt x="1" y="857"/>
                  </a:cubicBezTo>
                  <a:cubicBezTo>
                    <a:pt x="68" y="824"/>
                    <a:pt x="128" y="773"/>
                    <a:pt x="128" y="773"/>
                  </a:cubicBezTo>
                  <a:cubicBezTo>
                    <a:pt x="128" y="773"/>
                    <a:pt x="179" y="900"/>
                    <a:pt x="365" y="908"/>
                  </a:cubicBezTo>
                  <a:cubicBezTo>
                    <a:pt x="340" y="391"/>
                    <a:pt x="272" y="1"/>
                    <a:pt x="1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5"/>
            <p:cNvSpPr/>
            <p:nvPr/>
          </p:nvSpPr>
          <p:spPr>
            <a:xfrm>
              <a:off x="633831" y="2568091"/>
              <a:ext cx="67832" cy="103975"/>
            </a:xfrm>
            <a:custGeom>
              <a:rect b="b" l="l" r="r" t="t"/>
              <a:pathLst>
                <a:path extrusionOk="0" h="443" w="289">
                  <a:moveTo>
                    <a:pt x="145" y="1"/>
                  </a:moveTo>
                  <a:cubicBezTo>
                    <a:pt x="85" y="1"/>
                    <a:pt x="34" y="179"/>
                    <a:pt x="1" y="442"/>
                  </a:cubicBezTo>
                  <a:cubicBezTo>
                    <a:pt x="85" y="408"/>
                    <a:pt x="145" y="366"/>
                    <a:pt x="145" y="366"/>
                  </a:cubicBezTo>
                  <a:cubicBezTo>
                    <a:pt x="145" y="366"/>
                    <a:pt x="204" y="400"/>
                    <a:pt x="289" y="425"/>
                  </a:cubicBezTo>
                  <a:cubicBezTo>
                    <a:pt x="255" y="171"/>
                    <a:pt x="204" y="1"/>
                    <a:pt x="1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5"/>
            <p:cNvSpPr/>
            <p:nvPr/>
          </p:nvSpPr>
          <p:spPr>
            <a:xfrm>
              <a:off x="1370587" y="2558234"/>
              <a:ext cx="63842" cy="91771"/>
            </a:xfrm>
            <a:custGeom>
              <a:rect b="b" l="l" r="r" t="t"/>
              <a:pathLst>
                <a:path extrusionOk="0" h="391" w="272">
                  <a:moveTo>
                    <a:pt x="144" y="0"/>
                  </a:moveTo>
                  <a:cubicBezTo>
                    <a:pt x="85" y="0"/>
                    <a:pt x="43" y="153"/>
                    <a:pt x="0" y="391"/>
                  </a:cubicBezTo>
                  <a:cubicBezTo>
                    <a:pt x="43" y="331"/>
                    <a:pt x="68" y="272"/>
                    <a:pt x="68" y="272"/>
                  </a:cubicBezTo>
                  <a:cubicBezTo>
                    <a:pt x="68" y="272"/>
                    <a:pt x="153" y="297"/>
                    <a:pt x="272" y="323"/>
                  </a:cubicBezTo>
                  <a:cubicBezTo>
                    <a:pt x="238" y="119"/>
                    <a:pt x="195" y="0"/>
                    <a:pt x="1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5"/>
            <p:cNvSpPr/>
            <p:nvPr/>
          </p:nvSpPr>
          <p:spPr>
            <a:xfrm>
              <a:off x="1768655" y="2540396"/>
              <a:ext cx="61964" cy="97638"/>
            </a:xfrm>
            <a:custGeom>
              <a:rect b="b" l="l" r="r" t="t"/>
              <a:pathLst>
                <a:path extrusionOk="0" h="416" w="264">
                  <a:moveTo>
                    <a:pt x="128" y="0"/>
                  </a:moveTo>
                  <a:cubicBezTo>
                    <a:pt x="77" y="0"/>
                    <a:pt x="35" y="127"/>
                    <a:pt x="1" y="331"/>
                  </a:cubicBezTo>
                  <a:cubicBezTo>
                    <a:pt x="43" y="289"/>
                    <a:pt x="69" y="246"/>
                    <a:pt x="69" y="246"/>
                  </a:cubicBezTo>
                  <a:cubicBezTo>
                    <a:pt x="69" y="246"/>
                    <a:pt x="162" y="339"/>
                    <a:pt x="264" y="416"/>
                  </a:cubicBezTo>
                  <a:cubicBezTo>
                    <a:pt x="230" y="161"/>
                    <a:pt x="179" y="0"/>
                    <a:pt x="1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5"/>
            <p:cNvSpPr/>
            <p:nvPr/>
          </p:nvSpPr>
          <p:spPr>
            <a:xfrm>
              <a:off x="992234" y="2558234"/>
              <a:ext cx="69944" cy="115711"/>
            </a:xfrm>
            <a:custGeom>
              <a:rect b="b" l="l" r="r" t="t"/>
              <a:pathLst>
                <a:path extrusionOk="0" h="493" w="298">
                  <a:moveTo>
                    <a:pt x="145" y="0"/>
                  </a:moveTo>
                  <a:cubicBezTo>
                    <a:pt x="146" y="0"/>
                    <a:pt x="148" y="1"/>
                    <a:pt x="149" y="1"/>
                  </a:cubicBezTo>
                  <a:lnTo>
                    <a:pt x="149" y="1"/>
                  </a:lnTo>
                  <a:cubicBezTo>
                    <a:pt x="150" y="1"/>
                    <a:pt x="152" y="0"/>
                    <a:pt x="153" y="0"/>
                  </a:cubicBezTo>
                  <a:close/>
                  <a:moveTo>
                    <a:pt x="149" y="1"/>
                  </a:moveTo>
                  <a:cubicBezTo>
                    <a:pt x="83" y="9"/>
                    <a:pt x="34" y="202"/>
                    <a:pt x="0" y="493"/>
                  </a:cubicBezTo>
                  <a:cubicBezTo>
                    <a:pt x="60" y="459"/>
                    <a:pt x="119" y="425"/>
                    <a:pt x="162" y="408"/>
                  </a:cubicBezTo>
                  <a:cubicBezTo>
                    <a:pt x="166" y="407"/>
                    <a:pt x="171" y="406"/>
                    <a:pt x="176" y="406"/>
                  </a:cubicBezTo>
                  <a:cubicBezTo>
                    <a:pt x="209" y="406"/>
                    <a:pt x="253" y="430"/>
                    <a:pt x="297" y="467"/>
                  </a:cubicBezTo>
                  <a:cubicBezTo>
                    <a:pt x="264" y="185"/>
                    <a:pt x="215" y="8"/>
                    <a:pt x="1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1" name="Google Shape;2751;p65"/>
          <p:cNvGrpSpPr/>
          <p:nvPr/>
        </p:nvGrpSpPr>
        <p:grpSpPr>
          <a:xfrm>
            <a:off x="5132324" y="3297476"/>
            <a:ext cx="3903858" cy="1826856"/>
            <a:chOff x="-1294235" y="2130167"/>
            <a:chExt cx="859843" cy="402382"/>
          </a:xfrm>
        </p:grpSpPr>
        <p:sp>
          <p:nvSpPr>
            <p:cNvPr id="2752" name="Google Shape;2752;p65"/>
            <p:cNvSpPr/>
            <p:nvPr/>
          </p:nvSpPr>
          <p:spPr>
            <a:xfrm>
              <a:off x="-678565" y="2155913"/>
              <a:ext cx="43569" cy="20853"/>
            </a:xfrm>
            <a:custGeom>
              <a:rect b="b" l="l" r="r" t="t"/>
              <a:pathLst>
                <a:path extrusionOk="0" h="179" w="374">
                  <a:moveTo>
                    <a:pt x="0" y="0"/>
                  </a:moveTo>
                  <a:lnTo>
                    <a:pt x="0" y="178"/>
                  </a:lnTo>
                  <a:lnTo>
                    <a:pt x="374" y="178"/>
                  </a:lnTo>
                  <a:lnTo>
                    <a:pt x="3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5"/>
            <p:cNvSpPr/>
            <p:nvPr/>
          </p:nvSpPr>
          <p:spPr>
            <a:xfrm>
              <a:off x="-568945" y="2146943"/>
              <a:ext cx="77236" cy="39726"/>
            </a:xfrm>
            <a:custGeom>
              <a:rect b="b" l="l" r="r" t="t"/>
              <a:pathLst>
                <a:path extrusionOk="0" h="341" w="663">
                  <a:moveTo>
                    <a:pt x="663" y="1"/>
                  </a:moveTo>
                  <a:lnTo>
                    <a:pt x="1" y="35"/>
                  </a:lnTo>
                  <a:lnTo>
                    <a:pt x="9" y="340"/>
                  </a:lnTo>
                  <a:lnTo>
                    <a:pt x="663" y="315"/>
                  </a:lnTo>
                  <a:lnTo>
                    <a:pt x="6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5"/>
            <p:cNvSpPr/>
            <p:nvPr/>
          </p:nvSpPr>
          <p:spPr>
            <a:xfrm>
              <a:off x="-1294235" y="2185503"/>
              <a:ext cx="147366" cy="347046"/>
            </a:xfrm>
            <a:custGeom>
              <a:rect b="b" l="l" r="r" t="t"/>
              <a:pathLst>
                <a:path extrusionOk="0" h="2979" w="1265">
                  <a:moveTo>
                    <a:pt x="111" y="1"/>
                  </a:moveTo>
                  <a:lnTo>
                    <a:pt x="0" y="2978"/>
                  </a:lnTo>
                  <a:lnTo>
                    <a:pt x="1264" y="2978"/>
                  </a:lnTo>
                  <a:lnTo>
                    <a:pt x="1154" y="8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5"/>
            <p:cNvSpPr/>
            <p:nvPr/>
          </p:nvSpPr>
          <p:spPr>
            <a:xfrm>
              <a:off x="-693360" y="2130167"/>
              <a:ext cx="98904" cy="402382"/>
            </a:xfrm>
            <a:custGeom>
              <a:rect b="b" l="l" r="r" t="t"/>
              <a:pathLst>
                <a:path extrusionOk="0" h="3454" w="849">
                  <a:moveTo>
                    <a:pt x="0" y="1"/>
                  </a:moveTo>
                  <a:lnTo>
                    <a:pt x="26" y="3453"/>
                  </a:lnTo>
                  <a:lnTo>
                    <a:pt x="848" y="3453"/>
                  </a:lnTo>
                  <a:lnTo>
                    <a:pt x="6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5"/>
            <p:cNvSpPr/>
            <p:nvPr/>
          </p:nvSpPr>
          <p:spPr>
            <a:xfrm>
              <a:off x="-584671" y="2130167"/>
              <a:ext cx="150279" cy="402382"/>
            </a:xfrm>
            <a:custGeom>
              <a:rect b="b" l="l" r="r" t="t"/>
              <a:pathLst>
                <a:path extrusionOk="0" h="3454" w="1290">
                  <a:moveTo>
                    <a:pt x="0" y="1"/>
                  </a:moveTo>
                  <a:lnTo>
                    <a:pt x="51" y="3453"/>
                  </a:lnTo>
                  <a:lnTo>
                    <a:pt x="1290" y="3453"/>
                  </a:lnTo>
                  <a:lnTo>
                    <a:pt x="10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5"/>
            <p:cNvSpPr/>
            <p:nvPr/>
          </p:nvSpPr>
          <p:spPr>
            <a:xfrm>
              <a:off x="-834667" y="2163835"/>
              <a:ext cx="131523" cy="368715"/>
            </a:xfrm>
            <a:custGeom>
              <a:rect b="b" l="l" r="r" t="t"/>
              <a:pathLst>
                <a:path extrusionOk="0" h="3165" w="1129">
                  <a:moveTo>
                    <a:pt x="0" y="0"/>
                  </a:moveTo>
                  <a:lnTo>
                    <a:pt x="34" y="3164"/>
                  </a:lnTo>
                  <a:lnTo>
                    <a:pt x="1128" y="3164"/>
                  </a:lnTo>
                  <a:lnTo>
                    <a:pt x="1009" y="4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5"/>
            <p:cNvSpPr/>
            <p:nvPr/>
          </p:nvSpPr>
          <p:spPr>
            <a:xfrm>
              <a:off x="-915747" y="2158825"/>
              <a:ext cx="65354" cy="373724"/>
            </a:xfrm>
            <a:custGeom>
              <a:rect b="b" l="l" r="r" t="t"/>
              <a:pathLst>
                <a:path extrusionOk="0" h="3208" w="561">
                  <a:moveTo>
                    <a:pt x="0" y="1"/>
                  </a:moveTo>
                  <a:lnTo>
                    <a:pt x="26" y="3207"/>
                  </a:lnTo>
                  <a:lnTo>
                    <a:pt x="560" y="3207"/>
                  </a:lnTo>
                  <a:lnTo>
                    <a:pt x="4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5"/>
            <p:cNvSpPr/>
            <p:nvPr/>
          </p:nvSpPr>
          <p:spPr>
            <a:xfrm>
              <a:off x="-1146987" y="2279400"/>
              <a:ext cx="123601" cy="253149"/>
            </a:xfrm>
            <a:custGeom>
              <a:rect b="b" l="l" r="r" t="t"/>
              <a:pathLst>
                <a:path extrusionOk="0" h="2173" w="1061">
                  <a:moveTo>
                    <a:pt x="0" y="1"/>
                  </a:moveTo>
                  <a:lnTo>
                    <a:pt x="111" y="2172"/>
                  </a:lnTo>
                  <a:lnTo>
                    <a:pt x="1061" y="2172"/>
                  </a:lnTo>
                  <a:lnTo>
                    <a:pt x="10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5"/>
            <p:cNvSpPr/>
            <p:nvPr/>
          </p:nvSpPr>
          <p:spPr>
            <a:xfrm>
              <a:off x="-1007660" y="2188532"/>
              <a:ext cx="86090" cy="344017"/>
            </a:xfrm>
            <a:custGeom>
              <a:rect b="b" l="l" r="r" t="t"/>
              <a:pathLst>
                <a:path extrusionOk="0" h="2953" w="739">
                  <a:moveTo>
                    <a:pt x="0" y="0"/>
                  </a:moveTo>
                  <a:lnTo>
                    <a:pt x="26" y="2952"/>
                  </a:lnTo>
                  <a:lnTo>
                    <a:pt x="739" y="2952"/>
                  </a:lnTo>
                  <a:lnTo>
                    <a:pt x="662" y="43"/>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5"/>
            <p:cNvSpPr/>
            <p:nvPr/>
          </p:nvSpPr>
          <p:spPr>
            <a:xfrm>
              <a:off x="-671692" y="2496784"/>
              <a:ext cx="60461" cy="22834"/>
            </a:xfrm>
            <a:custGeom>
              <a:rect b="b" l="l" r="r" t="t"/>
              <a:pathLst>
                <a:path extrusionOk="0" h="196" w="519">
                  <a:moveTo>
                    <a:pt x="1" y="1"/>
                  </a:moveTo>
                  <a:lnTo>
                    <a:pt x="1" y="196"/>
                  </a:lnTo>
                  <a:lnTo>
                    <a:pt x="518" y="196"/>
                  </a:lnTo>
                  <a:lnTo>
                    <a:pt x="5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5"/>
            <p:cNvSpPr/>
            <p:nvPr/>
          </p:nvSpPr>
          <p:spPr>
            <a:xfrm>
              <a:off x="-672624" y="2457291"/>
              <a:ext cx="60344" cy="23882"/>
            </a:xfrm>
            <a:custGeom>
              <a:rect b="b" l="l" r="r" t="t"/>
              <a:pathLst>
                <a:path extrusionOk="0" h="205" w="518">
                  <a:moveTo>
                    <a:pt x="0" y="0"/>
                  </a:moveTo>
                  <a:lnTo>
                    <a:pt x="0" y="204"/>
                  </a:lnTo>
                  <a:lnTo>
                    <a:pt x="518" y="204"/>
                  </a:lnTo>
                  <a:lnTo>
                    <a:pt x="5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5"/>
            <p:cNvSpPr/>
            <p:nvPr/>
          </p:nvSpPr>
          <p:spPr>
            <a:xfrm>
              <a:off x="-801117" y="2484901"/>
              <a:ext cx="67334" cy="30755"/>
            </a:xfrm>
            <a:custGeom>
              <a:rect b="b" l="l" r="r" t="t"/>
              <a:pathLst>
                <a:path extrusionOk="0" h="264" w="578">
                  <a:moveTo>
                    <a:pt x="0" y="1"/>
                  </a:moveTo>
                  <a:lnTo>
                    <a:pt x="9" y="264"/>
                  </a:lnTo>
                  <a:lnTo>
                    <a:pt x="577" y="264"/>
                  </a:lnTo>
                  <a:lnTo>
                    <a:pt x="5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5"/>
            <p:cNvSpPr/>
            <p:nvPr/>
          </p:nvSpPr>
          <p:spPr>
            <a:xfrm>
              <a:off x="-904913" y="2501793"/>
              <a:ext cx="40657" cy="17824"/>
            </a:xfrm>
            <a:custGeom>
              <a:rect b="b" l="l" r="r" t="t"/>
              <a:pathLst>
                <a:path extrusionOk="0" h="153" w="349">
                  <a:moveTo>
                    <a:pt x="1" y="0"/>
                  </a:moveTo>
                  <a:lnTo>
                    <a:pt x="1" y="153"/>
                  </a:lnTo>
                  <a:lnTo>
                    <a:pt x="349" y="153"/>
                  </a:lnTo>
                  <a:lnTo>
                    <a:pt x="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5"/>
            <p:cNvSpPr/>
            <p:nvPr/>
          </p:nvSpPr>
          <p:spPr>
            <a:xfrm>
              <a:off x="-991817" y="2475115"/>
              <a:ext cx="47530" cy="42522"/>
            </a:xfrm>
            <a:custGeom>
              <a:rect b="b" l="l" r="r" t="t"/>
              <a:pathLst>
                <a:path extrusionOk="0" h="365" w="408">
                  <a:moveTo>
                    <a:pt x="0" y="0"/>
                  </a:moveTo>
                  <a:lnTo>
                    <a:pt x="9" y="365"/>
                  </a:lnTo>
                  <a:lnTo>
                    <a:pt x="407"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5"/>
            <p:cNvSpPr/>
            <p:nvPr/>
          </p:nvSpPr>
          <p:spPr>
            <a:xfrm>
              <a:off x="-1256724" y="2204259"/>
              <a:ext cx="57432" cy="38677"/>
            </a:xfrm>
            <a:custGeom>
              <a:rect b="b" l="l" r="r" t="t"/>
              <a:pathLst>
                <a:path extrusionOk="0" h="332" w="493">
                  <a:moveTo>
                    <a:pt x="1" y="1"/>
                  </a:moveTo>
                  <a:lnTo>
                    <a:pt x="1" y="306"/>
                  </a:lnTo>
                  <a:lnTo>
                    <a:pt x="493" y="332"/>
                  </a:lnTo>
                  <a:lnTo>
                    <a:pt x="484" y="2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5"/>
            <p:cNvSpPr/>
            <p:nvPr/>
          </p:nvSpPr>
          <p:spPr>
            <a:xfrm>
              <a:off x="-565916" y="2481989"/>
              <a:ext cx="111719" cy="38677"/>
            </a:xfrm>
            <a:custGeom>
              <a:rect b="b" l="l" r="r" t="t"/>
              <a:pathLst>
                <a:path extrusionOk="0" h="332" w="959">
                  <a:moveTo>
                    <a:pt x="0" y="1"/>
                  </a:moveTo>
                  <a:lnTo>
                    <a:pt x="9" y="314"/>
                  </a:lnTo>
                  <a:lnTo>
                    <a:pt x="959" y="331"/>
                  </a:lnTo>
                  <a:lnTo>
                    <a:pt x="942" y="2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5"/>
            <p:cNvSpPr/>
            <p:nvPr/>
          </p:nvSpPr>
          <p:spPr>
            <a:xfrm>
              <a:off x="-1126251" y="2494803"/>
              <a:ext cx="85158" cy="22834"/>
            </a:xfrm>
            <a:custGeom>
              <a:rect b="b" l="l" r="r" t="t"/>
              <a:pathLst>
                <a:path extrusionOk="0" h="196" w="731">
                  <a:moveTo>
                    <a:pt x="1" y="1"/>
                  </a:moveTo>
                  <a:lnTo>
                    <a:pt x="9" y="196"/>
                  </a:lnTo>
                  <a:lnTo>
                    <a:pt x="730" y="196"/>
                  </a:lnTo>
                  <a:lnTo>
                    <a:pt x="7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9" name="Google Shape;2769;p65"/>
          <p:cNvGrpSpPr/>
          <p:nvPr/>
        </p:nvGrpSpPr>
        <p:grpSpPr>
          <a:xfrm>
            <a:off x="1075975" y="3503269"/>
            <a:ext cx="3968311" cy="1621089"/>
            <a:chOff x="-2184318" y="2154918"/>
            <a:chExt cx="863803" cy="352871"/>
          </a:xfrm>
        </p:grpSpPr>
        <p:sp>
          <p:nvSpPr>
            <p:cNvPr id="2770" name="Google Shape;2770;p65"/>
            <p:cNvSpPr/>
            <p:nvPr/>
          </p:nvSpPr>
          <p:spPr>
            <a:xfrm>
              <a:off x="-2184318" y="2154918"/>
              <a:ext cx="150279" cy="352871"/>
            </a:xfrm>
            <a:custGeom>
              <a:rect b="b" l="l" r="r" t="t"/>
              <a:pathLst>
                <a:path extrusionOk="0" h="3029" w="1290">
                  <a:moveTo>
                    <a:pt x="0" y="0"/>
                  </a:moveTo>
                  <a:lnTo>
                    <a:pt x="51" y="3028"/>
                  </a:lnTo>
                  <a:lnTo>
                    <a:pt x="1289" y="3028"/>
                  </a:lnTo>
                  <a:lnTo>
                    <a:pt x="1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5"/>
            <p:cNvSpPr/>
            <p:nvPr/>
          </p:nvSpPr>
          <p:spPr>
            <a:xfrm>
              <a:off x="-1419535" y="2154918"/>
              <a:ext cx="99021" cy="352871"/>
            </a:xfrm>
            <a:custGeom>
              <a:rect b="b" l="l" r="r" t="t"/>
              <a:pathLst>
                <a:path extrusionOk="0" h="3029" w="850">
                  <a:moveTo>
                    <a:pt x="1" y="0"/>
                  </a:moveTo>
                  <a:lnTo>
                    <a:pt x="35" y="3028"/>
                  </a:lnTo>
                  <a:lnTo>
                    <a:pt x="849" y="3028"/>
                  </a:lnTo>
                  <a:lnTo>
                    <a:pt x="6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5"/>
            <p:cNvSpPr/>
            <p:nvPr/>
          </p:nvSpPr>
          <p:spPr>
            <a:xfrm>
              <a:off x="-2018314" y="2154918"/>
              <a:ext cx="131523" cy="352871"/>
            </a:xfrm>
            <a:custGeom>
              <a:rect b="b" l="l" r="r" t="t"/>
              <a:pathLst>
                <a:path extrusionOk="0" h="3029" w="1129">
                  <a:moveTo>
                    <a:pt x="34" y="0"/>
                  </a:moveTo>
                  <a:lnTo>
                    <a:pt x="0" y="3028"/>
                  </a:lnTo>
                  <a:lnTo>
                    <a:pt x="1018" y="3028"/>
                  </a:lnTo>
                  <a:lnTo>
                    <a:pt x="1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5"/>
            <p:cNvSpPr/>
            <p:nvPr/>
          </p:nvSpPr>
          <p:spPr>
            <a:xfrm>
              <a:off x="-1662542" y="2252660"/>
              <a:ext cx="94943" cy="255130"/>
            </a:xfrm>
            <a:custGeom>
              <a:rect b="b" l="l" r="r" t="t"/>
              <a:pathLst>
                <a:path extrusionOk="0" h="2190" w="815">
                  <a:moveTo>
                    <a:pt x="42" y="1"/>
                  </a:moveTo>
                  <a:lnTo>
                    <a:pt x="0" y="2189"/>
                  </a:lnTo>
                  <a:lnTo>
                    <a:pt x="814" y="2189"/>
                  </a:lnTo>
                  <a:lnTo>
                    <a:pt x="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5"/>
            <p:cNvSpPr/>
            <p:nvPr/>
          </p:nvSpPr>
          <p:spPr>
            <a:xfrm>
              <a:off x="-1753523" y="2154918"/>
              <a:ext cx="77236" cy="352871"/>
            </a:xfrm>
            <a:custGeom>
              <a:rect b="b" l="l" r="r" t="t"/>
              <a:pathLst>
                <a:path extrusionOk="0" h="3029" w="663">
                  <a:moveTo>
                    <a:pt x="1" y="0"/>
                  </a:moveTo>
                  <a:lnTo>
                    <a:pt x="68" y="3028"/>
                  </a:lnTo>
                  <a:lnTo>
                    <a:pt x="662" y="3028"/>
                  </a:lnTo>
                  <a:lnTo>
                    <a:pt x="6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5"/>
            <p:cNvSpPr/>
            <p:nvPr/>
          </p:nvSpPr>
          <p:spPr>
            <a:xfrm>
              <a:off x="-1886909" y="2189402"/>
              <a:ext cx="127562" cy="318388"/>
            </a:xfrm>
            <a:custGeom>
              <a:rect b="b" l="l" r="r" t="t"/>
              <a:pathLst>
                <a:path extrusionOk="0" h="2733" w="1095">
                  <a:moveTo>
                    <a:pt x="94" y="1"/>
                  </a:moveTo>
                  <a:lnTo>
                    <a:pt x="0" y="2732"/>
                  </a:lnTo>
                  <a:lnTo>
                    <a:pt x="1095" y="2732"/>
                  </a:lnTo>
                  <a:lnTo>
                    <a:pt x="993" y="77"/>
                  </a:lnTo>
                  <a:lnTo>
                    <a:pt x="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5"/>
            <p:cNvSpPr/>
            <p:nvPr/>
          </p:nvSpPr>
          <p:spPr>
            <a:xfrm>
              <a:off x="-1560842" y="2183577"/>
              <a:ext cx="131639" cy="324213"/>
            </a:xfrm>
            <a:custGeom>
              <a:rect b="b" l="l" r="r" t="t"/>
              <a:pathLst>
                <a:path extrusionOk="0" h="2783" w="1130">
                  <a:moveTo>
                    <a:pt x="1" y="0"/>
                  </a:moveTo>
                  <a:lnTo>
                    <a:pt x="35" y="2782"/>
                  </a:lnTo>
                  <a:lnTo>
                    <a:pt x="1129" y="2782"/>
                  </a:lnTo>
                  <a:lnTo>
                    <a:pt x="1010" y="4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5"/>
            <p:cNvSpPr/>
            <p:nvPr/>
          </p:nvSpPr>
          <p:spPr>
            <a:xfrm>
              <a:off x="-2000607" y="2469111"/>
              <a:ext cx="78168" cy="23882"/>
            </a:xfrm>
            <a:custGeom>
              <a:rect b="b" l="l" r="r" t="t"/>
              <a:pathLst>
                <a:path extrusionOk="0" h="205" w="671">
                  <a:moveTo>
                    <a:pt x="1" y="1"/>
                  </a:moveTo>
                  <a:lnTo>
                    <a:pt x="1" y="204"/>
                  </a:lnTo>
                  <a:lnTo>
                    <a:pt x="663" y="204"/>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5"/>
            <p:cNvSpPr/>
            <p:nvPr/>
          </p:nvSpPr>
          <p:spPr>
            <a:xfrm>
              <a:off x="-1999558" y="2429619"/>
              <a:ext cx="78168" cy="23765"/>
            </a:xfrm>
            <a:custGeom>
              <a:rect b="b" l="l" r="r" t="t"/>
              <a:pathLst>
                <a:path extrusionOk="0" h="204" w="671">
                  <a:moveTo>
                    <a:pt x="9" y="0"/>
                  </a:moveTo>
                  <a:lnTo>
                    <a:pt x="0" y="204"/>
                  </a:lnTo>
                  <a:lnTo>
                    <a:pt x="670" y="204"/>
                  </a:lnTo>
                  <a:lnTo>
                    <a:pt x="6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5"/>
            <p:cNvSpPr/>
            <p:nvPr/>
          </p:nvSpPr>
          <p:spPr>
            <a:xfrm>
              <a:off x="-1862212" y="2459209"/>
              <a:ext cx="76188" cy="30755"/>
            </a:xfrm>
            <a:custGeom>
              <a:rect b="b" l="l" r="r" t="t"/>
              <a:pathLst>
                <a:path extrusionOk="0" h="264" w="654">
                  <a:moveTo>
                    <a:pt x="9" y="1"/>
                  </a:moveTo>
                  <a:lnTo>
                    <a:pt x="0" y="264"/>
                  </a:lnTo>
                  <a:lnTo>
                    <a:pt x="645" y="264"/>
                  </a:lnTo>
                  <a:lnTo>
                    <a:pt x="6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5"/>
            <p:cNvSpPr/>
            <p:nvPr/>
          </p:nvSpPr>
          <p:spPr>
            <a:xfrm>
              <a:off x="-2006548" y="2169713"/>
              <a:ext cx="87138" cy="20853"/>
            </a:xfrm>
            <a:custGeom>
              <a:rect b="b" l="l" r="r" t="t"/>
              <a:pathLst>
                <a:path extrusionOk="0" h="179" w="748">
                  <a:moveTo>
                    <a:pt x="1" y="0"/>
                  </a:moveTo>
                  <a:lnTo>
                    <a:pt x="1" y="178"/>
                  </a:lnTo>
                  <a:lnTo>
                    <a:pt x="747" y="178"/>
                  </a:lnTo>
                  <a:lnTo>
                    <a:pt x="7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5"/>
            <p:cNvSpPr/>
            <p:nvPr/>
          </p:nvSpPr>
          <p:spPr>
            <a:xfrm>
              <a:off x="-1644834" y="2473072"/>
              <a:ext cx="58480" cy="18873"/>
            </a:xfrm>
            <a:custGeom>
              <a:rect b="b" l="l" r="r" t="t"/>
              <a:pathLst>
                <a:path extrusionOk="0" h="162" w="502">
                  <a:moveTo>
                    <a:pt x="9" y="1"/>
                  </a:moveTo>
                  <a:lnTo>
                    <a:pt x="1" y="162"/>
                  </a:lnTo>
                  <a:lnTo>
                    <a:pt x="493" y="162"/>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5"/>
            <p:cNvSpPr/>
            <p:nvPr/>
          </p:nvSpPr>
          <p:spPr>
            <a:xfrm>
              <a:off x="-1732787" y="2452336"/>
              <a:ext cx="46598" cy="44619"/>
            </a:xfrm>
            <a:custGeom>
              <a:rect b="b" l="l" r="r" t="t"/>
              <a:pathLst>
                <a:path extrusionOk="0" h="383" w="400">
                  <a:moveTo>
                    <a:pt x="399" y="0"/>
                  </a:moveTo>
                  <a:lnTo>
                    <a:pt x="1" y="17"/>
                  </a:lnTo>
                  <a:lnTo>
                    <a:pt x="1" y="382"/>
                  </a:lnTo>
                  <a:lnTo>
                    <a:pt x="399"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5"/>
            <p:cNvSpPr/>
            <p:nvPr/>
          </p:nvSpPr>
          <p:spPr>
            <a:xfrm>
              <a:off x="-1533117" y="2202333"/>
              <a:ext cx="68266" cy="36697"/>
            </a:xfrm>
            <a:custGeom>
              <a:rect b="b" l="l" r="r" t="t"/>
              <a:pathLst>
                <a:path extrusionOk="0" h="315" w="586">
                  <a:moveTo>
                    <a:pt x="9" y="0"/>
                  </a:moveTo>
                  <a:lnTo>
                    <a:pt x="0" y="314"/>
                  </a:lnTo>
                  <a:lnTo>
                    <a:pt x="586" y="314"/>
                  </a:lnTo>
                  <a:lnTo>
                    <a:pt x="5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5"/>
            <p:cNvSpPr/>
            <p:nvPr/>
          </p:nvSpPr>
          <p:spPr>
            <a:xfrm>
              <a:off x="-1412546" y="2173674"/>
              <a:ext cx="55452" cy="38677"/>
            </a:xfrm>
            <a:custGeom>
              <a:rect b="b" l="l" r="r" t="t"/>
              <a:pathLst>
                <a:path extrusionOk="0" h="332" w="476">
                  <a:moveTo>
                    <a:pt x="9" y="0"/>
                  </a:moveTo>
                  <a:lnTo>
                    <a:pt x="0" y="306"/>
                  </a:lnTo>
                  <a:lnTo>
                    <a:pt x="467" y="331"/>
                  </a:lnTo>
                  <a:lnTo>
                    <a:pt x="475" y="17"/>
                  </a:lnTo>
                  <a:lnTo>
                    <a:pt x="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5"/>
            <p:cNvSpPr/>
            <p:nvPr/>
          </p:nvSpPr>
          <p:spPr>
            <a:xfrm>
              <a:off x="-2153796" y="2449307"/>
              <a:ext cx="68383" cy="38677"/>
            </a:xfrm>
            <a:custGeom>
              <a:rect b="b" l="l" r="r" t="t"/>
              <a:pathLst>
                <a:path extrusionOk="0" h="332" w="587">
                  <a:moveTo>
                    <a:pt x="586" y="1"/>
                  </a:moveTo>
                  <a:lnTo>
                    <a:pt x="9" y="26"/>
                  </a:lnTo>
                  <a:lnTo>
                    <a:pt x="1" y="332"/>
                  </a:lnTo>
                  <a:lnTo>
                    <a:pt x="578" y="306"/>
                  </a:lnTo>
                  <a:lnTo>
                    <a:pt x="5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5"/>
            <p:cNvSpPr/>
            <p:nvPr/>
          </p:nvSpPr>
          <p:spPr>
            <a:xfrm>
              <a:off x="-2172552" y="2174606"/>
              <a:ext cx="87138" cy="37745"/>
            </a:xfrm>
            <a:custGeom>
              <a:rect b="b" l="l" r="r" t="t"/>
              <a:pathLst>
                <a:path extrusionOk="0" h="324" w="748">
                  <a:moveTo>
                    <a:pt x="747" y="1"/>
                  </a:moveTo>
                  <a:lnTo>
                    <a:pt x="9" y="18"/>
                  </a:lnTo>
                  <a:lnTo>
                    <a:pt x="1" y="323"/>
                  </a:lnTo>
                  <a:lnTo>
                    <a:pt x="739" y="315"/>
                  </a:lnTo>
                  <a:lnTo>
                    <a:pt x="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5"/>
            <p:cNvSpPr/>
            <p:nvPr/>
          </p:nvSpPr>
          <p:spPr>
            <a:xfrm>
              <a:off x="-1542087" y="2466199"/>
              <a:ext cx="90051" cy="27726"/>
            </a:xfrm>
            <a:custGeom>
              <a:rect b="b" l="l" r="r" t="t"/>
              <a:pathLst>
                <a:path extrusionOk="0" h="238" w="773">
                  <a:moveTo>
                    <a:pt x="1" y="0"/>
                  </a:moveTo>
                  <a:lnTo>
                    <a:pt x="18" y="238"/>
                  </a:lnTo>
                  <a:lnTo>
                    <a:pt x="773" y="23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5"/>
            <p:cNvSpPr/>
            <p:nvPr/>
          </p:nvSpPr>
          <p:spPr>
            <a:xfrm>
              <a:off x="-1407653" y="2425658"/>
              <a:ext cx="68266" cy="73277"/>
            </a:xfrm>
            <a:custGeom>
              <a:rect b="b" l="l" r="r" t="t"/>
              <a:pathLst>
                <a:path extrusionOk="0" h="629" w="586">
                  <a:moveTo>
                    <a:pt x="1" y="0"/>
                  </a:moveTo>
                  <a:lnTo>
                    <a:pt x="9" y="628"/>
                  </a:lnTo>
                  <a:lnTo>
                    <a:pt x="586" y="628"/>
                  </a:lnTo>
                  <a:lnTo>
                    <a:pt x="5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701"/>
                                        </p:tgtEl>
                                        <p:attrNameLst>
                                          <p:attrName>style.visibility</p:attrName>
                                        </p:attrNameLst>
                                      </p:cBhvr>
                                      <p:to>
                                        <p:strVal val="visible"/>
                                      </p:to>
                                    </p:set>
                                    <p:anim calcmode="lin" valueType="num">
                                      <p:cBhvr additive="base">
                                        <p:cTn dur="600"/>
                                        <p:tgtEl>
                                          <p:spTgt spid="2701"/>
                                        </p:tgtEl>
                                        <p:attrNameLst>
                                          <p:attrName>ppt_x</p:attrName>
                                        </p:attrNameLst>
                                      </p:cBhvr>
                                      <p:tavLst>
                                        <p:tav fmla="" tm="0">
                                          <p:val>
                                            <p:strVal val="#ppt_x-1"/>
                                          </p:val>
                                        </p:tav>
                                        <p:tav fmla="" tm="100000">
                                          <p:val>
                                            <p:strVal val="#ppt_x"/>
                                          </p:val>
                                        </p:tav>
                                      </p:tavLst>
                                    </p:anim>
                                  </p:childTnLst>
                                </p:cTn>
                              </p:par>
                            </p:childTnLst>
                          </p:cTn>
                        </p:par>
                        <p:par>
                          <p:cTn fill="hold">
                            <p:stCondLst>
                              <p:cond delay="600"/>
                            </p:stCondLst>
                            <p:childTnLst>
                              <p:par>
                                <p:cTn fill="hold" nodeType="afterEffect" presetClass="entr" presetID="2" presetSubtype="2">
                                  <p:stCondLst>
                                    <p:cond delay="0"/>
                                  </p:stCondLst>
                                  <p:childTnLst>
                                    <p:set>
                                      <p:cBhvr>
                                        <p:cTn dur="1" fill="hold">
                                          <p:stCondLst>
                                            <p:cond delay="0"/>
                                          </p:stCondLst>
                                        </p:cTn>
                                        <p:tgtEl>
                                          <p:spTgt spid="2702"/>
                                        </p:tgtEl>
                                        <p:attrNameLst>
                                          <p:attrName>style.visibility</p:attrName>
                                        </p:attrNameLst>
                                      </p:cBhvr>
                                      <p:to>
                                        <p:strVal val="visible"/>
                                      </p:to>
                                    </p:set>
                                    <p:anim calcmode="lin" valueType="num">
                                      <p:cBhvr additive="base">
                                        <p:cTn dur="500"/>
                                        <p:tgtEl>
                                          <p:spTgt spid="2702"/>
                                        </p:tgtEl>
                                        <p:attrNameLst>
                                          <p:attrName>ppt_x</p:attrName>
                                        </p:attrNameLst>
                                      </p:cBhvr>
                                      <p:tavLst>
                                        <p:tav fmla="" tm="0">
                                          <p:val>
                                            <p:strVal val="#ppt_x+1"/>
                                          </p:val>
                                        </p:tav>
                                        <p:tav fmla="" tm="100000">
                                          <p:val>
                                            <p:strVal val="#ppt_x"/>
                                          </p:val>
                                        </p:tav>
                                      </p:tavLst>
                                    </p:anim>
                                  </p:childTnLst>
                                </p:cTn>
                              </p:par>
                            </p:childTnLst>
                          </p:cTn>
                        </p:par>
                        <p:par>
                          <p:cTn fill="hold">
                            <p:stCondLst>
                              <p:cond delay="1100"/>
                            </p:stCondLst>
                            <p:childTnLst>
                              <p:par>
                                <p:cTn fill="hold" nodeType="afterEffect" presetClass="entr" presetID="10" presetSubtype="0">
                                  <p:stCondLst>
                                    <p:cond delay="0"/>
                                  </p:stCondLst>
                                  <p:childTnLst>
                                    <p:set>
                                      <p:cBhvr>
                                        <p:cTn dur="1" fill="hold">
                                          <p:stCondLst>
                                            <p:cond delay="0"/>
                                          </p:stCondLst>
                                        </p:cTn>
                                        <p:tgtEl>
                                          <p:spTgt spid="2769"/>
                                        </p:tgtEl>
                                        <p:attrNameLst>
                                          <p:attrName>style.visibility</p:attrName>
                                        </p:attrNameLst>
                                      </p:cBhvr>
                                      <p:to>
                                        <p:strVal val="visible"/>
                                      </p:to>
                                    </p:set>
                                    <p:animEffect filter="fade" transition="in">
                                      <p:cBhvr>
                                        <p:cTn dur="300"/>
                                        <p:tgtEl>
                                          <p:spTgt spid="2769"/>
                                        </p:tgtEl>
                                      </p:cBhvr>
                                    </p:animEffect>
                                  </p:childTnLst>
                                </p:cTn>
                              </p:par>
                            </p:childTnLst>
                          </p:cTn>
                        </p:par>
                        <p:par>
                          <p:cTn fill="hold">
                            <p:stCondLst>
                              <p:cond delay="1400"/>
                            </p:stCondLst>
                            <p:childTnLst>
                              <p:par>
                                <p:cTn fill="hold" nodeType="afterEffect" presetClass="entr" presetID="10" presetSubtype="0">
                                  <p:stCondLst>
                                    <p:cond delay="0"/>
                                  </p:stCondLst>
                                  <p:childTnLst>
                                    <p:set>
                                      <p:cBhvr>
                                        <p:cTn dur="1" fill="hold">
                                          <p:stCondLst>
                                            <p:cond delay="0"/>
                                          </p:stCondLst>
                                        </p:cTn>
                                        <p:tgtEl>
                                          <p:spTgt spid="2751"/>
                                        </p:tgtEl>
                                        <p:attrNameLst>
                                          <p:attrName>style.visibility</p:attrName>
                                        </p:attrNameLst>
                                      </p:cBhvr>
                                      <p:to>
                                        <p:strVal val="visible"/>
                                      </p:to>
                                    </p:set>
                                    <p:animEffect filter="fade" transition="in">
                                      <p:cBhvr>
                                        <p:cTn dur="300"/>
                                        <p:tgtEl>
                                          <p:spTgt spid="2751"/>
                                        </p:tgtEl>
                                      </p:cBhvr>
                                    </p:animEffect>
                                  </p:childTnLst>
                                </p:cTn>
                              </p:par>
                            </p:childTnLst>
                          </p:cTn>
                        </p:par>
                        <p:par>
                          <p:cTn fill="hold">
                            <p:stCondLst>
                              <p:cond delay="1700"/>
                            </p:stCondLst>
                            <p:childTnLst>
                              <p:par>
                                <p:cTn fill="hold" nodeType="afterEffect" presetClass="entr" presetID="1" presetSubtype="0">
                                  <p:stCondLst>
                                    <p:cond delay="0"/>
                                  </p:stCondLst>
                                  <p:childTnLst>
                                    <p:set>
                                      <p:cBhvr>
                                        <p:cTn dur="1" fill="hold">
                                          <p:stCondLst>
                                            <p:cond delay="0"/>
                                          </p:stCondLst>
                                        </p:cTn>
                                        <p:tgtEl>
                                          <p:spTgt spid="2715"/>
                                        </p:tgtEl>
                                        <p:attrNameLst>
                                          <p:attrName>style.visibility</p:attrName>
                                        </p:attrNameLst>
                                      </p:cBhvr>
                                      <p:to>
                                        <p:strVal val="visible"/>
                                      </p:to>
                                    </p:set>
                                  </p:childTnLst>
                                </p:cTn>
                              </p:par>
                            </p:childTnLst>
                          </p:cTn>
                        </p:par>
                        <p:par>
                          <p:cTn fill="hold">
                            <p:stCondLst>
                              <p:cond delay="2000"/>
                            </p:stCondLst>
                            <p:childTnLst>
                              <p:par>
                                <p:cTn fill="hold" nodeType="afterEffect" presetClass="entr" presetID="1" presetSubtype="0">
                                  <p:stCondLst>
                                    <p:cond delay="0"/>
                                  </p:stCondLst>
                                  <p:childTnLst>
                                    <p:set>
                                      <p:cBhvr>
                                        <p:cTn dur="1" fill="hold">
                                          <p:stCondLst>
                                            <p:cond delay="0"/>
                                          </p:stCondLst>
                                        </p:cTn>
                                        <p:tgtEl>
                                          <p:spTgt spid="27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8" name="Shape 10228"/>
        <p:cNvGrpSpPr/>
        <p:nvPr/>
      </p:nvGrpSpPr>
      <p:grpSpPr>
        <a:xfrm>
          <a:off x="0" y="0"/>
          <a:ext cx="0" cy="0"/>
          <a:chOff x="0" y="0"/>
          <a:chExt cx="0" cy="0"/>
        </a:xfrm>
      </p:grpSpPr>
      <p:sp>
        <p:nvSpPr>
          <p:cNvPr id="10229" name="Google Shape;10229;p119"/>
          <p:cNvSpPr/>
          <p:nvPr/>
        </p:nvSpPr>
        <p:spPr>
          <a:xfrm>
            <a:off x="3612848" y="1618841"/>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119"/>
          <p:cNvSpPr/>
          <p:nvPr/>
        </p:nvSpPr>
        <p:spPr>
          <a:xfrm>
            <a:off x="4806726" y="1618841"/>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119"/>
          <p:cNvSpPr/>
          <p:nvPr/>
        </p:nvSpPr>
        <p:spPr>
          <a:xfrm>
            <a:off x="6000605" y="1618841"/>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119"/>
          <p:cNvSpPr/>
          <p:nvPr/>
        </p:nvSpPr>
        <p:spPr>
          <a:xfrm>
            <a:off x="2418969" y="1618841"/>
            <a:ext cx="724426" cy="724662"/>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119"/>
          <p:cNvSpPr txBox="1"/>
          <p:nvPr>
            <p:ph idx="1" type="subTitle"/>
          </p:nvPr>
        </p:nvSpPr>
        <p:spPr>
          <a:xfrm>
            <a:off x="2854650" y="2458362"/>
            <a:ext cx="3434700" cy="127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rPr>
              <a:t>Does anyone have</a:t>
            </a:r>
            <a:endParaRPr>
              <a:solidFill>
                <a:schemeClr val="dk1"/>
              </a:solidFill>
            </a:endParaRPr>
          </a:p>
          <a:p>
            <a:pPr indent="0" lvl="0" marL="0" rtl="0" algn="ctr">
              <a:spcBef>
                <a:spcPts val="0"/>
              </a:spcBef>
              <a:spcAft>
                <a:spcPts val="0"/>
              </a:spcAft>
              <a:buClr>
                <a:schemeClr val="dk1"/>
              </a:buClr>
              <a:buSzPts val="1100"/>
              <a:buFont typeface="Arial"/>
              <a:buNone/>
            </a:pPr>
            <a:r>
              <a:rPr lang="en">
                <a:solidFill>
                  <a:schemeClr val="dk1"/>
                </a:solidFill>
              </a:rPr>
              <a:t>any questions?</a:t>
            </a:r>
            <a:endParaRPr>
              <a:solidFill>
                <a:schemeClr val="dk1"/>
              </a:solidFill>
            </a:endParaRPr>
          </a:p>
          <a:p>
            <a:pPr indent="0" lvl="0" marL="0" rtl="0" algn="ctr">
              <a:spcBef>
                <a:spcPts val="0"/>
              </a:spcBef>
              <a:spcAft>
                <a:spcPts val="0"/>
              </a:spcAft>
              <a:buClr>
                <a:schemeClr val="dk1"/>
              </a:buClr>
              <a:buSzPts val="1100"/>
              <a:buFont typeface="Arial"/>
              <a:buNone/>
            </a:pPr>
            <a:r>
              <a:rPr lang="en">
                <a:solidFill>
                  <a:schemeClr val="dk1"/>
                </a:solidFill>
              </a:rPr>
              <a:t>addyouremail@freepik.com </a:t>
            </a:r>
            <a:endParaRPr>
              <a:solidFill>
                <a:schemeClr val="dk1"/>
              </a:solidFill>
            </a:endParaRPr>
          </a:p>
          <a:p>
            <a:pPr indent="0" lvl="0" marL="0" rtl="0" algn="ctr">
              <a:spcBef>
                <a:spcPts val="0"/>
              </a:spcBef>
              <a:spcAft>
                <a:spcPts val="0"/>
              </a:spcAft>
              <a:buClr>
                <a:schemeClr val="dk1"/>
              </a:buClr>
              <a:buSzPts val="1100"/>
              <a:buFont typeface="Arial"/>
              <a:buNone/>
            </a:pPr>
            <a:r>
              <a:rPr lang="en">
                <a:solidFill>
                  <a:schemeClr val="dk1"/>
                </a:solidFill>
              </a:rPr>
              <a:t>+91  620 421 838 </a:t>
            </a:r>
            <a:endParaRPr>
              <a:solidFill>
                <a:schemeClr val="dk1"/>
              </a:solidFill>
            </a:endParaRPr>
          </a:p>
          <a:p>
            <a:pPr indent="0" lvl="0" marL="0" rtl="0" algn="ctr">
              <a:spcBef>
                <a:spcPts val="0"/>
              </a:spcBef>
              <a:spcAft>
                <a:spcPts val="0"/>
              </a:spcAft>
              <a:buNone/>
            </a:pPr>
            <a:r>
              <a:rPr lang="en">
                <a:solidFill>
                  <a:schemeClr val="dk1"/>
                </a:solidFill>
              </a:rPr>
              <a:t>yourcompany.com</a:t>
            </a:r>
            <a:endParaRPr>
              <a:solidFill>
                <a:schemeClr val="dk1"/>
              </a:solidFill>
            </a:endParaRPr>
          </a:p>
        </p:txBody>
      </p:sp>
      <p:sp>
        <p:nvSpPr>
          <p:cNvPr id="10234" name="Google Shape;10234;p119"/>
          <p:cNvSpPr txBox="1"/>
          <p:nvPr>
            <p:ph type="title"/>
          </p:nvPr>
        </p:nvSpPr>
        <p:spPr>
          <a:xfrm>
            <a:off x="2424600" y="539500"/>
            <a:ext cx="4294800" cy="93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hanks</a:t>
            </a:r>
            <a:endParaRPr/>
          </a:p>
        </p:txBody>
      </p:sp>
      <p:sp>
        <p:nvSpPr>
          <p:cNvPr id="10235" name="Google Shape;10235;p119"/>
          <p:cNvSpPr txBox="1"/>
          <p:nvPr/>
        </p:nvSpPr>
        <p:spPr>
          <a:xfrm>
            <a:off x="3072000" y="4397625"/>
            <a:ext cx="3000000" cy="2061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Inter"/>
                <a:ea typeface="Inter"/>
                <a:cs typeface="Inter"/>
                <a:sym typeface="Inter"/>
              </a:rPr>
              <a:t>Please keep this slide for attribution</a:t>
            </a:r>
            <a:endParaRPr sz="1000">
              <a:solidFill>
                <a:schemeClr val="dk1"/>
              </a:solidFill>
              <a:latin typeface="Inter"/>
              <a:ea typeface="Inter"/>
              <a:cs typeface="Inter"/>
              <a:sym typeface="Inter"/>
            </a:endParaRPr>
          </a:p>
        </p:txBody>
      </p:sp>
      <p:grpSp>
        <p:nvGrpSpPr>
          <p:cNvPr id="10236" name="Google Shape;10236;p119"/>
          <p:cNvGrpSpPr/>
          <p:nvPr/>
        </p:nvGrpSpPr>
        <p:grpSpPr>
          <a:xfrm>
            <a:off x="3816506" y="1822614"/>
            <a:ext cx="317155" cy="317116"/>
            <a:chOff x="1379798" y="1723250"/>
            <a:chExt cx="397887" cy="397887"/>
          </a:xfrm>
        </p:grpSpPr>
        <p:sp>
          <p:nvSpPr>
            <p:cNvPr id="10237" name="Google Shape;10237;p11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11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11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11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1" name="Google Shape;10241;p119"/>
          <p:cNvSpPr/>
          <p:nvPr/>
        </p:nvSpPr>
        <p:spPr>
          <a:xfrm>
            <a:off x="5010363" y="1851822"/>
            <a:ext cx="317138" cy="258699"/>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2" name="Google Shape;10242;p119"/>
          <p:cNvGrpSpPr/>
          <p:nvPr/>
        </p:nvGrpSpPr>
        <p:grpSpPr>
          <a:xfrm>
            <a:off x="6204260" y="1822549"/>
            <a:ext cx="317246" cy="317246"/>
            <a:chOff x="1190625" y="238125"/>
            <a:chExt cx="5235075" cy="5235075"/>
          </a:xfrm>
        </p:grpSpPr>
        <p:sp>
          <p:nvSpPr>
            <p:cNvPr id="10243" name="Google Shape;10243;p119"/>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119"/>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119"/>
          <p:cNvGrpSpPr/>
          <p:nvPr/>
        </p:nvGrpSpPr>
        <p:grpSpPr>
          <a:xfrm>
            <a:off x="2622587" y="1822594"/>
            <a:ext cx="317139" cy="317155"/>
            <a:chOff x="864491" y="1723250"/>
            <a:chExt cx="397866" cy="397887"/>
          </a:xfrm>
        </p:grpSpPr>
        <p:sp>
          <p:nvSpPr>
            <p:cNvPr id="10246" name="Google Shape;10246;p11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11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11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9" name="Google Shape;10249;p119"/>
          <p:cNvSpPr/>
          <p:nvPr/>
        </p:nvSpPr>
        <p:spPr>
          <a:xfrm flipH="1">
            <a:off x="4" y="14749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0" name="Google Shape;10250;p119"/>
          <p:cNvGrpSpPr/>
          <p:nvPr/>
        </p:nvGrpSpPr>
        <p:grpSpPr>
          <a:xfrm flipH="1" rot="1321491">
            <a:off x="601789" y="3323808"/>
            <a:ext cx="714934" cy="378491"/>
            <a:chOff x="-1074225" y="4512538"/>
            <a:chExt cx="714950" cy="378500"/>
          </a:xfrm>
        </p:grpSpPr>
        <p:sp>
          <p:nvSpPr>
            <p:cNvPr id="10251" name="Google Shape;10251;p119"/>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119"/>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119"/>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119"/>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119"/>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119"/>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119"/>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119"/>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119"/>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119"/>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119"/>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119"/>
          <p:cNvGrpSpPr/>
          <p:nvPr/>
        </p:nvGrpSpPr>
        <p:grpSpPr>
          <a:xfrm>
            <a:off x="7998213" y="3731550"/>
            <a:ext cx="714950" cy="378500"/>
            <a:chOff x="-1074225" y="4512538"/>
            <a:chExt cx="714950" cy="378500"/>
          </a:xfrm>
        </p:grpSpPr>
        <p:sp>
          <p:nvSpPr>
            <p:cNvPr id="10263" name="Google Shape;10263;p119"/>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119"/>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119"/>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119"/>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119"/>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119"/>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119"/>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119"/>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119"/>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119"/>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119"/>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119"/>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119"/>
          <p:cNvGrpSpPr/>
          <p:nvPr/>
        </p:nvGrpSpPr>
        <p:grpSpPr>
          <a:xfrm>
            <a:off x="713225" y="1560560"/>
            <a:ext cx="648376" cy="880878"/>
            <a:chOff x="638276" y="3526008"/>
            <a:chExt cx="714936" cy="971200"/>
          </a:xfrm>
        </p:grpSpPr>
        <p:sp>
          <p:nvSpPr>
            <p:cNvPr id="10276" name="Google Shape;10276;p119"/>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7" name="Google Shape;10277;p119"/>
            <p:cNvGrpSpPr/>
            <p:nvPr/>
          </p:nvGrpSpPr>
          <p:grpSpPr>
            <a:xfrm>
              <a:off x="638276" y="3526008"/>
              <a:ext cx="714936" cy="971200"/>
              <a:chOff x="9141124" y="2771118"/>
              <a:chExt cx="319239" cy="433649"/>
            </a:xfrm>
          </p:grpSpPr>
          <p:sp>
            <p:nvSpPr>
              <p:cNvPr id="10278" name="Google Shape;10278;p119"/>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119"/>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119"/>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119"/>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119"/>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119"/>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119"/>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119"/>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119"/>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119"/>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119"/>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119"/>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119"/>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119"/>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119"/>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119"/>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119"/>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119"/>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119"/>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119"/>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119"/>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119"/>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119"/>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119"/>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119"/>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119"/>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04" name="Google Shape;10304;p119"/>
          <p:cNvGrpSpPr/>
          <p:nvPr/>
        </p:nvGrpSpPr>
        <p:grpSpPr>
          <a:xfrm>
            <a:off x="7782400" y="1560560"/>
            <a:ext cx="648376" cy="880878"/>
            <a:chOff x="638276" y="3526008"/>
            <a:chExt cx="714936" cy="971200"/>
          </a:xfrm>
        </p:grpSpPr>
        <p:sp>
          <p:nvSpPr>
            <p:cNvPr id="10305" name="Google Shape;10305;p119"/>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6" name="Google Shape;10306;p119"/>
            <p:cNvGrpSpPr/>
            <p:nvPr/>
          </p:nvGrpSpPr>
          <p:grpSpPr>
            <a:xfrm>
              <a:off x="638276" y="3526008"/>
              <a:ext cx="714936" cy="971200"/>
              <a:chOff x="9141124" y="2771118"/>
              <a:chExt cx="319239" cy="433649"/>
            </a:xfrm>
          </p:grpSpPr>
          <p:sp>
            <p:nvSpPr>
              <p:cNvPr id="10307" name="Google Shape;10307;p119"/>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119"/>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119"/>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119"/>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119"/>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119"/>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119"/>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119"/>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119"/>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119"/>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119"/>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119"/>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119"/>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119"/>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119"/>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119"/>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119"/>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119"/>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119"/>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119"/>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119"/>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119"/>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119"/>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119"/>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119"/>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119"/>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6" name="Shape 10336"/>
        <p:cNvGrpSpPr/>
        <p:nvPr/>
      </p:nvGrpSpPr>
      <p:grpSpPr>
        <a:xfrm>
          <a:off x="0" y="0"/>
          <a:ext cx="0" cy="0"/>
          <a:chOff x="0" y="0"/>
          <a:chExt cx="0" cy="0"/>
        </a:xfrm>
      </p:grpSpPr>
      <p:sp>
        <p:nvSpPr>
          <p:cNvPr id="10337" name="Google Shape;10337;p120"/>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Icon pack</a:t>
            </a:r>
            <a:endParaRPr/>
          </a:p>
        </p:txBody>
      </p:sp>
      <p:sp>
        <p:nvSpPr>
          <p:cNvPr id="10338" name="Google Shape;10338;p120"/>
          <p:cNvSpPr/>
          <p:nvPr/>
        </p:nvSpPr>
        <p:spPr>
          <a:xfrm>
            <a:off x="793386" y="1626427"/>
            <a:ext cx="339540" cy="72745"/>
          </a:xfrm>
          <a:custGeom>
            <a:rect b="b" l="l" r="r" t="t"/>
            <a:pathLst>
              <a:path extrusionOk="0" h="2749" w="12831">
                <a:moveTo>
                  <a:pt x="1375" y="0"/>
                </a:moveTo>
                <a:cubicBezTo>
                  <a:pt x="615" y="0"/>
                  <a:pt x="0" y="616"/>
                  <a:pt x="0" y="1374"/>
                </a:cubicBezTo>
                <a:cubicBezTo>
                  <a:pt x="0" y="2133"/>
                  <a:pt x="615" y="2749"/>
                  <a:pt x="1375" y="2749"/>
                </a:cubicBezTo>
                <a:lnTo>
                  <a:pt x="12830" y="2749"/>
                </a:lnTo>
                <a:lnTo>
                  <a:pt x="12830" y="1819"/>
                </a:lnTo>
                <a:lnTo>
                  <a:pt x="11900" y="1819"/>
                </a:lnTo>
                <a:lnTo>
                  <a:pt x="11900" y="889"/>
                </a:lnTo>
                <a:lnTo>
                  <a:pt x="12830" y="889"/>
                </a:lnTo>
                <a:lnTo>
                  <a:pt x="12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120"/>
          <p:cNvSpPr/>
          <p:nvPr/>
        </p:nvSpPr>
        <p:spPr>
          <a:xfrm>
            <a:off x="1156451" y="1517244"/>
            <a:ext cx="24637" cy="48215"/>
          </a:xfrm>
          <a:custGeom>
            <a:rect b="b" l="l" r="r" t="t"/>
            <a:pathLst>
              <a:path extrusionOk="0" h="1822" w="931">
                <a:moveTo>
                  <a:pt x="0" y="1"/>
                </a:moveTo>
                <a:lnTo>
                  <a:pt x="0" y="1821"/>
                </a:lnTo>
                <a:lnTo>
                  <a:pt x="930" y="1821"/>
                </a:lnTo>
                <a:lnTo>
                  <a:pt x="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120"/>
          <p:cNvSpPr/>
          <p:nvPr/>
        </p:nvSpPr>
        <p:spPr>
          <a:xfrm>
            <a:off x="1156451" y="1384588"/>
            <a:ext cx="48188" cy="36412"/>
          </a:xfrm>
          <a:custGeom>
            <a:rect b="b" l="l" r="r" t="t"/>
            <a:pathLst>
              <a:path extrusionOk="0" h="1376" w="1821">
                <a:moveTo>
                  <a:pt x="0" y="0"/>
                </a:moveTo>
                <a:lnTo>
                  <a:pt x="0" y="1375"/>
                </a:lnTo>
                <a:lnTo>
                  <a:pt x="1820" y="1375"/>
                </a:lnTo>
                <a:lnTo>
                  <a:pt x="1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120"/>
          <p:cNvSpPr/>
          <p:nvPr/>
        </p:nvSpPr>
        <p:spPr>
          <a:xfrm>
            <a:off x="927471" y="1359978"/>
            <a:ext cx="132709" cy="48188"/>
          </a:xfrm>
          <a:custGeom>
            <a:rect b="b" l="l" r="r" t="t"/>
            <a:pathLst>
              <a:path extrusionOk="0" h="1821" w="5015">
                <a:moveTo>
                  <a:pt x="1" y="0"/>
                </a:moveTo>
                <a:lnTo>
                  <a:pt x="1" y="1820"/>
                </a:lnTo>
                <a:lnTo>
                  <a:pt x="5014" y="1820"/>
                </a:lnTo>
                <a:lnTo>
                  <a:pt x="50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120"/>
          <p:cNvSpPr/>
          <p:nvPr/>
        </p:nvSpPr>
        <p:spPr>
          <a:xfrm>
            <a:off x="866475" y="1287233"/>
            <a:ext cx="265392" cy="314613"/>
          </a:xfrm>
          <a:custGeom>
            <a:rect b="b" l="l" r="r" t="t"/>
            <a:pathLst>
              <a:path extrusionOk="0" h="11889" w="10029">
                <a:moveTo>
                  <a:pt x="8208" y="1860"/>
                </a:moveTo>
                <a:lnTo>
                  <a:pt x="8208" y="5499"/>
                </a:lnTo>
                <a:lnTo>
                  <a:pt x="1376" y="5499"/>
                </a:lnTo>
                <a:lnTo>
                  <a:pt x="1376" y="1860"/>
                </a:lnTo>
                <a:close/>
                <a:moveTo>
                  <a:pt x="4569" y="6389"/>
                </a:moveTo>
                <a:lnTo>
                  <a:pt x="4569" y="7319"/>
                </a:lnTo>
                <a:lnTo>
                  <a:pt x="1376" y="7319"/>
                </a:lnTo>
                <a:lnTo>
                  <a:pt x="1376" y="6389"/>
                </a:lnTo>
                <a:close/>
                <a:moveTo>
                  <a:pt x="8208" y="8249"/>
                </a:moveTo>
                <a:lnTo>
                  <a:pt x="8208" y="9179"/>
                </a:lnTo>
                <a:lnTo>
                  <a:pt x="1376" y="9179"/>
                </a:lnTo>
                <a:lnTo>
                  <a:pt x="1376" y="8249"/>
                </a:lnTo>
                <a:close/>
                <a:moveTo>
                  <a:pt x="0" y="0"/>
                </a:moveTo>
                <a:lnTo>
                  <a:pt x="0" y="11888"/>
                </a:lnTo>
                <a:lnTo>
                  <a:pt x="10028" y="11888"/>
                </a:lnTo>
                <a:lnTo>
                  <a:pt x="100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3" name="Google Shape;10343;p120"/>
          <p:cNvGrpSpPr/>
          <p:nvPr/>
        </p:nvGrpSpPr>
        <p:grpSpPr>
          <a:xfrm>
            <a:off x="3682509" y="1923821"/>
            <a:ext cx="289950" cy="410910"/>
            <a:chOff x="2967575" y="1985975"/>
            <a:chExt cx="273925" cy="388200"/>
          </a:xfrm>
        </p:grpSpPr>
        <p:sp>
          <p:nvSpPr>
            <p:cNvPr id="10344" name="Google Shape;10344;p120"/>
            <p:cNvSpPr/>
            <p:nvPr/>
          </p:nvSpPr>
          <p:spPr>
            <a:xfrm>
              <a:off x="3036300" y="2065825"/>
              <a:ext cx="137475" cy="56650"/>
            </a:xfrm>
            <a:custGeom>
              <a:rect b="b" l="l" r="r" t="t"/>
              <a:pathLst>
                <a:path extrusionOk="0" h="2266" w="5499">
                  <a:moveTo>
                    <a:pt x="0" y="0"/>
                  </a:moveTo>
                  <a:lnTo>
                    <a:pt x="0" y="2265"/>
                  </a:lnTo>
                  <a:lnTo>
                    <a:pt x="5499" y="2265"/>
                  </a:lnTo>
                  <a:lnTo>
                    <a:pt x="54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120"/>
            <p:cNvSpPr/>
            <p:nvPr/>
          </p:nvSpPr>
          <p:spPr>
            <a:xfrm>
              <a:off x="2967575" y="1985975"/>
              <a:ext cx="273925" cy="388200"/>
            </a:xfrm>
            <a:custGeom>
              <a:rect b="b" l="l" r="r" t="t"/>
              <a:pathLst>
                <a:path extrusionOk="0" h="15528" w="10957">
                  <a:moveTo>
                    <a:pt x="9138" y="2264"/>
                  </a:moveTo>
                  <a:lnTo>
                    <a:pt x="9138" y="6390"/>
                  </a:lnTo>
                  <a:lnTo>
                    <a:pt x="1819" y="6390"/>
                  </a:lnTo>
                  <a:lnTo>
                    <a:pt x="1819" y="2264"/>
                  </a:lnTo>
                  <a:close/>
                  <a:moveTo>
                    <a:pt x="3679" y="7763"/>
                  </a:moveTo>
                  <a:lnTo>
                    <a:pt x="3679" y="8693"/>
                  </a:lnTo>
                  <a:lnTo>
                    <a:pt x="1860" y="8693"/>
                  </a:lnTo>
                  <a:lnTo>
                    <a:pt x="1860" y="7763"/>
                  </a:lnTo>
                  <a:close/>
                  <a:moveTo>
                    <a:pt x="6388" y="7763"/>
                  </a:moveTo>
                  <a:lnTo>
                    <a:pt x="6388" y="8693"/>
                  </a:lnTo>
                  <a:lnTo>
                    <a:pt x="4569" y="8693"/>
                  </a:lnTo>
                  <a:lnTo>
                    <a:pt x="4569" y="7763"/>
                  </a:lnTo>
                  <a:close/>
                  <a:moveTo>
                    <a:pt x="9138" y="7763"/>
                  </a:moveTo>
                  <a:lnTo>
                    <a:pt x="9138" y="8693"/>
                  </a:lnTo>
                  <a:lnTo>
                    <a:pt x="7318" y="8693"/>
                  </a:lnTo>
                  <a:lnTo>
                    <a:pt x="7318" y="7763"/>
                  </a:lnTo>
                  <a:close/>
                  <a:moveTo>
                    <a:pt x="3679" y="10028"/>
                  </a:moveTo>
                  <a:lnTo>
                    <a:pt x="3679" y="10958"/>
                  </a:lnTo>
                  <a:lnTo>
                    <a:pt x="1860" y="10958"/>
                  </a:lnTo>
                  <a:lnTo>
                    <a:pt x="1860" y="10028"/>
                  </a:lnTo>
                  <a:close/>
                  <a:moveTo>
                    <a:pt x="6388" y="10028"/>
                  </a:moveTo>
                  <a:lnTo>
                    <a:pt x="6388" y="10958"/>
                  </a:lnTo>
                  <a:lnTo>
                    <a:pt x="4569" y="10958"/>
                  </a:lnTo>
                  <a:lnTo>
                    <a:pt x="4569" y="10028"/>
                  </a:lnTo>
                  <a:close/>
                  <a:moveTo>
                    <a:pt x="9138" y="10028"/>
                  </a:moveTo>
                  <a:lnTo>
                    <a:pt x="9138" y="10958"/>
                  </a:lnTo>
                  <a:lnTo>
                    <a:pt x="7318" y="10958"/>
                  </a:lnTo>
                  <a:lnTo>
                    <a:pt x="7318" y="10028"/>
                  </a:lnTo>
                  <a:close/>
                  <a:moveTo>
                    <a:pt x="3679" y="12332"/>
                  </a:moveTo>
                  <a:lnTo>
                    <a:pt x="3679" y="13262"/>
                  </a:lnTo>
                  <a:lnTo>
                    <a:pt x="1860" y="13262"/>
                  </a:lnTo>
                  <a:lnTo>
                    <a:pt x="1860" y="12332"/>
                  </a:lnTo>
                  <a:close/>
                  <a:moveTo>
                    <a:pt x="9138" y="12332"/>
                  </a:moveTo>
                  <a:lnTo>
                    <a:pt x="9138" y="13262"/>
                  </a:lnTo>
                  <a:lnTo>
                    <a:pt x="4569" y="13262"/>
                  </a:lnTo>
                  <a:lnTo>
                    <a:pt x="4569" y="12332"/>
                  </a:lnTo>
                  <a:close/>
                  <a:moveTo>
                    <a:pt x="0" y="1"/>
                  </a:moveTo>
                  <a:lnTo>
                    <a:pt x="0" y="15527"/>
                  </a:lnTo>
                  <a:lnTo>
                    <a:pt x="10957" y="15527"/>
                  </a:lnTo>
                  <a:lnTo>
                    <a:pt x="109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120"/>
          <p:cNvGrpSpPr/>
          <p:nvPr/>
        </p:nvGrpSpPr>
        <p:grpSpPr>
          <a:xfrm>
            <a:off x="3392222" y="3993427"/>
            <a:ext cx="410910" cy="410857"/>
            <a:chOff x="2258225" y="3941200"/>
            <a:chExt cx="388200" cy="388150"/>
          </a:xfrm>
        </p:grpSpPr>
        <p:sp>
          <p:nvSpPr>
            <p:cNvPr id="10347" name="Google Shape;10347;p120"/>
            <p:cNvSpPr/>
            <p:nvPr/>
          </p:nvSpPr>
          <p:spPr>
            <a:xfrm>
              <a:off x="2383700" y="3941200"/>
              <a:ext cx="176350" cy="273425"/>
            </a:xfrm>
            <a:custGeom>
              <a:rect b="b" l="l" r="r" t="t"/>
              <a:pathLst>
                <a:path extrusionOk="0" h="10937" w="7054">
                  <a:moveTo>
                    <a:pt x="2749" y="1"/>
                  </a:moveTo>
                  <a:cubicBezTo>
                    <a:pt x="1806" y="1"/>
                    <a:pt x="857" y="244"/>
                    <a:pt x="0" y="744"/>
                  </a:cubicBezTo>
                  <a:lnTo>
                    <a:pt x="264" y="978"/>
                  </a:lnTo>
                  <a:lnTo>
                    <a:pt x="1530" y="2244"/>
                  </a:lnTo>
                  <a:lnTo>
                    <a:pt x="1529" y="2244"/>
                  </a:lnTo>
                  <a:cubicBezTo>
                    <a:pt x="1701" y="2415"/>
                    <a:pt x="1824" y="2631"/>
                    <a:pt x="1882" y="2868"/>
                  </a:cubicBezTo>
                  <a:lnTo>
                    <a:pt x="2108" y="3767"/>
                  </a:lnTo>
                  <a:cubicBezTo>
                    <a:pt x="2261" y="4382"/>
                    <a:pt x="1972" y="5010"/>
                    <a:pt x="1406" y="5292"/>
                  </a:cubicBezTo>
                  <a:lnTo>
                    <a:pt x="1337" y="5328"/>
                  </a:lnTo>
                  <a:cubicBezTo>
                    <a:pt x="1271" y="5360"/>
                    <a:pt x="1214" y="5411"/>
                    <a:pt x="1173" y="5472"/>
                  </a:cubicBezTo>
                  <a:lnTo>
                    <a:pt x="792" y="6043"/>
                  </a:lnTo>
                  <a:cubicBezTo>
                    <a:pt x="680" y="6213"/>
                    <a:pt x="702" y="6440"/>
                    <a:pt x="846" y="6583"/>
                  </a:cubicBezTo>
                  <a:lnTo>
                    <a:pt x="1145" y="6882"/>
                  </a:lnTo>
                  <a:cubicBezTo>
                    <a:pt x="1247" y="6985"/>
                    <a:pt x="1331" y="7102"/>
                    <a:pt x="1397" y="7231"/>
                  </a:cubicBezTo>
                  <a:lnTo>
                    <a:pt x="1544" y="7527"/>
                  </a:lnTo>
                  <a:cubicBezTo>
                    <a:pt x="1618" y="7673"/>
                    <a:pt x="1764" y="7763"/>
                    <a:pt x="1928" y="7763"/>
                  </a:cubicBezTo>
                  <a:cubicBezTo>
                    <a:pt x="2279" y="7763"/>
                    <a:pt x="2620" y="7901"/>
                    <a:pt x="2875" y="8156"/>
                  </a:cubicBezTo>
                  <a:lnTo>
                    <a:pt x="3196" y="8475"/>
                  </a:lnTo>
                  <a:cubicBezTo>
                    <a:pt x="3513" y="8794"/>
                    <a:pt x="3650" y="9247"/>
                    <a:pt x="3562" y="9688"/>
                  </a:cubicBezTo>
                  <a:lnTo>
                    <a:pt x="3374" y="10630"/>
                  </a:lnTo>
                  <a:lnTo>
                    <a:pt x="3254" y="10937"/>
                  </a:lnTo>
                  <a:cubicBezTo>
                    <a:pt x="4253" y="10845"/>
                    <a:pt x="5177" y="10484"/>
                    <a:pt x="5949" y="9927"/>
                  </a:cubicBezTo>
                  <a:lnTo>
                    <a:pt x="5825" y="9155"/>
                  </a:lnTo>
                  <a:lnTo>
                    <a:pt x="5596" y="8240"/>
                  </a:lnTo>
                  <a:cubicBezTo>
                    <a:pt x="5576" y="8164"/>
                    <a:pt x="5521" y="8102"/>
                    <a:pt x="5445" y="8078"/>
                  </a:cubicBezTo>
                  <a:lnTo>
                    <a:pt x="4904" y="7897"/>
                  </a:lnTo>
                  <a:cubicBezTo>
                    <a:pt x="4436" y="7740"/>
                    <a:pt x="4121" y="7304"/>
                    <a:pt x="4121" y="6812"/>
                  </a:cubicBezTo>
                  <a:lnTo>
                    <a:pt x="4121" y="6362"/>
                  </a:lnTo>
                  <a:cubicBezTo>
                    <a:pt x="4121" y="5925"/>
                    <a:pt x="4368" y="5532"/>
                    <a:pt x="4753" y="5338"/>
                  </a:cubicBezTo>
                  <a:cubicBezTo>
                    <a:pt x="4855" y="5288"/>
                    <a:pt x="4905" y="5168"/>
                    <a:pt x="4868" y="5059"/>
                  </a:cubicBezTo>
                  <a:lnTo>
                    <a:pt x="4690" y="4525"/>
                  </a:lnTo>
                  <a:cubicBezTo>
                    <a:pt x="4594" y="4235"/>
                    <a:pt x="4617" y="3925"/>
                    <a:pt x="4753" y="3652"/>
                  </a:cubicBezTo>
                  <a:lnTo>
                    <a:pt x="4965" y="3227"/>
                  </a:lnTo>
                  <a:cubicBezTo>
                    <a:pt x="5089" y="2976"/>
                    <a:pt x="5303" y="2782"/>
                    <a:pt x="5564" y="2677"/>
                  </a:cubicBezTo>
                  <a:lnTo>
                    <a:pt x="6735" y="2209"/>
                  </a:lnTo>
                  <a:lnTo>
                    <a:pt x="7054" y="2091"/>
                  </a:lnTo>
                  <a:cubicBezTo>
                    <a:pt x="5970" y="719"/>
                    <a:pt x="4369" y="1"/>
                    <a:pt x="2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120"/>
            <p:cNvSpPr/>
            <p:nvPr/>
          </p:nvSpPr>
          <p:spPr>
            <a:xfrm>
              <a:off x="2258225" y="3973250"/>
              <a:ext cx="388200" cy="356100"/>
            </a:xfrm>
            <a:custGeom>
              <a:rect b="b" l="l" r="r" t="t"/>
              <a:pathLst>
                <a:path extrusionOk="0" h="14244" w="15528">
                  <a:moveTo>
                    <a:pt x="4246" y="0"/>
                  </a:moveTo>
                  <a:cubicBezTo>
                    <a:pt x="3158" y="913"/>
                    <a:pt x="2303" y="3731"/>
                    <a:pt x="2303" y="3731"/>
                  </a:cubicBezTo>
                  <a:lnTo>
                    <a:pt x="1" y="3731"/>
                  </a:lnTo>
                  <a:lnTo>
                    <a:pt x="1" y="4188"/>
                  </a:lnTo>
                  <a:cubicBezTo>
                    <a:pt x="1" y="7896"/>
                    <a:pt x="2587" y="10926"/>
                    <a:pt x="5945" y="11731"/>
                  </a:cubicBezTo>
                  <a:lnTo>
                    <a:pt x="5945" y="13314"/>
                  </a:lnTo>
                  <a:lnTo>
                    <a:pt x="4570" y="13314"/>
                  </a:lnTo>
                  <a:lnTo>
                    <a:pt x="4570" y="14244"/>
                  </a:lnTo>
                  <a:lnTo>
                    <a:pt x="10959" y="14244"/>
                  </a:lnTo>
                  <a:lnTo>
                    <a:pt x="10959" y="13314"/>
                  </a:lnTo>
                  <a:lnTo>
                    <a:pt x="9584" y="13314"/>
                  </a:lnTo>
                  <a:lnTo>
                    <a:pt x="9584" y="11730"/>
                  </a:lnTo>
                  <a:cubicBezTo>
                    <a:pt x="12940" y="10926"/>
                    <a:pt x="15527" y="7895"/>
                    <a:pt x="15527" y="4181"/>
                  </a:cubicBezTo>
                  <a:lnTo>
                    <a:pt x="15527" y="3731"/>
                  </a:lnTo>
                  <a:lnTo>
                    <a:pt x="13225" y="3731"/>
                  </a:lnTo>
                  <a:lnTo>
                    <a:pt x="13224" y="3733"/>
                  </a:lnTo>
                  <a:cubicBezTo>
                    <a:pt x="13161" y="2968"/>
                    <a:pt x="12935" y="2241"/>
                    <a:pt x="12584" y="1592"/>
                  </a:cubicBezTo>
                  <a:lnTo>
                    <a:pt x="12070" y="1780"/>
                  </a:lnTo>
                  <a:lnTo>
                    <a:pt x="10916" y="2242"/>
                  </a:lnTo>
                  <a:cubicBezTo>
                    <a:pt x="10864" y="2262"/>
                    <a:pt x="10821" y="2302"/>
                    <a:pt x="10796" y="2353"/>
                  </a:cubicBezTo>
                  <a:lnTo>
                    <a:pt x="10583" y="2778"/>
                  </a:lnTo>
                  <a:cubicBezTo>
                    <a:pt x="10557" y="2832"/>
                    <a:pt x="10552" y="2895"/>
                    <a:pt x="10570" y="2953"/>
                  </a:cubicBezTo>
                  <a:lnTo>
                    <a:pt x="10748" y="3489"/>
                  </a:lnTo>
                  <a:cubicBezTo>
                    <a:pt x="10928" y="4024"/>
                    <a:pt x="10681" y="4620"/>
                    <a:pt x="10176" y="4873"/>
                  </a:cubicBezTo>
                  <a:cubicBezTo>
                    <a:pt x="10099" y="4911"/>
                    <a:pt x="10047" y="4989"/>
                    <a:pt x="10029" y="5080"/>
                  </a:cubicBezTo>
                  <a:lnTo>
                    <a:pt x="10029" y="5528"/>
                  </a:lnTo>
                  <a:cubicBezTo>
                    <a:pt x="10047" y="5628"/>
                    <a:pt x="10112" y="5717"/>
                    <a:pt x="10205" y="5748"/>
                  </a:cubicBezTo>
                  <a:lnTo>
                    <a:pt x="10747" y="5929"/>
                  </a:lnTo>
                  <a:cubicBezTo>
                    <a:pt x="11120" y="6053"/>
                    <a:pt x="11399" y="6355"/>
                    <a:pt x="11496" y="6736"/>
                  </a:cubicBezTo>
                  <a:lnTo>
                    <a:pt x="11734" y="7687"/>
                  </a:lnTo>
                  <a:lnTo>
                    <a:pt x="11774" y="7930"/>
                  </a:lnTo>
                  <a:cubicBezTo>
                    <a:pt x="12587" y="7055"/>
                    <a:pt x="13121" y="5915"/>
                    <a:pt x="13225" y="4661"/>
                  </a:cubicBezTo>
                  <a:lnTo>
                    <a:pt x="14599" y="4661"/>
                  </a:lnTo>
                  <a:cubicBezTo>
                    <a:pt x="14188" y="8894"/>
                    <a:pt x="10976" y="11011"/>
                    <a:pt x="7764" y="11011"/>
                  </a:cubicBezTo>
                  <a:cubicBezTo>
                    <a:pt x="4552" y="11011"/>
                    <a:pt x="1340" y="8894"/>
                    <a:pt x="929" y="4661"/>
                  </a:cubicBezTo>
                  <a:lnTo>
                    <a:pt x="2304" y="4661"/>
                  </a:lnTo>
                  <a:cubicBezTo>
                    <a:pt x="2524" y="7305"/>
                    <a:pt x="4637" y="9426"/>
                    <a:pt x="7286" y="9656"/>
                  </a:cubicBezTo>
                  <a:lnTo>
                    <a:pt x="7507" y="9089"/>
                  </a:lnTo>
                  <a:lnTo>
                    <a:pt x="7681" y="8226"/>
                  </a:lnTo>
                  <a:cubicBezTo>
                    <a:pt x="7708" y="8085"/>
                    <a:pt x="7665" y="7941"/>
                    <a:pt x="7564" y="7839"/>
                  </a:cubicBezTo>
                  <a:lnTo>
                    <a:pt x="7245" y="7520"/>
                  </a:lnTo>
                  <a:cubicBezTo>
                    <a:pt x="7165" y="7442"/>
                    <a:pt x="7057" y="7394"/>
                    <a:pt x="6941" y="7394"/>
                  </a:cubicBezTo>
                  <a:cubicBezTo>
                    <a:pt x="6430" y="7394"/>
                    <a:pt x="5969" y="7110"/>
                    <a:pt x="5742" y="6653"/>
                  </a:cubicBezTo>
                  <a:lnTo>
                    <a:pt x="5593" y="6357"/>
                  </a:lnTo>
                  <a:cubicBezTo>
                    <a:pt x="5573" y="6315"/>
                    <a:pt x="5546" y="6279"/>
                    <a:pt x="5514" y="6246"/>
                  </a:cubicBezTo>
                  <a:lnTo>
                    <a:pt x="5214" y="5947"/>
                  </a:lnTo>
                  <a:cubicBezTo>
                    <a:pt x="4763" y="5496"/>
                    <a:pt x="4694" y="4784"/>
                    <a:pt x="5047" y="4254"/>
                  </a:cubicBezTo>
                  <a:lnTo>
                    <a:pt x="5428" y="3683"/>
                  </a:lnTo>
                  <a:cubicBezTo>
                    <a:pt x="5557" y="3490"/>
                    <a:pt x="5735" y="3332"/>
                    <a:pt x="5943" y="3228"/>
                  </a:cubicBezTo>
                  <a:lnTo>
                    <a:pt x="6012" y="3194"/>
                  </a:lnTo>
                  <a:cubicBezTo>
                    <a:pt x="6193" y="3103"/>
                    <a:pt x="6286" y="2902"/>
                    <a:pt x="6236" y="2707"/>
                  </a:cubicBezTo>
                  <a:lnTo>
                    <a:pt x="6011" y="1807"/>
                  </a:lnTo>
                  <a:cubicBezTo>
                    <a:pt x="5992" y="1731"/>
                    <a:pt x="5952" y="1662"/>
                    <a:pt x="5899" y="1609"/>
                  </a:cubicBezTo>
                  <a:lnTo>
                    <a:pt x="4650" y="359"/>
                  </a:lnTo>
                  <a:lnTo>
                    <a:pt x="42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120"/>
          <p:cNvGrpSpPr/>
          <p:nvPr/>
        </p:nvGrpSpPr>
        <p:grpSpPr>
          <a:xfrm>
            <a:off x="3392222" y="3291880"/>
            <a:ext cx="410910" cy="386273"/>
            <a:chOff x="2258225" y="3278425"/>
            <a:chExt cx="388200" cy="364925"/>
          </a:xfrm>
        </p:grpSpPr>
        <p:sp>
          <p:nvSpPr>
            <p:cNvPr id="10350" name="Google Shape;10350;p120"/>
            <p:cNvSpPr/>
            <p:nvPr/>
          </p:nvSpPr>
          <p:spPr>
            <a:xfrm>
              <a:off x="2258225" y="3323925"/>
              <a:ext cx="388200" cy="319425"/>
            </a:xfrm>
            <a:custGeom>
              <a:rect b="b" l="l" r="r" t="t"/>
              <a:pathLst>
                <a:path extrusionOk="0" h="12777" w="15528">
                  <a:moveTo>
                    <a:pt x="1" y="0"/>
                  </a:moveTo>
                  <a:lnTo>
                    <a:pt x="1" y="12776"/>
                  </a:lnTo>
                  <a:lnTo>
                    <a:pt x="15527" y="12776"/>
                  </a:lnTo>
                  <a:lnTo>
                    <a:pt x="15527" y="0"/>
                  </a:lnTo>
                  <a:lnTo>
                    <a:pt x="14152" y="0"/>
                  </a:lnTo>
                  <a:lnTo>
                    <a:pt x="14152" y="11403"/>
                  </a:lnTo>
                  <a:lnTo>
                    <a:pt x="1376" y="11403"/>
                  </a:lnTo>
                  <a:lnTo>
                    <a:pt x="13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120"/>
            <p:cNvSpPr/>
            <p:nvPr/>
          </p:nvSpPr>
          <p:spPr>
            <a:xfrm>
              <a:off x="2463425" y="3278425"/>
              <a:ext cx="125375" cy="308325"/>
            </a:xfrm>
            <a:custGeom>
              <a:rect b="b" l="l" r="r" t="t"/>
              <a:pathLst>
                <a:path extrusionOk="0" h="12333" w="5015">
                  <a:moveTo>
                    <a:pt x="3681" y="2264"/>
                  </a:moveTo>
                  <a:lnTo>
                    <a:pt x="3681" y="3194"/>
                  </a:lnTo>
                  <a:lnTo>
                    <a:pt x="931" y="3194"/>
                  </a:lnTo>
                  <a:lnTo>
                    <a:pt x="931" y="2264"/>
                  </a:lnTo>
                  <a:close/>
                  <a:moveTo>
                    <a:pt x="3681" y="4084"/>
                  </a:moveTo>
                  <a:lnTo>
                    <a:pt x="3681" y="5014"/>
                  </a:lnTo>
                  <a:lnTo>
                    <a:pt x="931" y="5014"/>
                  </a:lnTo>
                  <a:lnTo>
                    <a:pt x="931" y="4084"/>
                  </a:lnTo>
                  <a:close/>
                  <a:moveTo>
                    <a:pt x="3681" y="5944"/>
                  </a:moveTo>
                  <a:lnTo>
                    <a:pt x="3681" y="6874"/>
                  </a:lnTo>
                  <a:lnTo>
                    <a:pt x="931" y="6874"/>
                  </a:lnTo>
                  <a:lnTo>
                    <a:pt x="931" y="5944"/>
                  </a:lnTo>
                  <a:close/>
                  <a:moveTo>
                    <a:pt x="3681" y="7764"/>
                  </a:moveTo>
                  <a:lnTo>
                    <a:pt x="3681" y="8694"/>
                  </a:lnTo>
                  <a:lnTo>
                    <a:pt x="931" y="8694"/>
                  </a:lnTo>
                  <a:lnTo>
                    <a:pt x="931" y="7764"/>
                  </a:lnTo>
                  <a:close/>
                  <a:moveTo>
                    <a:pt x="3681" y="9583"/>
                  </a:moveTo>
                  <a:lnTo>
                    <a:pt x="3681" y="10513"/>
                  </a:lnTo>
                  <a:lnTo>
                    <a:pt x="931" y="10513"/>
                  </a:lnTo>
                  <a:lnTo>
                    <a:pt x="931" y="9583"/>
                  </a:lnTo>
                  <a:close/>
                  <a:moveTo>
                    <a:pt x="912" y="0"/>
                  </a:moveTo>
                  <a:cubicBezTo>
                    <a:pt x="562" y="0"/>
                    <a:pt x="243" y="132"/>
                    <a:pt x="0" y="350"/>
                  </a:cubicBezTo>
                  <a:lnTo>
                    <a:pt x="0" y="12333"/>
                  </a:lnTo>
                  <a:lnTo>
                    <a:pt x="5014" y="12333"/>
                  </a:lnTo>
                  <a:lnTo>
                    <a:pt x="50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120"/>
            <p:cNvSpPr/>
            <p:nvPr/>
          </p:nvSpPr>
          <p:spPr>
            <a:xfrm>
              <a:off x="2315875" y="3278425"/>
              <a:ext cx="125350" cy="308325"/>
            </a:xfrm>
            <a:custGeom>
              <a:rect b="b" l="l" r="r" t="t"/>
              <a:pathLst>
                <a:path extrusionOk="0" h="12333" w="5014">
                  <a:moveTo>
                    <a:pt x="4084" y="2265"/>
                  </a:moveTo>
                  <a:lnTo>
                    <a:pt x="4084" y="3195"/>
                  </a:lnTo>
                  <a:lnTo>
                    <a:pt x="1334" y="3195"/>
                  </a:lnTo>
                  <a:lnTo>
                    <a:pt x="1334" y="2265"/>
                  </a:lnTo>
                  <a:close/>
                  <a:moveTo>
                    <a:pt x="4084" y="4084"/>
                  </a:moveTo>
                  <a:lnTo>
                    <a:pt x="4084" y="5014"/>
                  </a:lnTo>
                  <a:lnTo>
                    <a:pt x="1334" y="5014"/>
                  </a:lnTo>
                  <a:lnTo>
                    <a:pt x="1334" y="4084"/>
                  </a:lnTo>
                  <a:close/>
                  <a:moveTo>
                    <a:pt x="4084" y="5944"/>
                  </a:moveTo>
                  <a:lnTo>
                    <a:pt x="4084" y="6874"/>
                  </a:lnTo>
                  <a:lnTo>
                    <a:pt x="1334" y="6874"/>
                  </a:lnTo>
                  <a:lnTo>
                    <a:pt x="1334" y="5944"/>
                  </a:lnTo>
                  <a:close/>
                  <a:moveTo>
                    <a:pt x="4084" y="7764"/>
                  </a:moveTo>
                  <a:lnTo>
                    <a:pt x="4084" y="8694"/>
                  </a:lnTo>
                  <a:lnTo>
                    <a:pt x="1334" y="8694"/>
                  </a:lnTo>
                  <a:lnTo>
                    <a:pt x="1334" y="7764"/>
                  </a:lnTo>
                  <a:close/>
                  <a:moveTo>
                    <a:pt x="4084" y="9583"/>
                  </a:moveTo>
                  <a:lnTo>
                    <a:pt x="4084" y="10513"/>
                  </a:lnTo>
                  <a:lnTo>
                    <a:pt x="1334" y="10513"/>
                  </a:lnTo>
                  <a:lnTo>
                    <a:pt x="1334" y="9583"/>
                  </a:lnTo>
                  <a:close/>
                  <a:moveTo>
                    <a:pt x="0" y="0"/>
                  </a:moveTo>
                  <a:lnTo>
                    <a:pt x="0" y="12333"/>
                  </a:lnTo>
                  <a:lnTo>
                    <a:pt x="5014" y="12333"/>
                  </a:lnTo>
                  <a:lnTo>
                    <a:pt x="5014" y="350"/>
                  </a:lnTo>
                  <a:cubicBezTo>
                    <a:pt x="4771" y="132"/>
                    <a:pt x="4452" y="0"/>
                    <a:pt x="41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120"/>
          <p:cNvGrpSpPr/>
          <p:nvPr/>
        </p:nvGrpSpPr>
        <p:grpSpPr>
          <a:xfrm>
            <a:off x="3415297" y="2594434"/>
            <a:ext cx="351448" cy="410857"/>
            <a:chOff x="2280025" y="2619525"/>
            <a:chExt cx="332025" cy="388150"/>
          </a:xfrm>
        </p:grpSpPr>
        <p:sp>
          <p:nvSpPr>
            <p:cNvPr id="10354" name="Google Shape;10354;p120"/>
            <p:cNvSpPr/>
            <p:nvPr/>
          </p:nvSpPr>
          <p:spPr>
            <a:xfrm>
              <a:off x="2280025" y="2938950"/>
              <a:ext cx="332025" cy="68725"/>
            </a:xfrm>
            <a:custGeom>
              <a:rect b="b" l="l" r="r" t="t"/>
              <a:pathLst>
                <a:path extrusionOk="0" h="2749" w="13281">
                  <a:moveTo>
                    <a:pt x="1825" y="0"/>
                  </a:moveTo>
                  <a:cubicBezTo>
                    <a:pt x="1" y="75"/>
                    <a:pt x="2" y="2674"/>
                    <a:pt x="1825" y="2749"/>
                  </a:cubicBezTo>
                  <a:lnTo>
                    <a:pt x="13280" y="2749"/>
                  </a:lnTo>
                  <a:lnTo>
                    <a:pt x="13280" y="1860"/>
                  </a:lnTo>
                  <a:lnTo>
                    <a:pt x="12350" y="1860"/>
                  </a:lnTo>
                  <a:lnTo>
                    <a:pt x="12350" y="930"/>
                  </a:lnTo>
                  <a:lnTo>
                    <a:pt x="13280" y="930"/>
                  </a:lnTo>
                  <a:lnTo>
                    <a:pt x="13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120"/>
            <p:cNvSpPr/>
            <p:nvPr/>
          </p:nvSpPr>
          <p:spPr>
            <a:xfrm>
              <a:off x="2292625" y="2824725"/>
              <a:ext cx="45475" cy="102375"/>
            </a:xfrm>
            <a:custGeom>
              <a:rect b="b" l="l" r="r" t="t"/>
              <a:pathLst>
                <a:path extrusionOk="0" h="4095" w="1819">
                  <a:moveTo>
                    <a:pt x="0" y="0"/>
                  </a:moveTo>
                  <a:lnTo>
                    <a:pt x="0" y="4095"/>
                  </a:lnTo>
                  <a:cubicBezTo>
                    <a:pt x="381" y="3809"/>
                    <a:pt x="853" y="3639"/>
                    <a:pt x="1364" y="3639"/>
                  </a:cubicBezTo>
                  <a:lnTo>
                    <a:pt x="1819" y="3639"/>
                  </a:lnTo>
                  <a:lnTo>
                    <a:pt x="1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120"/>
            <p:cNvSpPr/>
            <p:nvPr/>
          </p:nvSpPr>
          <p:spPr>
            <a:xfrm>
              <a:off x="2292625" y="2621150"/>
              <a:ext cx="45475" cy="135875"/>
            </a:xfrm>
            <a:custGeom>
              <a:rect b="b" l="l" r="r" t="t"/>
              <a:pathLst>
                <a:path extrusionOk="0" h="5435" w="1819">
                  <a:moveTo>
                    <a:pt x="1819" y="0"/>
                  </a:moveTo>
                  <a:cubicBezTo>
                    <a:pt x="783" y="212"/>
                    <a:pt x="0" y="1134"/>
                    <a:pt x="0" y="2238"/>
                  </a:cubicBezTo>
                  <a:lnTo>
                    <a:pt x="0" y="5435"/>
                  </a:lnTo>
                  <a:lnTo>
                    <a:pt x="1819" y="5435"/>
                  </a:lnTo>
                  <a:lnTo>
                    <a:pt x="1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120"/>
            <p:cNvSpPr/>
            <p:nvPr/>
          </p:nvSpPr>
          <p:spPr>
            <a:xfrm>
              <a:off x="2292625" y="2779225"/>
              <a:ext cx="45525" cy="23275"/>
            </a:xfrm>
            <a:custGeom>
              <a:rect b="b" l="l" r="r" t="t"/>
              <a:pathLst>
                <a:path extrusionOk="0" h="931" w="1821">
                  <a:moveTo>
                    <a:pt x="0" y="0"/>
                  </a:moveTo>
                  <a:lnTo>
                    <a:pt x="0" y="930"/>
                  </a:lnTo>
                  <a:lnTo>
                    <a:pt x="1820" y="930"/>
                  </a:lnTo>
                  <a:lnTo>
                    <a:pt x="1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120"/>
            <p:cNvSpPr/>
            <p:nvPr/>
          </p:nvSpPr>
          <p:spPr>
            <a:xfrm>
              <a:off x="2361325" y="2619525"/>
              <a:ext cx="250725" cy="297200"/>
            </a:xfrm>
            <a:custGeom>
              <a:rect b="b" l="l" r="r" t="t"/>
              <a:pathLst>
                <a:path extrusionOk="0" h="11888" w="10029">
                  <a:moveTo>
                    <a:pt x="3641" y="1819"/>
                  </a:moveTo>
                  <a:lnTo>
                    <a:pt x="3641" y="2750"/>
                  </a:lnTo>
                  <a:lnTo>
                    <a:pt x="1376" y="2750"/>
                  </a:lnTo>
                  <a:lnTo>
                    <a:pt x="1376" y="1819"/>
                  </a:lnTo>
                  <a:close/>
                  <a:moveTo>
                    <a:pt x="3641" y="3640"/>
                  </a:moveTo>
                  <a:lnTo>
                    <a:pt x="3641" y="4570"/>
                  </a:lnTo>
                  <a:lnTo>
                    <a:pt x="1376" y="4570"/>
                  </a:lnTo>
                  <a:lnTo>
                    <a:pt x="1376" y="3640"/>
                  </a:lnTo>
                  <a:close/>
                  <a:moveTo>
                    <a:pt x="1" y="1"/>
                  </a:moveTo>
                  <a:lnTo>
                    <a:pt x="1" y="7300"/>
                  </a:lnTo>
                  <a:lnTo>
                    <a:pt x="114" y="7331"/>
                  </a:lnTo>
                  <a:lnTo>
                    <a:pt x="1741" y="7737"/>
                  </a:lnTo>
                  <a:lnTo>
                    <a:pt x="2943" y="6935"/>
                  </a:lnTo>
                  <a:lnTo>
                    <a:pt x="3449" y="7696"/>
                  </a:lnTo>
                  <a:lnTo>
                    <a:pt x="1911" y="8723"/>
                  </a:lnTo>
                  <a:lnTo>
                    <a:pt x="1" y="8244"/>
                  </a:lnTo>
                  <a:lnTo>
                    <a:pt x="1" y="11887"/>
                  </a:lnTo>
                  <a:lnTo>
                    <a:pt x="10028" y="11887"/>
                  </a:lnTo>
                  <a:lnTo>
                    <a:pt x="10028" y="9048"/>
                  </a:lnTo>
                  <a:lnTo>
                    <a:pt x="8075" y="9537"/>
                  </a:lnTo>
                  <a:lnTo>
                    <a:pt x="7628" y="10432"/>
                  </a:lnTo>
                  <a:lnTo>
                    <a:pt x="6080" y="10949"/>
                  </a:lnTo>
                  <a:lnTo>
                    <a:pt x="5790" y="10082"/>
                  </a:lnTo>
                  <a:lnTo>
                    <a:pt x="6980" y="9685"/>
                  </a:lnTo>
                  <a:lnTo>
                    <a:pt x="7445" y="8752"/>
                  </a:lnTo>
                  <a:lnTo>
                    <a:pt x="10028" y="8106"/>
                  </a:lnTo>
                  <a:lnTo>
                    <a:pt x="10028" y="7134"/>
                  </a:lnTo>
                  <a:lnTo>
                    <a:pt x="7792" y="6014"/>
                  </a:lnTo>
                  <a:lnTo>
                    <a:pt x="6644" y="6781"/>
                  </a:lnTo>
                  <a:lnTo>
                    <a:pt x="6138" y="6021"/>
                  </a:lnTo>
                  <a:lnTo>
                    <a:pt x="7726" y="4959"/>
                  </a:lnTo>
                  <a:lnTo>
                    <a:pt x="10028" y="6112"/>
                  </a:lnTo>
                  <a:lnTo>
                    <a:pt x="10028" y="3881"/>
                  </a:lnTo>
                  <a:lnTo>
                    <a:pt x="9026" y="3162"/>
                  </a:lnTo>
                  <a:lnTo>
                    <a:pt x="10028" y="2541"/>
                  </a:lnTo>
                  <a:lnTo>
                    <a:pt x="100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120"/>
          <p:cNvGrpSpPr/>
          <p:nvPr/>
        </p:nvGrpSpPr>
        <p:grpSpPr>
          <a:xfrm>
            <a:off x="2967333" y="1923821"/>
            <a:ext cx="339567" cy="410910"/>
            <a:chOff x="2291925" y="1985975"/>
            <a:chExt cx="320800" cy="388200"/>
          </a:xfrm>
        </p:grpSpPr>
        <p:sp>
          <p:nvSpPr>
            <p:cNvPr id="10360" name="Google Shape;10360;p120"/>
            <p:cNvSpPr/>
            <p:nvPr/>
          </p:nvSpPr>
          <p:spPr>
            <a:xfrm>
              <a:off x="2291925" y="2305375"/>
              <a:ext cx="320800" cy="68800"/>
            </a:xfrm>
            <a:custGeom>
              <a:rect b="b" l="l" r="r" t="t"/>
              <a:pathLst>
                <a:path extrusionOk="0" h="2752" w="12832">
                  <a:moveTo>
                    <a:pt x="1375" y="1"/>
                  </a:moveTo>
                  <a:cubicBezTo>
                    <a:pt x="617" y="1"/>
                    <a:pt x="0" y="618"/>
                    <a:pt x="0" y="1376"/>
                  </a:cubicBezTo>
                  <a:cubicBezTo>
                    <a:pt x="0" y="2134"/>
                    <a:pt x="617" y="2751"/>
                    <a:pt x="1375" y="2751"/>
                  </a:cubicBezTo>
                  <a:lnTo>
                    <a:pt x="12832" y="2751"/>
                  </a:lnTo>
                  <a:lnTo>
                    <a:pt x="12832" y="1861"/>
                  </a:lnTo>
                  <a:lnTo>
                    <a:pt x="11902" y="1861"/>
                  </a:lnTo>
                  <a:lnTo>
                    <a:pt x="11902" y="931"/>
                  </a:lnTo>
                  <a:lnTo>
                    <a:pt x="12832" y="931"/>
                  </a:lnTo>
                  <a:lnTo>
                    <a:pt x="128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120"/>
            <p:cNvSpPr/>
            <p:nvPr/>
          </p:nvSpPr>
          <p:spPr>
            <a:xfrm>
              <a:off x="2424675" y="2123450"/>
              <a:ext cx="125375" cy="102775"/>
            </a:xfrm>
            <a:custGeom>
              <a:rect b="b" l="l" r="r" t="t"/>
              <a:pathLst>
                <a:path extrusionOk="0" h="4111" w="5015">
                  <a:moveTo>
                    <a:pt x="1821" y="891"/>
                  </a:moveTo>
                  <a:lnTo>
                    <a:pt x="1821" y="1821"/>
                  </a:lnTo>
                  <a:lnTo>
                    <a:pt x="891" y="1821"/>
                  </a:lnTo>
                  <a:lnTo>
                    <a:pt x="891" y="891"/>
                  </a:lnTo>
                  <a:close/>
                  <a:moveTo>
                    <a:pt x="4084" y="891"/>
                  </a:moveTo>
                  <a:lnTo>
                    <a:pt x="4084" y="1821"/>
                  </a:lnTo>
                  <a:lnTo>
                    <a:pt x="3154" y="1821"/>
                  </a:lnTo>
                  <a:lnTo>
                    <a:pt x="3154" y="891"/>
                  </a:lnTo>
                  <a:close/>
                  <a:moveTo>
                    <a:pt x="0" y="0"/>
                  </a:moveTo>
                  <a:lnTo>
                    <a:pt x="0" y="1598"/>
                  </a:lnTo>
                  <a:cubicBezTo>
                    <a:pt x="0" y="2984"/>
                    <a:pt x="1125" y="4110"/>
                    <a:pt x="2508" y="4110"/>
                  </a:cubicBezTo>
                  <a:cubicBezTo>
                    <a:pt x="3889" y="4110"/>
                    <a:pt x="5014" y="2984"/>
                    <a:pt x="5014" y="1598"/>
                  </a:cubicBezTo>
                  <a:lnTo>
                    <a:pt x="50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120"/>
            <p:cNvSpPr/>
            <p:nvPr/>
          </p:nvSpPr>
          <p:spPr>
            <a:xfrm>
              <a:off x="2293275" y="2191175"/>
              <a:ext cx="45525" cy="102425"/>
            </a:xfrm>
            <a:custGeom>
              <a:rect b="b" l="l" r="r" t="t"/>
              <a:pathLst>
                <a:path extrusionOk="0" h="4097" w="1821">
                  <a:moveTo>
                    <a:pt x="0" y="0"/>
                  </a:moveTo>
                  <a:lnTo>
                    <a:pt x="0" y="4096"/>
                  </a:lnTo>
                  <a:cubicBezTo>
                    <a:pt x="381" y="3809"/>
                    <a:pt x="853" y="3639"/>
                    <a:pt x="1364" y="3639"/>
                  </a:cubicBezTo>
                  <a:lnTo>
                    <a:pt x="1820" y="3639"/>
                  </a:lnTo>
                  <a:lnTo>
                    <a:pt x="1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120"/>
            <p:cNvSpPr/>
            <p:nvPr/>
          </p:nvSpPr>
          <p:spPr>
            <a:xfrm>
              <a:off x="2293275" y="1987600"/>
              <a:ext cx="45525" cy="135875"/>
            </a:xfrm>
            <a:custGeom>
              <a:rect b="b" l="l" r="r" t="t"/>
              <a:pathLst>
                <a:path extrusionOk="0" h="5435" w="1821">
                  <a:moveTo>
                    <a:pt x="1820" y="0"/>
                  </a:moveTo>
                  <a:cubicBezTo>
                    <a:pt x="783" y="213"/>
                    <a:pt x="0" y="1136"/>
                    <a:pt x="0" y="2238"/>
                  </a:cubicBezTo>
                  <a:lnTo>
                    <a:pt x="0" y="5434"/>
                  </a:lnTo>
                  <a:lnTo>
                    <a:pt x="1820" y="5434"/>
                  </a:lnTo>
                  <a:lnTo>
                    <a:pt x="1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120"/>
            <p:cNvSpPr/>
            <p:nvPr/>
          </p:nvSpPr>
          <p:spPr>
            <a:xfrm>
              <a:off x="2293275" y="2145700"/>
              <a:ext cx="45525" cy="23275"/>
            </a:xfrm>
            <a:custGeom>
              <a:rect b="b" l="l" r="r" t="t"/>
              <a:pathLst>
                <a:path extrusionOk="0" h="931" w="1821">
                  <a:moveTo>
                    <a:pt x="0" y="1"/>
                  </a:moveTo>
                  <a:lnTo>
                    <a:pt x="0" y="931"/>
                  </a:lnTo>
                  <a:lnTo>
                    <a:pt x="1820" y="931"/>
                  </a:lnTo>
                  <a:lnTo>
                    <a:pt x="1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120"/>
            <p:cNvSpPr/>
            <p:nvPr/>
          </p:nvSpPr>
          <p:spPr>
            <a:xfrm>
              <a:off x="2362025" y="1985975"/>
              <a:ext cx="250700" cy="297225"/>
            </a:xfrm>
            <a:custGeom>
              <a:rect b="b" l="l" r="r" t="t"/>
              <a:pathLst>
                <a:path extrusionOk="0" h="11889" w="10028">
                  <a:moveTo>
                    <a:pt x="3842" y="2749"/>
                  </a:moveTo>
                  <a:lnTo>
                    <a:pt x="3842" y="3679"/>
                  </a:lnTo>
                  <a:lnTo>
                    <a:pt x="1576" y="3679"/>
                  </a:lnTo>
                  <a:lnTo>
                    <a:pt x="1576" y="2749"/>
                  </a:lnTo>
                  <a:close/>
                  <a:moveTo>
                    <a:pt x="8410" y="4569"/>
                  </a:moveTo>
                  <a:lnTo>
                    <a:pt x="8410" y="7082"/>
                  </a:lnTo>
                  <a:cubicBezTo>
                    <a:pt x="8316" y="9353"/>
                    <a:pt x="6655" y="10489"/>
                    <a:pt x="4994" y="10489"/>
                  </a:cubicBezTo>
                  <a:cubicBezTo>
                    <a:pt x="3332" y="10489"/>
                    <a:pt x="1670" y="9353"/>
                    <a:pt x="1576" y="7082"/>
                  </a:cubicBezTo>
                  <a:lnTo>
                    <a:pt x="1576" y="4569"/>
                  </a:lnTo>
                  <a:close/>
                  <a:moveTo>
                    <a:pt x="0" y="1"/>
                  </a:moveTo>
                  <a:lnTo>
                    <a:pt x="0" y="11888"/>
                  </a:lnTo>
                  <a:lnTo>
                    <a:pt x="10028" y="11888"/>
                  </a:lnTo>
                  <a:lnTo>
                    <a:pt x="100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120"/>
          <p:cNvGrpSpPr/>
          <p:nvPr/>
        </p:nvGrpSpPr>
        <p:grpSpPr>
          <a:xfrm>
            <a:off x="2723990" y="3279575"/>
            <a:ext cx="290003" cy="410883"/>
            <a:chOff x="1626925" y="3266800"/>
            <a:chExt cx="273975" cy="388175"/>
          </a:xfrm>
        </p:grpSpPr>
        <p:sp>
          <p:nvSpPr>
            <p:cNvPr id="10367" name="Google Shape;10367;p120"/>
            <p:cNvSpPr/>
            <p:nvPr/>
          </p:nvSpPr>
          <p:spPr>
            <a:xfrm>
              <a:off x="1626925" y="3266800"/>
              <a:ext cx="79925" cy="45525"/>
            </a:xfrm>
            <a:custGeom>
              <a:rect b="b" l="l" r="r" t="t"/>
              <a:pathLst>
                <a:path extrusionOk="0" h="1821" w="3197">
                  <a:moveTo>
                    <a:pt x="1" y="0"/>
                  </a:moveTo>
                  <a:lnTo>
                    <a:pt x="1" y="1820"/>
                  </a:lnTo>
                  <a:lnTo>
                    <a:pt x="3196" y="182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120"/>
            <p:cNvSpPr/>
            <p:nvPr/>
          </p:nvSpPr>
          <p:spPr>
            <a:xfrm>
              <a:off x="1626925" y="3563975"/>
              <a:ext cx="79925" cy="91000"/>
            </a:xfrm>
            <a:custGeom>
              <a:rect b="b" l="l" r="r" t="t"/>
              <a:pathLst>
                <a:path extrusionOk="0" h="3640" w="3197">
                  <a:moveTo>
                    <a:pt x="2306" y="891"/>
                  </a:moveTo>
                  <a:lnTo>
                    <a:pt x="2306" y="1821"/>
                  </a:lnTo>
                  <a:lnTo>
                    <a:pt x="1376" y="1821"/>
                  </a:lnTo>
                  <a:lnTo>
                    <a:pt x="1376" y="891"/>
                  </a:lnTo>
                  <a:close/>
                  <a:moveTo>
                    <a:pt x="1" y="1"/>
                  </a:moveTo>
                  <a:lnTo>
                    <a:pt x="1" y="3639"/>
                  </a:lnTo>
                  <a:lnTo>
                    <a:pt x="3196" y="3639"/>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120"/>
            <p:cNvSpPr/>
            <p:nvPr/>
          </p:nvSpPr>
          <p:spPr>
            <a:xfrm>
              <a:off x="1626925" y="3517475"/>
              <a:ext cx="79925" cy="23275"/>
            </a:xfrm>
            <a:custGeom>
              <a:rect b="b" l="l" r="r" t="t"/>
              <a:pathLst>
                <a:path extrusionOk="0" h="931" w="3197">
                  <a:moveTo>
                    <a:pt x="1" y="1"/>
                  </a:moveTo>
                  <a:lnTo>
                    <a:pt x="1" y="931"/>
                  </a:lnTo>
                  <a:lnTo>
                    <a:pt x="3196" y="931"/>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120"/>
            <p:cNvSpPr/>
            <p:nvPr/>
          </p:nvSpPr>
          <p:spPr>
            <a:xfrm>
              <a:off x="1626925" y="3335550"/>
              <a:ext cx="79925" cy="159750"/>
            </a:xfrm>
            <a:custGeom>
              <a:rect b="b" l="l" r="r" t="t"/>
              <a:pathLst>
                <a:path extrusionOk="0" h="6390" w="3197">
                  <a:moveTo>
                    <a:pt x="1" y="0"/>
                  </a:moveTo>
                  <a:lnTo>
                    <a:pt x="1" y="6389"/>
                  </a:lnTo>
                  <a:lnTo>
                    <a:pt x="3196" y="6389"/>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120"/>
            <p:cNvSpPr/>
            <p:nvPr/>
          </p:nvSpPr>
          <p:spPr>
            <a:xfrm>
              <a:off x="1730075" y="3609475"/>
              <a:ext cx="68725" cy="45500"/>
            </a:xfrm>
            <a:custGeom>
              <a:rect b="b" l="l" r="r" t="t"/>
              <a:pathLst>
                <a:path extrusionOk="0" h="1820" w="2749">
                  <a:moveTo>
                    <a:pt x="0" y="1"/>
                  </a:moveTo>
                  <a:lnTo>
                    <a:pt x="0" y="1819"/>
                  </a:lnTo>
                  <a:lnTo>
                    <a:pt x="2749" y="1819"/>
                  </a:lnTo>
                  <a:lnTo>
                    <a:pt x="27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120"/>
            <p:cNvSpPr/>
            <p:nvPr/>
          </p:nvSpPr>
          <p:spPr>
            <a:xfrm>
              <a:off x="1730075" y="3357800"/>
              <a:ext cx="68725" cy="45475"/>
            </a:xfrm>
            <a:custGeom>
              <a:rect b="b" l="l" r="r" t="t"/>
              <a:pathLst>
                <a:path extrusionOk="0" h="1819" w="2749">
                  <a:moveTo>
                    <a:pt x="0" y="0"/>
                  </a:moveTo>
                  <a:lnTo>
                    <a:pt x="0" y="1819"/>
                  </a:lnTo>
                  <a:lnTo>
                    <a:pt x="2749" y="1819"/>
                  </a:lnTo>
                  <a:lnTo>
                    <a:pt x="27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120"/>
            <p:cNvSpPr/>
            <p:nvPr/>
          </p:nvSpPr>
          <p:spPr>
            <a:xfrm>
              <a:off x="1730075" y="3472025"/>
              <a:ext cx="68725" cy="114225"/>
            </a:xfrm>
            <a:custGeom>
              <a:rect b="b" l="l" r="r" t="t"/>
              <a:pathLst>
                <a:path extrusionOk="0" h="4569" w="2749">
                  <a:moveTo>
                    <a:pt x="1819" y="930"/>
                  </a:moveTo>
                  <a:lnTo>
                    <a:pt x="1819" y="1860"/>
                  </a:lnTo>
                  <a:lnTo>
                    <a:pt x="889" y="1860"/>
                  </a:lnTo>
                  <a:lnTo>
                    <a:pt x="889" y="930"/>
                  </a:lnTo>
                  <a:close/>
                  <a:moveTo>
                    <a:pt x="1819" y="2749"/>
                  </a:moveTo>
                  <a:lnTo>
                    <a:pt x="1819" y="3679"/>
                  </a:lnTo>
                  <a:lnTo>
                    <a:pt x="889" y="3679"/>
                  </a:lnTo>
                  <a:lnTo>
                    <a:pt x="889" y="2749"/>
                  </a:lnTo>
                  <a:close/>
                  <a:moveTo>
                    <a:pt x="0" y="0"/>
                  </a:moveTo>
                  <a:lnTo>
                    <a:pt x="0" y="4569"/>
                  </a:lnTo>
                  <a:lnTo>
                    <a:pt x="2749" y="4569"/>
                  </a:lnTo>
                  <a:lnTo>
                    <a:pt x="27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120"/>
            <p:cNvSpPr/>
            <p:nvPr/>
          </p:nvSpPr>
          <p:spPr>
            <a:xfrm>
              <a:off x="1730075" y="3426500"/>
              <a:ext cx="68725" cy="23275"/>
            </a:xfrm>
            <a:custGeom>
              <a:rect b="b" l="l" r="r" t="t"/>
              <a:pathLst>
                <a:path extrusionOk="0" h="931" w="2749">
                  <a:moveTo>
                    <a:pt x="0" y="1"/>
                  </a:moveTo>
                  <a:lnTo>
                    <a:pt x="0" y="931"/>
                  </a:lnTo>
                  <a:lnTo>
                    <a:pt x="2749" y="931"/>
                  </a:lnTo>
                  <a:lnTo>
                    <a:pt x="27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120"/>
            <p:cNvSpPr/>
            <p:nvPr/>
          </p:nvSpPr>
          <p:spPr>
            <a:xfrm>
              <a:off x="1821050" y="3530725"/>
              <a:ext cx="79850" cy="124250"/>
            </a:xfrm>
            <a:custGeom>
              <a:rect b="b" l="l" r="r" t="t"/>
              <a:pathLst>
                <a:path extrusionOk="0" h="4970" w="3194">
                  <a:moveTo>
                    <a:pt x="1820" y="2221"/>
                  </a:moveTo>
                  <a:lnTo>
                    <a:pt x="1820" y="3151"/>
                  </a:lnTo>
                  <a:lnTo>
                    <a:pt x="890" y="3151"/>
                  </a:lnTo>
                  <a:lnTo>
                    <a:pt x="890" y="2221"/>
                  </a:lnTo>
                  <a:close/>
                  <a:moveTo>
                    <a:pt x="3194" y="0"/>
                  </a:moveTo>
                  <a:lnTo>
                    <a:pt x="0" y="1599"/>
                  </a:lnTo>
                  <a:lnTo>
                    <a:pt x="0" y="4969"/>
                  </a:lnTo>
                  <a:lnTo>
                    <a:pt x="3194" y="4969"/>
                  </a:lnTo>
                  <a:lnTo>
                    <a:pt x="3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120"/>
            <p:cNvSpPr/>
            <p:nvPr/>
          </p:nvSpPr>
          <p:spPr>
            <a:xfrm>
              <a:off x="1821050" y="3473675"/>
              <a:ext cx="79850" cy="71500"/>
            </a:xfrm>
            <a:custGeom>
              <a:rect b="b" l="l" r="r" t="t"/>
              <a:pathLst>
                <a:path extrusionOk="0" h="2860" w="3194">
                  <a:moveTo>
                    <a:pt x="3194" y="0"/>
                  </a:moveTo>
                  <a:lnTo>
                    <a:pt x="0" y="1598"/>
                  </a:lnTo>
                  <a:lnTo>
                    <a:pt x="0" y="2859"/>
                  </a:lnTo>
                  <a:lnTo>
                    <a:pt x="2990" y="1364"/>
                  </a:lnTo>
                  <a:lnTo>
                    <a:pt x="3194" y="1254"/>
                  </a:lnTo>
                  <a:lnTo>
                    <a:pt x="3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120"/>
            <p:cNvSpPr/>
            <p:nvPr/>
          </p:nvSpPr>
          <p:spPr>
            <a:xfrm>
              <a:off x="1821050" y="3335550"/>
              <a:ext cx="79850" cy="152800"/>
            </a:xfrm>
            <a:custGeom>
              <a:rect b="b" l="l" r="r" t="t"/>
              <a:pathLst>
                <a:path extrusionOk="0" h="6112" w="3194">
                  <a:moveTo>
                    <a:pt x="1820" y="889"/>
                  </a:moveTo>
                  <a:lnTo>
                    <a:pt x="1820" y="1819"/>
                  </a:lnTo>
                  <a:lnTo>
                    <a:pt x="890" y="1819"/>
                  </a:lnTo>
                  <a:lnTo>
                    <a:pt x="890" y="889"/>
                  </a:lnTo>
                  <a:close/>
                  <a:moveTo>
                    <a:pt x="1820" y="2709"/>
                  </a:moveTo>
                  <a:lnTo>
                    <a:pt x="1820" y="3639"/>
                  </a:lnTo>
                  <a:lnTo>
                    <a:pt x="890" y="3639"/>
                  </a:lnTo>
                  <a:lnTo>
                    <a:pt x="890" y="2709"/>
                  </a:lnTo>
                  <a:close/>
                  <a:moveTo>
                    <a:pt x="0" y="0"/>
                  </a:moveTo>
                  <a:lnTo>
                    <a:pt x="0" y="6111"/>
                  </a:lnTo>
                  <a:lnTo>
                    <a:pt x="2990" y="4615"/>
                  </a:lnTo>
                  <a:lnTo>
                    <a:pt x="3194" y="4509"/>
                  </a:lnTo>
                  <a:lnTo>
                    <a:pt x="3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120"/>
            <p:cNvSpPr/>
            <p:nvPr/>
          </p:nvSpPr>
          <p:spPr>
            <a:xfrm>
              <a:off x="1821050" y="3266800"/>
              <a:ext cx="79850" cy="45525"/>
            </a:xfrm>
            <a:custGeom>
              <a:rect b="b" l="l" r="r" t="t"/>
              <a:pathLst>
                <a:path extrusionOk="0" h="1821" w="3194">
                  <a:moveTo>
                    <a:pt x="0" y="0"/>
                  </a:moveTo>
                  <a:lnTo>
                    <a:pt x="0" y="1820"/>
                  </a:lnTo>
                  <a:lnTo>
                    <a:pt x="3194" y="1820"/>
                  </a:lnTo>
                  <a:lnTo>
                    <a:pt x="3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120"/>
          <p:cNvGrpSpPr/>
          <p:nvPr/>
        </p:nvGrpSpPr>
        <p:grpSpPr>
          <a:xfrm>
            <a:off x="2699248" y="2594450"/>
            <a:ext cx="339549" cy="410861"/>
            <a:chOff x="2755171" y="2393561"/>
            <a:chExt cx="329404" cy="398585"/>
          </a:xfrm>
        </p:grpSpPr>
        <p:sp>
          <p:nvSpPr>
            <p:cNvPr id="10380" name="Google Shape;10380;p120"/>
            <p:cNvSpPr/>
            <p:nvPr/>
          </p:nvSpPr>
          <p:spPr>
            <a:xfrm>
              <a:off x="2755171" y="2721572"/>
              <a:ext cx="329404" cy="70574"/>
            </a:xfrm>
            <a:custGeom>
              <a:rect b="b" l="l" r="r" t="t"/>
              <a:pathLst>
                <a:path extrusionOk="0" h="2749" w="12831">
                  <a:moveTo>
                    <a:pt x="1376" y="0"/>
                  </a:moveTo>
                  <a:cubicBezTo>
                    <a:pt x="618" y="0"/>
                    <a:pt x="1" y="617"/>
                    <a:pt x="1" y="1375"/>
                  </a:cubicBezTo>
                  <a:cubicBezTo>
                    <a:pt x="1" y="2133"/>
                    <a:pt x="618" y="2749"/>
                    <a:pt x="1376" y="2749"/>
                  </a:cubicBezTo>
                  <a:lnTo>
                    <a:pt x="12831" y="2749"/>
                  </a:lnTo>
                  <a:lnTo>
                    <a:pt x="12831" y="1860"/>
                  </a:lnTo>
                  <a:lnTo>
                    <a:pt x="11901" y="1860"/>
                  </a:lnTo>
                  <a:lnTo>
                    <a:pt x="11901" y="930"/>
                  </a:lnTo>
                  <a:lnTo>
                    <a:pt x="12831" y="930"/>
                  </a:lnTo>
                  <a:lnTo>
                    <a:pt x="128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120"/>
            <p:cNvSpPr/>
            <p:nvPr/>
          </p:nvSpPr>
          <p:spPr>
            <a:xfrm>
              <a:off x="2756557" y="2604277"/>
              <a:ext cx="46750" cy="105129"/>
            </a:xfrm>
            <a:custGeom>
              <a:rect b="b" l="l" r="r" t="t"/>
              <a:pathLst>
                <a:path extrusionOk="0" h="4095" w="1821">
                  <a:moveTo>
                    <a:pt x="1" y="0"/>
                  </a:moveTo>
                  <a:lnTo>
                    <a:pt x="1" y="4095"/>
                  </a:lnTo>
                  <a:cubicBezTo>
                    <a:pt x="381" y="3809"/>
                    <a:pt x="854" y="3639"/>
                    <a:pt x="1365" y="3639"/>
                  </a:cubicBezTo>
                  <a:lnTo>
                    <a:pt x="1821" y="3639"/>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120"/>
            <p:cNvSpPr/>
            <p:nvPr/>
          </p:nvSpPr>
          <p:spPr>
            <a:xfrm>
              <a:off x="2756557" y="2395230"/>
              <a:ext cx="46750" cy="139530"/>
            </a:xfrm>
            <a:custGeom>
              <a:rect b="b" l="l" r="r" t="t"/>
              <a:pathLst>
                <a:path extrusionOk="0" h="5435" w="1821">
                  <a:moveTo>
                    <a:pt x="1821" y="0"/>
                  </a:moveTo>
                  <a:cubicBezTo>
                    <a:pt x="783" y="212"/>
                    <a:pt x="1" y="1134"/>
                    <a:pt x="1" y="2238"/>
                  </a:cubicBezTo>
                  <a:lnTo>
                    <a:pt x="1" y="5435"/>
                  </a:lnTo>
                  <a:lnTo>
                    <a:pt x="1821" y="5435"/>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120"/>
            <p:cNvSpPr/>
            <p:nvPr/>
          </p:nvSpPr>
          <p:spPr>
            <a:xfrm>
              <a:off x="2756557" y="2557554"/>
              <a:ext cx="46750" cy="23901"/>
            </a:xfrm>
            <a:custGeom>
              <a:rect b="b" l="l" r="r" t="t"/>
              <a:pathLst>
                <a:path extrusionOk="0" h="931" w="1821">
                  <a:moveTo>
                    <a:pt x="1" y="0"/>
                  </a:moveTo>
                  <a:lnTo>
                    <a:pt x="1" y="930"/>
                  </a:lnTo>
                  <a:lnTo>
                    <a:pt x="1821" y="930"/>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120"/>
            <p:cNvSpPr/>
            <p:nvPr/>
          </p:nvSpPr>
          <p:spPr>
            <a:xfrm>
              <a:off x="2973050" y="2545976"/>
              <a:ext cx="23465" cy="23388"/>
            </a:xfrm>
            <a:custGeom>
              <a:rect b="b" l="l" r="r" t="t"/>
              <a:pathLst>
                <a:path extrusionOk="0" h="911" w="914">
                  <a:moveTo>
                    <a:pt x="458" y="0"/>
                  </a:moveTo>
                  <a:cubicBezTo>
                    <a:pt x="205" y="0"/>
                    <a:pt x="1" y="204"/>
                    <a:pt x="1" y="456"/>
                  </a:cubicBezTo>
                  <a:cubicBezTo>
                    <a:pt x="13" y="759"/>
                    <a:pt x="235" y="910"/>
                    <a:pt x="457" y="910"/>
                  </a:cubicBezTo>
                  <a:cubicBezTo>
                    <a:pt x="679" y="910"/>
                    <a:pt x="902" y="759"/>
                    <a:pt x="914" y="456"/>
                  </a:cubicBezTo>
                  <a:cubicBezTo>
                    <a:pt x="914" y="204"/>
                    <a:pt x="710"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120"/>
            <p:cNvSpPr/>
            <p:nvPr/>
          </p:nvSpPr>
          <p:spPr>
            <a:xfrm>
              <a:off x="2914440" y="2628024"/>
              <a:ext cx="23465" cy="23413"/>
            </a:xfrm>
            <a:custGeom>
              <a:rect b="b" l="l" r="r" t="t"/>
              <a:pathLst>
                <a:path extrusionOk="0" h="912" w="914">
                  <a:moveTo>
                    <a:pt x="457" y="1"/>
                  </a:moveTo>
                  <a:cubicBezTo>
                    <a:pt x="206" y="1"/>
                    <a:pt x="0" y="205"/>
                    <a:pt x="0" y="457"/>
                  </a:cubicBezTo>
                  <a:cubicBezTo>
                    <a:pt x="13" y="760"/>
                    <a:pt x="235" y="911"/>
                    <a:pt x="457" y="911"/>
                  </a:cubicBezTo>
                  <a:cubicBezTo>
                    <a:pt x="679" y="911"/>
                    <a:pt x="901" y="760"/>
                    <a:pt x="913" y="457"/>
                  </a:cubicBezTo>
                  <a:cubicBezTo>
                    <a:pt x="913" y="205"/>
                    <a:pt x="709"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120"/>
            <p:cNvSpPr/>
            <p:nvPr/>
          </p:nvSpPr>
          <p:spPr>
            <a:xfrm>
              <a:off x="2827156" y="2393561"/>
              <a:ext cx="257418" cy="305195"/>
            </a:xfrm>
            <a:custGeom>
              <a:rect b="b" l="l" r="r" t="t"/>
              <a:pathLst>
                <a:path extrusionOk="0" h="11888" w="10027">
                  <a:moveTo>
                    <a:pt x="3842" y="1819"/>
                  </a:moveTo>
                  <a:lnTo>
                    <a:pt x="3842" y="2750"/>
                  </a:lnTo>
                  <a:lnTo>
                    <a:pt x="1577" y="2750"/>
                  </a:lnTo>
                  <a:lnTo>
                    <a:pt x="1577" y="1819"/>
                  </a:lnTo>
                  <a:close/>
                  <a:moveTo>
                    <a:pt x="3842" y="3640"/>
                  </a:moveTo>
                  <a:lnTo>
                    <a:pt x="3842" y="4570"/>
                  </a:lnTo>
                  <a:lnTo>
                    <a:pt x="1577" y="4570"/>
                  </a:lnTo>
                  <a:lnTo>
                    <a:pt x="1577" y="3640"/>
                  </a:lnTo>
                  <a:close/>
                  <a:moveTo>
                    <a:pt x="6133" y="5019"/>
                  </a:moveTo>
                  <a:cubicBezTo>
                    <a:pt x="6669" y="5019"/>
                    <a:pt x="7206" y="5328"/>
                    <a:pt x="7421" y="5943"/>
                  </a:cubicBezTo>
                  <a:lnTo>
                    <a:pt x="8411" y="5943"/>
                  </a:lnTo>
                  <a:lnTo>
                    <a:pt x="8411" y="6873"/>
                  </a:lnTo>
                  <a:lnTo>
                    <a:pt x="7421" y="6873"/>
                  </a:lnTo>
                  <a:cubicBezTo>
                    <a:pt x="7205" y="7490"/>
                    <a:pt x="6669" y="7798"/>
                    <a:pt x="6133" y="7798"/>
                  </a:cubicBezTo>
                  <a:cubicBezTo>
                    <a:pt x="5596" y="7798"/>
                    <a:pt x="5059" y="7490"/>
                    <a:pt x="4844" y="6873"/>
                  </a:cubicBezTo>
                  <a:lnTo>
                    <a:pt x="1577" y="6873"/>
                  </a:lnTo>
                  <a:lnTo>
                    <a:pt x="1577" y="5943"/>
                  </a:lnTo>
                  <a:lnTo>
                    <a:pt x="4844" y="5943"/>
                  </a:lnTo>
                  <a:cubicBezTo>
                    <a:pt x="5060" y="5327"/>
                    <a:pt x="5596" y="5019"/>
                    <a:pt x="6133" y="5019"/>
                  </a:cubicBezTo>
                  <a:close/>
                  <a:moveTo>
                    <a:pt x="3855" y="8214"/>
                  </a:moveTo>
                  <a:cubicBezTo>
                    <a:pt x="4391" y="8214"/>
                    <a:pt x="4928" y="8522"/>
                    <a:pt x="5143" y="9138"/>
                  </a:cubicBezTo>
                  <a:lnTo>
                    <a:pt x="8411" y="9138"/>
                  </a:lnTo>
                  <a:lnTo>
                    <a:pt x="8411" y="10068"/>
                  </a:lnTo>
                  <a:lnTo>
                    <a:pt x="5143" y="10068"/>
                  </a:lnTo>
                  <a:cubicBezTo>
                    <a:pt x="4928" y="10685"/>
                    <a:pt x="4391" y="10993"/>
                    <a:pt x="3855" y="10993"/>
                  </a:cubicBezTo>
                  <a:cubicBezTo>
                    <a:pt x="3318" y="10993"/>
                    <a:pt x="2782" y="10685"/>
                    <a:pt x="2567" y="10068"/>
                  </a:cubicBezTo>
                  <a:lnTo>
                    <a:pt x="1577" y="10068"/>
                  </a:lnTo>
                  <a:lnTo>
                    <a:pt x="1577" y="9138"/>
                  </a:lnTo>
                  <a:lnTo>
                    <a:pt x="2567" y="9138"/>
                  </a:lnTo>
                  <a:cubicBezTo>
                    <a:pt x="2782" y="8522"/>
                    <a:pt x="3319" y="8214"/>
                    <a:pt x="3855" y="8214"/>
                  </a:cubicBezTo>
                  <a:close/>
                  <a:moveTo>
                    <a:pt x="1" y="1"/>
                  </a:moveTo>
                  <a:lnTo>
                    <a:pt x="1" y="11887"/>
                  </a:lnTo>
                  <a:lnTo>
                    <a:pt x="10027" y="11887"/>
                  </a:lnTo>
                  <a:lnTo>
                    <a:pt x="10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120"/>
          <p:cNvGrpSpPr/>
          <p:nvPr/>
        </p:nvGrpSpPr>
        <p:grpSpPr>
          <a:xfrm>
            <a:off x="2203017" y="1923821"/>
            <a:ext cx="410883" cy="410910"/>
            <a:chOff x="1569850" y="1985975"/>
            <a:chExt cx="388175" cy="388200"/>
          </a:xfrm>
        </p:grpSpPr>
        <p:sp>
          <p:nvSpPr>
            <p:cNvPr id="10388" name="Google Shape;10388;p120"/>
            <p:cNvSpPr/>
            <p:nvPr/>
          </p:nvSpPr>
          <p:spPr>
            <a:xfrm>
              <a:off x="1569850" y="2236675"/>
              <a:ext cx="388175" cy="137500"/>
            </a:xfrm>
            <a:custGeom>
              <a:rect b="b" l="l" r="r" t="t"/>
              <a:pathLst>
                <a:path extrusionOk="0" h="5500" w="15527">
                  <a:moveTo>
                    <a:pt x="4084" y="2304"/>
                  </a:moveTo>
                  <a:lnTo>
                    <a:pt x="4084" y="3234"/>
                  </a:lnTo>
                  <a:lnTo>
                    <a:pt x="1819" y="3234"/>
                  </a:lnTo>
                  <a:lnTo>
                    <a:pt x="1819" y="2304"/>
                  </a:lnTo>
                  <a:close/>
                  <a:moveTo>
                    <a:pt x="0" y="0"/>
                  </a:moveTo>
                  <a:lnTo>
                    <a:pt x="0" y="5499"/>
                  </a:lnTo>
                  <a:lnTo>
                    <a:pt x="15527" y="5499"/>
                  </a:lnTo>
                  <a:lnTo>
                    <a:pt x="15527" y="0"/>
                  </a:lnTo>
                  <a:lnTo>
                    <a:pt x="10028" y="0"/>
                  </a:lnTo>
                  <a:lnTo>
                    <a:pt x="9569" y="1375"/>
                  </a:lnTo>
                  <a:lnTo>
                    <a:pt x="5903" y="1375"/>
                  </a:lnTo>
                  <a:lnTo>
                    <a:pt x="54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120"/>
            <p:cNvSpPr/>
            <p:nvPr/>
          </p:nvSpPr>
          <p:spPr>
            <a:xfrm>
              <a:off x="1656625" y="1992875"/>
              <a:ext cx="61850" cy="61850"/>
            </a:xfrm>
            <a:custGeom>
              <a:rect b="b" l="l" r="r" t="t"/>
              <a:pathLst>
                <a:path extrusionOk="0" h="2474" w="2474">
                  <a:moveTo>
                    <a:pt x="2473" y="1"/>
                  </a:moveTo>
                  <a:lnTo>
                    <a:pt x="1" y="2473"/>
                  </a:lnTo>
                  <a:lnTo>
                    <a:pt x="2473" y="2473"/>
                  </a:lnTo>
                  <a:lnTo>
                    <a:pt x="2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120"/>
            <p:cNvSpPr/>
            <p:nvPr/>
          </p:nvSpPr>
          <p:spPr>
            <a:xfrm>
              <a:off x="1649700" y="1985975"/>
              <a:ext cx="228450" cy="262850"/>
            </a:xfrm>
            <a:custGeom>
              <a:rect b="b" l="l" r="r" t="t"/>
              <a:pathLst>
                <a:path extrusionOk="0" h="10514" w="9138">
                  <a:moveTo>
                    <a:pt x="7319" y="3194"/>
                  </a:moveTo>
                  <a:lnTo>
                    <a:pt x="7319" y="4124"/>
                  </a:lnTo>
                  <a:lnTo>
                    <a:pt x="4569" y="4124"/>
                  </a:lnTo>
                  <a:lnTo>
                    <a:pt x="4569" y="3194"/>
                  </a:lnTo>
                  <a:close/>
                  <a:moveTo>
                    <a:pt x="7319" y="5014"/>
                  </a:moveTo>
                  <a:lnTo>
                    <a:pt x="7319" y="5944"/>
                  </a:lnTo>
                  <a:lnTo>
                    <a:pt x="1820" y="5944"/>
                  </a:lnTo>
                  <a:lnTo>
                    <a:pt x="1820" y="5014"/>
                  </a:lnTo>
                  <a:close/>
                  <a:moveTo>
                    <a:pt x="7319" y="6833"/>
                  </a:moveTo>
                  <a:lnTo>
                    <a:pt x="7319" y="7763"/>
                  </a:lnTo>
                  <a:lnTo>
                    <a:pt x="1820" y="7763"/>
                  </a:lnTo>
                  <a:lnTo>
                    <a:pt x="1820" y="6833"/>
                  </a:lnTo>
                  <a:close/>
                  <a:moveTo>
                    <a:pt x="3639" y="1"/>
                  </a:moveTo>
                  <a:lnTo>
                    <a:pt x="3639" y="3639"/>
                  </a:lnTo>
                  <a:lnTo>
                    <a:pt x="0" y="3639"/>
                  </a:lnTo>
                  <a:lnTo>
                    <a:pt x="0" y="9138"/>
                  </a:lnTo>
                  <a:lnTo>
                    <a:pt x="2953" y="9138"/>
                  </a:lnTo>
                  <a:lnTo>
                    <a:pt x="3410" y="10513"/>
                  </a:lnTo>
                  <a:lnTo>
                    <a:pt x="5755" y="10513"/>
                  </a:lnTo>
                  <a:lnTo>
                    <a:pt x="6214" y="9138"/>
                  </a:lnTo>
                  <a:lnTo>
                    <a:pt x="9138" y="9138"/>
                  </a:lnTo>
                  <a:lnTo>
                    <a:pt x="91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120"/>
          <p:cNvGrpSpPr/>
          <p:nvPr/>
        </p:nvGrpSpPr>
        <p:grpSpPr>
          <a:xfrm>
            <a:off x="2005428" y="3279601"/>
            <a:ext cx="339567" cy="410857"/>
            <a:chOff x="948075" y="3266825"/>
            <a:chExt cx="320800" cy="388150"/>
          </a:xfrm>
        </p:grpSpPr>
        <p:sp>
          <p:nvSpPr>
            <p:cNvPr id="10392" name="Google Shape;10392;p120"/>
            <p:cNvSpPr/>
            <p:nvPr/>
          </p:nvSpPr>
          <p:spPr>
            <a:xfrm>
              <a:off x="948075" y="3586225"/>
              <a:ext cx="320800" cy="68750"/>
            </a:xfrm>
            <a:custGeom>
              <a:rect b="b" l="l" r="r" t="t"/>
              <a:pathLst>
                <a:path extrusionOk="0" h="2750" w="12832">
                  <a:moveTo>
                    <a:pt x="1375" y="1"/>
                  </a:moveTo>
                  <a:cubicBezTo>
                    <a:pt x="617" y="1"/>
                    <a:pt x="0" y="618"/>
                    <a:pt x="0" y="1374"/>
                  </a:cubicBezTo>
                  <a:cubicBezTo>
                    <a:pt x="0" y="2134"/>
                    <a:pt x="617" y="2749"/>
                    <a:pt x="1375" y="2749"/>
                  </a:cubicBezTo>
                  <a:lnTo>
                    <a:pt x="12832" y="2749"/>
                  </a:lnTo>
                  <a:lnTo>
                    <a:pt x="12832" y="1861"/>
                  </a:lnTo>
                  <a:lnTo>
                    <a:pt x="11900" y="1861"/>
                  </a:lnTo>
                  <a:lnTo>
                    <a:pt x="11900" y="931"/>
                  </a:lnTo>
                  <a:lnTo>
                    <a:pt x="12832" y="931"/>
                  </a:lnTo>
                  <a:lnTo>
                    <a:pt x="128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120"/>
            <p:cNvSpPr/>
            <p:nvPr/>
          </p:nvSpPr>
          <p:spPr>
            <a:xfrm>
              <a:off x="949400" y="3472025"/>
              <a:ext cx="45525" cy="102375"/>
            </a:xfrm>
            <a:custGeom>
              <a:rect b="b" l="l" r="r" t="t"/>
              <a:pathLst>
                <a:path extrusionOk="0" h="4095" w="1821">
                  <a:moveTo>
                    <a:pt x="1" y="0"/>
                  </a:moveTo>
                  <a:lnTo>
                    <a:pt x="1" y="4095"/>
                  </a:lnTo>
                  <a:cubicBezTo>
                    <a:pt x="381" y="3809"/>
                    <a:pt x="854" y="3639"/>
                    <a:pt x="1365" y="3639"/>
                  </a:cubicBezTo>
                  <a:lnTo>
                    <a:pt x="1821" y="3639"/>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120"/>
            <p:cNvSpPr/>
            <p:nvPr/>
          </p:nvSpPr>
          <p:spPr>
            <a:xfrm>
              <a:off x="949400" y="3268450"/>
              <a:ext cx="45525" cy="135825"/>
            </a:xfrm>
            <a:custGeom>
              <a:rect b="b" l="l" r="r" t="t"/>
              <a:pathLst>
                <a:path extrusionOk="0" h="5433" w="1821">
                  <a:moveTo>
                    <a:pt x="1821" y="0"/>
                  </a:moveTo>
                  <a:cubicBezTo>
                    <a:pt x="783" y="212"/>
                    <a:pt x="1" y="1134"/>
                    <a:pt x="1" y="2238"/>
                  </a:cubicBezTo>
                  <a:lnTo>
                    <a:pt x="1" y="5433"/>
                  </a:lnTo>
                  <a:lnTo>
                    <a:pt x="1821" y="5433"/>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120"/>
            <p:cNvSpPr/>
            <p:nvPr/>
          </p:nvSpPr>
          <p:spPr>
            <a:xfrm>
              <a:off x="949400" y="3426500"/>
              <a:ext cx="45525" cy="23275"/>
            </a:xfrm>
            <a:custGeom>
              <a:rect b="b" l="l" r="r" t="t"/>
              <a:pathLst>
                <a:path extrusionOk="0" h="931" w="1821">
                  <a:moveTo>
                    <a:pt x="1" y="1"/>
                  </a:moveTo>
                  <a:lnTo>
                    <a:pt x="1" y="931"/>
                  </a:lnTo>
                  <a:lnTo>
                    <a:pt x="1821" y="931"/>
                  </a:lnTo>
                  <a:lnTo>
                    <a:pt x="18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120"/>
            <p:cNvSpPr/>
            <p:nvPr/>
          </p:nvSpPr>
          <p:spPr>
            <a:xfrm>
              <a:off x="1018150" y="3266825"/>
              <a:ext cx="250700" cy="297175"/>
            </a:xfrm>
            <a:custGeom>
              <a:rect b="b" l="l" r="r" t="t"/>
              <a:pathLst>
                <a:path extrusionOk="0" h="11887" w="10028">
                  <a:moveTo>
                    <a:pt x="3842" y="1819"/>
                  </a:moveTo>
                  <a:lnTo>
                    <a:pt x="3842" y="2749"/>
                  </a:lnTo>
                  <a:lnTo>
                    <a:pt x="1577" y="2749"/>
                  </a:lnTo>
                  <a:lnTo>
                    <a:pt x="1577" y="1819"/>
                  </a:lnTo>
                  <a:close/>
                  <a:moveTo>
                    <a:pt x="3842" y="3639"/>
                  </a:moveTo>
                  <a:lnTo>
                    <a:pt x="3842" y="4569"/>
                  </a:lnTo>
                  <a:lnTo>
                    <a:pt x="1577" y="4569"/>
                  </a:lnTo>
                  <a:lnTo>
                    <a:pt x="1577" y="3639"/>
                  </a:lnTo>
                  <a:close/>
                  <a:moveTo>
                    <a:pt x="3397" y="5458"/>
                  </a:moveTo>
                  <a:lnTo>
                    <a:pt x="3397" y="6388"/>
                  </a:lnTo>
                  <a:lnTo>
                    <a:pt x="2467" y="6388"/>
                  </a:lnTo>
                  <a:lnTo>
                    <a:pt x="2467" y="7318"/>
                  </a:lnTo>
                  <a:lnTo>
                    <a:pt x="1577" y="7318"/>
                  </a:lnTo>
                  <a:lnTo>
                    <a:pt x="1577" y="5459"/>
                  </a:lnTo>
                  <a:lnTo>
                    <a:pt x="1577" y="5458"/>
                  </a:lnTo>
                  <a:close/>
                  <a:moveTo>
                    <a:pt x="8411" y="5499"/>
                  </a:moveTo>
                  <a:lnTo>
                    <a:pt x="8411" y="7318"/>
                  </a:lnTo>
                  <a:lnTo>
                    <a:pt x="7521" y="7318"/>
                  </a:lnTo>
                  <a:lnTo>
                    <a:pt x="7521" y="6388"/>
                  </a:lnTo>
                  <a:lnTo>
                    <a:pt x="6591" y="6388"/>
                  </a:lnTo>
                  <a:lnTo>
                    <a:pt x="6591" y="5499"/>
                  </a:lnTo>
                  <a:close/>
                  <a:moveTo>
                    <a:pt x="4327" y="7318"/>
                  </a:moveTo>
                  <a:lnTo>
                    <a:pt x="4327" y="9138"/>
                  </a:lnTo>
                  <a:lnTo>
                    <a:pt x="3397" y="9138"/>
                  </a:lnTo>
                  <a:lnTo>
                    <a:pt x="3397" y="7318"/>
                  </a:lnTo>
                  <a:close/>
                  <a:moveTo>
                    <a:pt x="6591" y="7318"/>
                  </a:moveTo>
                  <a:lnTo>
                    <a:pt x="6591" y="9138"/>
                  </a:lnTo>
                  <a:lnTo>
                    <a:pt x="5661" y="9138"/>
                  </a:lnTo>
                  <a:lnTo>
                    <a:pt x="5661" y="7318"/>
                  </a:lnTo>
                  <a:close/>
                  <a:moveTo>
                    <a:pt x="2467" y="9138"/>
                  </a:moveTo>
                  <a:lnTo>
                    <a:pt x="2467" y="10027"/>
                  </a:lnTo>
                  <a:lnTo>
                    <a:pt x="3397" y="10027"/>
                  </a:lnTo>
                  <a:lnTo>
                    <a:pt x="3397" y="10957"/>
                  </a:lnTo>
                  <a:lnTo>
                    <a:pt x="1577" y="10957"/>
                  </a:lnTo>
                  <a:lnTo>
                    <a:pt x="1577" y="9138"/>
                  </a:lnTo>
                  <a:close/>
                  <a:moveTo>
                    <a:pt x="8451" y="9138"/>
                  </a:moveTo>
                  <a:lnTo>
                    <a:pt x="8451" y="10957"/>
                  </a:lnTo>
                  <a:lnTo>
                    <a:pt x="6591" y="10957"/>
                  </a:lnTo>
                  <a:lnTo>
                    <a:pt x="6591" y="10027"/>
                  </a:lnTo>
                  <a:lnTo>
                    <a:pt x="7521" y="10027"/>
                  </a:lnTo>
                  <a:lnTo>
                    <a:pt x="7521" y="9138"/>
                  </a:lnTo>
                  <a:close/>
                  <a:moveTo>
                    <a:pt x="1" y="1"/>
                  </a:moveTo>
                  <a:lnTo>
                    <a:pt x="1" y="11887"/>
                  </a:lnTo>
                  <a:lnTo>
                    <a:pt x="10027" y="11887"/>
                  </a:lnTo>
                  <a:lnTo>
                    <a:pt x="10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120"/>
          <p:cNvGrpSpPr/>
          <p:nvPr/>
        </p:nvGrpSpPr>
        <p:grpSpPr>
          <a:xfrm>
            <a:off x="1969756" y="2594434"/>
            <a:ext cx="410910" cy="410857"/>
            <a:chOff x="914375" y="2619525"/>
            <a:chExt cx="388200" cy="388150"/>
          </a:xfrm>
        </p:grpSpPr>
        <p:sp>
          <p:nvSpPr>
            <p:cNvPr id="10398" name="Google Shape;10398;p120"/>
            <p:cNvSpPr/>
            <p:nvPr/>
          </p:nvSpPr>
          <p:spPr>
            <a:xfrm>
              <a:off x="1002475" y="2619525"/>
              <a:ext cx="212000" cy="267925"/>
            </a:xfrm>
            <a:custGeom>
              <a:rect b="b" l="l" r="r" t="t"/>
              <a:pathLst>
                <a:path extrusionOk="0" h="10717" w="8480">
                  <a:moveTo>
                    <a:pt x="4239" y="1827"/>
                  </a:moveTo>
                  <a:cubicBezTo>
                    <a:pt x="5499" y="1827"/>
                    <a:pt x="6523" y="2851"/>
                    <a:pt x="6523" y="4111"/>
                  </a:cubicBezTo>
                  <a:cubicBezTo>
                    <a:pt x="6460" y="5625"/>
                    <a:pt x="5349" y="6382"/>
                    <a:pt x="4239" y="6382"/>
                  </a:cubicBezTo>
                  <a:cubicBezTo>
                    <a:pt x="3129" y="6382"/>
                    <a:pt x="2019" y="5625"/>
                    <a:pt x="1957" y="4111"/>
                  </a:cubicBezTo>
                  <a:cubicBezTo>
                    <a:pt x="1957" y="2851"/>
                    <a:pt x="2981" y="1827"/>
                    <a:pt x="4239" y="1827"/>
                  </a:cubicBezTo>
                  <a:close/>
                  <a:moveTo>
                    <a:pt x="4239" y="1"/>
                  </a:moveTo>
                  <a:cubicBezTo>
                    <a:pt x="1974" y="1"/>
                    <a:pt x="129" y="1844"/>
                    <a:pt x="129" y="4111"/>
                  </a:cubicBezTo>
                  <a:cubicBezTo>
                    <a:pt x="0" y="5722"/>
                    <a:pt x="2885" y="9309"/>
                    <a:pt x="3906" y="10358"/>
                  </a:cubicBezTo>
                  <a:lnTo>
                    <a:pt x="4239" y="10716"/>
                  </a:lnTo>
                  <a:lnTo>
                    <a:pt x="4574" y="10358"/>
                  </a:lnTo>
                  <a:cubicBezTo>
                    <a:pt x="5602" y="9300"/>
                    <a:pt x="8479" y="5719"/>
                    <a:pt x="8349" y="4111"/>
                  </a:cubicBezTo>
                  <a:cubicBezTo>
                    <a:pt x="8349" y="1844"/>
                    <a:pt x="6506" y="1"/>
                    <a:pt x="4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120"/>
            <p:cNvSpPr/>
            <p:nvPr/>
          </p:nvSpPr>
          <p:spPr>
            <a:xfrm>
              <a:off x="914375" y="2904575"/>
              <a:ext cx="388200" cy="103100"/>
            </a:xfrm>
            <a:custGeom>
              <a:rect b="b" l="l" r="r" t="t"/>
              <a:pathLst>
                <a:path extrusionOk="0" h="4124" w="15528">
                  <a:moveTo>
                    <a:pt x="891" y="0"/>
                  </a:moveTo>
                  <a:lnTo>
                    <a:pt x="891" y="1375"/>
                  </a:lnTo>
                  <a:lnTo>
                    <a:pt x="1" y="1375"/>
                  </a:lnTo>
                  <a:lnTo>
                    <a:pt x="1" y="2305"/>
                  </a:lnTo>
                  <a:lnTo>
                    <a:pt x="5042" y="2305"/>
                  </a:lnTo>
                  <a:cubicBezTo>
                    <a:pt x="5295" y="2305"/>
                    <a:pt x="5499" y="2509"/>
                    <a:pt x="5499" y="2761"/>
                  </a:cubicBezTo>
                  <a:lnTo>
                    <a:pt x="5499" y="4124"/>
                  </a:lnTo>
                  <a:lnTo>
                    <a:pt x="10068" y="4124"/>
                  </a:lnTo>
                  <a:lnTo>
                    <a:pt x="10068" y="2761"/>
                  </a:lnTo>
                  <a:cubicBezTo>
                    <a:pt x="10068" y="2509"/>
                    <a:pt x="10272" y="2305"/>
                    <a:pt x="10526" y="2305"/>
                  </a:cubicBezTo>
                  <a:lnTo>
                    <a:pt x="15527" y="2305"/>
                  </a:lnTo>
                  <a:lnTo>
                    <a:pt x="15527" y="1375"/>
                  </a:lnTo>
                  <a:lnTo>
                    <a:pt x="14597" y="1375"/>
                  </a:lnTo>
                  <a:lnTo>
                    <a:pt x="14597" y="0"/>
                  </a:lnTo>
                  <a:lnTo>
                    <a:pt x="9615" y="0"/>
                  </a:lnTo>
                  <a:cubicBezTo>
                    <a:pt x="8583" y="0"/>
                    <a:pt x="7743" y="840"/>
                    <a:pt x="7743" y="1875"/>
                  </a:cubicBezTo>
                  <a:cubicBezTo>
                    <a:pt x="7743" y="840"/>
                    <a:pt x="6905" y="0"/>
                    <a:pt x="5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120"/>
          <p:cNvGrpSpPr/>
          <p:nvPr/>
        </p:nvGrpSpPr>
        <p:grpSpPr>
          <a:xfrm>
            <a:off x="1509196" y="1923821"/>
            <a:ext cx="410910" cy="410910"/>
            <a:chOff x="914375" y="1985975"/>
            <a:chExt cx="388200" cy="388200"/>
          </a:xfrm>
        </p:grpSpPr>
        <p:sp>
          <p:nvSpPr>
            <p:cNvPr id="10401" name="Google Shape;10401;p120"/>
            <p:cNvSpPr/>
            <p:nvPr/>
          </p:nvSpPr>
          <p:spPr>
            <a:xfrm>
              <a:off x="959850" y="2065825"/>
              <a:ext cx="45525" cy="68775"/>
            </a:xfrm>
            <a:custGeom>
              <a:rect b="b" l="l" r="r" t="t"/>
              <a:pathLst>
                <a:path extrusionOk="0" h="2751" w="1821">
                  <a:moveTo>
                    <a:pt x="0" y="0"/>
                  </a:moveTo>
                  <a:lnTo>
                    <a:pt x="0" y="2750"/>
                  </a:lnTo>
                  <a:lnTo>
                    <a:pt x="930" y="2750"/>
                  </a:lnTo>
                  <a:lnTo>
                    <a:pt x="930" y="930"/>
                  </a:lnTo>
                  <a:lnTo>
                    <a:pt x="1820" y="930"/>
                  </a:lnTo>
                  <a:lnTo>
                    <a:pt x="1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120"/>
            <p:cNvSpPr/>
            <p:nvPr/>
          </p:nvSpPr>
          <p:spPr>
            <a:xfrm>
              <a:off x="1222650" y="2100200"/>
              <a:ext cx="23275" cy="34400"/>
            </a:xfrm>
            <a:custGeom>
              <a:rect b="b" l="l" r="r" t="t"/>
              <a:pathLst>
                <a:path extrusionOk="0" h="1376" w="931">
                  <a:moveTo>
                    <a:pt x="1" y="0"/>
                  </a:moveTo>
                  <a:lnTo>
                    <a:pt x="1" y="1375"/>
                  </a:lnTo>
                  <a:lnTo>
                    <a:pt x="931" y="1375"/>
                  </a:lnTo>
                  <a:lnTo>
                    <a:pt x="9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120"/>
            <p:cNvSpPr/>
            <p:nvPr/>
          </p:nvSpPr>
          <p:spPr>
            <a:xfrm>
              <a:off x="936600" y="2328625"/>
              <a:ext cx="342725" cy="45550"/>
            </a:xfrm>
            <a:custGeom>
              <a:rect b="b" l="l" r="r" t="t"/>
              <a:pathLst>
                <a:path extrusionOk="0" h="1822" w="13709">
                  <a:moveTo>
                    <a:pt x="0" y="1"/>
                  </a:moveTo>
                  <a:lnTo>
                    <a:pt x="0" y="1821"/>
                  </a:lnTo>
                  <a:lnTo>
                    <a:pt x="13708" y="1821"/>
                  </a:lnTo>
                  <a:lnTo>
                    <a:pt x="137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120"/>
            <p:cNvSpPr/>
            <p:nvPr/>
          </p:nvSpPr>
          <p:spPr>
            <a:xfrm>
              <a:off x="938850" y="2191175"/>
              <a:ext cx="339200" cy="114225"/>
            </a:xfrm>
            <a:custGeom>
              <a:rect b="b" l="l" r="r" t="t"/>
              <a:pathLst>
                <a:path extrusionOk="0" h="4569" w="13568">
                  <a:moveTo>
                    <a:pt x="3590" y="930"/>
                  </a:moveTo>
                  <a:lnTo>
                    <a:pt x="3590" y="1860"/>
                  </a:lnTo>
                  <a:lnTo>
                    <a:pt x="2660" y="1860"/>
                  </a:lnTo>
                  <a:lnTo>
                    <a:pt x="2660" y="930"/>
                  </a:lnTo>
                  <a:close/>
                  <a:moveTo>
                    <a:pt x="5411" y="930"/>
                  </a:moveTo>
                  <a:lnTo>
                    <a:pt x="5411" y="1860"/>
                  </a:lnTo>
                  <a:lnTo>
                    <a:pt x="4481" y="1860"/>
                  </a:lnTo>
                  <a:lnTo>
                    <a:pt x="4481" y="930"/>
                  </a:lnTo>
                  <a:close/>
                  <a:moveTo>
                    <a:pt x="7229" y="930"/>
                  </a:moveTo>
                  <a:lnTo>
                    <a:pt x="7229" y="1860"/>
                  </a:lnTo>
                  <a:lnTo>
                    <a:pt x="6299" y="1860"/>
                  </a:lnTo>
                  <a:lnTo>
                    <a:pt x="6299" y="930"/>
                  </a:lnTo>
                  <a:close/>
                  <a:moveTo>
                    <a:pt x="9089" y="930"/>
                  </a:moveTo>
                  <a:lnTo>
                    <a:pt x="9089" y="1860"/>
                  </a:lnTo>
                  <a:lnTo>
                    <a:pt x="8159" y="1860"/>
                  </a:lnTo>
                  <a:lnTo>
                    <a:pt x="8159" y="930"/>
                  </a:lnTo>
                  <a:close/>
                  <a:moveTo>
                    <a:pt x="10909" y="930"/>
                  </a:moveTo>
                  <a:lnTo>
                    <a:pt x="10909" y="1860"/>
                  </a:lnTo>
                  <a:lnTo>
                    <a:pt x="9979" y="1860"/>
                  </a:lnTo>
                  <a:lnTo>
                    <a:pt x="9979" y="930"/>
                  </a:lnTo>
                  <a:close/>
                  <a:moveTo>
                    <a:pt x="3590" y="2750"/>
                  </a:moveTo>
                  <a:lnTo>
                    <a:pt x="3590" y="3680"/>
                  </a:lnTo>
                  <a:lnTo>
                    <a:pt x="2660" y="3680"/>
                  </a:lnTo>
                  <a:lnTo>
                    <a:pt x="2660" y="2750"/>
                  </a:lnTo>
                  <a:close/>
                  <a:moveTo>
                    <a:pt x="5411" y="2750"/>
                  </a:moveTo>
                  <a:lnTo>
                    <a:pt x="5411" y="3680"/>
                  </a:lnTo>
                  <a:lnTo>
                    <a:pt x="4481" y="3680"/>
                  </a:lnTo>
                  <a:lnTo>
                    <a:pt x="4481" y="2750"/>
                  </a:lnTo>
                  <a:close/>
                  <a:moveTo>
                    <a:pt x="7229" y="2750"/>
                  </a:moveTo>
                  <a:lnTo>
                    <a:pt x="7229" y="3680"/>
                  </a:lnTo>
                  <a:lnTo>
                    <a:pt x="6299" y="3680"/>
                  </a:lnTo>
                  <a:lnTo>
                    <a:pt x="6299" y="2750"/>
                  </a:lnTo>
                  <a:close/>
                  <a:moveTo>
                    <a:pt x="9089" y="2750"/>
                  </a:moveTo>
                  <a:lnTo>
                    <a:pt x="9089" y="3680"/>
                  </a:lnTo>
                  <a:lnTo>
                    <a:pt x="8159" y="3680"/>
                  </a:lnTo>
                  <a:lnTo>
                    <a:pt x="8159" y="2750"/>
                  </a:lnTo>
                  <a:close/>
                  <a:moveTo>
                    <a:pt x="10909" y="2750"/>
                  </a:moveTo>
                  <a:lnTo>
                    <a:pt x="10909" y="3680"/>
                  </a:lnTo>
                  <a:lnTo>
                    <a:pt x="9979" y="3680"/>
                  </a:lnTo>
                  <a:lnTo>
                    <a:pt x="9979" y="2750"/>
                  </a:lnTo>
                  <a:close/>
                  <a:moveTo>
                    <a:pt x="762" y="0"/>
                  </a:moveTo>
                  <a:lnTo>
                    <a:pt x="1" y="4569"/>
                  </a:lnTo>
                  <a:lnTo>
                    <a:pt x="13567" y="4569"/>
                  </a:lnTo>
                  <a:lnTo>
                    <a:pt x="128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120"/>
            <p:cNvSpPr/>
            <p:nvPr/>
          </p:nvSpPr>
          <p:spPr>
            <a:xfrm>
              <a:off x="1028600" y="1985975"/>
              <a:ext cx="159750" cy="137500"/>
            </a:xfrm>
            <a:custGeom>
              <a:rect b="b" l="l" r="r" t="t"/>
              <a:pathLst>
                <a:path extrusionOk="0" h="5500" w="6390">
                  <a:moveTo>
                    <a:pt x="4569" y="1819"/>
                  </a:moveTo>
                  <a:lnTo>
                    <a:pt x="4569" y="2749"/>
                  </a:lnTo>
                  <a:lnTo>
                    <a:pt x="1821" y="2749"/>
                  </a:lnTo>
                  <a:lnTo>
                    <a:pt x="1821" y="1819"/>
                  </a:lnTo>
                  <a:close/>
                  <a:moveTo>
                    <a:pt x="4569" y="3639"/>
                  </a:moveTo>
                  <a:lnTo>
                    <a:pt x="4569" y="4569"/>
                  </a:lnTo>
                  <a:lnTo>
                    <a:pt x="1821" y="4569"/>
                  </a:lnTo>
                  <a:lnTo>
                    <a:pt x="1821" y="3639"/>
                  </a:lnTo>
                  <a:close/>
                  <a:moveTo>
                    <a:pt x="0" y="1"/>
                  </a:moveTo>
                  <a:lnTo>
                    <a:pt x="0" y="5499"/>
                  </a:lnTo>
                  <a:lnTo>
                    <a:pt x="6389" y="5499"/>
                  </a:lnTo>
                  <a:lnTo>
                    <a:pt x="63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120"/>
            <p:cNvSpPr/>
            <p:nvPr/>
          </p:nvSpPr>
          <p:spPr>
            <a:xfrm>
              <a:off x="914375" y="2145700"/>
              <a:ext cx="388200" cy="23275"/>
            </a:xfrm>
            <a:custGeom>
              <a:rect b="b" l="l" r="r" t="t"/>
              <a:pathLst>
                <a:path extrusionOk="0" h="931" w="15528">
                  <a:moveTo>
                    <a:pt x="1" y="1"/>
                  </a:moveTo>
                  <a:lnTo>
                    <a:pt x="1" y="931"/>
                  </a:lnTo>
                  <a:lnTo>
                    <a:pt x="15527" y="931"/>
                  </a:lnTo>
                  <a:lnTo>
                    <a:pt x="155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120"/>
          <p:cNvGrpSpPr/>
          <p:nvPr/>
        </p:nvGrpSpPr>
        <p:grpSpPr>
          <a:xfrm>
            <a:off x="2699222" y="3993427"/>
            <a:ext cx="339540" cy="410910"/>
            <a:chOff x="1603525" y="3941200"/>
            <a:chExt cx="320775" cy="388200"/>
          </a:xfrm>
        </p:grpSpPr>
        <p:sp>
          <p:nvSpPr>
            <p:cNvPr id="10408" name="Google Shape;10408;p120"/>
            <p:cNvSpPr/>
            <p:nvPr/>
          </p:nvSpPr>
          <p:spPr>
            <a:xfrm>
              <a:off x="1603525" y="4260600"/>
              <a:ext cx="320775" cy="68800"/>
            </a:xfrm>
            <a:custGeom>
              <a:rect b="b" l="l" r="r" t="t"/>
              <a:pathLst>
                <a:path extrusionOk="0" h="2752" w="12831">
                  <a:moveTo>
                    <a:pt x="1376" y="1"/>
                  </a:moveTo>
                  <a:cubicBezTo>
                    <a:pt x="616" y="1"/>
                    <a:pt x="1" y="616"/>
                    <a:pt x="1" y="1376"/>
                  </a:cubicBezTo>
                  <a:cubicBezTo>
                    <a:pt x="1" y="2136"/>
                    <a:pt x="616" y="2751"/>
                    <a:pt x="1376" y="2751"/>
                  </a:cubicBezTo>
                  <a:lnTo>
                    <a:pt x="12831" y="2751"/>
                  </a:lnTo>
                  <a:lnTo>
                    <a:pt x="12831" y="1861"/>
                  </a:lnTo>
                  <a:lnTo>
                    <a:pt x="11901" y="1861"/>
                  </a:lnTo>
                  <a:lnTo>
                    <a:pt x="11901" y="931"/>
                  </a:lnTo>
                  <a:lnTo>
                    <a:pt x="12831" y="931"/>
                  </a:lnTo>
                  <a:lnTo>
                    <a:pt x="128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120"/>
            <p:cNvSpPr/>
            <p:nvPr/>
          </p:nvSpPr>
          <p:spPr>
            <a:xfrm>
              <a:off x="1604875" y="4100900"/>
              <a:ext cx="45525" cy="149000"/>
            </a:xfrm>
            <a:custGeom>
              <a:rect b="b" l="l" r="r" t="t"/>
              <a:pathLst>
                <a:path extrusionOk="0" h="5960" w="1821">
                  <a:moveTo>
                    <a:pt x="1" y="0"/>
                  </a:moveTo>
                  <a:lnTo>
                    <a:pt x="1" y="5959"/>
                  </a:lnTo>
                  <a:cubicBezTo>
                    <a:pt x="381" y="5671"/>
                    <a:pt x="854" y="5500"/>
                    <a:pt x="1365" y="5500"/>
                  </a:cubicBezTo>
                  <a:lnTo>
                    <a:pt x="1821" y="5500"/>
                  </a:lnTo>
                  <a:lnTo>
                    <a:pt x="1821" y="5499"/>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120"/>
            <p:cNvSpPr/>
            <p:nvPr/>
          </p:nvSpPr>
          <p:spPr>
            <a:xfrm>
              <a:off x="1604875" y="3941975"/>
              <a:ext cx="45525" cy="90225"/>
            </a:xfrm>
            <a:custGeom>
              <a:rect b="b" l="l" r="r" t="t"/>
              <a:pathLst>
                <a:path extrusionOk="0" h="3609" w="1821">
                  <a:moveTo>
                    <a:pt x="1821" y="0"/>
                  </a:moveTo>
                  <a:cubicBezTo>
                    <a:pt x="783" y="214"/>
                    <a:pt x="1" y="1136"/>
                    <a:pt x="1" y="2238"/>
                  </a:cubicBezTo>
                  <a:lnTo>
                    <a:pt x="1" y="3608"/>
                  </a:lnTo>
                  <a:lnTo>
                    <a:pt x="1821" y="3608"/>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120"/>
            <p:cNvSpPr/>
            <p:nvPr/>
          </p:nvSpPr>
          <p:spPr>
            <a:xfrm>
              <a:off x="1604875" y="4055425"/>
              <a:ext cx="45525" cy="23275"/>
            </a:xfrm>
            <a:custGeom>
              <a:rect b="b" l="l" r="r" t="t"/>
              <a:pathLst>
                <a:path extrusionOk="0" h="931" w="1821">
                  <a:moveTo>
                    <a:pt x="1" y="0"/>
                  </a:moveTo>
                  <a:lnTo>
                    <a:pt x="1" y="931"/>
                  </a:lnTo>
                  <a:lnTo>
                    <a:pt x="1821" y="931"/>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120"/>
            <p:cNvSpPr/>
            <p:nvPr/>
          </p:nvSpPr>
          <p:spPr>
            <a:xfrm>
              <a:off x="1736275" y="4009925"/>
              <a:ext cx="125375" cy="45525"/>
            </a:xfrm>
            <a:custGeom>
              <a:rect b="b" l="l" r="r" t="t"/>
              <a:pathLst>
                <a:path extrusionOk="0" h="1821" w="5015">
                  <a:moveTo>
                    <a:pt x="1" y="0"/>
                  </a:moveTo>
                  <a:lnTo>
                    <a:pt x="1" y="1820"/>
                  </a:lnTo>
                  <a:lnTo>
                    <a:pt x="5015" y="1820"/>
                  </a:lnTo>
                  <a:lnTo>
                    <a:pt x="50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120"/>
            <p:cNvSpPr/>
            <p:nvPr/>
          </p:nvSpPr>
          <p:spPr>
            <a:xfrm>
              <a:off x="1673625" y="3941200"/>
              <a:ext cx="250675" cy="297175"/>
            </a:xfrm>
            <a:custGeom>
              <a:rect b="b" l="l" r="r" t="t"/>
              <a:pathLst>
                <a:path extrusionOk="0" h="11887" w="10027">
                  <a:moveTo>
                    <a:pt x="8411" y="1819"/>
                  </a:moveTo>
                  <a:lnTo>
                    <a:pt x="8411" y="5458"/>
                  </a:lnTo>
                  <a:lnTo>
                    <a:pt x="1577" y="5458"/>
                  </a:lnTo>
                  <a:lnTo>
                    <a:pt x="1577" y="1819"/>
                  </a:lnTo>
                  <a:close/>
                  <a:moveTo>
                    <a:pt x="6146" y="6388"/>
                  </a:moveTo>
                  <a:lnTo>
                    <a:pt x="6146" y="7318"/>
                  </a:lnTo>
                  <a:lnTo>
                    <a:pt x="3397" y="7318"/>
                  </a:lnTo>
                  <a:lnTo>
                    <a:pt x="3397" y="6388"/>
                  </a:lnTo>
                  <a:close/>
                  <a:moveTo>
                    <a:pt x="4327" y="9138"/>
                  </a:moveTo>
                  <a:lnTo>
                    <a:pt x="4327" y="10068"/>
                  </a:lnTo>
                  <a:lnTo>
                    <a:pt x="1577" y="10068"/>
                  </a:lnTo>
                  <a:lnTo>
                    <a:pt x="1577" y="9138"/>
                  </a:lnTo>
                  <a:close/>
                  <a:moveTo>
                    <a:pt x="7754" y="8354"/>
                  </a:moveTo>
                  <a:lnTo>
                    <a:pt x="8400" y="9000"/>
                  </a:lnTo>
                  <a:lnTo>
                    <a:pt x="7754" y="9645"/>
                  </a:lnTo>
                  <a:lnTo>
                    <a:pt x="8400" y="10291"/>
                  </a:lnTo>
                  <a:lnTo>
                    <a:pt x="7754" y="10937"/>
                  </a:lnTo>
                  <a:lnTo>
                    <a:pt x="7109" y="10291"/>
                  </a:lnTo>
                  <a:lnTo>
                    <a:pt x="6463" y="10937"/>
                  </a:lnTo>
                  <a:lnTo>
                    <a:pt x="5817" y="10291"/>
                  </a:lnTo>
                  <a:lnTo>
                    <a:pt x="6463" y="9645"/>
                  </a:lnTo>
                  <a:lnTo>
                    <a:pt x="5817" y="9000"/>
                  </a:lnTo>
                  <a:lnTo>
                    <a:pt x="6463" y="8354"/>
                  </a:lnTo>
                  <a:lnTo>
                    <a:pt x="7109" y="9000"/>
                  </a:lnTo>
                  <a:lnTo>
                    <a:pt x="7754" y="8354"/>
                  </a:lnTo>
                  <a:close/>
                  <a:moveTo>
                    <a:pt x="1" y="1"/>
                  </a:moveTo>
                  <a:lnTo>
                    <a:pt x="1" y="11887"/>
                  </a:lnTo>
                  <a:lnTo>
                    <a:pt x="10027" y="11887"/>
                  </a:lnTo>
                  <a:lnTo>
                    <a:pt x="10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4" name="Google Shape;10414;p120"/>
          <p:cNvSpPr/>
          <p:nvPr/>
        </p:nvSpPr>
        <p:spPr>
          <a:xfrm>
            <a:off x="2178677" y="4186000"/>
            <a:ext cx="81081" cy="24637"/>
          </a:xfrm>
          <a:custGeom>
            <a:rect b="b" l="l" r="r" t="t"/>
            <a:pathLst>
              <a:path extrusionOk="0" h="931" w="3064">
                <a:moveTo>
                  <a:pt x="0" y="0"/>
                </a:moveTo>
                <a:lnTo>
                  <a:pt x="930" y="930"/>
                </a:lnTo>
                <a:lnTo>
                  <a:pt x="3063" y="930"/>
                </a:lnTo>
                <a:lnTo>
                  <a:pt x="30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120"/>
          <p:cNvSpPr/>
          <p:nvPr/>
        </p:nvSpPr>
        <p:spPr>
          <a:xfrm>
            <a:off x="2091721" y="4186000"/>
            <a:ext cx="81081" cy="24637"/>
          </a:xfrm>
          <a:custGeom>
            <a:rect b="b" l="l" r="r" t="t"/>
            <a:pathLst>
              <a:path extrusionOk="0" h="931" w="3064">
                <a:moveTo>
                  <a:pt x="0" y="0"/>
                </a:moveTo>
                <a:lnTo>
                  <a:pt x="0" y="930"/>
                </a:lnTo>
                <a:lnTo>
                  <a:pt x="3064" y="930"/>
                </a:lnTo>
                <a:lnTo>
                  <a:pt x="2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120"/>
          <p:cNvSpPr/>
          <p:nvPr/>
        </p:nvSpPr>
        <p:spPr>
          <a:xfrm>
            <a:off x="2108842" y="4114314"/>
            <a:ext cx="175155" cy="48162"/>
          </a:xfrm>
          <a:custGeom>
            <a:rect b="b" l="l" r="r" t="t"/>
            <a:pathLst>
              <a:path extrusionOk="0" h="1820" w="6619">
                <a:moveTo>
                  <a:pt x="251" y="0"/>
                </a:moveTo>
                <a:cubicBezTo>
                  <a:pt x="165" y="0"/>
                  <a:pt x="82" y="7"/>
                  <a:pt x="1" y="17"/>
                </a:cubicBezTo>
                <a:lnTo>
                  <a:pt x="1803" y="1819"/>
                </a:lnTo>
                <a:lnTo>
                  <a:pt x="6619" y="1819"/>
                </a:lnTo>
                <a:cubicBezTo>
                  <a:pt x="6619" y="817"/>
                  <a:pt x="5802" y="0"/>
                  <a:pt x="4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120"/>
          <p:cNvSpPr/>
          <p:nvPr/>
        </p:nvSpPr>
        <p:spPr>
          <a:xfrm>
            <a:off x="2067111" y="4125031"/>
            <a:ext cx="55280" cy="37444"/>
          </a:xfrm>
          <a:custGeom>
            <a:rect b="b" l="l" r="r" t="t"/>
            <a:pathLst>
              <a:path extrusionOk="0" h="1415" w="2089">
                <a:moveTo>
                  <a:pt x="676" y="1"/>
                </a:moveTo>
                <a:cubicBezTo>
                  <a:pt x="264" y="335"/>
                  <a:pt x="0" y="845"/>
                  <a:pt x="0" y="1414"/>
                </a:cubicBezTo>
                <a:lnTo>
                  <a:pt x="2089" y="1414"/>
                </a:lnTo>
                <a:lnTo>
                  <a:pt x="6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120"/>
          <p:cNvSpPr/>
          <p:nvPr/>
        </p:nvSpPr>
        <p:spPr>
          <a:xfrm>
            <a:off x="2039087" y="3993196"/>
            <a:ext cx="361028" cy="341181"/>
          </a:xfrm>
          <a:custGeom>
            <a:rect b="b" l="l" r="r" t="t"/>
            <a:pathLst>
              <a:path extrusionOk="0" h="12893" w="13643">
                <a:moveTo>
                  <a:pt x="5146" y="1"/>
                </a:moveTo>
                <a:cubicBezTo>
                  <a:pt x="3304" y="1"/>
                  <a:pt x="1464" y="654"/>
                  <a:pt x="0" y="1958"/>
                </a:cubicBezTo>
                <a:lnTo>
                  <a:pt x="1876" y="3833"/>
                </a:lnTo>
                <a:cubicBezTo>
                  <a:pt x="2183" y="3713"/>
                  <a:pt x="2517" y="3647"/>
                  <a:pt x="2867" y="3647"/>
                </a:cubicBezTo>
                <a:lnTo>
                  <a:pt x="7424" y="3647"/>
                </a:lnTo>
                <a:cubicBezTo>
                  <a:pt x="8934" y="3647"/>
                  <a:pt x="10157" y="4871"/>
                  <a:pt x="10157" y="6381"/>
                </a:cubicBezTo>
                <a:lnTo>
                  <a:pt x="10157" y="9114"/>
                </a:lnTo>
                <a:cubicBezTo>
                  <a:pt x="10157" y="9937"/>
                  <a:pt x="9793" y="10673"/>
                  <a:pt x="9218" y="11175"/>
                </a:cubicBezTo>
                <a:lnTo>
                  <a:pt x="10935" y="12892"/>
                </a:lnTo>
                <a:cubicBezTo>
                  <a:pt x="13642" y="9855"/>
                  <a:pt x="13546" y="5193"/>
                  <a:pt x="10622" y="2271"/>
                </a:cubicBezTo>
                <a:cubicBezTo>
                  <a:pt x="9107" y="756"/>
                  <a:pt x="7126" y="1"/>
                  <a:pt x="5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120"/>
          <p:cNvSpPr/>
          <p:nvPr/>
        </p:nvSpPr>
        <p:spPr>
          <a:xfrm>
            <a:off x="1893993" y="4062262"/>
            <a:ext cx="417340" cy="342001"/>
          </a:xfrm>
          <a:custGeom>
            <a:rect b="b" l="l" r="r" t="t"/>
            <a:pathLst>
              <a:path extrusionOk="0" h="12924" w="15771">
                <a:moveTo>
                  <a:pt x="4836" y="0"/>
                </a:moveTo>
                <a:cubicBezTo>
                  <a:pt x="1" y="5768"/>
                  <a:pt x="4777" y="12923"/>
                  <a:pt x="10636" y="12923"/>
                </a:cubicBezTo>
                <a:cubicBezTo>
                  <a:pt x="12326" y="12923"/>
                  <a:pt x="14105" y="12328"/>
                  <a:pt x="15770" y="10933"/>
                </a:cubicBezTo>
                <a:lnTo>
                  <a:pt x="13895" y="9059"/>
                </a:lnTo>
                <a:cubicBezTo>
                  <a:pt x="13587" y="9179"/>
                  <a:pt x="13252" y="9245"/>
                  <a:pt x="12904" y="9245"/>
                </a:cubicBezTo>
                <a:lnTo>
                  <a:pt x="8347" y="9245"/>
                </a:lnTo>
                <a:cubicBezTo>
                  <a:pt x="6837" y="9245"/>
                  <a:pt x="5612" y="8022"/>
                  <a:pt x="5612" y="6512"/>
                </a:cubicBezTo>
                <a:lnTo>
                  <a:pt x="5612" y="3778"/>
                </a:lnTo>
                <a:cubicBezTo>
                  <a:pt x="5612" y="2956"/>
                  <a:pt x="5977" y="2218"/>
                  <a:pt x="6553" y="1717"/>
                </a:cubicBezTo>
                <a:lnTo>
                  <a:pt x="4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120"/>
          <p:cNvSpPr/>
          <p:nvPr/>
        </p:nvSpPr>
        <p:spPr>
          <a:xfrm>
            <a:off x="2228823" y="4234162"/>
            <a:ext cx="55333" cy="37418"/>
          </a:xfrm>
          <a:custGeom>
            <a:rect b="b" l="l" r="r" t="t"/>
            <a:pathLst>
              <a:path extrusionOk="0" h="1414" w="2091">
                <a:moveTo>
                  <a:pt x="0" y="0"/>
                </a:moveTo>
                <a:lnTo>
                  <a:pt x="1415" y="1414"/>
                </a:lnTo>
                <a:cubicBezTo>
                  <a:pt x="1827" y="1079"/>
                  <a:pt x="2091" y="570"/>
                  <a:pt x="20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120"/>
          <p:cNvSpPr/>
          <p:nvPr/>
        </p:nvSpPr>
        <p:spPr>
          <a:xfrm>
            <a:off x="2067217" y="4234109"/>
            <a:ext cx="175155" cy="48188"/>
          </a:xfrm>
          <a:custGeom>
            <a:rect b="b" l="l" r="r" t="t"/>
            <a:pathLst>
              <a:path extrusionOk="0" h="1821" w="6619">
                <a:moveTo>
                  <a:pt x="1" y="1"/>
                </a:moveTo>
                <a:cubicBezTo>
                  <a:pt x="1" y="1005"/>
                  <a:pt x="817" y="1821"/>
                  <a:pt x="1821" y="1821"/>
                </a:cubicBezTo>
                <a:lnTo>
                  <a:pt x="6370" y="1821"/>
                </a:lnTo>
                <a:cubicBezTo>
                  <a:pt x="6454" y="1821"/>
                  <a:pt x="6537" y="1815"/>
                  <a:pt x="6618" y="1804"/>
                </a:cubicBezTo>
                <a:lnTo>
                  <a:pt x="48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2" name="Google Shape;10422;p120"/>
          <p:cNvGrpSpPr/>
          <p:nvPr/>
        </p:nvGrpSpPr>
        <p:grpSpPr>
          <a:xfrm>
            <a:off x="1179798" y="3993401"/>
            <a:ext cx="505460" cy="410989"/>
            <a:chOff x="168075" y="3941175"/>
            <a:chExt cx="477525" cy="388275"/>
          </a:xfrm>
        </p:grpSpPr>
        <p:sp>
          <p:nvSpPr>
            <p:cNvPr id="10423" name="Google Shape;10423;p120"/>
            <p:cNvSpPr/>
            <p:nvPr/>
          </p:nvSpPr>
          <p:spPr>
            <a:xfrm>
              <a:off x="409150" y="4063100"/>
              <a:ext cx="57775" cy="89875"/>
            </a:xfrm>
            <a:custGeom>
              <a:rect b="b" l="l" r="r" t="t"/>
              <a:pathLst>
                <a:path extrusionOk="0" h="3595" w="2311">
                  <a:moveTo>
                    <a:pt x="2310" y="0"/>
                  </a:moveTo>
                  <a:lnTo>
                    <a:pt x="1" y="1285"/>
                  </a:lnTo>
                  <a:lnTo>
                    <a:pt x="2310" y="3595"/>
                  </a:lnTo>
                  <a:lnTo>
                    <a:pt x="23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120"/>
            <p:cNvSpPr/>
            <p:nvPr/>
          </p:nvSpPr>
          <p:spPr>
            <a:xfrm>
              <a:off x="304575" y="3941175"/>
              <a:ext cx="341025" cy="322350"/>
            </a:xfrm>
            <a:custGeom>
              <a:rect b="b" l="l" r="r" t="t"/>
              <a:pathLst>
                <a:path extrusionOk="0" h="12894" w="13641">
                  <a:moveTo>
                    <a:pt x="8892" y="5542"/>
                  </a:moveTo>
                  <a:cubicBezTo>
                    <a:pt x="11159" y="6147"/>
                    <a:pt x="11157" y="9350"/>
                    <a:pt x="8892" y="9954"/>
                  </a:cubicBezTo>
                  <a:lnTo>
                    <a:pt x="8665" y="9072"/>
                  </a:lnTo>
                  <a:cubicBezTo>
                    <a:pt x="10025" y="8710"/>
                    <a:pt x="10025" y="6787"/>
                    <a:pt x="8665" y="6424"/>
                  </a:cubicBezTo>
                  <a:lnTo>
                    <a:pt x="8892" y="5542"/>
                  </a:lnTo>
                  <a:close/>
                  <a:moveTo>
                    <a:pt x="5145" y="1"/>
                  </a:moveTo>
                  <a:cubicBezTo>
                    <a:pt x="3304" y="1"/>
                    <a:pt x="1463" y="654"/>
                    <a:pt x="0" y="1958"/>
                  </a:cubicBezTo>
                  <a:lnTo>
                    <a:pt x="3531" y="5491"/>
                  </a:lnTo>
                  <a:lnTo>
                    <a:pt x="7423" y="3329"/>
                  </a:lnTo>
                  <a:lnTo>
                    <a:pt x="7423" y="9382"/>
                  </a:lnTo>
                  <a:lnTo>
                    <a:pt x="10935" y="12893"/>
                  </a:lnTo>
                  <a:cubicBezTo>
                    <a:pt x="13640" y="9856"/>
                    <a:pt x="13545" y="5195"/>
                    <a:pt x="10622" y="2272"/>
                  </a:cubicBezTo>
                  <a:cubicBezTo>
                    <a:pt x="9107" y="757"/>
                    <a:pt x="7125" y="1"/>
                    <a:pt x="5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120"/>
            <p:cNvSpPr/>
            <p:nvPr/>
          </p:nvSpPr>
          <p:spPr>
            <a:xfrm>
              <a:off x="168075" y="4006850"/>
              <a:ext cx="393650" cy="322600"/>
            </a:xfrm>
            <a:custGeom>
              <a:rect b="b" l="l" r="r" t="t"/>
              <a:pathLst>
                <a:path extrusionOk="0" h="12904" w="15746">
                  <a:moveTo>
                    <a:pt x="4829" y="1"/>
                  </a:moveTo>
                  <a:lnTo>
                    <a:pt x="4829" y="1"/>
                  </a:lnTo>
                  <a:cubicBezTo>
                    <a:pt x="1" y="5764"/>
                    <a:pt x="4773" y="12903"/>
                    <a:pt x="10621" y="12903"/>
                  </a:cubicBezTo>
                  <a:cubicBezTo>
                    <a:pt x="12308" y="12903"/>
                    <a:pt x="14084" y="12309"/>
                    <a:pt x="15746" y="10917"/>
                  </a:cubicBezTo>
                  <a:lnTo>
                    <a:pt x="12883" y="8055"/>
                  </a:lnTo>
                  <a:lnTo>
                    <a:pt x="12883" y="9549"/>
                  </a:lnTo>
                  <a:lnTo>
                    <a:pt x="8216" y="6957"/>
                  </a:lnTo>
                  <a:lnTo>
                    <a:pt x="5606" y="6957"/>
                  </a:lnTo>
                  <a:lnTo>
                    <a:pt x="5606" y="3319"/>
                  </a:lnTo>
                  <a:lnTo>
                    <a:pt x="8146" y="3319"/>
                  </a:lnTo>
                  <a:lnTo>
                    <a:pt x="4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120"/>
            <p:cNvSpPr/>
            <p:nvPr/>
          </p:nvSpPr>
          <p:spPr>
            <a:xfrm>
              <a:off x="330425" y="4112025"/>
              <a:ext cx="34400" cy="45525"/>
            </a:xfrm>
            <a:custGeom>
              <a:rect b="b" l="l" r="r" t="t"/>
              <a:pathLst>
                <a:path extrusionOk="0" h="1821" w="1376">
                  <a:moveTo>
                    <a:pt x="0" y="0"/>
                  </a:moveTo>
                  <a:lnTo>
                    <a:pt x="0" y="1820"/>
                  </a:lnTo>
                  <a:lnTo>
                    <a:pt x="1376" y="1820"/>
                  </a:lnTo>
                  <a:lnTo>
                    <a:pt x="13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120"/>
            <p:cNvSpPr/>
            <p:nvPr/>
          </p:nvSpPr>
          <p:spPr>
            <a:xfrm>
              <a:off x="387025" y="4105350"/>
              <a:ext cx="79900" cy="101375"/>
            </a:xfrm>
            <a:custGeom>
              <a:rect b="b" l="l" r="r" t="t"/>
              <a:pathLst>
                <a:path extrusionOk="0" h="4055" w="3196">
                  <a:moveTo>
                    <a:pt x="0" y="0"/>
                  </a:moveTo>
                  <a:lnTo>
                    <a:pt x="0" y="2281"/>
                  </a:lnTo>
                  <a:lnTo>
                    <a:pt x="3195" y="4055"/>
                  </a:lnTo>
                  <a:lnTo>
                    <a:pt x="3195" y="3194"/>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8" name="Google Shape;10428;p120"/>
          <p:cNvGrpSpPr/>
          <p:nvPr/>
        </p:nvGrpSpPr>
        <p:grpSpPr>
          <a:xfrm>
            <a:off x="1254290" y="3279601"/>
            <a:ext cx="410910" cy="410857"/>
            <a:chOff x="238450" y="3266825"/>
            <a:chExt cx="388200" cy="388150"/>
          </a:xfrm>
        </p:grpSpPr>
        <p:sp>
          <p:nvSpPr>
            <p:cNvPr id="10429" name="Google Shape;10429;p120"/>
            <p:cNvSpPr/>
            <p:nvPr/>
          </p:nvSpPr>
          <p:spPr>
            <a:xfrm>
              <a:off x="421400" y="3470825"/>
              <a:ext cx="23275" cy="36000"/>
            </a:xfrm>
            <a:custGeom>
              <a:rect b="b" l="l" r="r" t="t"/>
              <a:pathLst>
                <a:path extrusionOk="0" h="1440" w="931">
                  <a:moveTo>
                    <a:pt x="0" y="0"/>
                  </a:moveTo>
                  <a:lnTo>
                    <a:pt x="0" y="977"/>
                  </a:lnTo>
                  <a:cubicBezTo>
                    <a:pt x="13" y="1285"/>
                    <a:pt x="240" y="1439"/>
                    <a:pt x="466" y="1439"/>
                  </a:cubicBezTo>
                  <a:cubicBezTo>
                    <a:pt x="692" y="1439"/>
                    <a:pt x="918" y="1285"/>
                    <a:pt x="930" y="977"/>
                  </a:cubicBezTo>
                  <a:lnTo>
                    <a:pt x="930" y="0"/>
                  </a:lnTo>
                  <a:cubicBezTo>
                    <a:pt x="777" y="32"/>
                    <a:pt x="621" y="48"/>
                    <a:pt x="466" y="48"/>
                  </a:cubicBezTo>
                  <a:cubicBezTo>
                    <a:pt x="310" y="48"/>
                    <a:pt x="154" y="3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120"/>
            <p:cNvSpPr/>
            <p:nvPr/>
          </p:nvSpPr>
          <p:spPr>
            <a:xfrm>
              <a:off x="296000" y="3484150"/>
              <a:ext cx="273050" cy="74550"/>
            </a:xfrm>
            <a:custGeom>
              <a:rect b="b" l="l" r="r" t="t"/>
              <a:pathLst>
                <a:path extrusionOk="0" h="2982" w="10922">
                  <a:moveTo>
                    <a:pt x="2713" y="0"/>
                  </a:moveTo>
                  <a:cubicBezTo>
                    <a:pt x="1350" y="0"/>
                    <a:pt x="219" y="979"/>
                    <a:pt x="1" y="2264"/>
                  </a:cubicBezTo>
                  <a:lnTo>
                    <a:pt x="3583" y="2264"/>
                  </a:lnTo>
                  <a:cubicBezTo>
                    <a:pt x="4306" y="2264"/>
                    <a:pt x="4966" y="2537"/>
                    <a:pt x="5461" y="2982"/>
                  </a:cubicBezTo>
                  <a:cubicBezTo>
                    <a:pt x="5959" y="2537"/>
                    <a:pt x="6617" y="2264"/>
                    <a:pt x="7340" y="2264"/>
                  </a:cubicBezTo>
                  <a:lnTo>
                    <a:pt x="10922" y="2264"/>
                  </a:lnTo>
                  <a:cubicBezTo>
                    <a:pt x="10704" y="979"/>
                    <a:pt x="9573" y="0"/>
                    <a:pt x="8211" y="0"/>
                  </a:cubicBezTo>
                  <a:lnTo>
                    <a:pt x="6836" y="0"/>
                  </a:lnTo>
                  <a:lnTo>
                    <a:pt x="6836" y="453"/>
                  </a:lnTo>
                  <a:cubicBezTo>
                    <a:pt x="6798" y="1354"/>
                    <a:pt x="6130" y="1805"/>
                    <a:pt x="5461" y="1805"/>
                  </a:cubicBezTo>
                  <a:cubicBezTo>
                    <a:pt x="4792" y="1805"/>
                    <a:pt x="4124" y="1354"/>
                    <a:pt x="4086" y="453"/>
                  </a:cubicBezTo>
                  <a:lnTo>
                    <a:pt x="40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120"/>
            <p:cNvSpPr/>
            <p:nvPr/>
          </p:nvSpPr>
          <p:spPr>
            <a:xfrm>
              <a:off x="238450" y="3562975"/>
              <a:ext cx="388200" cy="92000"/>
            </a:xfrm>
            <a:custGeom>
              <a:rect b="b" l="l" r="r" t="t"/>
              <a:pathLst>
                <a:path extrusionOk="0" h="3680" w="15528">
                  <a:moveTo>
                    <a:pt x="931" y="1"/>
                  </a:moveTo>
                  <a:lnTo>
                    <a:pt x="931" y="1416"/>
                  </a:lnTo>
                  <a:lnTo>
                    <a:pt x="1" y="1416"/>
                  </a:lnTo>
                  <a:lnTo>
                    <a:pt x="1" y="2346"/>
                  </a:lnTo>
                  <a:lnTo>
                    <a:pt x="5500" y="2346"/>
                  </a:lnTo>
                  <a:lnTo>
                    <a:pt x="5500" y="3679"/>
                  </a:lnTo>
                  <a:lnTo>
                    <a:pt x="10068" y="3679"/>
                  </a:lnTo>
                  <a:lnTo>
                    <a:pt x="10068" y="2306"/>
                  </a:lnTo>
                  <a:lnTo>
                    <a:pt x="15527" y="2306"/>
                  </a:lnTo>
                  <a:lnTo>
                    <a:pt x="15527" y="1376"/>
                  </a:lnTo>
                  <a:lnTo>
                    <a:pt x="14637" y="1376"/>
                  </a:lnTo>
                  <a:lnTo>
                    <a:pt x="14637" y="1"/>
                  </a:lnTo>
                  <a:lnTo>
                    <a:pt x="9656" y="1"/>
                  </a:lnTo>
                  <a:cubicBezTo>
                    <a:pt x="8623" y="1"/>
                    <a:pt x="7783" y="845"/>
                    <a:pt x="7783" y="1888"/>
                  </a:cubicBezTo>
                  <a:cubicBezTo>
                    <a:pt x="7783" y="846"/>
                    <a:pt x="6945" y="1"/>
                    <a:pt x="59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120"/>
            <p:cNvSpPr/>
            <p:nvPr/>
          </p:nvSpPr>
          <p:spPr>
            <a:xfrm>
              <a:off x="341550" y="3266825"/>
              <a:ext cx="182950" cy="197000"/>
            </a:xfrm>
            <a:custGeom>
              <a:rect b="b" l="l" r="r" t="t"/>
              <a:pathLst>
                <a:path extrusionOk="0" h="7880" w="7318">
                  <a:moveTo>
                    <a:pt x="3659" y="0"/>
                  </a:moveTo>
                  <a:cubicBezTo>
                    <a:pt x="1639" y="0"/>
                    <a:pt x="1" y="1636"/>
                    <a:pt x="1" y="3653"/>
                  </a:cubicBezTo>
                  <a:lnTo>
                    <a:pt x="1" y="7880"/>
                  </a:lnTo>
                  <a:cubicBezTo>
                    <a:pt x="297" y="7803"/>
                    <a:pt x="604" y="7763"/>
                    <a:pt x="915" y="7763"/>
                  </a:cubicBezTo>
                  <a:lnTo>
                    <a:pt x="1819" y="7763"/>
                  </a:lnTo>
                  <a:lnTo>
                    <a:pt x="1819" y="7307"/>
                  </a:lnTo>
                  <a:cubicBezTo>
                    <a:pt x="1531" y="6914"/>
                    <a:pt x="1376" y="6439"/>
                    <a:pt x="1376" y="5937"/>
                  </a:cubicBezTo>
                  <a:lnTo>
                    <a:pt x="1376" y="3713"/>
                  </a:lnTo>
                  <a:lnTo>
                    <a:pt x="1755" y="3659"/>
                  </a:lnTo>
                  <a:cubicBezTo>
                    <a:pt x="1818" y="3647"/>
                    <a:pt x="2590" y="3474"/>
                    <a:pt x="3285" y="2479"/>
                  </a:cubicBezTo>
                  <a:lnTo>
                    <a:pt x="3656" y="1945"/>
                  </a:lnTo>
                  <a:lnTo>
                    <a:pt x="4032" y="2476"/>
                  </a:lnTo>
                  <a:cubicBezTo>
                    <a:pt x="4037" y="2482"/>
                    <a:pt x="4620" y="3282"/>
                    <a:pt x="5664" y="3719"/>
                  </a:cubicBezTo>
                  <a:lnTo>
                    <a:pt x="5944" y="3837"/>
                  </a:lnTo>
                  <a:lnTo>
                    <a:pt x="5944" y="5938"/>
                  </a:lnTo>
                  <a:cubicBezTo>
                    <a:pt x="5944" y="6451"/>
                    <a:pt x="5763" y="6924"/>
                    <a:pt x="5459" y="7306"/>
                  </a:cubicBezTo>
                  <a:lnTo>
                    <a:pt x="5459" y="7763"/>
                  </a:lnTo>
                  <a:lnTo>
                    <a:pt x="6403" y="7763"/>
                  </a:lnTo>
                  <a:cubicBezTo>
                    <a:pt x="6715" y="7763"/>
                    <a:pt x="7022" y="7803"/>
                    <a:pt x="7318" y="7880"/>
                  </a:cubicBezTo>
                  <a:lnTo>
                    <a:pt x="7318" y="3696"/>
                  </a:lnTo>
                  <a:cubicBezTo>
                    <a:pt x="7318" y="1795"/>
                    <a:pt x="5882" y="179"/>
                    <a:pt x="3988" y="14"/>
                  </a:cubicBezTo>
                  <a:cubicBezTo>
                    <a:pt x="3877" y="5"/>
                    <a:pt x="3768" y="0"/>
                    <a:pt x="36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120"/>
            <p:cNvSpPr/>
            <p:nvPr/>
          </p:nvSpPr>
          <p:spPr>
            <a:xfrm>
              <a:off x="398150" y="3352950"/>
              <a:ext cx="68775" cy="96750"/>
            </a:xfrm>
            <a:custGeom>
              <a:rect b="b" l="l" r="r" t="t"/>
              <a:pathLst>
                <a:path extrusionOk="0" h="3870" w="2751">
                  <a:moveTo>
                    <a:pt x="1392" y="1"/>
                  </a:moveTo>
                  <a:cubicBezTo>
                    <a:pt x="962" y="478"/>
                    <a:pt x="474" y="811"/>
                    <a:pt x="0" y="997"/>
                  </a:cubicBezTo>
                  <a:lnTo>
                    <a:pt x="0" y="2495"/>
                  </a:lnTo>
                  <a:cubicBezTo>
                    <a:pt x="0" y="3251"/>
                    <a:pt x="614" y="3870"/>
                    <a:pt x="1377" y="3870"/>
                  </a:cubicBezTo>
                  <a:cubicBezTo>
                    <a:pt x="2133" y="3868"/>
                    <a:pt x="2750" y="3251"/>
                    <a:pt x="2750" y="2495"/>
                  </a:cubicBezTo>
                  <a:lnTo>
                    <a:pt x="2750" y="985"/>
                  </a:lnTo>
                  <a:cubicBezTo>
                    <a:pt x="2259" y="741"/>
                    <a:pt x="1790" y="400"/>
                    <a:pt x="1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120"/>
          <p:cNvGrpSpPr/>
          <p:nvPr/>
        </p:nvGrpSpPr>
        <p:grpSpPr>
          <a:xfrm>
            <a:off x="1254290" y="2606739"/>
            <a:ext cx="410910" cy="386300"/>
            <a:chOff x="238450" y="2631150"/>
            <a:chExt cx="388200" cy="364950"/>
          </a:xfrm>
        </p:grpSpPr>
        <p:sp>
          <p:nvSpPr>
            <p:cNvPr id="10435" name="Google Shape;10435;p120"/>
            <p:cNvSpPr/>
            <p:nvPr/>
          </p:nvSpPr>
          <p:spPr>
            <a:xfrm>
              <a:off x="238450" y="2905075"/>
              <a:ext cx="388200" cy="91025"/>
            </a:xfrm>
            <a:custGeom>
              <a:rect b="b" l="l" r="r" t="t"/>
              <a:pathLst>
                <a:path extrusionOk="0" h="3641" w="15528">
                  <a:moveTo>
                    <a:pt x="889" y="0"/>
                  </a:moveTo>
                  <a:lnTo>
                    <a:pt x="889" y="1417"/>
                  </a:lnTo>
                  <a:lnTo>
                    <a:pt x="1" y="1417"/>
                  </a:lnTo>
                  <a:lnTo>
                    <a:pt x="1" y="2347"/>
                  </a:lnTo>
                  <a:lnTo>
                    <a:pt x="5500" y="2347"/>
                  </a:lnTo>
                  <a:lnTo>
                    <a:pt x="5500" y="3640"/>
                  </a:lnTo>
                  <a:lnTo>
                    <a:pt x="10068" y="3640"/>
                  </a:lnTo>
                  <a:lnTo>
                    <a:pt x="10068" y="2265"/>
                  </a:lnTo>
                  <a:lnTo>
                    <a:pt x="15527" y="2265"/>
                  </a:lnTo>
                  <a:lnTo>
                    <a:pt x="15527" y="1375"/>
                  </a:lnTo>
                  <a:lnTo>
                    <a:pt x="14597" y="1375"/>
                  </a:lnTo>
                  <a:lnTo>
                    <a:pt x="14597" y="0"/>
                  </a:lnTo>
                  <a:lnTo>
                    <a:pt x="9616" y="0"/>
                  </a:lnTo>
                  <a:cubicBezTo>
                    <a:pt x="8581" y="0"/>
                    <a:pt x="7743" y="846"/>
                    <a:pt x="7743" y="1889"/>
                  </a:cubicBezTo>
                  <a:cubicBezTo>
                    <a:pt x="7743" y="846"/>
                    <a:pt x="6905" y="0"/>
                    <a:pt x="5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120"/>
            <p:cNvSpPr/>
            <p:nvPr/>
          </p:nvSpPr>
          <p:spPr>
            <a:xfrm>
              <a:off x="296000" y="2825225"/>
              <a:ext cx="273050" cy="74600"/>
            </a:xfrm>
            <a:custGeom>
              <a:rect b="b" l="l" r="r" t="t"/>
              <a:pathLst>
                <a:path extrusionOk="0" h="2984" w="10922">
                  <a:moveTo>
                    <a:pt x="2713" y="0"/>
                  </a:moveTo>
                  <a:cubicBezTo>
                    <a:pt x="1350" y="0"/>
                    <a:pt x="219" y="979"/>
                    <a:pt x="1" y="2264"/>
                  </a:cubicBezTo>
                  <a:lnTo>
                    <a:pt x="3583" y="2264"/>
                  </a:lnTo>
                  <a:cubicBezTo>
                    <a:pt x="4306" y="2264"/>
                    <a:pt x="4966" y="2537"/>
                    <a:pt x="5461" y="2984"/>
                  </a:cubicBezTo>
                  <a:cubicBezTo>
                    <a:pt x="5959" y="2537"/>
                    <a:pt x="6617" y="2264"/>
                    <a:pt x="7340" y="2264"/>
                  </a:cubicBezTo>
                  <a:lnTo>
                    <a:pt x="10922" y="2264"/>
                  </a:lnTo>
                  <a:cubicBezTo>
                    <a:pt x="10704" y="979"/>
                    <a:pt x="9573" y="0"/>
                    <a:pt x="8211" y="0"/>
                  </a:cubicBezTo>
                  <a:lnTo>
                    <a:pt x="6836" y="0"/>
                  </a:lnTo>
                  <a:lnTo>
                    <a:pt x="6836" y="453"/>
                  </a:lnTo>
                  <a:cubicBezTo>
                    <a:pt x="6798" y="1355"/>
                    <a:pt x="6130" y="1805"/>
                    <a:pt x="5461" y="1805"/>
                  </a:cubicBezTo>
                  <a:cubicBezTo>
                    <a:pt x="4792" y="1805"/>
                    <a:pt x="4124" y="1354"/>
                    <a:pt x="4086" y="453"/>
                  </a:cubicBezTo>
                  <a:lnTo>
                    <a:pt x="40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120"/>
            <p:cNvSpPr/>
            <p:nvPr/>
          </p:nvSpPr>
          <p:spPr>
            <a:xfrm>
              <a:off x="387050" y="2699875"/>
              <a:ext cx="91000" cy="91375"/>
            </a:xfrm>
            <a:custGeom>
              <a:rect b="b" l="l" r="r" t="t"/>
              <a:pathLst>
                <a:path extrusionOk="0" h="3655" w="3640">
                  <a:moveTo>
                    <a:pt x="1" y="1"/>
                  </a:moveTo>
                  <a:lnTo>
                    <a:pt x="1" y="1827"/>
                  </a:lnTo>
                  <a:cubicBezTo>
                    <a:pt x="1" y="2837"/>
                    <a:pt x="816" y="3655"/>
                    <a:pt x="1821" y="3655"/>
                  </a:cubicBezTo>
                  <a:cubicBezTo>
                    <a:pt x="2825" y="3653"/>
                    <a:pt x="3639" y="2835"/>
                    <a:pt x="3639" y="1827"/>
                  </a:cubicBezTo>
                  <a:lnTo>
                    <a:pt x="36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120"/>
            <p:cNvSpPr/>
            <p:nvPr/>
          </p:nvSpPr>
          <p:spPr>
            <a:xfrm>
              <a:off x="387525" y="2631150"/>
              <a:ext cx="113725" cy="45500"/>
            </a:xfrm>
            <a:custGeom>
              <a:rect b="b" l="l" r="r" t="t"/>
              <a:pathLst>
                <a:path extrusionOk="0" h="1820" w="4549">
                  <a:moveTo>
                    <a:pt x="1820" y="1"/>
                  </a:moveTo>
                  <a:cubicBezTo>
                    <a:pt x="815" y="1"/>
                    <a:pt x="0" y="816"/>
                    <a:pt x="0" y="1819"/>
                  </a:cubicBezTo>
                  <a:lnTo>
                    <a:pt x="4228" y="1819"/>
                  </a:lnTo>
                  <a:cubicBezTo>
                    <a:pt x="4432" y="1537"/>
                    <a:pt x="4549" y="1173"/>
                    <a:pt x="4549" y="836"/>
                  </a:cubicBezTo>
                  <a:lnTo>
                    <a:pt x="45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120"/>
            <p:cNvSpPr/>
            <p:nvPr/>
          </p:nvSpPr>
          <p:spPr>
            <a:xfrm>
              <a:off x="420400" y="2812475"/>
              <a:ext cx="23275" cy="35825"/>
            </a:xfrm>
            <a:custGeom>
              <a:rect b="b" l="l" r="r" t="t"/>
              <a:pathLst>
                <a:path extrusionOk="0" h="1433" w="931">
                  <a:moveTo>
                    <a:pt x="930" y="1"/>
                  </a:moveTo>
                  <a:cubicBezTo>
                    <a:pt x="778" y="27"/>
                    <a:pt x="622" y="40"/>
                    <a:pt x="463" y="40"/>
                  </a:cubicBezTo>
                  <a:cubicBezTo>
                    <a:pt x="311" y="40"/>
                    <a:pt x="156" y="28"/>
                    <a:pt x="0" y="2"/>
                  </a:cubicBezTo>
                  <a:lnTo>
                    <a:pt x="0" y="971"/>
                  </a:lnTo>
                  <a:cubicBezTo>
                    <a:pt x="13" y="1279"/>
                    <a:pt x="239" y="1433"/>
                    <a:pt x="465" y="1433"/>
                  </a:cubicBezTo>
                  <a:cubicBezTo>
                    <a:pt x="691" y="1433"/>
                    <a:pt x="917" y="1279"/>
                    <a:pt x="930" y="971"/>
                  </a:cubicBezTo>
                  <a:lnTo>
                    <a:pt x="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120"/>
          <p:cNvGrpSpPr/>
          <p:nvPr/>
        </p:nvGrpSpPr>
        <p:grpSpPr>
          <a:xfrm>
            <a:off x="790845" y="1923821"/>
            <a:ext cx="389898" cy="410910"/>
            <a:chOff x="235725" y="1985975"/>
            <a:chExt cx="368350" cy="388200"/>
          </a:xfrm>
        </p:grpSpPr>
        <p:sp>
          <p:nvSpPr>
            <p:cNvPr id="10441" name="Google Shape;10441;p120"/>
            <p:cNvSpPr/>
            <p:nvPr/>
          </p:nvSpPr>
          <p:spPr>
            <a:xfrm>
              <a:off x="444225" y="2214300"/>
              <a:ext cx="159850" cy="159425"/>
            </a:xfrm>
            <a:custGeom>
              <a:rect b="b" l="l" r="r" t="t"/>
              <a:pathLst>
                <a:path extrusionOk="0" h="6377" w="6394">
                  <a:moveTo>
                    <a:pt x="3656" y="1380"/>
                  </a:moveTo>
                  <a:lnTo>
                    <a:pt x="3656" y="3408"/>
                  </a:lnTo>
                  <a:lnTo>
                    <a:pt x="4278" y="2866"/>
                  </a:lnTo>
                  <a:lnTo>
                    <a:pt x="4896" y="3549"/>
                  </a:lnTo>
                  <a:lnTo>
                    <a:pt x="3191" y="5036"/>
                  </a:lnTo>
                  <a:lnTo>
                    <a:pt x="1488" y="3549"/>
                  </a:lnTo>
                  <a:lnTo>
                    <a:pt x="2106" y="2866"/>
                  </a:lnTo>
                  <a:lnTo>
                    <a:pt x="2726" y="3408"/>
                  </a:lnTo>
                  <a:lnTo>
                    <a:pt x="2726" y="1380"/>
                  </a:lnTo>
                  <a:close/>
                  <a:moveTo>
                    <a:pt x="3197" y="1"/>
                  </a:moveTo>
                  <a:cubicBezTo>
                    <a:pt x="1432" y="1"/>
                    <a:pt x="0" y="1431"/>
                    <a:pt x="0" y="3197"/>
                  </a:cubicBezTo>
                  <a:cubicBezTo>
                    <a:pt x="85" y="5317"/>
                    <a:pt x="1641" y="6377"/>
                    <a:pt x="3197" y="6377"/>
                  </a:cubicBezTo>
                  <a:cubicBezTo>
                    <a:pt x="4754" y="6377"/>
                    <a:pt x="6310" y="5317"/>
                    <a:pt x="6394" y="3197"/>
                  </a:cubicBezTo>
                  <a:cubicBezTo>
                    <a:pt x="6394" y="1432"/>
                    <a:pt x="4964"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120"/>
            <p:cNvSpPr/>
            <p:nvPr/>
          </p:nvSpPr>
          <p:spPr>
            <a:xfrm>
              <a:off x="238450" y="1987475"/>
              <a:ext cx="45500" cy="307150"/>
            </a:xfrm>
            <a:custGeom>
              <a:rect b="b" l="l" r="r" t="t"/>
              <a:pathLst>
                <a:path extrusionOk="0" h="12286" w="1820">
                  <a:moveTo>
                    <a:pt x="1819" y="0"/>
                  </a:moveTo>
                  <a:cubicBezTo>
                    <a:pt x="784" y="212"/>
                    <a:pt x="1" y="1136"/>
                    <a:pt x="1" y="2238"/>
                  </a:cubicBezTo>
                  <a:lnTo>
                    <a:pt x="1" y="12286"/>
                  </a:lnTo>
                  <a:cubicBezTo>
                    <a:pt x="380" y="11999"/>
                    <a:pt x="853" y="11828"/>
                    <a:pt x="1365" y="11828"/>
                  </a:cubicBezTo>
                  <a:lnTo>
                    <a:pt x="1819" y="11828"/>
                  </a:lnTo>
                  <a:lnTo>
                    <a:pt x="1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120"/>
            <p:cNvSpPr/>
            <p:nvPr/>
          </p:nvSpPr>
          <p:spPr>
            <a:xfrm>
              <a:off x="364800" y="2054700"/>
              <a:ext cx="91000" cy="23275"/>
            </a:xfrm>
            <a:custGeom>
              <a:rect b="b" l="l" r="r" t="t"/>
              <a:pathLst>
                <a:path extrusionOk="0" h="931" w="3640">
                  <a:moveTo>
                    <a:pt x="1" y="0"/>
                  </a:moveTo>
                  <a:lnTo>
                    <a:pt x="1" y="930"/>
                  </a:lnTo>
                  <a:lnTo>
                    <a:pt x="3639" y="930"/>
                  </a:lnTo>
                  <a:lnTo>
                    <a:pt x="3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120"/>
            <p:cNvSpPr/>
            <p:nvPr/>
          </p:nvSpPr>
          <p:spPr>
            <a:xfrm>
              <a:off x="235725" y="2305375"/>
              <a:ext cx="224325" cy="68800"/>
            </a:xfrm>
            <a:custGeom>
              <a:rect b="b" l="l" r="r" t="t"/>
              <a:pathLst>
                <a:path extrusionOk="0" h="2752" w="8973">
                  <a:moveTo>
                    <a:pt x="1499" y="1"/>
                  </a:moveTo>
                  <a:cubicBezTo>
                    <a:pt x="845" y="1"/>
                    <a:pt x="211" y="529"/>
                    <a:pt x="121" y="1176"/>
                  </a:cubicBezTo>
                  <a:cubicBezTo>
                    <a:pt x="1" y="2024"/>
                    <a:pt x="656" y="2751"/>
                    <a:pt x="1480" y="2751"/>
                  </a:cubicBezTo>
                  <a:lnTo>
                    <a:pt x="8973" y="2751"/>
                  </a:lnTo>
                  <a:cubicBezTo>
                    <a:pt x="8149" y="2085"/>
                    <a:pt x="7587" y="1109"/>
                    <a:pt x="74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120"/>
            <p:cNvSpPr/>
            <p:nvPr/>
          </p:nvSpPr>
          <p:spPr>
            <a:xfrm>
              <a:off x="307175" y="1985975"/>
              <a:ext cx="217375" cy="297225"/>
            </a:xfrm>
            <a:custGeom>
              <a:rect b="b" l="l" r="r" t="t"/>
              <a:pathLst>
                <a:path extrusionOk="0" h="11889" w="8695">
                  <a:moveTo>
                    <a:pt x="6874" y="1821"/>
                  </a:moveTo>
                  <a:lnTo>
                    <a:pt x="6874" y="4569"/>
                  </a:lnTo>
                  <a:lnTo>
                    <a:pt x="1376" y="4569"/>
                  </a:lnTo>
                  <a:lnTo>
                    <a:pt x="1376" y="1821"/>
                  </a:lnTo>
                  <a:close/>
                  <a:moveTo>
                    <a:pt x="6874" y="5459"/>
                  </a:moveTo>
                  <a:lnTo>
                    <a:pt x="6874" y="6390"/>
                  </a:lnTo>
                  <a:lnTo>
                    <a:pt x="1376" y="6390"/>
                  </a:lnTo>
                  <a:lnTo>
                    <a:pt x="1376" y="5459"/>
                  </a:lnTo>
                  <a:close/>
                  <a:moveTo>
                    <a:pt x="5014" y="7320"/>
                  </a:moveTo>
                  <a:lnTo>
                    <a:pt x="5014" y="8250"/>
                  </a:lnTo>
                  <a:lnTo>
                    <a:pt x="1376" y="8250"/>
                  </a:lnTo>
                  <a:lnTo>
                    <a:pt x="1376" y="7320"/>
                  </a:lnTo>
                  <a:close/>
                  <a:moveTo>
                    <a:pt x="4124" y="9138"/>
                  </a:moveTo>
                  <a:lnTo>
                    <a:pt x="4124" y="10068"/>
                  </a:lnTo>
                  <a:lnTo>
                    <a:pt x="1376" y="10068"/>
                  </a:lnTo>
                  <a:lnTo>
                    <a:pt x="1376" y="9138"/>
                  </a:lnTo>
                  <a:close/>
                  <a:moveTo>
                    <a:pt x="0" y="1"/>
                  </a:moveTo>
                  <a:lnTo>
                    <a:pt x="0" y="11888"/>
                  </a:lnTo>
                  <a:lnTo>
                    <a:pt x="4601" y="11888"/>
                  </a:lnTo>
                  <a:cubicBezTo>
                    <a:pt x="4830" y="9833"/>
                    <a:pt x="6578" y="8230"/>
                    <a:pt x="8695" y="8230"/>
                  </a:cubicBezTo>
                  <a:lnTo>
                    <a:pt x="86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120"/>
          <p:cNvGrpSpPr/>
          <p:nvPr/>
        </p:nvGrpSpPr>
        <p:grpSpPr>
          <a:xfrm>
            <a:off x="5792284" y="1299545"/>
            <a:ext cx="410910" cy="387332"/>
            <a:chOff x="4960750" y="1396200"/>
            <a:chExt cx="388200" cy="365925"/>
          </a:xfrm>
        </p:grpSpPr>
        <p:sp>
          <p:nvSpPr>
            <p:cNvPr id="10447" name="Google Shape;10447;p120"/>
            <p:cNvSpPr/>
            <p:nvPr/>
          </p:nvSpPr>
          <p:spPr>
            <a:xfrm>
              <a:off x="4960750" y="1396200"/>
              <a:ext cx="388200" cy="365925"/>
            </a:xfrm>
            <a:custGeom>
              <a:rect b="b" l="l" r="r" t="t"/>
              <a:pathLst>
                <a:path extrusionOk="0" h="14637" w="15528">
                  <a:moveTo>
                    <a:pt x="13707" y="1819"/>
                  </a:moveTo>
                  <a:lnTo>
                    <a:pt x="13707" y="2749"/>
                  </a:lnTo>
                  <a:lnTo>
                    <a:pt x="5500" y="2749"/>
                  </a:lnTo>
                  <a:lnTo>
                    <a:pt x="5500" y="1819"/>
                  </a:lnTo>
                  <a:close/>
                  <a:moveTo>
                    <a:pt x="4570" y="1819"/>
                  </a:moveTo>
                  <a:lnTo>
                    <a:pt x="4570" y="4569"/>
                  </a:lnTo>
                  <a:lnTo>
                    <a:pt x="1820" y="4569"/>
                  </a:lnTo>
                  <a:lnTo>
                    <a:pt x="1820" y="1819"/>
                  </a:lnTo>
                  <a:close/>
                  <a:moveTo>
                    <a:pt x="7763" y="3639"/>
                  </a:moveTo>
                  <a:lnTo>
                    <a:pt x="7763" y="4569"/>
                  </a:lnTo>
                  <a:lnTo>
                    <a:pt x="5500" y="4569"/>
                  </a:lnTo>
                  <a:lnTo>
                    <a:pt x="5500" y="3639"/>
                  </a:lnTo>
                  <a:close/>
                  <a:moveTo>
                    <a:pt x="13707" y="3639"/>
                  </a:moveTo>
                  <a:lnTo>
                    <a:pt x="13707" y="4569"/>
                  </a:lnTo>
                  <a:lnTo>
                    <a:pt x="9584" y="4569"/>
                  </a:lnTo>
                  <a:lnTo>
                    <a:pt x="9584" y="3639"/>
                  </a:lnTo>
                  <a:close/>
                  <a:moveTo>
                    <a:pt x="7763" y="5944"/>
                  </a:moveTo>
                  <a:lnTo>
                    <a:pt x="7763" y="6874"/>
                  </a:lnTo>
                  <a:lnTo>
                    <a:pt x="2265" y="6874"/>
                  </a:lnTo>
                  <a:lnTo>
                    <a:pt x="2265" y="5944"/>
                  </a:lnTo>
                  <a:close/>
                  <a:moveTo>
                    <a:pt x="10029" y="8208"/>
                  </a:moveTo>
                  <a:lnTo>
                    <a:pt x="10029" y="9138"/>
                  </a:lnTo>
                  <a:lnTo>
                    <a:pt x="5460" y="9138"/>
                  </a:lnTo>
                  <a:lnTo>
                    <a:pt x="5460" y="8208"/>
                  </a:lnTo>
                  <a:close/>
                  <a:moveTo>
                    <a:pt x="13707" y="6389"/>
                  </a:moveTo>
                  <a:lnTo>
                    <a:pt x="13707" y="9138"/>
                  </a:lnTo>
                  <a:lnTo>
                    <a:pt x="10959" y="9138"/>
                  </a:lnTo>
                  <a:lnTo>
                    <a:pt x="10959" y="6389"/>
                  </a:lnTo>
                  <a:close/>
                  <a:moveTo>
                    <a:pt x="4570" y="8208"/>
                  </a:moveTo>
                  <a:lnTo>
                    <a:pt x="4570" y="10958"/>
                  </a:lnTo>
                  <a:lnTo>
                    <a:pt x="1820" y="10958"/>
                  </a:lnTo>
                  <a:lnTo>
                    <a:pt x="1820" y="8208"/>
                  </a:lnTo>
                  <a:close/>
                  <a:moveTo>
                    <a:pt x="13707" y="10028"/>
                  </a:moveTo>
                  <a:lnTo>
                    <a:pt x="13707" y="10958"/>
                  </a:lnTo>
                  <a:lnTo>
                    <a:pt x="5500" y="10958"/>
                  </a:lnTo>
                  <a:lnTo>
                    <a:pt x="5500" y="10028"/>
                  </a:lnTo>
                  <a:close/>
                  <a:moveTo>
                    <a:pt x="8462" y="12777"/>
                  </a:moveTo>
                  <a:lnTo>
                    <a:pt x="9159" y="13707"/>
                  </a:lnTo>
                  <a:lnTo>
                    <a:pt x="6368" y="13707"/>
                  </a:lnTo>
                  <a:lnTo>
                    <a:pt x="7067" y="12777"/>
                  </a:lnTo>
                  <a:close/>
                  <a:moveTo>
                    <a:pt x="1" y="0"/>
                  </a:moveTo>
                  <a:lnTo>
                    <a:pt x="1" y="12777"/>
                  </a:lnTo>
                  <a:lnTo>
                    <a:pt x="6046" y="12777"/>
                  </a:lnTo>
                  <a:lnTo>
                    <a:pt x="5348" y="13707"/>
                  </a:lnTo>
                  <a:lnTo>
                    <a:pt x="3640" y="13707"/>
                  </a:lnTo>
                  <a:lnTo>
                    <a:pt x="3640" y="14637"/>
                  </a:lnTo>
                  <a:lnTo>
                    <a:pt x="11847" y="14637"/>
                  </a:lnTo>
                  <a:lnTo>
                    <a:pt x="11847" y="13707"/>
                  </a:lnTo>
                  <a:lnTo>
                    <a:pt x="10237" y="13707"/>
                  </a:lnTo>
                  <a:lnTo>
                    <a:pt x="9548" y="12777"/>
                  </a:lnTo>
                  <a:lnTo>
                    <a:pt x="15528" y="12777"/>
                  </a:lnTo>
                  <a:lnTo>
                    <a:pt x="155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120"/>
            <p:cNvSpPr/>
            <p:nvPr/>
          </p:nvSpPr>
          <p:spPr>
            <a:xfrm>
              <a:off x="5029475" y="1624625"/>
              <a:ext cx="23275" cy="23275"/>
            </a:xfrm>
            <a:custGeom>
              <a:rect b="b" l="l" r="r" t="t"/>
              <a:pathLst>
                <a:path extrusionOk="0" h="931" w="931">
                  <a:moveTo>
                    <a:pt x="1" y="1"/>
                  </a:moveTo>
                  <a:lnTo>
                    <a:pt x="1" y="931"/>
                  </a:lnTo>
                  <a:lnTo>
                    <a:pt x="931" y="931"/>
                  </a:lnTo>
                  <a:lnTo>
                    <a:pt x="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120"/>
            <p:cNvSpPr/>
            <p:nvPr/>
          </p:nvSpPr>
          <p:spPr>
            <a:xfrm>
              <a:off x="5256925" y="1579175"/>
              <a:ext cx="23275" cy="23275"/>
            </a:xfrm>
            <a:custGeom>
              <a:rect b="b" l="l" r="r" t="t"/>
              <a:pathLst>
                <a:path extrusionOk="0" h="931" w="931">
                  <a:moveTo>
                    <a:pt x="0" y="0"/>
                  </a:moveTo>
                  <a:lnTo>
                    <a:pt x="0" y="930"/>
                  </a:lnTo>
                  <a:lnTo>
                    <a:pt x="930" y="930"/>
                  </a:lnTo>
                  <a:lnTo>
                    <a:pt x="9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120"/>
            <p:cNvSpPr/>
            <p:nvPr/>
          </p:nvSpPr>
          <p:spPr>
            <a:xfrm>
              <a:off x="5029475" y="1464925"/>
              <a:ext cx="23275" cy="23275"/>
            </a:xfrm>
            <a:custGeom>
              <a:rect b="b" l="l" r="r" t="t"/>
              <a:pathLst>
                <a:path extrusionOk="0" h="931" w="931">
                  <a:moveTo>
                    <a:pt x="1" y="0"/>
                  </a:moveTo>
                  <a:lnTo>
                    <a:pt x="1" y="930"/>
                  </a:lnTo>
                  <a:lnTo>
                    <a:pt x="931" y="930"/>
                  </a:lnTo>
                  <a:lnTo>
                    <a:pt x="9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120"/>
          <p:cNvGrpSpPr/>
          <p:nvPr/>
        </p:nvGrpSpPr>
        <p:grpSpPr>
          <a:xfrm>
            <a:off x="5083142" y="1287769"/>
            <a:ext cx="412312" cy="410883"/>
            <a:chOff x="4290800" y="1385075"/>
            <a:chExt cx="389525" cy="388175"/>
          </a:xfrm>
        </p:grpSpPr>
        <p:sp>
          <p:nvSpPr>
            <p:cNvPr id="10452" name="Google Shape;10452;p120"/>
            <p:cNvSpPr/>
            <p:nvPr/>
          </p:nvSpPr>
          <p:spPr>
            <a:xfrm>
              <a:off x="4290800" y="1704475"/>
              <a:ext cx="320775" cy="68775"/>
            </a:xfrm>
            <a:custGeom>
              <a:rect b="b" l="l" r="r" t="t"/>
              <a:pathLst>
                <a:path extrusionOk="0" h="2751" w="12831">
                  <a:moveTo>
                    <a:pt x="1375" y="1"/>
                  </a:moveTo>
                  <a:cubicBezTo>
                    <a:pt x="615" y="1"/>
                    <a:pt x="0" y="616"/>
                    <a:pt x="0" y="1376"/>
                  </a:cubicBezTo>
                  <a:cubicBezTo>
                    <a:pt x="0" y="2135"/>
                    <a:pt x="615" y="2751"/>
                    <a:pt x="1375" y="2751"/>
                  </a:cubicBezTo>
                  <a:lnTo>
                    <a:pt x="12830" y="2751"/>
                  </a:lnTo>
                  <a:lnTo>
                    <a:pt x="12830" y="1861"/>
                  </a:lnTo>
                  <a:lnTo>
                    <a:pt x="11900" y="1861"/>
                  </a:lnTo>
                  <a:lnTo>
                    <a:pt x="11900" y="931"/>
                  </a:lnTo>
                  <a:lnTo>
                    <a:pt x="12830" y="931"/>
                  </a:lnTo>
                  <a:lnTo>
                    <a:pt x="128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120"/>
            <p:cNvSpPr/>
            <p:nvPr/>
          </p:nvSpPr>
          <p:spPr>
            <a:xfrm>
              <a:off x="4292125" y="1544800"/>
              <a:ext cx="45500" cy="148950"/>
            </a:xfrm>
            <a:custGeom>
              <a:rect b="b" l="l" r="r" t="t"/>
              <a:pathLst>
                <a:path extrusionOk="0" h="5958" w="1820">
                  <a:moveTo>
                    <a:pt x="1" y="0"/>
                  </a:moveTo>
                  <a:lnTo>
                    <a:pt x="1" y="5958"/>
                  </a:lnTo>
                  <a:cubicBezTo>
                    <a:pt x="381" y="5669"/>
                    <a:pt x="854" y="5499"/>
                    <a:pt x="1365" y="5499"/>
                  </a:cubicBezTo>
                  <a:lnTo>
                    <a:pt x="1819" y="5499"/>
                  </a:lnTo>
                  <a:lnTo>
                    <a:pt x="1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120"/>
            <p:cNvSpPr/>
            <p:nvPr/>
          </p:nvSpPr>
          <p:spPr>
            <a:xfrm>
              <a:off x="4292125" y="1385875"/>
              <a:ext cx="45500" cy="90200"/>
            </a:xfrm>
            <a:custGeom>
              <a:rect b="b" l="l" r="r" t="t"/>
              <a:pathLst>
                <a:path extrusionOk="0" h="3608" w="1820">
                  <a:moveTo>
                    <a:pt x="1819" y="1"/>
                  </a:moveTo>
                  <a:cubicBezTo>
                    <a:pt x="783" y="212"/>
                    <a:pt x="1" y="1135"/>
                    <a:pt x="1" y="2238"/>
                  </a:cubicBezTo>
                  <a:lnTo>
                    <a:pt x="1" y="3607"/>
                  </a:lnTo>
                  <a:lnTo>
                    <a:pt x="1819" y="3607"/>
                  </a:lnTo>
                  <a:lnTo>
                    <a:pt x="1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120"/>
            <p:cNvSpPr/>
            <p:nvPr/>
          </p:nvSpPr>
          <p:spPr>
            <a:xfrm>
              <a:off x="4292125" y="1499300"/>
              <a:ext cx="45525" cy="23275"/>
            </a:xfrm>
            <a:custGeom>
              <a:rect b="b" l="l" r="r" t="t"/>
              <a:pathLst>
                <a:path extrusionOk="0" h="931" w="1821">
                  <a:moveTo>
                    <a:pt x="1" y="0"/>
                  </a:moveTo>
                  <a:lnTo>
                    <a:pt x="1" y="930"/>
                  </a:lnTo>
                  <a:lnTo>
                    <a:pt x="1821" y="930"/>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120"/>
            <p:cNvSpPr/>
            <p:nvPr/>
          </p:nvSpPr>
          <p:spPr>
            <a:xfrm>
              <a:off x="4360850" y="1385075"/>
              <a:ext cx="250725" cy="297225"/>
            </a:xfrm>
            <a:custGeom>
              <a:rect b="b" l="l" r="r" t="t"/>
              <a:pathLst>
                <a:path extrusionOk="0" h="11889" w="10029">
                  <a:moveTo>
                    <a:pt x="5004" y="2729"/>
                  </a:moveTo>
                  <a:cubicBezTo>
                    <a:pt x="6088" y="2729"/>
                    <a:pt x="6740" y="3970"/>
                    <a:pt x="6133" y="4861"/>
                  </a:cubicBezTo>
                  <a:cubicBezTo>
                    <a:pt x="6818" y="5255"/>
                    <a:pt x="7278" y="5993"/>
                    <a:pt x="7278" y="6839"/>
                  </a:cubicBezTo>
                  <a:lnTo>
                    <a:pt x="7278" y="8208"/>
                  </a:lnTo>
                  <a:lnTo>
                    <a:pt x="2709" y="8208"/>
                  </a:lnTo>
                  <a:lnTo>
                    <a:pt x="2709" y="6839"/>
                  </a:lnTo>
                  <a:lnTo>
                    <a:pt x="2711" y="6839"/>
                  </a:lnTo>
                  <a:cubicBezTo>
                    <a:pt x="2711" y="5993"/>
                    <a:pt x="3171" y="5255"/>
                    <a:pt x="3856" y="4861"/>
                  </a:cubicBezTo>
                  <a:cubicBezTo>
                    <a:pt x="3248" y="3970"/>
                    <a:pt x="3902" y="2729"/>
                    <a:pt x="4984" y="2729"/>
                  </a:cubicBezTo>
                  <a:cubicBezTo>
                    <a:pt x="4988" y="2729"/>
                    <a:pt x="4991" y="2729"/>
                    <a:pt x="4994" y="2729"/>
                  </a:cubicBezTo>
                  <a:cubicBezTo>
                    <a:pt x="4998" y="2729"/>
                    <a:pt x="5001" y="2729"/>
                    <a:pt x="5004" y="2729"/>
                  </a:cubicBezTo>
                  <a:close/>
                  <a:moveTo>
                    <a:pt x="4084" y="9138"/>
                  </a:moveTo>
                  <a:lnTo>
                    <a:pt x="4084" y="10068"/>
                  </a:lnTo>
                  <a:lnTo>
                    <a:pt x="2711" y="10068"/>
                  </a:lnTo>
                  <a:lnTo>
                    <a:pt x="2711" y="9138"/>
                  </a:lnTo>
                  <a:close/>
                  <a:moveTo>
                    <a:pt x="7280" y="9138"/>
                  </a:moveTo>
                  <a:lnTo>
                    <a:pt x="7280" y="10068"/>
                  </a:lnTo>
                  <a:lnTo>
                    <a:pt x="5014" y="10068"/>
                  </a:lnTo>
                  <a:lnTo>
                    <a:pt x="5014" y="9138"/>
                  </a:lnTo>
                  <a:close/>
                  <a:moveTo>
                    <a:pt x="0" y="0"/>
                  </a:moveTo>
                  <a:lnTo>
                    <a:pt x="0" y="11888"/>
                  </a:lnTo>
                  <a:lnTo>
                    <a:pt x="10028" y="11888"/>
                  </a:lnTo>
                  <a:lnTo>
                    <a:pt x="100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120"/>
            <p:cNvSpPr/>
            <p:nvPr/>
          </p:nvSpPr>
          <p:spPr>
            <a:xfrm>
              <a:off x="4474800" y="1476475"/>
              <a:ext cx="22850" cy="22800"/>
            </a:xfrm>
            <a:custGeom>
              <a:rect b="b" l="l" r="r" t="t"/>
              <a:pathLst>
                <a:path extrusionOk="0" h="912" w="914">
                  <a:moveTo>
                    <a:pt x="457" y="0"/>
                  </a:moveTo>
                  <a:cubicBezTo>
                    <a:pt x="235" y="0"/>
                    <a:pt x="13" y="152"/>
                    <a:pt x="0" y="454"/>
                  </a:cubicBezTo>
                  <a:cubicBezTo>
                    <a:pt x="0" y="706"/>
                    <a:pt x="205" y="912"/>
                    <a:pt x="456" y="912"/>
                  </a:cubicBezTo>
                  <a:cubicBezTo>
                    <a:pt x="708" y="912"/>
                    <a:pt x="914" y="706"/>
                    <a:pt x="914" y="454"/>
                  </a:cubicBezTo>
                  <a:cubicBezTo>
                    <a:pt x="901" y="151"/>
                    <a:pt x="679"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120"/>
            <p:cNvSpPr/>
            <p:nvPr/>
          </p:nvSpPr>
          <p:spPr>
            <a:xfrm>
              <a:off x="4451850" y="1522400"/>
              <a:ext cx="68750" cy="45675"/>
            </a:xfrm>
            <a:custGeom>
              <a:rect b="b" l="l" r="r" t="t"/>
              <a:pathLst>
                <a:path extrusionOk="0" h="1827" w="2750">
                  <a:moveTo>
                    <a:pt x="1374" y="0"/>
                  </a:moveTo>
                  <a:cubicBezTo>
                    <a:pt x="616" y="0"/>
                    <a:pt x="1" y="614"/>
                    <a:pt x="1" y="1369"/>
                  </a:cubicBezTo>
                  <a:lnTo>
                    <a:pt x="1" y="1826"/>
                  </a:lnTo>
                  <a:lnTo>
                    <a:pt x="2749" y="1826"/>
                  </a:lnTo>
                  <a:lnTo>
                    <a:pt x="2749" y="1369"/>
                  </a:lnTo>
                  <a:cubicBezTo>
                    <a:pt x="2749" y="614"/>
                    <a:pt x="2132" y="0"/>
                    <a:pt x="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120"/>
            <p:cNvSpPr/>
            <p:nvPr/>
          </p:nvSpPr>
          <p:spPr>
            <a:xfrm>
              <a:off x="4634800" y="1419450"/>
              <a:ext cx="23275" cy="34400"/>
            </a:xfrm>
            <a:custGeom>
              <a:rect b="b" l="l" r="r" t="t"/>
              <a:pathLst>
                <a:path extrusionOk="0" h="1376" w="931">
                  <a:moveTo>
                    <a:pt x="0" y="0"/>
                  </a:moveTo>
                  <a:lnTo>
                    <a:pt x="0" y="1376"/>
                  </a:lnTo>
                  <a:lnTo>
                    <a:pt x="930" y="1376"/>
                  </a:lnTo>
                  <a:lnTo>
                    <a:pt x="9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120"/>
            <p:cNvSpPr/>
            <p:nvPr/>
          </p:nvSpPr>
          <p:spPr>
            <a:xfrm>
              <a:off x="4634800" y="1568050"/>
              <a:ext cx="23275" cy="45475"/>
            </a:xfrm>
            <a:custGeom>
              <a:rect b="b" l="l" r="r" t="t"/>
              <a:pathLst>
                <a:path extrusionOk="0" h="1819" w="931">
                  <a:moveTo>
                    <a:pt x="0" y="0"/>
                  </a:moveTo>
                  <a:lnTo>
                    <a:pt x="0" y="1819"/>
                  </a:lnTo>
                  <a:lnTo>
                    <a:pt x="930" y="1819"/>
                  </a:lnTo>
                  <a:lnTo>
                    <a:pt x="9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120"/>
            <p:cNvSpPr/>
            <p:nvPr/>
          </p:nvSpPr>
          <p:spPr>
            <a:xfrm>
              <a:off x="4634800" y="1476050"/>
              <a:ext cx="45525" cy="34400"/>
            </a:xfrm>
            <a:custGeom>
              <a:rect b="b" l="l" r="r" t="t"/>
              <a:pathLst>
                <a:path extrusionOk="0" h="1376" w="1821">
                  <a:moveTo>
                    <a:pt x="0" y="0"/>
                  </a:moveTo>
                  <a:lnTo>
                    <a:pt x="0" y="1375"/>
                  </a:lnTo>
                  <a:lnTo>
                    <a:pt x="1820" y="1375"/>
                  </a:lnTo>
                  <a:lnTo>
                    <a:pt x="1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120"/>
          <p:cNvGrpSpPr/>
          <p:nvPr/>
        </p:nvGrpSpPr>
        <p:grpSpPr>
          <a:xfrm>
            <a:off x="4380960" y="1287769"/>
            <a:ext cx="410883" cy="410883"/>
            <a:chOff x="3627425" y="1385075"/>
            <a:chExt cx="388175" cy="388175"/>
          </a:xfrm>
        </p:grpSpPr>
        <p:sp>
          <p:nvSpPr>
            <p:cNvPr id="10463" name="Google Shape;10463;p120"/>
            <p:cNvSpPr/>
            <p:nvPr/>
          </p:nvSpPr>
          <p:spPr>
            <a:xfrm>
              <a:off x="3627425" y="1636750"/>
              <a:ext cx="388175" cy="136500"/>
            </a:xfrm>
            <a:custGeom>
              <a:rect b="b" l="l" r="r" t="t"/>
              <a:pathLst>
                <a:path extrusionOk="0" h="5460" w="15527">
                  <a:moveTo>
                    <a:pt x="3446" y="1821"/>
                  </a:moveTo>
                  <a:lnTo>
                    <a:pt x="2264" y="3001"/>
                  </a:lnTo>
                  <a:lnTo>
                    <a:pt x="2264" y="1821"/>
                  </a:lnTo>
                  <a:close/>
                  <a:moveTo>
                    <a:pt x="13261" y="1821"/>
                  </a:moveTo>
                  <a:lnTo>
                    <a:pt x="13261" y="3001"/>
                  </a:lnTo>
                  <a:lnTo>
                    <a:pt x="12081" y="1821"/>
                  </a:lnTo>
                  <a:close/>
                  <a:moveTo>
                    <a:pt x="0" y="1"/>
                  </a:moveTo>
                  <a:lnTo>
                    <a:pt x="0" y="1821"/>
                  </a:lnTo>
                  <a:lnTo>
                    <a:pt x="1374" y="1821"/>
                  </a:lnTo>
                  <a:lnTo>
                    <a:pt x="1374" y="5460"/>
                  </a:lnTo>
                  <a:lnTo>
                    <a:pt x="2304" y="5460"/>
                  </a:lnTo>
                  <a:lnTo>
                    <a:pt x="2304" y="4284"/>
                  </a:lnTo>
                  <a:lnTo>
                    <a:pt x="4822" y="1821"/>
                  </a:lnTo>
                  <a:lnTo>
                    <a:pt x="10703" y="1821"/>
                  </a:lnTo>
                  <a:lnTo>
                    <a:pt x="13222" y="4284"/>
                  </a:lnTo>
                  <a:lnTo>
                    <a:pt x="13222" y="5460"/>
                  </a:lnTo>
                  <a:lnTo>
                    <a:pt x="14152" y="5460"/>
                  </a:lnTo>
                  <a:lnTo>
                    <a:pt x="14152" y="1821"/>
                  </a:lnTo>
                  <a:lnTo>
                    <a:pt x="15525" y="1821"/>
                  </a:lnTo>
                  <a:lnTo>
                    <a:pt x="155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120"/>
            <p:cNvSpPr/>
            <p:nvPr/>
          </p:nvSpPr>
          <p:spPr>
            <a:xfrm>
              <a:off x="3672875" y="1590250"/>
              <a:ext cx="45525" cy="23275"/>
            </a:xfrm>
            <a:custGeom>
              <a:rect b="b" l="l" r="r" t="t"/>
              <a:pathLst>
                <a:path extrusionOk="0" h="931" w="1821">
                  <a:moveTo>
                    <a:pt x="1" y="1"/>
                  </a:moveTo>
                  <a:lnTo>
                    <a:pt x="1" y="931"/>
                  </a:lnTo>
                  <a:lnTo>
                    <a:pt x="1821" y="931"/>
                  </a:lnTo>
                  <a:lnTo>
                    <a:pt x="18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120"/>
            <p:cNvSpPr/>
            <p:nvPr/>
          </p:nvSpPr>
          <p:spPr>
            <a:xfrm>
              <a:off x="3672875" y="1430575"/>
              <a:ext cx="45525" cy="137500"/>
            </a:xfrm>
            <a:custGeom>
              <a:rect b="b" l="l" r="r" t="t"/>
              <a:pathLst>
                <a:path extrusionOk="0" h="5500" w="1821">
                  <a:moveTo>
                    <a:pt x="1" y="1"/>
                  </a:moveTo>
                  <a:lnTo>
                    <a:pt x="1" y="5499"/>
                  </a:lnTo>
                  <a:lnTo>
                    <a:pt x="1821" y="5499"/>
                  </a:lnTo>
                  <a:lnTo>
                    <a:pt x="18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120"/>
            <p:cNvSpPr/>
            <p:nvPr/>
          </p:nvSpPr>
          <p:spPr>
            <a:xfrm>
              <a:off x="3741625" y="1464925"/>
              <a:ext cx="45500" cy="45525"/>
            </a:xfrm>
            <a:custGeom>
              <a:rect b="b" l="l" r="r" t="t"/>
              <a:pathLst>
                <a:path extrusionOk="0" h="1821" w="1820">
                  <a:moveTo>
                    <a:pt x="1" y="0"/>
                  </a:moveTo>
                  <a:lnTo>
                    <a:pt x="1" y="1820"/>
                  </a:lnTo>
                  <a:lnTo>
                    <a:pt x="1820" y="1820"/>
                  </a:lnTo>
                  <a:lnTo>
                    <a:pt x="1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120"/>
            <p:cNvSpPr/>
            <p:nvPr/>
          </p:nvSpPr>
          <p:spPr>
            <a:xfrm>
              <a:off x="3741625" y="1533675"/>
              <a:ext cx="45500" cy="79850"/>
            </a:xfrm>
            <a:custGeom>
              <a:rect b="b" l="l" r="r" t="t"/>
              <a:pathLst>
                <a:path extrusionOk="0" h="3194" w="1820">
                  <a:moveTo>
                    <a:pt x="1" y="0"/>
                  </a:moveTo>
                  <a:lnTo>
                    <a:pt x="1" y="3194"/>
                  </a:lnTo>
                  <a:lnTo>
                    <a:pt x="1820" y="3194"/>
                  </a:lnTo>
                  <a:lnTo>
                    <a:pt x="1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120"/>
            <p:cNvSpPr/>
            <p:nvPr/>
          </p:nvSpPr>
          <p:spPr>
            <a:xfrm>
              <a:off x="3810350" y="1579175"/>
              <a:ext cx="45525" cy="34350"/>
            </a:xfrm>
            <a:custGeom>
              <a:rect b="b" l="l" r="r" t="t"/>
              <a:pathLst>
                <a:path extrusionOk="0" h="1374" w="1821">
                  <a:moveTo>
                    <a:pt x="1" y="0"/>
                  </a:moveTo>
                  <a:lnTo>
                    <a:pt x="1" y="1374"/>
                  </a:lnTo>
                  <a:lnTo>
                    <a:pt x="1821" y="1374"/>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120"/>
            <p:cNvSpPr/>
            <p:nvPr/>
          </p:nvSpPr>
          <p:spPr>
            <a:xfrm>
              <a:off x="3810350" y="1385075"/>
              <a:ext cx="45525" cy="45525"/>
            </a:xfrm>
            <a:custGeom>
              <a:rect b="b" l="l" r="r" t="t"/>
              <a:pathLst>
                <a:path extrusionOk="0" h="1821" w="1821">
                  <a:moveTo>
                    <a:pt x="1" y="0"/>
                  </a:moveTo>
                  <a:lnTo>
                    <a:pt x="1" y="1821"/>
                  </a:lnTo>
                  <a:lnTo>
                    <a:pt x="1821" y="1821"/>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120"/>
            <p:cNvSpPr/>
            <p:nvPr/>
          </p:nvSpPr>
          <p:spPr>
            <a:xfrm>
              <a:off x="3810350" y="1453825"/>
              <a:ext cx="45525" cy="103125"/>
            </a:xfrm>
            <a:custGeom>
              <a:rect b="b" l="l" r="r" t="t"/>
              <a:pathLst>
                <a:path extrusionOk="0" h="4125" w="1821">
                  <a:moveTo>
                    <a:pt x="1" y="1"/>
                  </a:moveTo>
                  <a:lnTo>
                    <a:pt x="1" y="4124"/>
                  </a:lnTo>
                  <a:lnTo>
                    <a:pt x="1821" y="4124"/>
                  </a:lnTo>
                  <a:lnTo>
                    <a:pt x="18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120"/>
            <p:cNvSpPr/>
            <p:nvPr/>
          </p:nvSpPr>
          <p:spPr>
            <a:xfrm>
              <a:off x="3875450" y="1544800"/>
              <a:ext cx="140150" cy="68725"/>
            </a:xfrm>
            <a:custGeom>
              <a:rect b="b" l="l" r="r" t="t"/>
              <a:pathLst>
                <a:path extrusionOk="0" h="2749" w="5606">
                  <a:moveTo>
                    <a:pt x="1499" y="0"/>
                  </a:moveTo>
                  <a:cubicBezTo>
                    <a:pt x="845" y="0"/>
                    <a:pt x="211" y="527"/>
                    <a:pt x="121" y="1174"/>
                  </a:cubicBezTo>
                  <a:cubicBezTo>
                    <a:pt x="1" y="2023"/>
                    <a:pt x="656" y="2749"/>
                    <a:pt x="1480" y="2749"/>
                  </a:cubicBezTo>
                  <a:lnTo>
                    <a:pt x="5606" y="2749"/>
                  </a:lnTo>
                  <a:lnTo>
                    <a:pt x="5606" y="1819"/>
                  </a:lnTo>
                  <a:lnTo>
                    <a:pt x="4676" y="1819"/>
                  </a:lnTo>
                  <a:lnTo>
                    <a:pt x="4676" y="889"/>
                  </a:lnTo>
                  <a:lnTo>
                    <a:pt x="5606" y="889"/>
                  </a:lnTo>
                  <a:lnTo>
                    <a:pt x="56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120"/>
          <p:cNvGrpSpPr/>
          <p:nvPr/>
        </p:nvGrpSpPr>
        <p:grpSpPr>
          <a:xfrm>
            <a:off x="2937563" y="1287769"/>
            <a:ext cx="399107" cy="410883"/>
            <a:chOff x="2263800" y="1385075"/>
            <a:chExt cx="377050" cy="388175"/>
          </a:xfrm>
        </p:grpSpPr>
        <p:sp>
          <p:nvSpPr>
            <p:cNvPr id="10473" name="Google Shape;10473;p120"/>
            <p:cNvSpPr/>
            <p:nvPr/>
          </p:nvSpPr>
          <p:spPr>
            <a:xfrm>
              <a:off x="2572125" y="1477075"/>
              <a:ext cx="68725" cy="205225"/>
            </a:xfrm>
            <a:custGeom>
              <a:rect b="b" l="l" r="r" t="t"/>
              <a:pathLst>
                <a:path extrusionOk="0" h="8209" w="2749">
                  <a:moveTo>
                    <a:pt x="0" y="1"/>
                  </a:moveTo>
                  <a:lnTo>
                    <a:pt x="0" y="8208"/>
                  </a:lnTo>
                  <a:lnTo>
                    <a:pt x="2749" y="8208"/>
                  </a:lnTo>
                  <a:lnTo>
                    <a:pt x="27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120"/>
            <p:cNvSpPr/>
            <p:nvPr/>
          </p:nvSpPr>
          <p:spPr>
            <a:xfrm>
              <a:off x="2575875" y="1387225"/>
              <a:ext cx="60875" cy="66625"/>
            </a:xfrm>
            <a:custGeom>
              <a:rect b="b" l="l" r="r" t="t"/>
              <a:pathLst>
                <a:path extrusionOk="0" h="2665" w="2435">
                  <a:moveTo>
                    <a:pt x="1218" y="0"/>
                  </a:moveTo>
                  <a:lnTo>
                    <a:pt x="1" y="2665"/>
                  </a:lnTo>
                  <a:lnTo>
                    <a:pt x="2435" y="2665"/>
                  </a:lnTo>
                  <a:lnTo>
                    <a:pt x="12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120"/>
            <p:cNvSpPr/>
            <p:nvPr/>
          </p:nvSpPr>
          <p:spPr>
            <a:xfrm>
              <a:off x="2572125" y="1704475"/>
              <a:ext cx="68725" cy="68775"/>
            </a:xfrm>
            <a:custGeom>
              <a:rect b="b" l="l" r="r" t="t"/>
              <a:pathLst>
                <a:path extrusionOk="0" h="2751" w="2749">
                  <a:moveTo>
                    <a:pt x="0" y="1"/>
                  </a:moveTo>
                  <a:lnTo>
                    <a:pt x="0" y="911"/>
                  </a:lnTo>
                  <a:lnTo>
                    <a:pt x="458" y="1821"/>
                  </a:lnTo>
                  <a:lnTo>
                    <a:pt x="889" y="1821"/>
                  </a:lnTo>
                  <a:lnTo>
                    <a:pt x="889" y="2751"/>
                  </a:lnTo>
                  <a:lnTo>
                    <a:pt x="1819" y="2751"/>
                  </a:lnTo>
                  <a:lnTo>
                    <a:pt x="1819" y="1821"/>
                  </a:lnTo>
                  <a:lnTo>
                    <a:pt x="2292" y="1821"/>
                  </a:lnTo>
                  <a:lnTo>
                    <a:pt x="2749" y="911"/>
                  </a:lnTo>
                  <a:lnTo>
                    <a:pt x="27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120"/>
            <p:cNvSpPr/>
            <p:nvPr/>
          </p:nvSpPr>
          <p:spPr>
            <a:xfrm>
              <a:off x="2263800" y="1385075"/>
              <a:ext cx="273975" cy="342675"/>
            </a:xfrm>
            <a:custGeom>
              <a:rect b="b" l="l" r="r" t="t"/>
              <a:pathLst>
                <a:path extrusionOk="0" h="13707" w="10959">
                  <a:moveTo>
                    <a:pt x="10028" y="0"/>
                  </a:moveTo>
                  <a:lnTo>
                    <a:pt x="10028" y="12777"/>
                  </a:lnTo>
                  <a:lnTo>
                    <a:pt x="0" y="12777"/>
                  </a:lnTo>
                  <a:lnTo>
                    <a:pt x="0" y="13707"/>
                  </a:lnTo>
                  <a:lnTo>
                    <a:pt x="10958" y="13707"/>
                  </a:lnTo>
                  <a:lnTo>
                    <a:pt x="109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120"/>
            <p:cNvSpPr/>
            <p:nvPr/>
          </p:nvSpPr>
          <p:spPr>
            <a:xfrm>
              <a:off x="2332550" y="1499300"/>
              <a:ext cx="91000" cy="23275"/>
            </a:xfrm>
            <a:custGeom>
              <a:rect b="b" l="l" r="r" t="t"/>
              <a:pathLst>
                <a:path extrusionOk="0" h="931" w="3640">
                  <a:moveTo>
                    <a:pt x="1" y="0"/>
                  </a:moveTo>
                  <a:lnTo>
                    <a:pt x="1" y="930"/>
                  </a:lnTo>
                  <a:lnTo>
                    <a:pt x="3639" y="930"/>
                  </a:lnTo>
                  <a:lnTo>
                    <a:pt x="3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120"/>
            <p:cNvSpPr/>
            <p:nvPr/>
          </p:nvSpPr>
          <p:spPr>
            <a:xfrm>
              <a:off x="2263800" y="1385075"/>
              <a:ext cx="228475" cy="297225"/>
            </a:xfrm>
            <a:custGeom>
              <a:rect b="b" l="l" r="r" t="t"/>
              <a:pathLst>
                <a:path extrusionOk="0" h="11889" w="9139">
                  <a:moveTo>
                    <a:pt x="6874" y="1821"/>
                  </a:moveTo>
                  <a:lnTo>
                    <a:pt x="6874" y="2751"/>
                  </a:lnTo>
                  <a:lnTo>
                    <a:pt x="2751" y="2751"/>
                  </a:lnTo>
                  <a:lnTo>
                    <a:pt x="2751" y="1821"/>
                  </a:lnTo>
                  <a:close/>
                  <a:moveTo>
                    <a:pt x="7319" y="3639"/>
                  </a:moveTo>
                  <a:lnTo>
                    <a:pt x="7319" y="6389"/>
                  </a:lnTo>
                  <a:lnTo>
                    <a:pt x="1821" y="6389"/>
                  </a:lnTo>
                  <a:lnTo>
                    <a:pt x="1821" y="3639"/>
                  </a:lnTo>
                  <a:close/>
                  <a:moveTo>
                    <a:pt x="6874" y="7319"/>
                  </a:moveTo>
                  <a:lnTo>
                    <a:pt x="6874" y="8249"/>
                  </a:lnTo>
                  <a:lnTo>
                    <a:pt x="2751" y="8249"/>
                  </a:lnTo>
                  <a:lnTo>
                    <a:pt x="2751" y="7319"/>
                  </a:lnTo>
                  <a:close/>
                  <a:moveTo>
                    <a:pt x="3639" y="9138"/>
                  </a:moveTo>
                  <a:lnTo>
                    <a:pt x="3639" y="10068"/>
                  </a:lnTo>
                  <a:lnTo>
                    <a:pt x="1819" y="10068"/>
                  </a:lnTo>
                  <a:lnTo>
                    <a:pt x="1819" y="9138"/>
                  </a:lnTo>
                  <a:close/>
                  <a:moveTo>
                    <a:pt x="7319" y="9138"/>
                  </a:moveTo>
                  <a:lnTo>
                    <a:pt x="7319" y="10068"/>
                  </a:lnTo>
                  <a:lnTo>
                    <a:pt x="5944" y="10068"/>
                  </a:lnTo>
                  <a:lnTo>
                    <a:pt x="5944" y="9138"/>
                  </a:lnTo>
                  <a:close/>
                  <a:moveTo>
                    <a:pt x="0" y="0"/>
                  </a:moveTo>
                  <a:lnTo>
                    <a:pt x="0" y="11888"/>
                  </a:lnTo>
                  <a:lnTo>
                    <a:pt x="9138" y="11888"/>
                  </a:lnTo>
                  <a:lnTo>
                    <a:pt x="91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120"/>
          <p:cNvGrpSpPr/>
          <p:nvPr/>
        </p:nvGrpSpPr>
        <p:grpSpPr>
          <a:xfrm>
            <a:off x="3622042" y="1328415"/>
            <a:ext cx="410883" cy="329590"/>
            <a:chOff x="2910450" y="1423475"/>
            <a:chExt cx="388175" cy="311375"/>
          </a:xfrm>
        </p:grpSpPr>
        <p:sp>
          <p:nvSpPr>
            <p:cNvPr id="10480" name="Google Shape;10480;p120"/>
            <p:cNvSpPr/>
            <p:nvPr/>
          </p:nvSpPr>
          <p:spPr>
            <a:xfrm>
              <a:off x="2910450" y="1689325"/>
              <a:ext cx="388175" cy="45525"/>
            </a:xfrm>
            <a:custGeom>
              <a:rect b="b" l="l" r="r" t="t"/>
              <a:pathLst>
                <a:path extrusionOk="0" h="1821" w="15527">
                  <a:moveTo>
                    <a:pt x="0" y="0"/>
                  </a:moveTo>
                  <a:lnTo>
                    <a:pt x="0" y="1821"/>
                  </a:lnTo>
                  <a:lnTo>
                    <a:pt x="15527" y="1821"/>
                  </a:lnTo>
                  <a:lnTo>
                    <a:pt x="155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120"/>
            <p:cNvSpPr/>
            <p:nvPr/>
          </p:nvSpPr>
          <p:spPr>
            <a:xfrm>
              <a:off x="2929775" y="1423475"/>
              <a:ext cx="270525" cy="242625"/>
            </a:xfrm>
            <a:custGeom>
              <a:rect b="b" l="l" r="r" t="t"/>
              <a:pathLst>
                <a:path extrusionOk="0" h="9705" w="10821">
                  <a:moveTo>
                    <a:pt x="10096" y="1"/>
                  </a:moveTo>
                  <a:lnTo>
                    <a:pt x="1948" y="2964"/>
                  </a:lnTo>
                  <a:lnTo>
                    <a:pt x="1479" y="1787"/>
                  </a:lnTo>
                  <a:lnTo>
                    <a:pt x="630" y="2126"/>
                  </a:lnTo>
                  <a:lnTo>
                    <a:pt x="1090" y="3276"/>
                  </a:lnTo>
                  <a:lnTo>
                    <a:pt x="1" y="3672"/>
                  </a:lnTo>
                  <a:lnTo>
                    <a:pt x="312" y="4531"/>
                  </a:lnTo>
                  <a:lnTo>
                    <a:pt x="1430" y="4124"/>
                  </a:lnTo>
                  <a:lnTo>
                    <a:pt x="2422" y="6610"/>
                  </a:lnTo>
                  <a:lnTo>
                    <a:pt x="2422" y="7886"/>
                  </a:lnTo>
                  <a:lnTo>
                    <a:pt x="1492" y="7886"/>
                  </a:lnTo>
                  <a:lnTo>
                    <a:pt x="1492" y="9704"/>
                  </a:lnTo>
                  <a:lnTo>
                    <a:pt x="4241" y="9704"/>
                  </a:lnTo>
                  <a:lnTo>
                    <a:pt x="4241" y="7886"/>
                  </a:lnTo>
                  <a:lnTo>
                    <a:pt x="3351" y="7886"/>
                  </a:lnTo>
                  <a:lnTo>
                    <a:pt x="3351" y="6434"/>
                  </a:lnTo>
                  <a:lnTo>
                    <a:pt x="2289" y="3811"/>
                  </a:lnTo>
                  <a:lnTo>
                    <a:pt x="4398" y="3044"/>
                  </a:lnTo>
                  <a:lnTo>
                    <a:pt x="4551" y="3464"/>
                  </a:lnTo>
                  <a:cubicBezTo>
                    <a:pt x="4753" y="4022"/>
                    <a:pt x="5278" y="4369"/>
                    <a:pt x="5839" y="4369"/>
                  </a:cubicBezTo>
                  <a:cubicBezTo>
                    <a:pt x="5994" y="4369"/>
                    <a:pt x="6151" y="4343"/>
                    <a:pt x="6305" y="4287"/>
                  </a:cubicBezTo>
                  <a:lnTo>
                    <a:pt x="9740" y="3044"/>
                  </a:lnTo>
                  <a:cubicBezTo>
                    <a:pt x="10452" y="2786"/>
                    <a:pt x="10820" y="2000"/>
                    <a:pt x="10563" y="1288"/>
                  </a:cubicBezTo>
                  <a:lnTo>
                    <a:pt x="10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120"/>
            <p:cNvSpPr/>
            <p:nvPr/>
          </p:nvSpPr>
          <p:spPr>
            <a:xfrm>
              <a:off x="3104050" y="1597350"/>
              <a:ext cx="160200" cy="68750"/>
            </a:xfrm>
            <a:custGeom>
              <a:rect b="b" l="l" r="r" t="t"/>
              <a:pathLst>
                <a:path extrusionOk="0" h="2750" w="6408">
                  <a:moveTo>
                    <a:pt x="1825" y="1"/>
                  </a:moveTo>
                  <a:cubicBezTo>
                    <a:pt x="0" y="76"/>
                    <a:pt x="2" y="2674"/>
                    <a:pt x="1825" y="2749"/>
                  </a:cubicBezTo>
                  <a:lnTo>
                    <a:pt x="6408" y="2749"/>
                  </a:lnTo>
                  <a:lnTo>
                    <a:pt x="6408" y="1861"/>
                  </a:lnTo>
                  <a:lnTo>
                    <a:pt x="5478" y="1861"/>
                  </a:lnTo>
                  <a:lnTo>
                    <a:pt x="5478" y="931"/>
                  </a:lnTo>
                  <a:lnTo>
                    <a:pt x="6408" y="931"/>
                  </a:lnTo>
                  <a:lnTo>
                    <a:pt x="64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120"/>
          <p:cNvGrpSpPr/>
          <p:nvPr/>
        </p:nvGrpSpPr>
        <p:grpSpPr>
          <a:xfrm>
            <a:off x="2238662" y="1287769"/>
            <a:ext cx="339540" cy="410883"/>
            <a:chOff x="1603525" y="1385075"/>
            <a:chExt cx="320775" cy="388175"/>
          </a:xfrm>
        </p:grpSpPr>
        <p:sp>
          <p:nvSpPr>
            <p:cNvPr id="10484" name="Google Shape;10484;p120"/>
            <p:cNvSpPr/>
            <p:nvPr/>
          </p:nvSpPr>
          <p:spPr>
            <a:xfrm>
              <a:off x="1603525" y="1704475"/>
              <a:ext cx="320775" cy="68775"/>
            </a:xfrm>
            <a:custGeom>
              <a:rect b="b" l="l" r="r" t="t"/>
              <a:pathLst>
                <a:path extrusionOk="0" h="2751" w="12831">
                  <a:moveTo>
                    <a:pt x="1376" y="1"/>
                  </a:moveTo>
                  <a:cubicBezTo>
                    <a:pt x="616" y="1"/>
                    <a:pt x="1" y="616"/>
                    <a:pt x="1" y="1376"/>
                  </a:cubicBezTo>
                  <a:cubicBezTo>
                    <a:pt x="1" y="2135"/>
                    <a:pt x="616" y="2751"/>
                    <a:pt x="1376" y="2751"/>
                  </a:cubicBezTo>
                  <a:lnTo>
                    <a:pt x="12831" y="2751"/>
                  </a:lnTo>
                  <a:lnTo>
                    <a:pt x="12831" y="1861"/>
                  </a:lnTo>
                  <a:lnTo>
                    <a:pt x="11901" y="1861"/>
                  </a:lnTo>
                  <a:lnTo>
                    <a:pt x="11901" y="931"/>
                  </a:lnTo>
                  <a:lnTo>
                    <a:pt x="12831" y="931"/>
                  </a:lnTo>
                  <a:lnTo>
                    <a:pt x="128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120"/>
            <p:cNvSpPr/>
            <p:nvPr/>
          </p:nvSpPr>
          <p:spPr>
            <a:xfrm>
              <a:off x="1604875" y="1544800"/>
              <a:ext cx="45525" cy="148950"/>
            </a:xfrm>
            <a:custGeom>
              <a:rect b="b" l="l" r="r" t="t"/>
              <a:pathLst>
                <a:path extrusionOk="0" h="5958" w="1821">
                  <a:moveTo>
                    <a:pt x="1" y="0"/>
                  </a:moveTo>
                  <a:lnTo>
                    <a:pt x="1" y="5958"/>
                  </a:lnTo>
                  <a:cubicBezTo>
                    <a:pt x="381" y="5669"/>
                    <a:pt x="854" y="5499"/>
                    <a:pt x="1365" y="5499"/>
                  </a:cubicBezTo>
                  <a:lnTo>
                    <a:pt x="1821" y="5499"/>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120"/>
            <p:cNvSpPr/>
            <p:nvPr/>
          </p:nvSpPr>
          <p:spPr>
            <a:xfrm>
              <a:off x="1604875" y="1385875"/>
              <a:ext cx="45525" cy="90200"/>
            </a:xfrm>
            <a:custGeom>
              <a:rect b="b" l="l" r="r" t="t"/>
              <a:pathLst>
                <a:path extrusionOk="0" h="3608" w="1821">
                  <a:moveTo>
                    <a:pt x="1821" y="1"/>
                  </a:moveTo>
                  <a:cubicBezTo>
                    <a:pt x="783" y="212"/>
                    <a:pt x="1" y="1135"/>
                    <a:pt x="1" y="2238"/>
                  </a:cubicBezTo>
                  <a:lnTo>
                    <a:pt x="1" y="3607"/>
                  </a:lnTo>
                  <a:lnTo>
                    <a:pt x="1821" y="3607"/>
                  </a:lnTo>
                  <a:lnTo>
                    <a:pt x="18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120"/>
            <p:cNvSpPr/>
            <p:nvPr/>
          </p:nvSpPr>
          <p:spPr>
            <a:xfrm>
              <a:off x="1604875" y="1499300"/>
              <a:ext cx="45525" cy="23275"/>
            </a:xfrm>
            <a:custGeom>
              <a:rect b="b" l="l" r="r" t="t"/>
              <a:pathLst>
                <a:path extrusionOk="0" h="931" w="1821">
                  <a:moveTo>
                    <a:pt x="1" y="0"/>
                  </a:moveTo>
                  <a:lnTo>
                    <a:pt x="1" y="930"/>
                  </a:lnTo>
                  <a:lnTo>
                    <a:pt x="1821" y="930"/>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120"/>
            <p:cNvSpPr/>
            <p:nvPr/>
          </p:nvSpPr>
          <p:spPr>
            <a:xfrm>
              <a:off x="1673625" y="1385075"/>
              <a:ext cx="250675" cy="297225"/>
            </a:xfrm>
            <a:custGeom>
              <a:rect b="b" l="l" r="r" t="t"/>
              <a:pathLst>
                <a:path extrusionOk="0" h="11889" w="10027">
                  <a:moveTo>
                    <a:pt x="7926" y="8208"/>
                  </a:moveTo>
                  <a:lnTo>
                    <a:pt x="7926" y="9138"/>
                  </a:lnTo>
                  <a:lnTo>
                    <a:pt x="1982" y="9138"/>
                  </a:lnTo>
                  <a:lnTo>
                    <a:pt x="1982" y="8208"/>
                  </a:lnTo>
                  <a:close/>
                  <a:moveTo>
                    <a:pt x="7926" y="10028"/>
                  </a:moveTo>
                  <a:lnTo>
                    <a:pt x="7926" y="10958"/>
                  </a:lnTo>
                  <a:lnTo>
                    <a:pt x="1982" y="10958"/>
                  </a:lnTo>
                  <a:lnTo>
                    <a:pt x="1982" y="10028"/>
                  </a:lnTo>
                  <a:close/>
                  <a:moveTo>
                    <a:pt x="1" y="0"/>
                  </a:moveTo>
                  <a:lnTo>
                    <a:pt x="1" y="11888"/>
                  </a:lnTo>
                  <a:lnTo>
                    <a:pt x="10027" y="11888"/>
                  </a:lnTo>
                  <a:lnTo>
                    <a:pt x="10027" y="0"/>
                  </a:lnTo>
                  <a:lnTo>
                    <a:pt x="7884" y="0"/>
                  </a:lnTo>
                  <a:lnTo>
                    <a:pt x="7884" y="5421"/>
                  </a:lnTo>
                  <a:lnTo>
                    <a:pt x="6066" y="4202"/>
                  </a:lnTo>
                  <a:lnTo>
                    <a:pt x="4246" y="5421"/>
                  </a:lnTo>
                  <a:lnTo>
                    <a:pt x="42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120"/>
            <p:cNvSpPr/>
            <p:nvPr/>
          </p:nvSpPr>
          <p:spPr>
            <a:xfrm>
              <a:off x="1803000" y="1385075"/>
              <a:ext cx="45525" cy="92875"/>
            </a:xfrm>
            <a:custGeom>
              <a:rect b="b" l="l" r="r" t="t"/>
              <a:pathLst>
                <a:path extrusionOk="0" h="3715" w="1821">
                  <a:moveTo>
                    <a:pt x="1" y="0"/>
                  </a:moveTo>
                  <a:lnTo>
                    <a:pt x="1" y="3714"/>
                  </a:lnTo>
                  <a:lnTo>
                    <a:pt x="911" y="3105"/>
                  </a:lnTo>
                  <a:lnTo>
                    <a:pt x="1821" y="3714"/>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120"/>
          <p:cNvGrpSpPr/>
          <p:nvPr/>
        </p:nvGrpSpPr>
        <p:grpSpPr>
          <a:xfrm>
            <a:off x="1509196" y="1308727"/>
            <a:ext cx="410910" cy="368940"/>
            <a:chOff x="914375" y="1404875"/>
            <a:chExt cx="388200" cy="348550"/>
          </a:xfrm>
        </p:grpSpPr>
        <p:sp>
          <p:nvSpPr>
            <p:cNvPr id="10491" name="Google Shape;10491;p120"/>
            <p:cNvSpPr/>
            <p:nvPr/>
          </p:nvSpPr>
          <p:spPr>
            <a:xfrm>
              <a:off x="914375" y="1507950"/>
              <a:ext cx="355300" cy="79875"/>
            </a:xfrm>
            <a:custGeom>
              <a:rect b="b" l="l" r="r" t="t"/>
              <a:pathLst>
                <a:path extrusionOk="0" h="3195" w="14212">
                  <a:moveTo>
                    <a:pt x="1" y="1"/>
                  </a:moveTo>
                  <a:lnTo>
                    <a:pt x="1" y="890"/>
                  </a:lnTo>
                  <a:lnTo>
                    <a:pt x="931" y="890"/>
                  </a:lnTo>
                  <a:lnTo>
                    <a:pt x="931" y="2265"/>
                  </a:lnTo>
                  <a:lnTo>
                    <a:pt x="1" y="2265"/>
                  </a:lnTo>
                  <a:lnTo>
                    <a:pt x="1" y="3195"/>
                  </a:lnTo>
                  <a:lnTo>
                    <a:pt x="12092" y="3195"/>
                  </a:lnTo>
                  <a:cubicBezTo>
                    <a:pt x="14212" y="3107"/>
                    <a:pt x="14210" y="88"/>
                    <a:pt x="1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120"/>
            <p:cNvSpPr/>
            <p:nvPr/>
          </p:nvSpPr>
          <p:spPr>
            <a:xfrm>
              <a:off x="947250" y="1404875"/>
              <a:ext cx="355325" cy="79850"/>
            </a:xfrm>
            <a:custGeom>
              <a:rect b="b" l="l" r="r" t="t"/>
              <a:pathLst>
                <a:path extrusionOk="0" h="3194" w="14213">
                  <a:moveTo>
                    <a:pt x="2120" y="0"/>
                  </a:moveTo>
                  <a:cubicBezTo>
                    <a:pt x="1" y="88"/>
                    <a:pt x="2" y="3106"/>
                    <a:pt x="2120" y="3194"/>
                  </a:cubicBezTo>
                  <a:lnTo>
                    <a:pt x="14212" y="3194"/>
                  </a:lnTo>
                  <a:lnTo>
                    <a:pt x="14212" y="2304"/>
                  </a:lnTo>
                  <a:lnTo>
                    <a:pt x="13282" y="2304"/>
                  </a:lnTo>
                  <a:lnTo>
                    <a:pt x="13282" y="930"/>
                  </a:lnTo>
                  <a:lnTo>
                    <a:pt x="14212" y="930"/>
                  </a:lnTo>
                  <a:lnTo>
                    <a:pt x="142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120"/>
            <p:cNvSpPr/>
            <p:nvPr/>
          </p:nvSpPr>
          <p:spPr>
            <a:xfrm>
              <a:off x="957625" y="1610050"/>
              <a:ext cx="344950" cy="92000"/>
            </a:xfrm>
            <a:custGeom>
              <a:rect b="b" l="l" r="r" t="t"/>
              <a:pathLst>
                <a:path extrusionOk="0" h="3680" w="13798">
                  <a:moveTo>
                    <a:pt x="1839" y="1"/>
                  </a:moveTo>
                  <a:cubicBezTo>
                    <a:pt x="824" y="1"/>
                    <a:pt x="0" y="825"/>
                    <a:pt x="0" y="1839"/>
                  </a:cubicBezTo>
                  <a:lnTo>
                    <a:pt x="0" y="1841"/>
                  </a:lnTo>
                  <a:cubicBezTo>
                    <a:pt x="0" y="2855"/>
                    <a:pt x="824" y="3679"/>
                    <a:pt x="1839" y="3679"/>
                  </a:cubicBezTo>
                  <a:lnTo>
                    <a:pt x="6478" y="3679"/>
                  </a:lnTo>
                  <a:lnTo>
                    <a:pt x="6478" y="1861"/>
                  </a:lnTo>
                  <a:lnTo>
                    <a:pt x="10158" y="1861"/>
                  </a:lnTo>
                  <a:lnTo>
                    <a:pt x="10158" y="3679"/>
                  </a:lnTo>
                  <a:lnTo>
                    <a:pt x="13797" y="3679"/>
                  </a:lnTo>
                  <a:lnTo>
                    <a:pt x="13797" y="2749"/>
                  </a:lnTo>
                  <a:lnTo>
                    <a:pt x="12867" y="2749"/>
                  </a:lnTo>
                  <a:lnTo>
                    <a:pt x="12867" y="931"/>
                  </a:lnTo>
                  <a:lnTo>
                    <a:pt x="13797" y="931"/>
                  </a:lnTo>
                  <a:lnTo>
                    <a:pt x="13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120"/>
            <p:cNvSpPr/>
            <p:nvPr/>
          </p:nvSpPr>
          <p:spPr>
            <a:xfrm>
              <a:off x="1142825" y="1678775"/>
              <a:ext cx="45525" cy="74650"/>
            </a:xfrm>
            <a:custGeom>
              <a:rect b="b" l="l" r="r" t="t"/>
              <a:pathLst>
                <a:path extrusionOk="0" h="2986" w="1821">
                  <a:moveTo>
                    <a:pt x="0" y="0"/>
                  </a:moveTo>
                  <a:lnTo>
                    <a:pt x="0" y="2985"/>
                  </a:lnTo>
                  <a:lnTo>
                    <a:pt x="910" y="2376"/>
                  </a:lnTo>
                  <a:lnTo>
                    <a:pt x="1820" y="2985"/>
                  </a:lnTo>
                  <a:lnTo>
                    <a:pt x="1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120"/>
          <p:cNvGrpSpPr/>
          <p:nvPr/>
        </p:nvGrpSpPr>
        <p:grpSpPr>
          <a:xfrm>
            <a:off x="6457869" y="1283085"/>
            <a:ext cx="519300" cy="421098"/>
            <a:chOff x="5589550" y="1380650"/>
            <a:chExt cx="490600" cy="397825"/>
          </a:xfrm>
        </p:grpSpPr>
        <p:sp>
          <p:nvSpPr>
            <p:cNvPr id="10496" name="Google Shape;10496;p120"/>
            <p:cNvSpPr/>
            <p:nvPr/>
          </p:nvSpPr>
          <p:spPr>
            <a:xfrm>
              <a:off x="5804150" y="1520125"/>
              <a:ext cx="117100" cy="117050"/>
            </a:xfrm>
            <a:custGeom>
              <a:rect b="b" l="l" r="r" t="t"/>
              <a:pathLst>
                <a:path extrusionOk="0" h="4682" w="4684">
                  <a:moveTo>
                    <a:pt x="1" y="0"/>
                  </a:moveTo>
                  <a:lnTo>
                    <a:pt x="2" y="4681"/>
                  </a:lnTo>
                  <a:lnTo>
                    <a:pt x="4683" y="4681"/>
                  </a:lnTo>
                  <a:lnTo>
                    <a:pt x="46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120"/>
            <p:cNvSpPr/>
            <p:nvPr/>
          </p:nvSpPr>
          <p:spPr>
            <a:xfrm>
              <a:off x="5804150" y="1473500"/>
              <a:ext cx="117100" cy="23850"/>
            </a:xfrm>
            <a:custGeom>
              <a:rect b="b" l="l" r="r" t="t"/>
              <a:pathLst>
                <a:path extrusionOk="0" h="954" w="4684">
                  <a:moveTo>
                    <a:pt x="1" y="1"/>
                  </a:moveTo>
                  <a:lnTo>
                    <a:pt x="1" y="954"/>
                  </a:lnTo>
                  <a:lnTo>
                    <a:pt x="4683" y="954"/>
                  </a:lnTo>
                  <a:lnTo>
                    <a:pt x="46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120"/>
            <p:cNvSpPr/>
            <p:nvPr/>
          </p:nvSpPr>
          <p:spPr>
            <a:xfrm>
              <a:off x="5804150" y="1659925"/>
              <a:ext cx="117100" cy="23850"/>
            </a:xfrm>
            <a:custGeom>
              <a:rect b="b" l="l" r="r" t="t"/>
              <a:pathLst>
                <a:path extrusionOk="0" h="954" w="4684">
                  <a:moveTo>
                    <a:pt x="1" y="1"/>
                  </a:moveTo>
                  <a:lnTo>
                    <a:pt x="1" y="954"/>
                  </a:lnTo>
                  <a:lnTo>
                    <a:pt x="4683" y="954"/>
                  </a:lnTo>
                  <a:lnTo>
                    <a:pt x="46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120"/>
            <p:cNvSpPr/>
            <p:nvPr/>
          </p:nvSpPr>
          <p:spPr>
            <a:xfrm>
              <a:off x="5730175" y="1380650"/>
              <a:ext cx="349975" cy="330250"/>
            </a:xfrm>
            <a:custGeom>
              <a:rect b="b" l="l" r="r" t="t"/>
              <a:pathLst>
                <a:path extrusionOk="0" h="13210" w="13999">
                  <a:moveTo>
                    <a:pt x="5281" y="1"/>
                  </a:moveTo>
                  <a:cubicBezTo>
                    <a:pt x="3392" y="1"/>
                    <a:pt x="1503" y="670"/>
                    <a:pt x="1" y="2007"/>
                  </a:cubicBezTo>
                  <a:lnTo>
                    <a:pt x="2008" y="4011"/>
                  </a:lnTo>
                  <a:lnTo>
                    <a:pt x="2008" y="3738"/>
                  </a:lnTo>
                  <a:cubicBezTo>
                    <a:pt x="2008" y="3222"/>
                    <a:pt x="2426" y="2803"/>
                    <a:pt x="2941" y="2803"/>
                  </a:cubicBezTo>
                  <a:lnTo>
                    <a:pt x="7619" y="2803"/>
                  </a:lnTo>
                  <a:cubicBezTo>
                    <a:pt x="8135" y="2803"/>
                    <a:pt x="8554" y="3222"/>
                    <a:pt x="8554" y="3738"/>
                  </a:cubicBezTo>
                  <a:lnTo>
                    <a:pt x="8554" y="10546"/>
                  </a:lnTo>
                  <a:lnTo>
                    <a:pt x="11221" y="13210"/>
                  </a:lnTo>
                  <a:cubicBezTo>
                    <a:pt x="13999" y="10098"/>
                    <a:pt x="13901" y="5323"/>
                    <a:pt x="10900" y="2327"/>
                  </a:cubicBezTo>
                  <a:cubicBezTo>
                    <a:pt x="9346" y="775"/>
                    <a:pt x="7313" y="1"/>
                    <a:pt x="52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120"/>
            <p:cNvSpPr/>
            <p:nvPr/>
          </p:nvSpPr>
          <p:spPr>
            <a:xfrm>
              <a:off x="5589550" y="1447425"/>
              <a:ext cx="404625" cy="331050"/>
            </a:xfrm>
            <a:custGeom>
              <a:rect b="b" l="l" r="r" t="t"/>
              <a:pathLst>
                <a:path extrusionOk="0" h="13242" w="16185">
                  <a:moveTo>
                    <a:pt x="4964" y="0"/>
                  </a:moveTo>
                  <a:lnTo>
                    <a:pt x="4964" y="0"/>
                  </a:lnTo>
                  <a:cubicBezTo>
                    <a:pt x="1" y="5915"/>
                    <a:pt x="4907" y="13242"/>
                    <a:pt x="10918" y="13242"/>
                  </a:cubicBezTo>
                  <a:cubicBezTo>
                    <a:pt x="12652" y="13242"/>
                    <a:pt x="14477" y="12632"/>
                    <a:pt x="16185" y="11203"/>
                  </a:cubicBezTo>
                  <a:lnTo>
                    <a:pt x="14177" y="9199"/>
                  </a:lnTo>
                  <a:lnTo>
                    <a:pt x="14177" y="9472"/>
                  </a:lnTo>
                  <a:cubicBezTo>
                    <a:pt x="14177" y="9988"/>
                    <a:pt x="13760" y="10407"/>
                    <a:pt x="13244" y="10407"/>
                  </a:cubicBezTo>
                  <a:lnTo>
                    <a:pt x="8566" y="10407"/>
                  </a:lnTo>
                  <a:cubicBezTo>
                    <a:pt x="8051" y="10407"/>
                    <a:pt x="7633" y="9988"/>
                    <a:pt x="7633" y="9472"/>
                  </a:cubicBezTo>
                  <a:lnTo>
                    <a:pt x="7633" y="2664"/>
                  </a:lnTo>
                  <a:lnTo>
                    <a:pt x="49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120"/>
          <p:cNvGrpSpPr/>
          <p:nvPr/>
        </p:nvGrpSpPr>
        <p:grpSpPr>
          <a:xfrm>
            <a:off x="8005079" y="1918794"/>
            <a:ext cx="297094" cy="420965"/>
            <a:chOff x="7051250" y="1981225"/>
            <a:chExt cx="280675" cy="397700"/>
          </a:xfrm>
        </p:grpSpPr>
        <p:sp>
          <p:nvSpPr>
            <p:cNvPr id="10502" name="Google Shape;10502;p120"/>
            <p:cNvSpPr/>
            <p:nvPr/>
          </p:nvSpPr>
          <p:spPr>
            <a:xfrm>
              <a:off x="7121650" y="2121025"/>
              <a:ext cx="23850" cy="23850"/>
            </a:xfrm>
            <a:custGeom>
              <a:rect b="b" l="l" r="r" t="t"/>
              <a:pathLst>
                <a:path extrusionOk="0" h="954" w="954">
                  <a:moveTo>
                    <a:pt x="1" y="1"/>
                  </a:moveTo>
                  <a:lnTo>
                    <a:pt x="1" y="954"/>
                  </a:lnTo>
                  <a:lnTo>
                    <a:pt x="954" y="954"/>
                  </a:lnTo>
                  <a:lnTo>
                    <a:pt x="9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120"/>
            <p:cNvSpPr/>
            <p:nvPr/>
          </p:nvSpPr>
          <p:spPr>
            <a:xfrm>
              <a:off x="7051250" y="2027800"/>
              <a:ext cx="280675" cy="351125"/>
            </a:xfrm>
            <a:custGeom>
              <a:rect b="b" l="l" r="r" t="t"/>
              <a:pathLst>
                <a:path extrusionOk="0" h="14045" w="11227">
                  <a:moveTo>
                    <a:pt x="9362" y="2818"/>
                  </a:moveTo>
                  <a:lnTo>
                    <a:pt x="9362" y="3770"/>
                  </a:lnTo>
                  <a:lnTo>
                    <a:pt x="6090" y="3770"/>
                  </a:lnTo>
                  <a:lnTo>
                    <a:pt x="6090" y="2818"/>
                  </a:lnTo>
                  <a:close/>
                  <a:moveTo>
                    <a:pt x="4681" y="2818"/>
                  </a:moveTo>
                  <a:lnTo>
                    <a:pt x="4681" y="5634"/>
                  </a:lnTo>
                  <a:lnTo>
                    <a:pt x="1865" y="5634"/>
                  </a:lnTo>
                  <a:lnTo>
                    <a:pt x="1865" y="2818"/>
                  </a:lnTo>
                  <a:close/>
                  <a:moveTo>
                    <a:pt x="9362" y="4681"/>
                  </a:moveTo>
                  <a:lnTo>
                    <a:pt x="9362" y="5634"/>
                  </a:lnTo>
                  <a:lnTo>
                    <a:pt x="7043" y="5634"/>
                  </a:lnTo>
                  <a:lnTo>
                    <a:pt x="7043" y="4681"/>
                  </a:lnTo>
                  <a:close/>
                  <a:moveTo>
                    <a:pt x="5137" y="6546"/>
                  </a:moveTo>
                  <a:lnTo>
                    <a:pt x="5137" y="7499"/>
                  </a:lnTo>
                  <a:lnTo>
                    <a:pt x="1865" y="7499"/>
                  </a:lnTo>
                  <a:lnTo>
                    <a:pt x="1865" y="6546"/>
                  </a:lnTo>
                  <a:close/>
                  <a:moveTo>
                    <a:pt x="9362" y="6546"/>
                  </a:moveTo>
                  <a:lnTo>
                    <a:pt x="9362" y="7499"/>
                  </a:lnTo>
                  <a:lnTo>
                    <a:pt x="6090" y="7499"/>
                  </a:lnTo>
                  <a:lnTo>
                    <a:pt x="6090" y="6546"/>
                  </a:lnTo>
                  <a:close/>
                  <a:moveTo>
                    <a:pt x="4184" y="8411"/>
                  </a:moveTo>
                  <a:lnTo>
                    <a:pt x="4184" y="9364"/>
                  </a:lnTo>
                  <a:lnTo>
                    <a:pt x="1865" y="9364"/>
                  </a:lnTo>
                  <a:lnTo>
                    <a:pt x="1865" y="8411"/>
                  </a:lnTo>
                  <a:close/>
                  <a:moveTo>
                    <a:pt x="9362" y="8411"/>
                  </a:moveTo>
                  <a:lnTo>
                    <a:pt x="9362" y="9364"/>
                  </a:lnTo>
                  <a:lnTo>
                    <a:pt x="7043" y="9364"/>
                  </a:lnTo>
                  <a:lnTo>
                    <a:pt x="7043" y="8411"/>
                  </a:lnTo>
                  <a:close/>
                  <a:moveTo>
                    <a:pt x="5137" y="10275"/>
                  </a:moveTo>
                  <a:lnTo>
                    <a:pt x="5137" y="11227"/>
                  </a:lnTo>
                  <a:lnTo>
                    <a:pt x="1865" y="11227"/>
                  </a:lnTo>
                  <a:lnTo>
                    <a:pt x="1865" y="10275"/>
                  </a:lnTo>
                  <a:close/>
                  <a:moveTo>
                    <a:pt x="9362" y="10275"/>
                  </a:moveTo>
                  <a:lnTo>
                    <a:pt x="9362" y="11227"/>
                  </a:lnTo>
                  <a:lnTo>
                    <a:pt x="6090" y="11227"/>
                  </a:lnTo>
                  <a:lnTo>
                    <a:pt x="6090" y="10275"/>
                  </a:lnTo>
                  <a:close/>
                  <a:moveTo>
                    <a:pt x="1" y="0"/>
                  </a:moveTo>
                  <a:lnTo>
                    <a:pt x="1" y="14044"/>
                  </a:lnTo>
                  <a:lnTo>
                    <a:pt x="11227" y="14044"/>
                  </a:lnTo>
                  <a:lnTo>
                    <a:pt x="11227" y="0"/>
                  </a:lnTo>
                  <a:lnTo>
                    <a:pt x="8906" y="0"/>
                  </a:lnTo>
                  <a:lnTo>
                    <a:pt x="8906" y="1865"/>
                  </a:lnTo>
                  <a:lnTo>
                    <a:pt x="2362" y="1865"/>
                  </a:lnTo>
                  <a:lnTo>
                    <a:pt x="23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120"/>
            <p:cNvSpPr/>
            <p:nvPr/>
          </p:nvSpPr>
          <p:spPr>
            <a:xfrm>
              <a:off x="7133050" y="1981225"/>
              <a:ext cx="117075" cy="70425"/>
            </a:xfrm>
            <a:custGeom>
              <a:rect b="b" l="l" r="r" t="t"/>
              <a:pathLst>
                <a:path extrusionOk="0" h="2817" w="4683">
                  <a:moveTo>
                    <a:pt x="954" y="0"/>
                  </a:moveTo>
                  <a:lnTo>
                    <a:pt x="954" y="953"/>
                  </a:lnTo>
                  <a:lnTo>
                    <a:pt x="0" y="953"/>
                  </a:lnTo>
                  <a:lnTo>
                    <a:pt x="0" y="2816"/>
                  </a:lnTo>
                  <a:lnTo>
                    <a:pt x="4683" y="2816"/>
                  </a:lnTo>
                  <a:lnTo>
                    <a:pt x="4683" y="953"/>
                  </a:lnTo>
                  <a:lnTo>
                    <a:pt x="3771" y="953"/>
                  </a:lnTo>
                  <a:lnTo>
                    <a:pt x="37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120"/>
          <p:cNvGrpSpPr/>
          <p:nvPr/>
        </p:nvGrpSpPr>
        <p:grpSpPr>
          <a:xfrm>
            <a:off x="7714897" y="3988346"/>
            <a:ext cx="399478" cy="421018"/>
            <a:chOff x="6342000" y="3936400"/>
            <a:chExt cx="377400" cy="397750"/>
          </a:xfrm>
        </p:grpSpPr>
        <p:sp>
          <p:nvSpPr>
            <p:cNvPr id="10506" name="Google Shape;10506;p120"/>
            <p:cNvSpPr/>
            <p:nvPr/>
          </p:nvSpPr>
          <p:spPr>
            <a:xfrm>
              <a:off x="6555625" y="4170375"/>
              <a:ext cx="163775" cy="163325"/>
            </a:xfrm>
            <a:custGeom>
              <a:rect b="b" l="l" r="r" t="t"/>
              <a:pathLst>
                <a:path extrusionOk="0" h="6533" w="6551">
                  <a:moveTo>
                    <a:pt x="3745" y="1414"/>
                  </a:moveTo>
                  <a:lnTo>
                    <a:pt x="3745" y="2365"/>
                  </a:lnTo>
                  <a:lnTo>
                    <a:pt x="2792" y="2365"/>
                  </a:lnTo>
                  <a:lnTo>
                    <a:pt x="2792" y="1414"/>
                  </a:lnTo>
                  <a:close/>
                  <a:moveTo>
                    <a:pt x="3745" y="3277"/>
                  </a:moveTo>
                  <a:lnTo>
                    <a:pt x="3745" y="5142"/>
                  </a:lnTo>
                  <a:lnTo>
                    <a:pt x="2792" y="5142"/>
                  </a:lnTo>
                  <a:lnTo>
                    <a:pt x="2792" y="3277"/>
                  </a:lnTo>
                  <a:close/>
                  <a:moveTo>
                    <a:pt x="3275" y="0"/>
                  </a:moveTo>
                  <a:cubicBezTo>
                    <a:pt x="1466" y="0"/>
                    <a:pt x="0" y="1466"/>
                    <a:pt x="0" y="3275"/>
                  </a:cubicBezTo>
                  <a:cubicBezTo>
                    <a:pt x="86" y="5447"/>
                    <a:pt x="1681" y="6533"/>
                    <a:pt x="3275" y="6533"/>
                  </a:cubicBezTo>
                  <a:cubicBezTo>
                    <a:pt x="4870" y="6533"/>
                    <a:pt x="6464" y="5447"/>
                    <a:pt x="6550" y="3275"/>
                  </a:cubicBezTo>
                  <a:cubicBezTo>
                    <a:pt x="6550" y="1466"/>
                    <a:pt x="5085" y="0"/>
                    <a:pt x="32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120"/>
            <p:cNvSpPr/>
            <p:nvPr/>
          </p:nvSpPr>
          <p:spPr>
            <a:xfrm>
              <a:off x="6344750" y="3937975"/>
              <a:ext cx="46650" cy="314675"/>
            </a:xfrm>
            <a:custGeom>
              <a:rect b="b" l="l" r="r" t="t"/>
              <a:pathLst>
                <a:path extrusionOk="0" h="12587" w="1866">
                  <a:moveTo>
                    <a:pt x="1865" y="1"/>
                  </a:moveTo>
                  <a:cubicBezTo>
                    <a:pt x="803" y="217"/>
                    <a:pt x="1" y="1163"/>
                    <a:pt x="1" y="2292"/>
                  </a:cubicBezTo>
                  <a:lnTo>
                    <a:pt x="1" y="12587"/>
                  </a:lnTo>
                  <a:cubicBezTo>
                    <a:pt x="390" y="12292"/>
                    <a:pt x="875" y="12117"/>
                    <a:pt x="1399" y="12117"/>
                  </a:cubicBezTo>
                  <a:lnTo>
                    <a:pt x="1865" y="12117"/>
                  </a:lnTo>
                  <a:lnTo>
                    <a:pt x="18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120"/>
            <p:cNvSpPr/>
            <p:nvPr/>
          </p:nvSpPr>
          <p:spPr>
            <a:xfrm>
              <a:off x="6474200" y="4006850"/>
              <a:ext cx="93250" cy="23850"/>
            </a:xfrm>
            <a:custGeom>
              <a:rect b="b" l="l" r="r" t="t"/>
              <a:pathLst>
                <a:path extrusionOk="0" h="954" w="3730">
                  <a:moveTo>
                    <a:pt x="1" y="1"/>
                  </a:moveTo>
                  <a:lnTo>
                    <a:pt x="1" y="954"/>
                  </a:lnTo>
                  <a:lnTo>
                    <a:pt x="3730" y="954"/>
                  </a:lnTo>
                  <a:lnTo>
                    <a:pt x="37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120"/>
            <p:cNvSpPr/>
            <p:nvPr/>
          </p:nvSpPr>
          <p:spPr>
            <a:xfrm>
              <a:off x="6342000" y="4263675"/>
              <a:ext cx="229825" cy="70475"/>
            </a:xfrm>
            <a:custGeom>
              <a:rect b="b" l="l" r="r" t="t"/>
              <a:pathLst>
                <a:path extrusionOk="0" h="2819" w="9193">
                  <a:moveTo>
                    <a:pt x="1535" y="1"/>
                  </a:moveTo>
                  <a:cubicBezTo>
                    <a:pt x="864" y="1"/>
                    <a:pt x="215" y="541"/>
                    <a:pt x="123" y="1205"/>
                  </a:cubicBezTo>
                  <a:cubicBezTo>
                    <a:pt x="0" y="2074"/>
                    <a:pt x="671" y="2818"/>
                    <a:pt x="1516" y="2818"/>
                  </a:cubicBezTo>
                  <a:lnTo>
                    <a:pt x="9193" y="2818"/>
                  </a:lnTo>
                  <a:cubicBezTo>
                    <a:pt x="8349" y="2136"/>
                    <a:pt x="7772" y="1135"/>
                    <a:pt x="7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120"/>
            <p:cNvSpPr/>
            <p:nvPr/>
          </p:nvSpPr>
          <p:spPr>
            <a:xfrm>
              <a:off x="6415200" y="3936400"/>
              <a:ext cx="222700" cy="304525"/>
            </a:xfrm>
            <a:custGeom>
              <a:rect b="b" l="l" r="r" t="t"/>
              <a:pathLst>
                <a:path extrusionOk="0" h="12181" w="8908">
                  <a:moveTo>
                    <a:pt x="7043" y="1866"/>
                  </a:moveTo>
                  <a:lnTo>
                    <a:pt x="7043" y="4683"/>
                  </a:lnTo>
                  <a:lnTo>
                    <a:pt x="1409" y="4683"/>
                  </a:lnTo>
                  <a:lnTo>
                    <a:pt x="1409" y="1866"/>
                  </a:lnTo>
                  <a:close/>
                  <a:moveTo>
                    <a:pt x="7043" y="5595"/>
                  </a:moveTo>
                  <a:lnTo>
                    <a:pt x="7043" y="6546"/>
                  </a:lnTo>
                  <a:lnTo>
                    <a:pt x="1409" y="6546"/>
                  </a:lnTo>
                  <a:lnTo>
                    <a:pt x="1409" y="5595"/>
                  </a:lnTo>
                  <a:close/>
                  <a:moveTo>
                    <a:pt x="5137" y="7458"/>
                  </a:moveTo>
                  <a:lnTo>
                    <a:pt x="5137" y="8411"/>
                  </a:lnTo>
                  <a:lnTo>
                    <a:pt x="1409" y="8411"/>
                  </a:lnTo>
                  <a:lnTo>
                    <a:pt x="1409" y="7458"/>
                  </a:lnTo>
                  <a:close/>
                  <a:moveTo>
                    <a:pt x="4225" y="9364"/>
                  </a:moveTo>
                  <a:lnTo>
                    <a:pt x="4225" y="10317"/>
                  </a:lnTo>
                  <a:lnTo>
                    <a:pt x="1409" y="10317"/>
                  </a:lnTo>
                  <a:lnTo>
                    <a:pt x="1409" y="9364"/>
                  </a:lnTo>
                  <a:close/>
                  <a:moveTo>
                    <a:pt x="0" y="1"/>
                  </a:moveTo>
                  <a:lnTo>
                    <a:pt x="0" y="12180"/>
                  </a:lnTo>
                  <a:lnTo>
                    <a:pt x="4715" y="12180"/>
                  </a:lnTo>
                  <a:cubicBezTo>
                    <a:pt x="4948" y="10076"/>
                    <a:pt x="6739" y="8434"/>
                    <a:pt x="8908" y="8434"/>
                  </a:cubicBezTo>
                  <a:lnTo>
                    <a:pt x="8906" y="8434"/>
                  </a:lnTo>
                  <a:lnTo>
                    <a:pt x="89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120"/>
          <p:cNvGrpSpPr/>
          <p:nvPr/>
        </p:nvGrpSpPr>
        <p:grpSpPr>
          <a:xfrm>
            <a:off x="7954112" y="1282662"/>
            <a:ext cx="399028" cy="421124"/>
            <a:chOff x="7003100" y="1380250"/>
            <a:chExt cx="376975" cy="397850"/>
          </a:xfrm>
        </p:grpSpPr>
        <p:sp>
          <p:nvSpPr>
            <p:cNvPr id="10512" name="Google Shape;10512;p120"/>
            <p:cNvSpPr/>
            <p:nvPr/>
          </p:nvSpPr>
          <p:spPr>
            <a:xfrm>
              <a:off x="7038325" y="1730425"/>
              <a:ext cx="94250" cy="47675"/>
            </a:xfrm>
            <a:custGeom>
              <a:rect b="b" l="l" r="r" t="t"/>
              <a:pathLst>
                <a:path extrusionOk="0" h="1907" w="3770">
                  <a:moveTo>
                    <a:pt x="0" y="0"/>
                  </a:moveTo>
                  <a:lnTo>
                    <a:pt x="0" y="1906"/>
                  </a:lnTo>
                  <a:lnTo>
                    <a:pt x="3770" y="1906"/>
                  </a:lnTo>
                  <a:lnTo>
                    <a:pt x="37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120"/>
            <p:cNvSpPr/>
            <p:nvPr/>
          </p:nvSpPr>
          <p:spPr>
            <a:xfrm>
              <a:off x="7003100" y="1589575"/>
              <a:ext cx="164700" cy="47675"/>
            </a:xfrm>
            <a:custGeom>
              <a:rect b="b" l="l" r="r" t="t"/>
              <a:pathLst>
                <a:path extrusionOk="0" h="1907" w="6588">
                  <a:moveTo>
                    <a:pt x="0" y="0"/>
                  </a:moveTo>
                  <a:lnTo>
                    <a:pt x="0" y="1906"/>
                  </a:lnTo>
                  <a:lnTo>
                    <a:pt x="6587" y="1906"/>
                  </a:lnTo>
                  <a:lnTo>
                    <a:pt x="65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120"/>
            <p:cNvSpPr/>
            <p:nvPr/>
          </p:nvSpPr>
          <p:spPr>
            <a:xfrm>
              <a:off x="7285825" y="1380250"/>
              <a:ext cx="47675" cy="185525"/>
            </a:xfrm>
            <a:custGeom>
              <a:rect b="b" l="l" r="r" t="t"/>
              <a:pathLst>
                <a:path extrusionOk="0" h="7421" w="1907">
                  <a:moveTo>
                    <a:pt x="954" y="0"/>
                  </a:moveTo>
                  <a:cubicBezTo>
                    <a:pt x="332" y="922"/>
                    <a:pt x="1" y="2006"/>
                    <a:pt x="1" y="3114"/>
                  </a:cubicBezTo>
                  <a:lnTo>
                    <a:pt x="1" y="7420"/>
                  </a:lnTo>
                  <a:lnTo>
                    <a:pt x="1907" y="7420"/>
                  </a:lnTo>
                  <a:lnTo>
                    <a:pt x="1907" y="3114"/>
                  </a:lnTo>
                  <a:cubicBezTo>
                    <a:pt x="1907" y="2027"/>
                    <a:pt x="1588" y="941"/>
                    <a:pt x="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120"/>
            <p:cNvSpPr/>
            <p:nvPr/>
          </p:nvSpPr>
          <p:spPr>
            <a:xfrm>
              <a:off x="7062100" y="1380550"/>
              <a:ext cx="47675" cy="186250"/>
            </a:xfrm>
            <a:custGeom>
              <a:rect b="b" l="l" r="r" t="t"/>
              <a:pathLst>
                <a:path extrusionOk="0" h="7450" w="1907">
                  <a:moveTo>
                    <a:pt x="954" y="0"/>
                  </a:moveTo>
                  <a:cubicBezTo>
                    <a:pt x="332" y="923"/>
                    <a:pt x="1" y="2006"/>
                    <a:pt x="1" y="3116"/>
                  </a:cubicBezTo>
                  <a:lnTo>
                    <a:pt x="1" y="7450"/>
                  </a:lnTo>
                  <a:lnTo>
                    <a:pt x="1907" y="7450"/>
                  </a:lnTo>
                  <a:lnTo>
                    <a:pt x="1907" y="3116"/>
                  </a:lnTo>
                  <a:cubicBezTo>
                    <a:pt x="1907" y="2006"/>
                    <a:pt x="1575" y="923"/>
                    <a:pt x="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120"/>
            <p:cNvSpPr/>
            <p:nvPr/>
          </p:nvSpPr>
          <p:spPr>
            <a:xfrm>
              <a:off x="7043925" y="1660000"/>
              <a:ext cx="83400" cy="47700"/>
            </a:xfrm>
            <a:custGeom>
              <a:rect b="b" l="l" r="r" t="t"/>
              <a:pathLst>
                <a:path extrusionOk="0" h="1908" w="3336">
                  <a:moveTo>
                    <a:pt x="0" y="1"/>
                  </a:moveTo>
                  <a:lnTo>
                    <a:pt x="476" y="1907"/>
                  </a:lnTo>
                  <a:lnTo>
                    <a:pt x="2858" y="1907"/>
                  </a:lnTo>
                  <a:lnTo>
                    <a:pt x="33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120"/>
            <p:cNvSpPr/>
            <p:nvPr/>
          </p:nvSpPr>
          <p:spPr>
            <a:xfrm>
              <a:off x="7238175" y="1589575"/>
              <a:ext cx="141900" cy="47675"/>
            </a:xfrm>
            <a:custGeom>
              <a:rect b="b" l="l" r="r" t="t"/>
              <a:pathLst>
                <a:path extrusionOk="0" h="1907" w="5676">
                  <a:moveTo>
                    <a:pt x="1" y="0"/>
                  </a:moveTo>
                  <a:lnTo>
                    <a:pt x="1" y="1906"/>
                  </a:lnTo>
                  <a:lnTo>
                    <a:pt x="5676" y="1906"/>
                  </a:lnTo>
                  <a:lnTo>
                    <a:pt x="5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120"/>
            <p:cNvSpPr/>
            <p:nvPr/>
          </p:nvSpPr>
          <p:spPr>
            <a:xfrm>
              <a:off x="7238175" y="1719025"/>
              <a:ext cx="141900" cy="59075"/>
            </a:xfrm>
            <a:custGeom>
              <a:rect b="b" l="l" r="r" t="t"/>
              <a:pathLst>
                <a:path extrusionOk="0" h="2363" w="5676">
                  <a:moveTo>
                    <a:pt x="1" y="0"/>
                  </a:moveTo>
                  <a:lnTo>
                    <a:pt x="1" y="2362"/>
                  </a:lnTo>
                  <a:lnTo>
                    <a:pt x="5676" y="2362"/>
                  </a:lnTo>
                  <a:lnTo>
                    <a:pt x="5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120"/>
            <p:cNvSpPr/>
            <p:nvPr/>
          </p:nvSpPr>
          <p:spPr>
            <a:xfrm>
              <a:off x="7268600" y="1660000"/>
              <a:ext cx="81950" cy="35250"/>
            </a:xfrm>
            <a:custGeom>
              <a:rect b="b" l="l" r="r" t="t"/>
              <a:pathLst>
                <a:path extrusionOk="0" h="1410" w="3278">
                  <a:moveTo>
                    <a:pt x="1" y="1"/>
                  </a:moveTo>
                  <a:cubicBezTo>
                    <a:pt x="186" y="454"/>
                    <a:pt x="274" y="957"/>
                    <a:pt x="214" y="1410"/>
                  </a:cubicBezTo>
                  <a:lnTo>
                    <a:pt x="3064" y="1410"/>
                  </a:lnTo>
                  <a:cubicBezTo>
                    <a:pt x="3004" y="957"/>
                    <a:pt x="3091" y="454"/>
                    <a:pt x="3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120"/>
          <p:cNvGrpSpPr/>
          <p:nvPr/>
        </p:nvGrpSpPr>
        <p:grpSpPr>
          <a:xfrm>
            <a:off x="7706800" y="3274520"/>
            <a:ext cx="418822" cy="421018"/>
            <a:chOff x="6334350" y="3262025"/>
            <a:chExt cx="395675" cy="397750"/>
          </a:xfrm>
        </p:grpSpPr>
        <p:sp>
          <p:nvSpPr>
            <p:cNvPr id="10521" name="Google Shape;10521;p120"/>
            <p:cNvSpPr/>
            <p:nvPr/>
          </p:nvSpPr>
          <p:spPr>
            <a:xfrm>
              <a:off x="6537175" y="3367050"/>
              <a:ext cx="192850" cy="186250"/>
            </a:xfrm>
            <a:custGeom>
              <a:rect b="b" l="l" r="r" t="t"/>
              <a:pathLst>
                <a:path extrusionOk="0" h="7450" w="7714">
                  <a:moveTo>
                    <a:pt x="3066" y="1"/>
                  </a:moveTo>
                  <a:cubicBezTo>
                    <a:pt x="2407" y="1"/>
                    <a:pt x="1716" y="249"/>
                    <a:pt x="1097" y="834"/>
                  </a:cubicBezTo>
                  <a:cubicBezTo>
                    <a:pt x="0" y="1929"/>
                    <a:pt x="0" y="3706"/>
                    <a:pt x="1097" y="4804"/>
                  </a:cubicBezTo>
                  <a:cubicBezTo>
                    <a:pt x="1645" y="5351"/>
                    <a:pt x="2363" y="5625"/>
                    <a:pt x="3082" y="5625"/>
                  </a:cubicBezTo>
                  <a:cubicBezTo>
                    <a:pt x="3652" y="5625"/>
                    <a:pt x="4222" y="5453"/>
                    <a:pt x="4707" y="5108"/>
                  </a:cubicBezTo>
                  <a:lnTo>
                    <a:pt x="4742" y="5140"/>
                  </a:lnTo>
                  <a:lnTo>
                    <a:pt x="7052" y="7450"/>
                  </a:lnTo>
                  <a:lnTo>
                    <a:pt x="7713" y="6788"/>
                  </a:lnTo>
                  <a:lnTo>
                    <a:pt x="5398" y="4472"/>
                  </a:lnTo>
                  <a:lnTo>
                    <a:pt x="5368" y="4446"/>
                  </a:lnTo>
                  <a:cubicBezTo>
                    <a:pt x="6807" y="2310"/>
                    <a:pt x="5078"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120"/>
            <p:cNvSpPr/>
            <p:nvPr/>
          </p:nvSpPr>
          <p:spPr>
            <a:xfrm>
              <a:off x="6334350" y="3589300"/>
              <a:ext cx="328675" cy="70475"/>
            </a:xfrm>
            <a:custGeom>
              <a:rect b="b" l="l" r="r" t="t"/>
              <a:pathLst>
                <a:path extrusionOk="0" h="2819" w="13147">
                  <a:moveTo>
                    <a:pt x="1410" y="1"/>
                  </a:moveTo>
                  <a:cubicBezTo>
                    <a:pt x="631" y="1"/>
                    <a:pt x="1" y="631"/>
                    <a:pt x="1" y="1409"/>
                  </a:cubicBezTo>
                  <a:cubicBezTo>
                    <a:pt x="1" y="2188"/>
                    <a:pt x="631" y="2818"/>
                    <a:pt x="1410" y="2818"/>
                  </a:cubicBezTo>
                  <a:lnTo>
                    <a:pt x="13147" y="2818"/>
                  </a:lnTo>
                  <a:lnTo>
                    <a:pt x="13147" y="1907"/>
                  </a:lnTo>
                  <a:lnTo>
                    <a:pt x="12194" y="1907"/>
                  </a:lnTo>
                  <a:lnTo>
                    <a:pt x="12194" y="954"/>
                  </a:lnTo>
                  <a:lnTo>
                    <a:pt x="13147" y="954"/>
                  </a:lnTo>
                  <a:lnTo>
                    <a:pt x="131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120"/>
            <p:cNvSpPr/>
            <p:nvPr/>
          </p:nvSpPr>
          <p:spPr>
            <a:xfrm>
              <a:off x="6406150" y="3262025"/>
              <a:ext cx="256875" cy="304500"/>
            </a:xfrm>
            <a:custGeom>
              <a:rect b="b" l="l" r="r" t="t"/>
              <a:pathLst>
                <a:path extrusionOk="0" h="12180" w="10275">
                  <a:moveTo>
                    <a:pt x="3729" y="1865"/>
                  </a:moveTo>
                  <a:lnTo>
                    <a:pt x="3729" y="2818"/>
                  </a:lnTo>
                  <a:lnTo>
                    <a:pt x="1409" y="2818"/>
                  </a:lnTo>
                  <a:lnTo>
                    <a:pt x="1409" y="1865"/>
                  </a:lnTo>
                  <a:close/>
                  <a:moveTo>
                    <a:pt x="3729" y="3730"/>
                  </a:moveTo>
                  <a:lnTo>
                    <a:pt x="3729" y="4682"/>
                  </a:lnTo>
                  <a:lnTo>
                    <a:pt x="1409" y="4682"/>
                  </a:lnTo>
                  <a:lnTo>
                    <a:pt x="1409" y="3730"/>
                  </a:lnTo>
                  <a:close/>
                  <a:moveTo>
                    <a:pt x="0" y="1"/>
                  </a:moveTo>
                  <a:lnTo>
                    <a:pt x="0" y="12180"/>
                  </a:lnTo>
                  <a:lnTo>
                    <a:pt x="10275" y="12180"/>
                  </a:lnTo>
                  <a:lnTo>
                    <a:pt x="10275" y="10219"/>
                  </a:lnTo>
                  <a:cubicBezTo>
                    <a:pt x="9675" y="10589"/>
                    <a:pt x="8995" y="10773"/>
                    <a:pt x="8317" y="10773"/>
                  </a:cubicBezTo>
                  <a:cubicBezTo>
                    <a:pt x="7357" y="10773"/>
                    <a:pt x="6400" y="10405"/>
                    <a:pt x="5675" y="9677"/>
                  </a:cubicBezTo>
                  <a:cubicBezTo>
                    <a:pt x="4219" y="8216"/>
                    <a:pt x="4219" y="5839"/>
                    <a:pt x="5675" y="4378"/>
                  </a:cubicBezTo>
                  <a:cubicBezTo>
                    <a:pt x="6404" y="3647"/>
                    <a:pt x="7360" y="3282"/>
                    <a:pt x="8317" y="3282"/>
                  </a:cubicBezTo>
                  <a:cubicBezTo>
                    <a:pt x="8997" y="3282"/>
                    <a:pt x="9677" y="3467"/>
                    <a:pt x="10275" y="3836"/>
                  </a:cubicBezTo>
                  <a:lnTo>
                    <a:pt x="102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120"/>
            <p:cNvSpPr/>
            <p:nvPr/>
          </p:nvSpPr>
          <p:spPr>
            <a:xfrm>
              <a:off x="6335725" y="3425675"/>
              <a:ext cx="46650" cy="152650"/>
            </a:xfrm>
            <a:custGeom>
              <a:rect b="b" l="l" r="r" t="t"/>
              <a:pathLst>
                <a:path extrusionOk="0" h="6106" w="1866">
                  <a:moveTo>
                    <a:pt x="1" y="0"/>
                  </a:moveTo>
                  <a:lnTo>
                    <a:pt x="1" y="6105"/>
                  </a:lnTo>
                  <a:cubicBezTo>
                    <a:pt x="391" y="5809"/>
                    <a:pt x="874" y="5634"/>
                    <a:pt x="1399" y="5634"/>
                  </a:cubicBezTo>
                  <a:lnTo>
                    <a:pt x="1866" y="5634"/>
                  </a:lnTo>
                  <a:lnTo>
                    <a:pt x="18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120"/>
            <p:cNvSpPr/>
            <p:nvPr/>
          </p:nvSpPr>
          <p:spPr>
            <a:xfrm>
              <a:off x="6335725" y="3262825"/>
              <a:ext cx="46650" cy="92475"/>
            </a:xfrm>
            <a:custGeom>
              <a:rect b="b" l="l" r="r" t="t"/>
              <a:pathLst>
                <a:path extrusionOk="0" h="3699" w="1866">
                  <a:moveTo>
                    <a:pt x="1866" y="1"/>
                  </a:moveTo>
                  <a:cubicBezTo>
                    <a:pt x="802" y="219"/>
                    <a:pt x="1" y="1164"/>
                    <a:pt x="1" y="2294"/>
                  </a:cubicBezTo>
                  <a:lnTo>
                    <a:pt x="1" y="3698"/>
                  </a:lnTo>
                  <a:lnTo>
                    <a:pt x="1866" y="3698"/>
                  </a:lnTo>
                  <a:lnTo>
                    <a:pt x="18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120"/>
            <p:cNvSpPr/>
            <p:nvPr/>
          </p:nvSpPr>
          <p:spPr>
            <a:xfrm>
              <a:off x="6335725" y="3379050"/>
              <a:ext cx="46650" cy="23850"/>
            </a:xfrm>
            <a:custGeom>
              <a:rect b="b" l="l" r="r" t="t"/>
              <a:pathLst>
                <a:path extrusionOk="0" h="954" w="1866">
                  <a:moveTo>
                    <a:pt x="1" y="1"/>
                  </a:moveTo>
                  <a:lnTo>
                    <a:pt x="1" y="954"/>
                  </a:lnTo>
                  <a:lnTo>
                    <a:pt x="1866" y="954"/>
                  </a:lnTo>
                  <a:lnTo>
                    <a:pt x="18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7" name="Google Shape;10527;p120"/>
          <p:cNvSpPr/>
          <p:nvPr/>
        </p:nvSpPr>
        <p:spPr>
          <a:xfrm>
            <a:off x="8052129" y="2636761"/>
            <a:ext cx="73619" cy="66130"/>
          </a:xfrm>
          <a:custGeom>
            <a:rect b="b" l="l" r="r" t="t"/>
            <a:pathLst>
              <a:path extrusionOk="0" h="2499" w="2782">
                <a:moveTo>
                  <a:pt x="0" y="0"/>
                </a:moveTo>
                <a:lnTo>
                  <a:pt x="0" y="2498"/>
                </a:lnTo>
                <a:lnTo>
                  <a:pt x="2781" y="1249"/>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8" name="Google Shape;10528;p120"/>
          <p:cNvGrpSpPr/>
          <p:nvPr/>
        </p:nvGrpSpPr>
        <p:grpSpPr>
          <a:xfrm>
            <a:off x="7705715" y="2632672"/>
            <a:ext cx="420992" cy="334380"/>
            <a:chOff x="6333325" y="2655650"/>
            <a:chExt cx="397725" cy="315900"/>
          </a:xfrm>
        </p:grpSpPr>
        <p:sp>
          <p:nvSpPr>
            <p:cNvPr id="10529" name="Google Shape;10529;p120"/>
            <p:cNvSpPr/>
            <p:nvPr/>
          </p:nvSpPr>
          <p:spPr>
            <a:xfrm>
              <a:off x="6366250" y="2878325"/>
              <a:ext cx="364800" cy="93225"/>
            </a:xfrm>
            <a:custGeom>
              <a:rect b="b" l="l" r="r" t="t"/>
              <a:pathLst>
                <a:path extrusionOk="0" h="3729" w="14592">
                  <a:moveTo>
                    <a:pt x="2474" y="0"/>
                  </a:moveTo>
                  <a:cubicBezTo>
                    <a:pt x="0" y="103"/>
                    <a:pt x="2" y="3627"/>
                    <a:pt x="2474" y="3728"/>
                  </a:cubicBezTo>
                  <a:lnTo>
                    <a:pt x="14592" y="3728"/>
                  </a:lnTo>
                  <a:lnTo>
                    <a:pt x="14592" y="2777"/>
                  </a:lnTo>
                  <a:lnTo>
                    <a:pt x="13639" y="2777"/>
                  </a:lnTo>
                  <a:lnTo>
                    <a:pt x="13639" y="912"/>
                  </a:lnTo>
                  <a:lnTo>
                    <a:pt x="14592" y="912"/>
                  </a:lnTo>
                  <a:lnTo>
                    <a:pt x="14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120"/>
            <p:cNvSpPr/>
            <p:nvPr/>
          </p:nvSpPr>
          <p:spPr>
            <a:xfrm>
              <a:off x="6333325" y="2761300"/>
              <a:ext cx="349550" cy="93225"/>
            </a:xfrm>
            <a:custGeom>
              <a:rect b="b" l="l" r="r" t="t"/>
              <a:pathLst>
                <a:path extrusionOk="0" h="3729" w="13982">
                  <a:moveTo>
                    <a:pt x="0" y="1"/>
                  </a:moveTo>
                  <a:lnTo>
                    <a:pt x="0" y="912"/>
                  </a:lnTo>
                  <a:lnTo>
                    <a:pt x="953" y="912"/>
                  </a:lnTo>
                  <a:lnTo>
                    <a:pt x="953" y="2777"/>
                  </a:lnTo>
                  <a:lnTo>
                    <a:pt x="0" y="2777"/>
                  </a:lnTo>
                  <a:lnTo>
                    <a:pt x="0" y="3728"/>
                  </a:lnTo>
                  <a:lnTo>
                    <a:pt x="12118" y="3728"/>
                  </a:lnTo>
                  <a:cubicBezTo>
                    <a:pt x="13145" y="3728"/>
                    <a:pt x="13981" y="2892"/>
                    <a:pt x="13981" y="1865"/>
                  </a:cubicBezTo>
                  <a:cubicBezTo>
                    <a:pt x="13981" y="837"/>
                    <a:pt x="13145" y="1"/>
                    <a:pt x="121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120"/>
            <p:cNvSpPr/>
            <p:nvPr/>
          </p:nvSpPr>
          <p:spPr>
            <a:xfrm>
              <a:off x="6427600" y="2655650"/>
              <a:ext cx="210225" cy="70450"/>
            </a:xfrm>
            <a:custGeom>
              <a:rect b="b" l="l" r="r" t="t"/>
              <a:pathLst>
                <a:path extrusionOk="0" h="2818" w="8409">
                  <a:moveTo>
                    <a:pt x="0" y="0"/>
                  </a:moveTo>
                  <a:lnTo>
                    <a:pt x="0" y="2818"/>
                  </a:lnTo>
                  <a:lnTo>
                    <a:pt x="8409" y="2818"/>
                  </a:lnTo>
                  <a:lnTo>
                    <a:pt x="84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120"/>
            <p:cNvSpPr/>
            <p:nvPr/>
          </p:nvSpPr>
          <p:spPr>
            <a:xfrm>
              <a:off x="6333325" y="2655675"/>
              <a:ext cx="70450" cy="70425"/>
            </a:xfrm>
            <a:custGeom>
              <a:rect b="b" l="l" r="r" t="t"/>
              <a:pathLst>
                <a:path extrusionOk="0" h="2817" w="2818">
                  <a:moveTo>
                    <a:pt x="1885" y="1"/>
                  </a:moveTo>
                  <a:lnTo>
                    <a:pt x="953" y="469"/>
                  </a:lnTo>
                  <a:lnTo>
                    <a:pt x="953" y="911"/>
                  </a:lnTo>
                  <a:lnTo>
                    <a:pt x="0" y="911"/>
                  </a:lnTo>
                  <a:lnTo>
                    <a:pt x="0" y="1864"/>
                  </a:lnTo>
                  <a:lnTo>
                    <a:pt x="953" y="1864"/>
                  </a:lnTo>
                  <a:lnTo>
                    <a:pt x="953" y="2347"/>
                  </a:lnTo>
                  <a:lnTo>
                    <a:pt x="1885" y="2817"/>
                  </a:lnTo>
                  <a:lnTo>
                    <a:pt x="2818" y="2817"/>
                  </a:lnTo>
                  <a:lnTo>
                    <a:pt x="28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120"/>
          <p:cNvGrpSpPr/>
          <p:nvPr/>
        </p:nvGrpSpPr>
        <p:grpSpPr>
          <a:xfrm>
            <a:off x="7245155" y="1918767"/>
            <a:ext cx="426311" cy="420992"/>
            <a:chOff x="6333325" y="1981200"/>
            <a:chExt cx="402750" cy="397725"/>
          </a:xfrm>
        </p:grpSpPr>
        <p:sp>
          <p:nvSpPr>
            <p:cNvPr id="10534" name="Google Shape;10534;p120"/>
            <p:cNvSpPr/>
            <p:nvPr/>
          </p:nvSpPr>
          <p:spPr>
            <a:xfrm>
              <a:off x="6333325" y="2247675"/>
              <a:ext cx="130975" cy="131250"/>
            </a:xfrm>
            <a:custGeom>
              <a:rect b="b" l="l" r="r" t="t"/>
              <a:pathLst>
                <a:path extrusionOk="0" h="5250" w="5239">
                  <a:moveTo>
                    <a:pt x="3146" y="1"/>
                  </a:moveTo>
                  <a:cubicBezTo>
                    <a:pt x="2494" y="501"/>
                    <a:pt x="1736" y="852"/>
                    <a:pt x="844" y="1015"/>
                  </a:cubicBezTo>
                  <a:lnTo>
                    <a:pt x="0" y="4571"/>
                  </a:lnTo>
                  <a:lnTo>
                    <a:pt x="2711" y="1861"/>
                  </a:lnTo>
                  <a:lnTo>
                    <a:pt x="3389" y="2539"/>
                  </a:lnTo>
                  <a:lnTo>
                    <a:pt x="679" y="5249"/>
                  </a:lnTo>
                  <a:lnTo>
                    <a:pt x="679" y="5249"/>
                  </a:lnTo>
                  <a:lnTo>
                    <a:pt x="4234" y="4407"/>
                  </a:lnTo>
                  <a:cubicBezTo>
                    <a:pt x="4380" y="3497"/>
                    <a:pt x="4729" y="2736"/>
                    <a:pt x="5238" y="2092"/>
                  </a:cubicBezTo>
                  <a:lnTo>
                    <a:pt x="31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5" name="Google Shape;10535;p120"/>
            <p:cNvGrpSpPr/>
            <p:nvPr/>
          </p:nvGrpSpPr>
          <p:grpSpPr>
            <a:xfrm>
              <a:off x="6429650" y="1981200"/>
              <a:ext cx="306425" cy="301375"/>
              <a:chOff x="6429650" y="1981200"/>
              <a:chExt cx="306425" cy="301375"/>
            </a:xfrm>
          </p:grpSpPr>
          <p:sp>
            <p:nvSpPr>
              <p:cNvPr id="10536" name="Google Shape;10536;p120"/>
              <p:cNvSpPr/>
              <p:nvPr/>
            </p:nvSpPr>
            <p:spPr>
              <a:xfrm>
                <a:off x="6467525" y="2030900"/>
                <a:ext cx="228425" cy="213850"/>
              </a:xfrm>
              <a:custGeom>
                <a:rect b="b" l="l" r="r" t="t"/>
                <a:pathLst>
                  <a:path extrusionOk="0" h="8554" w="9137">
                    <a:moveTo>
                      <a:pt x="6020" y="1"/>
                    </a:moveTo>
                    <a:lnTo>
                      <a:pt x="1" y="6408"/>
                    </a:lnTo>
                    <a:lnTo>
                      <a:pt x="2145" y="8554"/>
                    </a:lnTo>
                    <a:lnTo>
                      <a:pt x="7617" y="3425"/>
                    </a:lnTo>
                    <a:lnTo>
                      <a:pt x="7617" y="3425"/>
                    </a:lnTo>
                    <a:cubicBezTo>
                      <a:pt x="8102" y="4011"/>
                      <a:pt x="8098" y="4850"/>
                      <a:pt x="7600" y="5429"/>
                    </a:cubicBezTo>
                    <a:lnTo>
                      <a:pt x="5877" y="7435"/>
                    </a:lnTo>
                    <a:lnTo>
                      <a:pt x="6604" y="8059"/>
                    </a:lnTo>
                    <a:lnTo>
                      <a:pt x="8328" y="6054"/>
                    </a:lnTo>
                    <a:lnTo>
                      <a:pt x="8326" y="6054"/>
                    </a:lnTo>
                    <a:cubicBezTo>
                      <a:pt x="9137" y="5111"/>
                      <a:pt x="9132" y="3722"/>
                      <a:pt x="8331" y="2785"/>
                    </a:cubicBezTo>
                    <a:lnTo>
                      <a:pt x="8316" y="2769"/>
                    </a:lnTo>
                    <a:lnTo>
                      <a:pt x="8554" y="2535"/>
                    </a:lnTo>
                    <a:lnTo>
                      <a:pt x="60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120"/>
              <p:cNvSpPr/>
              <p:nvPr/>
            </p:nvSpPr>
            <p:spPr>
              <a:xfrm>
                <a:off x="6429650" y="2208625"/>
                <a:ext cx="74000" cy="73950"/>
              </a:xfrm>
              <a:custGeom>
                <a:rect b="b" l="l" r="r" t="t"/>
                <a:pathLst>
                  <a:path extrusionOk="0" h="2958" w="2960">
                    <a:moveTo>
                      <a:pt x="859" y="0"/>
                    </a:moveTo>
                    <a:lnTo>
                      <a:pt x="1" y="915"/>
                    </a:lnTo>
                    <a:lnTo>
                      <a:pt x="2045" y="2958"/>
                    </a:lnTo>
                    <a:lnTo>
                      <a:pt x="2960" y="2100"/>
                    </a:lnTo>
                    <a:lnTo>
                      <a:pt x="8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120"/>
              <p:cNvSpPr/>
              <p:nvPr/>
            </p:nvSpPr>
            <p:spPr>
              <a:xfrm>
                <a:off x="6634400" y="1981200"/>
                <a:ext cx="101675" cy="96650"/>
              </a:xfrm>
              <a:custGeom>
                <a:rect b="b" l="l" r="r" t="t"/>
                <a:pathLst>
                  <a:path extrusionOk="0" h="3866" w="4067">
                    <a:moveTo>
                      <a:pt x="2016" y="1"/>
                    </a:moveTo>
                    <a:cubicBezTo>
                      <a:pt x="1523" y="1"/>
                      <a:pt x="1030" y="197"/>
                      <a:pt x="666" y="586"/>
                    </a:cubicBezTo>
                    <a:lnTo>
                      <a:pt x="0" y="1287"/>
                    </a:lnTo>
                    <a:lnTo>
                      <a:pt x="2578" y="3866"/>
                    </a:lnTo>
                    <a:lnTo>
                      <a:pt x="3270" y="3210"/>
                    </a:lnTo>
                    <a:cubicBezTo>
                      <a:pt x="4042" y="2497"/>
                      <a:pt x="4067" y="1286"/>
                      <a:pt x="3324" y="543"/>
                    </a:cubicBezTo>
                    <a:cubicBezTo>
                      <a:pt x="2962" y="181"/>
                      <a:pt x="2489" y="1"/>
                      <a:pt x="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39" name="Google Shape;10539;p120"/>
          <p:cNvGrpSpPr/>
          <p:nvPr/>
        </p:nvGrpSpPr>
        <p:grpSpPr>
          <a:xfrm>
            <a:off x="7245155" y="1282741"/>
            <a:ext cx="420992" cy="420965"/>
            <a:chOff x="6333325" y="1380325"/>
            <a:chExt cx="397725" cy="397700"/>
          </a:xfrm>
        </p:grpSpPr>
        <p:sp>
          <p:nvSpPr>
            <p:cNvPr id="10540" name="Google Shape;10540;p120"/>
            <p:cNvSpPr/>
            <p:nvPr/>
          </p:nvSpPr>
          <p:spPr>
            <a:xfrm>
              <a:off x="6333325" y="1380325"/>
              <a:ext cx="163650" cy="163650"/>
            </a:xfrm>
            <a:custGeom>
              <a:rect b="b" l="l" r="r" t="t"/>
              <a:pathLst>
                <a:path extrusionOk="0" h="6546" w="6546">
                  <a:moveTo>
                    <a:pt x="4683" y="1863"/>
                  </a:moveTo>
                  <a:lnTo>
                    <a:pt x="4683" y="2816"/>
                  </a:lnTo>
                  <a:lnTo>
                    <a:pt x="1865" y="2816"/>
                  </a:lnTo>
                  <a:lnTo>
                    <a:pt x="1865" y="1863"/>
                  </a:lnTo>
                  <a:close/>
                  <a:moveTo>
                    <a:pt x="4683" y="3728"/>
                  </a:moveTo>
                  <a:lnTo>
                    <a:pt x="4683" y="4681"/>
                  </a:lnTo>
                  <a:lnTo>
                    <a:pt x="1865" y="4681"/>
                  </a:lnTo>
                  <a:lnTo>
                    <a:pt x="1865" y="3728"/>
                  </a:lnTo>
                  <a:close/>
                  <a:moveTo>
                    <a:pt x="0" y="0"/>
                  </a:moveTo>
                  <a:lnTo>
                    <a:pt x="0" y="6546"/>
                  </a:lnTo>
                  <a:lnTo>
                    <a:pt x="6546" y="6546"/>
                  </a:lnTo>
                  <a:lnTo>
                    <a:pt x="65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120"/>
            <p:cNvSpPr/>
            <p:nvPr/>
          </p:nvSpPr>
          <p:spPr>
            <a:xfrm>
              <a:off x="6520775" y="1380325"/>
              <a:ext cx="210275" cy="163650"/>
            </a:xfrm>
            <a:custGeom>
              <a:rect b="b" l="l" r="r" t="t"/>
              <a:pathLst>
                <a:path extrusionOk="0" h="6546" w="8411">
                  <a:moveTo>
                    <a:pt x="2818" y="1865"/>
                  </a:moveTo>
                  <a:lnTo>
                    <a:pt x="2818" y="2816"/>
                  </a:lnTo>
                  <a:lnTo>
                    <a:pt x="1865" y="2816"/>
                  </a:lnTo>
                  <a:lnTo>
                    <a:pt x="1865" y="1865"/>
                  </a:lnTo>
                  <a:close/>
                  <a:moveTo>
                    <a:pt x="6546" y="1863"/>
                  </a:moveTo>
                  <a:lnTo>
                    <a:pt x="6546" y="2816"/>
                  </a:lnTo>
                  <a:lnTo>
                    <a:pt x="3730" y="2816"/>
                  </a:lnTo>
                  <a:lnTo>
                    <a:pt x="3730" y="1863"/>
                  </a:lnTo>
                  <a:close/>
                  <a:moveTo>
                    <a:pt x="3730" y="3728"/>
                  </a:moveTo>
                  <a:lnTo>
                    <a:pt x="3730" y="4681"/>
                  </a:lnTo>
                  <a:lnTo>
                    <a:pt x="1865" y="4681"/>
                  </a:lnTo>
                  <a:lnTo>
                    <a:pt x="1865" y="3728"/>
                  </a:lnTo>
                  <a:close/>
                  <a:moveTo>
                    <a:pt x="6546" y="3728"/>
                  </a:moveTo>
                  <a:lnTo>
                    <a:pt x="6546" y="4681"/>
                  </a:lnTo>
                  <a:lnTo>
                    <a:pt x="4682" y="4681"/>
                  </a:lnTo>
                  <a:lnTo>
                    <a:pt x="4682" y="3728"/>
                  </a:lnTo>
                  <a:close/>
                  <a:moveTo>
                    <a:pt x="1" y="0"/>
                  </a:moveTo>
                  <a:lnTo>
                    <a:pt x="1" y="6546"/>
                  </a:lnTo>
                  <a:lnTo>
                    <a:pt x="8411" y="6546"/>
                  </a:lnTo>
                  <a:lnTo>
                    <a:pt x="8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120"/>
            <p:cNvSpPr/>
            <p:nvPr/>
          </p:nvSpPr>
          <p:spPr>
            <a:xfrm>
              <a:off x="6333325" y="1567775"/>
              <a:ext cx="163650" cy="46600"/>
            </a:xfrm>
            <a:custGeom>
              <a:rect b="b" l="l" r="r" t="t"/>
              <a:pathLst>
                <a:path extrusionOk="0" h="1864" w="6546">
                  <a:moveTo>
                    <a:pt x="0" y="1"/>
                  </a:moveTo>
                  <a:lnTo>
                    <a:pt x="0" y="1864"/>
                  </a:lnTo>
                  <a:lnTo>
                    <a:pt x="6546" y="1864"/>
                  </a:lnTo>
                  <a:lnTo>
                    <a:pt x="65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120"/>
            <p:cNvSpPr/>
            <p:nvPr/>
          </p:nvSpPr>
          <p:spPr>
            <a:xfrm>
              <a:off x="6333325" y="1637150"/>
              <a:ext cx="163650" cy="140875"/>
            </a:xfrm>
            <a:custGeom>
              <a:rect b="b" l="l" r="r" t="t"/>
              <a:pathLst>
                <a:path extrusionOk="0" h="5635" w="6546">
                  <a:moveTo>
                    <a:pt x="4683" y="953"/>
                  </a:moveTo>
                  <a:lnTo>
                    <a:pt x="4683" y="1906"/>
                  </a:lnTo>
                  <a:lnTo>
                    <a:pt x="1865" y="1906"/>
                  </a:lnTo>
                  <a:lnTo>
                    <a:pt x="1865" y="953"/>
                  </a:lnTo>
                  <a:close/>
                  <a:moveTo>
                    <a:pt x="4683" y="2818"/>
                  </a:moveTo>
                  <a:lnTo>
                    <a:pt x="4683" y="3771"/>
                  </a:lnTo>
                  <a:lnTo>
                    <a:pt x="1865" y="3771"/>
                  </a:lnTo>
                  <a:lnTo>
                    <a:pt x="1865" y="2818"/>
                  </a:lnTo>
                  <a:close/>
                  <a:moveTo>
                    <a:pt x="0" y="0"/>
                  </a:moveTo>
                  <a:lnTo>
                    <a:pt x="0" y="5634"/>
                  </a:lnTo>
                  <a:lnTo>
                    <a:pt x="6546" y="5634"/>
                  </a:lnTo>
                  <a:lnTo>
                    <a:pt x="65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120"/>
            <p:cNvSpPr/>
            <p:nvPr/>
          </p:nvSpPr>
          <p:spPr>
            <a:xfrm>
              <a:off x="6520775" y="1684800"/>
              <a:ext cx="210275" cy="93225"/>
            </a:xfrm>
            <a:custGeom>
              <a:rect b="b" l="l" r="r" t="t"/>
              <a:pathLst>
                <a:path extrusionOk="0" h="3729" w="8411">
                  <a:moveTo>
                    <a:pt x="1" y="0"/>
                  </a:moveTo>
                  <a:lnTo>
                    <a:pt x="1" y="3728"/>
                  </a:lnTo>
                  <a:lnTo>
                    <a:pt x="8411" y="3728"/>
                  </a:lnTo>
                  <a:lnTo>
                    <a:pt x="8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120"/>
            <p:cNvSpPr/>
            <p:nvPr/>
          </p:nvSpPr>
          <p:spPr>
            <a:xfrm>
              <a:off x="6520775" y="1567775"/>
              <a:ext cx="46650" cy="93225"/>
            </a:xfrm>
            <a:custGeom>
              <a:rect b="b" l="l" r="r" t="t"/>
              <a:pathLst>
                <a:path extrusionOk="0" h="3729" w="1866">
                  <a:moveTo>
                    <a:pt x="1" y="1"/>
                  </a:moveTo>
                  <a:lnTo>
                    <a:pt x="1" y="3728"/>
                  </a:lnTo>
                  <a:lnTo>
                    <a:pt x="1865" y="3728"/>
                  </a:lnTo>
                  <a:lnTo>
                    <a:pt x="18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120"/>
            <p:cNvSpPr/>
            <p:nvPr/>
          </p:nvSpPr>
          <p:spPr>
            <a:xfrm>
              <a:off x="6590200" y="1567775"/>
              <a:ext cx="70425" cy="93225"/>
            </a:xfrm>
            <a:custGeom>
              <a:rect b="b" l="l" r="r" t="t"/>
              <a:pathLst>
                <a:path extrusionOk="0" h="3729" w="2817">
                  <a:moveTo>
                    <a:pt x="0" y="1"/>
                  </a:moveTo>
                  <a:lnTo>
                    <a:pt x="0" y="3728"/>
                  </a:lnTo>
                  <a:lnTo>
                    <a:pt x="2816" y="3728"/>
                  </a:lnTo>
                  <a:lnTo>
                    <a:pt x="28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120"/>
            <p:cNvSpPr/>
            <p:nvPr/>
          </p:nvSpPr>
          <p:spPr>
            <a:xfrm>
              <a:off x="6684425" y="1567775"/>
              <a:ext cx="46625" cy="93225"/>
            </a:xfrm>
            <a:custGeom>
              <a:rect b="b" l="l" r="r" t="t"/>
              <a:pathLst>
                <a:path extrusionOk="0" h="3729" w="1865">
                  <a:moveTo>
                    <a:pt x="0" y="1"/>
                  </a:moveTo>
                  <a:lnTo>
                    <a:pt x="0" y="3728"/>
                  </a:lnTo>
                  <a:lnTo>
                    <a:pt x="1865" y="3728"/>
                  </a:lnTo>
                  <a:lnTo>
                    <a:pt x="18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8" name="Google Shape;10548;p120"/>
          <p:cNvSpPr/>
          <p:nvPr/>
        </p:nvSpPr>
        <p:spPr>
          <a:xfrm>
            <a:off x="6996488" y="3988326"/>
            <a:ext cx="421018" cy="421018"/>
          </a:xfrm>
          <a:custGeom>
            <a:rect b="b" l="l" r="r" t="t"/>
            <a:pathLst>
              <a:path extrusionOk="0" h="15910" w="15910">
                <a:moveTo>
                  <a:pt x="13092" y="5137"/>
                </a:moveTo>
                <a:lnTo>
                  <a:pt x="13092" y="6091"/>
                </a:lnTo>
                <a:lnTo>
                  <a:pt x="12139" y="6091"/>
                </a:lnTo>
                <a:lnTo>
                  <a:pt x="12139" y="5137"/>
                </a:lnTo>
                <a:close/>
                <a:moveTo>
                  <a:pt x="14998" y="1866"/>
                </a:moveTo>
                <a:lnTo>
                  <a:pt x="14998" y="6091"/>
                </a:lnTo>
                <a:lnTo>
                  <a:pt x="14045" y="6091"/>
                </a:lnTo>
                <a:lnTo>
                  <a:pt x="14045" y="2819"/>
                </a:lnTo>
                <a:lnTo>
                  <a:pt x="13092" y="2819"/>
                </a:lnTo>
                <a:lnTo>
                  <a:pt x="13092" y="4226"/>
                </a:lnTo>
                <a:lnTo>
                  <a:pt x="12139" y="4226"/>
                </a:lnTo>
                <a:lnTo>
                  <a:pt x="12139" y="2819"/>
                </a:lnTo>
                <a:lnTo>
                  <a:pt x="11229" y="2819"/>
                </a:lnTo>
                <a:lnTo>
                  <a:pt x="11229" y="6091"/>
                </a:lnTo>
                <a:lnTo>
                  <a:pt x="9820" y="6091"/>
                </a:lnTo>
                <a:lnTo>
                  <a:pt x="9820" y="3770"/>
                </a:lnTo>
                <a:lnTo>
                  <a:pt x="8411" y="3770"/>
                </a:lnTo>
                <a:lnTo>
                  <a:pt x="8411" y="6091"/>
                </a:lnTo>
                <a:lnTo>
                  <a:pt x="7499" y="6091"/>
                </a:lnTo>
                <a:lnTo>
                  <a:pt x="7499" y="2819"/>
                </a:lnTo>
                <a:lnTo>
                  <a:pt x="6546" y="2819"/>
                </a:lnTo>
                <a:lnTo>
                  <a:pt x="6546" y="6091"/>
                </a:lnTo>
                <a:lnTo>
                  <a:pt x="5635" y="6091"/>
                </a:lnTo>
                <a:lnTo>
                  <a:pt x="5635" y="3770"/>
                </a:lnTo>
                <a:lnTo>
                  <a:pt x="4683" y="3770"/>
                </a:lnTo>
                <a:lnTo>
                  <a:pt x="4683" y="6091"/>
                </a:lnTo>
                <a:lnTo>
                  <a:pt x="3730" y="6091"/>
                </a:lnTo>
                <a:lnTo>
                  <a:pt x="3730" y="2819"/>
                </a:lnTo>
                <a:lnTo>
                  <a:pt x="2321" y="2819"/>
                </a:lnTo>
                <a:lnTo>
                  <a:pt x="2321" y="6091"/>
                </a:lnTo>
                <a:lnTo>
                  <a:pt x="954" y="6091"/>
                </a:lnTo>
                <a:lnTo>
                  <a:pt x="954" y="1866"/>
                </a:lnTo>
                <a:close/>
                <a:moveTo>
                  <a:pt x="13092" y="7002"/>
                </a:moveTo>
                <a:lnTo>
                  <a:pt x="13092" y="7955"/>
                </a:lnTo>
                <a:lnTo>
                  <a:pt x="12139" y="7955"/>
                </a:lnTo>
                <a:lnTo>
                  <a:pt x="12139" y="7002"/>
                </a:lnTo>
                <a:close/>
                <a:moveTo>
                  <a:pt x="13092" y="8867"/>
                </a:moveTo>
                <a:lnTo>
                  <a:pt x="13092" y="9820"/>
                </a:lnTo>
                <a:lnTo>
                  <a:pt x="12139" y="9820"/>
                </a:lnTo>
                <a:lnTo>
                  <a:pt x="12139" y="8867"/>
                </a:lnTo>
                <a:close/>
                <a:moveTo>
                  <a:pt x="14998" y="7002"/>
                </a:moveTo>
                <a:lnTo>
                  <a:pt x="14998" y="11227"/>
                </a:lnTo>
                <a:lnTo>
                  <a:pt x="14045" y="11227"/>
                </a:lnTo>
                <a:lnTo>
                  <a:pt x="14045" y="7002"/>
                </a:lnTo>
                <a:close/>
                <a:moveTo>
                  <a:pt x="11227" y="7002"/>
                </a:moveTo>
                <a:lnTo>
                  <a:pt x="11229" y="11229"/>
                </a:lnTo>
                <a:lnTo>
                  <a:pt x="9820" y="11229"/>
                </a:lnTo>
                <a:lnTo>
                  <a:pt x="9820" y="7955"/>
                </a:lnTo>
                <a:lnTo>
                  <a:pt x="8411" y="7955"/>
                </a:lnTo>
                <a:lnTo>
                  <a:pt x="8411" y="11229"/>
                </a:lnTo>
                <a:lnTo>
                  <a:pt x="7499" y="11229"/>
                </a:lnTo>
                <a:lnTo>
                  <a:pt x="7499" y="8908"/>
                </a:lnTo>
                <a:lnTo>
                  <a:pt x="6546" y="8908"/>
                </a:lnTo>
                <a:lnTo>
                  <a:pt x="6546" y="11229"/>
                </a:lnTo>
                <a:lnTo>
                  <a:pt x="5635" y="11229"/>
                </a:lnTo>
                <a:lnTo>
                  <a:pt x="5635" y="7955"/>
                </a:lnTo>
                <a:lnTo>
                  <a:pt x="4683" y="7955"/>
                </a:lnTo>
                <a:lnTo>
                  <a:pt x="4683" y="11229"/>
                </a:lnTo>
                <a:lnTo>
                  <a:pt x="3730" y="11229"/>
                </a:lnTo>
                <a:lnTo>
                  <a:pt x="3730" y="8908"/>
                </a:lnTo>
                <a:lnTo>
                  <a:pt x="2321" y="8908"/>
                </a:lnTo>
                <a:lnTo>
                  <a:pt x="2321" y="11229"/>
                </a:lnTo>
                <a:lnTo>
                  <a:pt x="954" y="11229"/>
                </a:lnTo>
                <a:lnTo>
                  <a:pt x="954" y="7002"/>
                </a:lnTo>
                <a:close/>
                <a:moveTo>
                  <a:pt x="13092" y="10773"/>
                </a:moveTo>
                <a:lnTo>
                  <a:pt x="13092" y="11724"/>
                </a:lnTo>
                <a:lnTo>
                  <a:pt x="12139" y="11724"/>
                </a:lnTo>
                <a:lnTo>
                  <a:pt x="12139" y="10773"/>
                </a:lnTo>
                <a:close/>
                <a:moveTo>
                  <a:pt x="13092" y="12636"/>
                </a:moveTo>
                <a:lnTo>
                  <a:pt x="13092" y="13589"/>
                </a:lnTo>
                <a:lnTo>
                  <a:pt x="12139" y="13589"/>
                </a:lnTo>
                <a:lnTo>
                  <a:pt x="12139" y="12636"/>
                </a:lnTo>
                <a:close/>
                <a:moveTo>
                  <a:pt x="1" y="1"/>
                </a:moveTo>
                <a:lnTo>
                  <a:pt x="1" y="15909"/>
                </a:lnTo>
                <a:lnTo>
                  <a:pt x="954" y="15909"/>
                </a:lnTo>
                <a:lnTo>
                  <a:pt x="954" y="12180"/>
                </a:lnTo>
                <a:lnTo>
                  <a:pt x="11229" y="12180"/>
                </a:lnTo>
                <a:lnTo>
                  <a:pt x="11229" y="15909"/>
                </a:lnTo>
                <a:lnTo>
                  <a:pt x="12139" y="15909"/>
                </a:lnTo>
                <a:lnTo>
                  <a:pt x="12139" y="14501"/>
                </a:lnTo>
                <a:lnTo>
                  <a:pt x="13092" y="14501"/>
                </a:lnTo>
                <a:lnTo>
                  <a:pt x="13092" y="15909"/>
                </a:lnTo>
                <a:lnTo>
                  <a:pt x="14045" y="15909"/>
                </a:lnTo>
                <a:lnTo>
                  <a:pt x="14045" y="12180"/>
                </a:lnTo>
                <a:lnTo>
                  <a:pt x="14998" y="12180"/>
                </a:lnTo>
                <a:lnTo>
                  <a:pt x="14956" y="15909"/>
                </a:lnTo>
                <a:lnTo>
                  <a:pt x="15909" y="15909"/>
                </a:lnTo>
                <a:lnTo>
                  <a:pt x="15909" y="1"/>
                </a:lnTo>
                <a:lnTo>
                  <a:pt x="14956" y="1"/>
                </a:lnTo>
                <a:lnTo>
                  <a:pt x="14956" y="954"/>
                </a:lnTo>
                <a:lnTo>
                  <a:pt x="912" y="954"/>
                </a:lnTo>
                <a:lnTo>
                  <a:pt x="9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9" name="Google Shape;10549;p120"/>
          <p:cNvGrpSpPr/>
          <p:nvPr/>
        </p:nvGrpSpPr>
        <p:grpSpPr>
          <a:xfrm>
            <a:off x="6996493" y="3322947"/>
            <a:ext cx="421018" cy="323239"/>
            <a:chOff x="5663300" y="3307775"/>
            <a:chExt cx="397750" cy="305375"/>
          </a:xfrm>
        </p:grpSpPr>
        <p:sp>
          <p:nvSpPr>
            <p:cNvPr id="10550" name="Google Shape;10550;p120"/>
            <p:cNvSpPr/>
            <p:nvPr/>
          </p:nvSpPr>
          <p:spPr>
            <a:xfrm>
              <a:off x="5697375" y="3542675"/>
              <a:ext cx="363675" cy="70475"/>
            </a:xfrm>
            <a:custGeom>
              <a:rect b="b" l="l" r="r" t="t"/>
              <a:pathLst>
                <a:path extrusionOk="0" h="2819" w="14547">
                  <a:moveTo>
                    <a:pt x="1870" y="1"/>
                  </a:moveTo>
                  <a:cubicBezTo>
                    <a:pt x="1" y="79"/>
                    <a:pt x="2" y="2742"/>
                    <a:pt x="1870" y="2819"/>
                  </a:cubicBezTo>
                  <a:lnTo>
                    <a:pt x="14546" y="2819"/>
                  </a:lnTo>
                  <a:lnTo>
                    <a:pt x="14546" y="1866"/>
                  </a:lnTo>
                  <a:lnTo>
                    <a:pt x="13593" y="1866"/>
                  </a:lnTo>
                  <a:lnTo>
                    <a:pt x="13593" y="913"/>
                  </a:lnTo>
                  <a:lnTo>
                    <a:pt x="14546" y="913"/>
                  </a:lnTo>
                  <a:lnTo>
                    <a:pt x="145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120"/>
            <p:cNvSpPr/>
            <p:nvPr/>
          </p:nvSpPr>
          <p:spPr>
            <a:xfrm>
              <a:off x="5663300" y="3449500"/>
              <a:ext cx="363725" cy="70450"/>
            </a:xfrm>
            <a:custGeom>
              <a:rect b="b" l="l" r="r" t="t"/>
              <a:pathLst>
                <a:path extrusionOk="0" h="2818" w="14549">
                  <a:moveTo>
                    <a:pt x="1" y="0"/>
                  </a:moveTo>
                  <a:lnTo>
                    <a:pt x="1" y="912"/>
                  </a:lnTo>
                  <a:lnTo>
                    <a:pt x="954" y="912"/>
                  </a:lnTo>
                  <a:lnTo>
                    <a:pt x="954" y="1865"/>
                  </a:lnTo>
                  <a:lnTo>
                    <a:pt x="1" y="1865"/>
                  </a:lnTo>
                  <a:lnTo>
                    <a:pt x="1" y="2818"/>
                  </a:lnTo>
                  <a:lnTo>
                    <a:pt x="12679" y="2818"/>
                  </a:lnTo>
                  <a:lnTo>
                    <a:pt x="12679" y="2816"/>
                  </a:lnTo>
                  <a:cubicBezTo>
                    <a:pt x="14548" y="2740"/>
                    <a:pt x="14547" y="77"/>
                    <a:pt x="1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120"/>
            <p:cNvSpPr/>
            <p:nvPr/>
          </p:nvSpPr>
          <p:spPr>
            <a:xfrm>
              <a:off x="5698525" y="3307775"/>
              <a:ext cx="304525" cy="119000"/>
            </a:xfrm>
            <a:custGeom>
              <a:rect b="b" l="l" r="r" t="t"/>
              <a:pathLst>
                <a:path extrusionOk="0" h="4760" w="12181">
                  <a:moveTo>
                    <a:pt x="3264" y="0"/>
                  </a:moveTo>
                  <a:cubicBezTo>
                    <a:pt x="2571" y="0"/>
                    <a:pt x="1874" y="304"/>
                    <a:pt x="1408" y="947"/>
                  </a:cubicBezTo>
                  <a:lnTo>
                    <a:pt x="1" y="947"/>
                  </a:lnTo>
                  <a:lnTo>
                    <a:pt x="1" y="1900"/>
                  </a:lnTo>
                  <a:lnTo>
                    <a:pt x="984" y="1900"/>
                  </a:lnTo>
                  <a:cubicBezTo>
                    <a:pt x="688" y="3384"/>
                    <a:pt x="1810" y="4758"/>
                    <a:pt x="3280" y="4758"/>
                  </a:cubicBezTo>
                  <a:cubicBezTo>
                    <a:pt x="4505" y="4758"/>
                    <a:pt x="5513" y="3797"/>
                    <a:pt x="5613" y="2575"/>
                  </a:cubicBezTo>
                  <a:cubicBezTo>
                    <a:pt x="5704" y="2494"/>
                    <a:pt x="5857" y="2385"/>
                    <a:pt x="6037" y="2373"/>
                  </a:cubicBezTo>
                  <a:cubicBezTo>
                    <a:pt x="6047" y="2372"/>
                    <a:pt x="6057" y="2372"/>
                    <a:pt x="6068" y="2372"/>
                  </a:cubicBezTo>
                  <a:cubicBezTo>
                    <a:pt x="6225" y="2372"/>
                    <a:pt x="6394" y="2447"/>
                    <a:pt x="6569" y="2595"/>
                  </a:cubicBezTo>
                  <a:cubicBezTo>
                    <a:pt x="6678" y="3806"/>
                    <a:pt x="7682" y="4759"/>
                    <a:pt x="8900" y="4759"/>
                  </a:cubicBezTo>
                  <a:cubicBezTo>
                    <a:pt x="10375" y="4759"/>
                    <a:pt x="11492" y="3379"/>
                    <a:pt x="11196" y="1900"/>
                  </a:cubicBezTo>
                  <a:lnTo>
                    <a:pt x="12180" y="1900"/>
                  </a:lnTo>
                  <a:lnTo>
                    <a:pt x="12180" y="947"/>
                  </a:lnTo>
                  <a:lnTo>
                    <a:pt x="10774" y="947"/>
                  </a:lnTo>
                  <a:cubicBezTo>
                    <a:pt x="10308" y="304"/>
                    <a:pt x="9611" y="1"/>
                    <a:pt x="8918" y="1"/>
                  </a:cubicBezTo>
                  <a:cubicBezTo>
                    <a:pt x="7983" y="1"/>
                    <a:pt x="7054" y="551"/>
                    <a:pt x="6701" y="1561"/>
                  </a:cubicBezTo>
                  <a:cubicBezTo>
                    <a:pt x="6494" y="1466"/>
                    <a:pt x="6281" y="1419"/>
                    <a:pt x="6071" y="1419"/>
                  </a:cubicBezTo>
                  <a:cubicBezTo>
                    <a:pt x="5868" y="1419"/>
                    <a:pt x="5667" y="1463"/>
                    <a:pt x="5475" y="1547"/>
                  </a:cubicBezTo>
                  <a:cubicBezTo>
                    <a:pt x="5117" y="545"/>
                    <a:pt x="4194" y="0"/>
                    <a:pt x="3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3" name="Google Shape;10553;p120"/>
          <p:cNvSpPr/>
          <p:nvPr/>
        </p:nvSpPr>
        <p:spPr>
          <a:xfrm>
            <a:off x="6996488" y="2589367"/>
            <a:ext cx="421018" cy="420992"/>
          </a:xfrm>
          <a:custGeom>
            <a:rect b="b" l="l" r="r" t="t"/>
            <a:pathLst>
              <a:path extrusionOk="0" h="15909" w="15910">
                <a:moveTo>
                  <a:pt x="14998" y="7001"/>
                </a:moveTo>
                <a:lnTo>
                  <a:pt x="14998" y="13091"/>
                </a:lnTo>
                <a:lnTo>
                  <a:pt x="13589" y="13091"/>
                </a:lnTo>
                <a:lnTo>
                  <a:pt x="13589" y="11684"/>
                </a:lnTo>
                <a:lnTo>
                  <a:pt x="10317" y="11684"/>
                </a:lnTo>
                <a:lnTo>
                  <a:pt x="10317" y="13091"/>
                </a:lnTo>
                <a:lnTo>
                  <a:pt x="9364" y="13091"/>
                </a:lnTo>
                <a:lnTo>
                  <a:pt x="9364" y="8866"/>
                </a:lnTo>
                <a:lnTo>
                  <a:pt x="8411" y="8866"/>
                </a:lnTo>
                <a:lnTo>
                  <a:pt x="8411" y="13091"/>
                </a:lnTo>
                <a:lnTo>
                  <a:pt x="7499" y="13091"/>
                </a:lnTo>
                <a:lnTo>
                  <a:pt x="7499" y="8866"/>
                </a:lnTo>
                <a:lnTo>
                  <a:pt x="6546" y="8866"/>
                </a:lnTo>
                <a:lnTo>
                  <a:pt x="6546" y="13091"/>
                </a:lnTo>
                <a:lnTo>
                  <a:pt x="5635" y="13091"/>
                </a:lnTo>
                <a:lnTo>
                  <a:pt x="5635" y="8866"/>
                </a:lnTo>
                <a:lnTo>
                  <a:pt x="4682" y="8866"/>
                </a:lnTo>
                <a:lnTo>
                  <a:pt x="4682" y="13091"/>
                </a:lnTo>
                <a:lnTo>
                  <a:pt x="3729" y="13091"/>
                </a:lnTo>
                <a:lnTo>
                  <a:pt x="3729" y="8866"/>
                </a:lnTo>
                <a:lnTo>
                  <a:pt x="2321" y="8866"/>
                </a:lnTo>
                <a:lnTo>
                  <a:pt x="2321" y="13091"/>
                </a:lnTo>
                <a:lnTo>
                  <a:pt x="954" y="13091"/>
                </a:lnTo>
                <a:lnTo>
                  <a:pt x="954" y="7001"/>
                </a:lnTo>
                <a:close/>
                <a:moveTo>
                  <a:pt x="1" y="0"/>
                </a:moveTo>
                <a:lnTo>
                  <a:pt x="1" y="15909"/>
                </a:lnTo>
                <a:lnTo>
                  <a:pt x="1865" y="15909"/>
                </a:lnTo>
                <a:lnTo>
                  <a:pt x="1865" y="14044"/>
                </a:lnTo>
                <a:lnTo>
                  <a:pt x="14045" y="14044"/>
                </a:lnTo>
                <a:lnTo>
                  <a:pt x="14045" y="15909"/>
                </a:lnTo>
                <a:lnTo>
                  <a:pt x="15909" y="15909"/>
                </a:lnTo>
                <a:lnTo>
                  <a:pt x="15909" y="0"/>
                </a:lnTo>
                <a:lnTo>
                  <a:pt x="14956" y="0"/>
                </a:lnTo>
                <a:lnTo>
                  <a:pt x="14956" y="6090"/>
                </a:lnTo>
                <a:lnTo>
                  <a:pt x="13589" y="6090"/>
                </a:lnTo>
                <a:lnTo>
                  <a:pt x="13589" y="2818"/>
                </a:lnTo>
                <a:lnTo>
                  <a:pt x="12180" y="2818"/>
                </a:lnTo>
                <a:lnTo>
                  <a:pt x="12180" y="6090"/>
                </a:lnTo>
                <a:lnTo>
                  <a:pt x="11229" y="6090"/>
                </a:lnTo>
                <a:lnTo>
                  <a:pt x="11229" y="1865"/>
                </a:lnTo>
                <a:lnTo>
                  <a:pt x="10276" y="1865"/>
                </a:lnTo>
                <a:lnTo>
                  <a:pt x="10276" y="6090"/>
                </a:lnTo>
                <a:lnTo>
                  <a:pt x="9364" y="6090"/>
                </a:lnTo>
                <a:lnTo>
                  <a:pt x="9364" y="2818"/>
                </a:lnTo>
                <a:lnTo>
                  <a:pt x="8411" y="2818"/>
                </a:lnTo>
                <a:lnTo>
                  <a:pt x="8411" y="6090"/>
                </a:lnTo>
                <a:lnTo>
                  <a:pt x="7499" y="6090"/>
                </a:lnTo>
                <a:lnTo>
                  <a:pt x="7499" y="1865"/>
                </a:lnTo>
                <a:lnTo>
                  <a:pt x="6546" y="1865"/>
                </a:lnTo>
                <a:lnTo>
                  <a:pt x="6546" y="6090"/>
                </a:lnTo>
                <a:lnTo>
                  <a:pt x="5635" y="6090"/>
                </a:lnTo>
                <a:lnTo>
                  <a:pt x="5635" y="2818"/>
                </a:lnTo>
                <a:lnTo>
                  <a:pt x="4682" y="2818"/>
                </a:lnTo>
                <a:lnTo>
                  <a:pt x="4682" y="6090"/>
                </a:lnTo>
                <a:lnTo>
                  <a:pt x="3729" y="6090"/>
                </a:lnTo>
                <a:lnTo>
                  <a:pt x="3729" y="1865"/>
                </a:lnTo>
                <a:lnTo>
                  <a:pt x="2321" y="1865"/>
                </a:lnTo>
                <a:lnTo>
                  <a:pt x="2321" y="6090"/>
                </a:lnTo>
                <a:lnTo>
                  <a:pt x="954" y="6090"/>
                </a:lnTo>
                <a:lnTo>
                  <a:pt x="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4" name="Google Shape;10554;p120"/>
          <p:cNvGrpSpPr/>
          <p:nvPr/>
        </p:nvGrpSpPr>
        <p:grpSpPr>
          <a:xfrm>
            <a:off x="6535934" y="1918794"/>
            <a:ext cx="421018" cy="420965"/>
            <a:chOff x="5663300" y="1981225"/>
            <a:chExt cx="397750" cy="397700"/>
          </a:xfrm>
        </p:grpSpPr>
        <p:sp>
          <p:nvSpPr>
            <p:cNvPr id="10555" name="Google Shape;10555;p120"/>
            <p:cNvSpPr/>
            <p:nvPr/>
          </p:nvSpPr>
          <p:spPr>
            <a:xfrm>
              <a:off x="5685750" y="2308450"/>
              <a:ext cx="328675" cy="70475"/>
            </a:xfrm>
            <a:custGeom>
              <a:rect b="b" l="l" r="r" t="t"/>
              <a:pathLst>
                <a:path extrusionOk="0" h="2819" w="13147">
                  <a:moveTo>
                    <a:pt x="1409" y="1"/>
                  </a:moveTo>
                  <a:cubicBezTo>
                    <a:pt x="633" y="1"/>
                    <a:pt x="1" y="633"/>
                    <a:pt x="1" y="1409"/>
                  </a:cubicBezTo>
                  <a:cubicBezTo>
                    <a:pt x="1" y="2186"/>
                    <a:pt x="633" y="2818"/>
                    <a:pt x="1409" y="2818"/>
                  </a:cubicBezTo>
                  <a:lnTo>
                    <a:pt x="13147" y="2818"/>
                  </a:lnTo>
                  <a:lnTo>
                    <a:pt x="13147" y="1907"/>
                  </a:lnTo>
                  <a:lnTo>
                    <a:pt x="12194" y="1907"/>
                  </a:lnTo>
                  <a:lnTo>
                    <a:pt x="12194" y="954"/>
                  </a:lnTo>
                  <a:lnTo>
                    <a:pt x="13147" y="954"/>
                  </a:lnTo>
                  <a:lnTo>
                    <a:pt x="131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120"/>
            <p:cNvSpPr/>
            <p:nvPr/>
          </p:nvSpPr>
          <p:spPr>
            <a:xfrm>
              <a:off x="6037200" y="2027800"/>
              <a:ext cx="23850" cy="35250"/>
            </a:xfrm>
            <a:custGeom>
              <a:rect b="b" l="l" r="r" t="t"/>
              <a:pathLst>
                <a:path extrusionOk="0" h="1410" w="954">
                  <a:moveTo>
                    <a:pt x="0" y="0"/>
                  </a:moveTo>
                  <a:lnTo>
                    <a:pt x="0" y="1409"/>
                  </a:lnTo>
                  <a:lnTo>
                    <a:pt x="953" y="1409"/>
                  </a:lnTo>
                  <a:lnTo>
                    <a:pt x="9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120"/>
            <p:cNvSpPr/>
            <p:nvPr/>
          </p:nvSpPr>
          <p:spPr>
            <a:xfrm>
              <a:off x="6037200" y="2086850"/>
              <a:ext cx="23850" cy="35250"/>
            </a:xfrm>
            <a:custGeom>
              <a:rect b="b" l="l" r="r" t="t"/>
              <a:pathLst>
                <a:path extrusionOk="0" h="1410" w="954">
                  <a:moveTo>
                    <a:pt x="0" y="0"/>
                  </a:moveTo>
                  <a:lnTo>
                    <a:pt x="0" y="1409"/>
                  </a:lnTo>
                  <a:lnTo>
                    <a:pt x="953" y="1409"/>
                  </a:lnTo>
                  <a:lnTo>
                    <a:pt x="9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120"/>
            <p:cNvSpPr/>
            <p:nvPr/>
          </p:nvSpPr>
          <p:spPr>
            <a:xfrm>
              <a:off x="5663300" y="2051625"/>
              <a:ext cx="23850" cy="23850"/>
            </a:xfrm>
            <a:custGeom>
              <a:rect b="b" l="l" r="r" t="t"/>
              <a:pathLst>
                <a:path extrusionOk="0" h="954" w="954">
                  <a:moveTo>
                    <a:pt x="1" y="0"/>
                  </a:moveTo>
                  <a:lnTo>
                    <a:pt x="1" y="954"/>
                  </a:lnTo>
                  <a:lnTo>
                    <a:pt x="954" y="954"/>
                  </a:lnTo>
                  <a:lnTo>
                    <a:pt x="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120"/>
            <p:cNvSpPr/>
            <p:nvPr/>
          </p:nvSpPr>
          <p:spPr>
            <a:xfrm>
              <a:off x="5663300" y="2098250"/>
              <a:ext cx="23850" cy="23850"/>
            </a:xfrm>
            <a:custGeom>
              <a:rect b="b" l="l" r="r" t="t"/>
              <a:pathLst>
                <a:path extrusionOk="0" h="954" w="954">
                  <a:moveTo>
                    <a:pt x="1" y="0"/>
                  </a:moveTo>
                  <a:lnTo>
                    <a:pt x="1" y="953"/>
                  </a:lnTo>
                  <a:lnTo>
                    <a:pt x="954" y="953"/>
                  </a:lnTo>
                  <a:lnTo>
                    <a:pt x="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120"/>
            <p:cNvSpPr/>
            <p:nvPr/>
          </p:nvSpPr>
          <p:spPr>
            <a:xfrm>
              <a:off x="5663300" y="2180050"/>
              <a:ext cx="23850" cy="23850"/>
            </a:xfrm>
            <a:custGeom>
              <a:rect b="b" l="l" r="r" t="t"/>
              <a:pathLst>
                <a:path extrusionOk="0" h="954" w="954">
                  <a:moveTo>
                    <a:pt x="1" y="0"/>
                  </a:moveTo>
                  <a:lnTo>
                    <a:pt x="1" y="953"/>
                  </a:lnTo>
                  <a:lnTo>
                    <a:pt x="954" y="953"/>
                  </a:lnTo>
                  <a:lnTo>
                    <a:pt x="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120"/>
            <p:cNvSpPr/>
            <p:nvPr/>
          </p:nvSpPr>
          <p:spPr>
            <a:xfrm>
              <a:off x="5663300" y="2226650"/>
              <a:ext cx="23850" cy="23850"/>
            </a:xfrm>
            <a:custGeom>
              <a:rect b="b" l="l" r="r" t="t"/>
              <a:pathLst>
                <a:path extrusionOk="0" h="954" w="954">
                  <a:moveTo>
                    <a:pt x="1" y="1"/>
                  </a:moveTo>
                  <a:lnTo>
                    <a:pt x="1" y="954"/>
                  </a:lnTo>
                  <a:lnTo>
                    <a:pt x="954" y="954"/>
                  </a:lnTo>
                  <a:lnTo>
                    <a:pt x="9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120"/>
            <p:cNvSpPr/>
            <p:nvPr/>
          </p:nvSpPr>
          <p:spPr>
            <a:xfrm>
              <a:off x="5928475" y="2051450"/>
              <a:ext cx="23850" cy="187125"/>
            </a:xfrm>
            <a:custGeom>
              <a:rect b="b" l="l" r="r" t="t"/>
              <a:pathLst>
                <a:path extrusionOk="0" h="7485" w="954">
                  <a:moveTo>
                    <a:pt x="476" y="0"/>
                  </a:moveTo>
                  <a:cubicBezTo>
                    <a:pt x="245" y="0"/>
                    <a:pt x="13" y="156"/>
                    <a:pt x="0" y="466"/>
                  </a:cubicBezTo>
                  <a:lnTo>
                    <a:pt x="0" y="7016"/>
                  </a:lnTo>
                  <a:cubicBezTo>
                    <a:pt x="0" y="7274"/>
                    <a:pt x="213" y="7484"/>
                    <a:pt x="476" y="7484"/>
                  </a:cubicBezTo>
                  <a:cubicBezTo>
                    <a:pt x="738" y="7484"/>
                    <a:pt x="953" y="7274"/>
                    <a:pt x="953" y="7016"/>
                  </a:cubicBezTo>
                  <a:lnTo>
                    <a:pt x="953" y="466"/>
                  </a:lnTo>
                  <a:cubicBezTo>
                    <a:pt x="939" y="156"/>
                    <a:pt x="708" y="0"/>
                    <a:pt x="4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120"/>
            <p:cNvSpPr/>
            <p:nvPr/>
          </p:nvSpPr>
          <p:spPr>
            <a:xfrm>
              <a:off x="5686100" y="1981225"/>
              <a:ext cx="70475" cy="316250"/>
            </a:xfrm>
            <a:custGeom>
              <a:rect b="b" l="l" r="r" t="t"/>
              <a:pathLst>
                <a:path extrusionOk="0" h="12650" w="2819">
                  <a:moveTo>
                    <a:pt x="2341" y="0"/>
                  </a:moveTo>
                  <a:cubicBezTo>
                    <a:pt x="1049" y="0"/>
                    <a:pt x="0" y="1047"/>
                    <a:pt x="0" y="2339"/>
                  </a:cubicBezTo>
                  <a:lnTo>
                    <a:pt x="42" y="2816"/>
                  </a:lnTo>
                  <a:lnTo>
                    <a:pt x="1409" y="2816"/>
                  </a:lnTo>
                  <a:lnTo>
                    <a:pt x="1409" y="3770"/>
                  </a:lnTo>
                  <a:lnTo>
                    <a:pt x="42" y="3770"/>
                  </a:lnTo>
                  <a:lnTo>
                    <a:pt x="42" y="4681"/>
                  </a:lnTo>
                  <a:lnTo>
                    <a:pt x="1451" y="4681"/>
                  </a:lnTo>
                  <a:lnTo>
                    <a:pt x="1451" y="5634"/>
                  </a:lnTo>
                  <a:lnTo>
                    <a:pt x="42" y="5634"/>
                  </a:lnTo>
                  <a:lnTo>
                    <a:pt x="42" y="7953"/>
                  </a:lnTo>
                  <a:lnTo>
                    <a:pt x="1451" y="7953"/>
                  </a:lnTo>
                  <a:lnTo>
                    <a:pt x="1451" y="8906"/>
                  </a:lnTo>
                  <a:lnTo>
                    <a:pt x="42" y="8906"/>
                  </a:lnTo>
                  <a:lnTo>
                    <a:pt x="0" y="9818"/>
                  </a:lnTo>
                  <a:lnTo>
                    <a:pt x="1409" y="9818"/>
                  </a:lnTo>
                  <a:lnTo>
                    <a:pt x="1409" y="10771"/>
                  </a:lnTo>
                  <a:lnTo>
                    <a:pt x="0" y="10771"/>
                  </a:lnTo>
                  <a:lnTo>
                    <a:pt x="0" y="12649"/>
                  </a:lnTo>
                  <a:cubicBezTo>
                    <a:pt x="393" y="12355"/>
                    <a:pt x="881" y="12180"/>
                    <a:pt x="1409" y="12180"/>
                  </a:cubicBezTo>
                  <a:lnTo>
                    <a:pt x="2818" y="12180"/>
                  </a:lnTo>
                  <a:lnTo>
                    <a:pt x="28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120"/>
            <p:cNvSpPr/>
            <p:nvPr/>
          </p:nvSpPr>
          <p:spPr>
            <a:xfrm>
              <a:off x="5780375" y="1981225"/>
              <a:ext cx="234050" cy="304500"/>
            </a:xfrm>
            <a:custGeom>
              <a:rect b="b" l="l" r="r" t="t"/>
              <a:pathLst>
                <a:path extrusionOk="0" h="12180" w="9362">
                  <a:moveTo>
                    <a:pt x="4059" y="2319"/>
                  </a:moveTo>
                  <a:lnTo>
                    <a:pt x="4059" y="3272"/>
                  </a:lnTo>
                  <a:lnTo>
                    <a:pt x="1242" y="3272"/>
                  </a:lnTo>
                  <a:lnTo>
                    <a:pt x="1242" y="2319"/>
                  </a:lnTo>
                  <a:close/>
                  <a:moveTo>
                    <a:pt x="4059" y="4184"/>
                  </a:moveTo>
                  <a:lnTo>
                    <a:pt x="4059" y="5137"/>
                  </a:lnTo>
                  <a:lnTo>
                    <a:pt x="1242" y="5137"/>
                  </a:lnTo>
                  <a:lnTo>
                    <a:pt x="1242" y="4184"/>
                  </a:lnTo>
                  <a:close/>
                  <a:moveTo>
                    <a:pt x="4059" y="6090"/>
                  </a:moveTo>
                  <a:lnTo>
                    <a:pt x="4059" y="7043"/>
                  </a:lnTo>
                  <a:lnTo>
                    <a:pt x="1242" y="7043"/>
                  </a:lnTo>
                  <a:lnTo>
                    <a:pt x="1242" y="6090"/>
                  </a:lnTo>
                  <a:close/>
                  <a:moveTo>
                    <a:pt x="6379" y="1862"/>
                  </a:moveTo>
                  <a:cubicBezTo>
                    <a:pt x="7064" y="1862"/>
                    <a:pt x="7749" y="2329"/>
                    <a:pt x="7787" y="3263"/>
                  </a:cubicBezTo>
                  <a:lnTo>
                    <a:pt x="7787" y="9836"/>
                  </a:lnTo>
                  <a:cubicBezTo>
                    <a:pt x="7749" y="10771"/>
                    <a:pt x="7064" y="11237"/>
                    <a:pt x="6380" y="11237"/>
                  </a:cubicBezTo>
                  <a:cubicBezTo>
                    <a:pt x="5695" y="11237"/>
                    <a:pt x="5009" y="10770"/>
                    <a:pt x="4971" y="9836"/>
                  </a:cubicBezTo>
                  <a:lnTo>
                    <a:pt x="4971" y="3263"/>
                  </a:lnTo>
                  <a:cubicBezTo>
                    <a:pt x="5009" y="2329"/>
                    <a:pt x="5694" y="1862"/>
                    <a:pt x="6379" y="1862"/>
                  </a:cubicBezTo>
                  <a:close/>
                  <a:moveTo>
                    <a:pt x="0" y="0"/>
                  </a:moveTo>
                  <a:lnTo>
                    <a:pt x="0" y="12180"/>
                  </a:lnTo>
                  <a:lnTo>
                    <a:pt x="9362" y="12180"/>
                  </a:lnTo>
                  <a:lnTo>
                    <a:pt x="93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120"/>
          <p:cNvGrpSpPr/>
          <p:nvPr/>
        </p:nvGrpSpPr>
        <p:grpSpPr>
          <a:xfrm>
            <a:off x="4872984" y="3988346"/>
            <a:ext cx="347902" cy="421018"/>
            <a:chOff x="3657150" y="3936400"/>
            <a:chExt cx="328675" cy="397750"/>
          </a:xfrm>
        </p:grpSpPr>
        <p:sp>
          <p:nvSpPr>
            <p:cNvPr id="10566" name="Google Shape;10566;p120"/>
            <p:cNvSpPr/>
            <p:nvPr/>
          </p:nvSpPr>
          <p:spPr>
            <a:xfrm>
              <a:off x="3657150" y="4263675"/>
              <a:ext cx="328675" cy="70475"/>
            </a:xfrm>
            <a:custGeom>
              <a:rect b="b" l="l" r="r" t="t"/>
              <a:pathLst>
                <a:path extrusionOk="0" h="2819" w="13147">
                  <a:moveTo>
                    <a:pt x="1409" y="1"/>
                  </a:moveTo>
                  <a:cubicBezTo>
                    <a:pt x="631" y="1"/>
                    <a:pt x="1" y="632"/>
                    <a:pt x="1" y="1410"/>
                  </a:cubicBezTo>
                  <a:cubicBezTo>
                    <a:pt x="1" y="2188"/>
                    <a:pt x="631" y="2818"/>
                    <a:pt x="1409" y="2818"/>
                  </a:cubicBezTo>
                  <a:lnTo>
                    <a:pt x="13147" y="2818"/>
                  </a:lnTo>
                  <a:lnTo>
                    <a:pt x="13147" y="1907"/>
                  </a:lnTo>
                  <a:lnTo>
                    <a:pt x="12194" y="1907"/>
                  </a:lnTo>
                  <a:lnTo>
                    <a:pt x="12194" y="954"/>
                  </a:lnTo>
                  <a:lnTo>
                    <a:pt x="13147" y="954"/>
                  </a:lnTo>
                  <a:lnTo>
                    <a:pt x="131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120"/>
            <p:cNvSpPr/>
            <p:nvPr/>
          </p:nvSpPr>
          <p:spPr>
            <a:xfrm>
              <a:off x="3833575" y="4021200"/>
              <a:ext cx="81825" cy="41000"/>
            </a:xfrm>
            <a:custGeom>
              <a:rect b="b" l="l" r="r" t="t"/>
              <a:pathLst>
                <a:path extrusionOk="0" h="1640" w="3273">
                  <a:moveTo>
                    <a:pt x="3272" y="1"/>
                  </a:moveTo>
                  <a:lnTo>
                    <a:pt x="0" y="728"/>
                  </a:lnTo>
                  <a:lnTo>
                    <a:pt x="0" y="1640"/>
                  </a:lnTo>
                  <a:lnTo>
                    <a:pt x="3272" y="914"/>
                  </a:lnTo>
                  <a:lnTo>
                    <a:pt x="3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120"/>
            <p:cNvSpPr/>
            <p:nvPr/>
          </p:nvSpPr>
          <p:spPr>
            <a:xfrm>
              <a:off x="3787225" y="4158675"/>
              <a:ext cx="23375" cy="23350"/>
            </a:xfrm>
            <a:custGeom>
              <a:rect b="b" l="l" r="r" t="t"/>
              <a:pathLst>
                <a:path extrusionOk="0" h="934" w="935">
                  <a:moveTo>
                    <a:pt x="467" y="0"/>
                  </a:moveTo>
                  <a:cubicBezTo>
                    <a:pt x="209" y="0"/>
                    <a:pt x="0" y="211"/>
                    <a:pt x="0" y="468"/>
                  </a:cubicBezTo>
                  <a:cubicBezTo>
                    <a:pt x="12" y="778"/>
                    <a:pt x="240" y="933"/>
                    <a:pt x="467" y="933"/>
                  </a:cubicBezTo>
                  <a:cubicBezTo>
                    <a:pt x="695" y="933"/>
                    <a:pt x="923" y="778"/>
                    <a:pt x="935" y="468"/>
                  </a:cubicBezTo>
                  <a:cubicBezTo>
                    <a:pt x="935" y="211"/>
                    <a:pt x="726" y="0"/>
                    <a:pt x="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120"/>
            <p:cNvSpPr/>
            <p:nvPr/>
          </p:nvSpPr>
          <p:spPr>
            <a:xfrm>
              <a:off x="3892450" y="4135275"/>
              <a:ext cx="23425" cy="23350"/>
            </a:xfrm>
            <a:custGeom>
              <a:rect b="b" l="l" r="r" t="t"/>
              <a:pathLst>
                <a:path extrusionOk="0" h="934" w="937">
                  <a:moveTo>
                    <a:pt x="469" y="0"/>
                  </a:moveTo>
                  <a:cubicBezTo>
                    <a:pt x="211" y="0"/>
                    <a:pt x="1" y="210"/>
                    <a:pt x="1" y="468"/>
                  </a:cubicBezTo>
                  <a:cubicBezTo>
                    <a:pt x="14" y="778"/>
                    <a:pt x="241" y="933"/>
                    <a:pt x="469" y="933"/>
                  </a:cubicBezTo>
                  <a:cubicBezTo>
                    <a:pt x="696" y="933"/>
                    <a:pt x="924" y="778"/>
                    <a:pt x="937" y="468"/>
                  </a:cubicBezTo>
                  <a:cubicBezTo>
                    <a:pt x="937" y="210"/>
                    <a:pt x="727" y="0"/>
                    <a:pt x="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120"/>
            <p:cNvSpPr/>
            <p:nvPr/>
          </p:nvSpPr>
          <p:spPr>
            <a:xfrm>
              <a:off x="3728975" y="3936400"/>
              <a:ext cx="256850" cy="304525"/>
            </a:xfrm>
            <a:custGeom>
              <a:rect b="b" l="l" r="r" t="t"/>
              <a:pathLst>
                <a:path extrusionOk="0" h="12181" w="10274">
                  <a:moveTo>
                    <a:pt x="8409" y="2226"/>
                  </a:moveTo>
                  <a:lnTo>
                    <a:pt x="8409" y="8422"/>
                  </a:lnTo>
                  <a:cubicBezTo>
                    <a:pt x="8370" y="9369"/>
                    <a:pt x="7675" y="9843"/>
                    <a:pt x="6980" y="9843"/>
                  </a:cubicBezTo>
                  <a:cubicBezTo>
                    <a:pt x="6285" y="9843"/>
                    <a:pt x="5591" y="9369"/>
                    <a:pt x="5551" y="8422"/>
                  </a:cubicBezTo>
                  <a:cubicBezTo>
                    <a:pt x="5540" y="7618"/>
                    <a:pt x="6232" y="6989"/>
                    <a:pt x="6986" y="6989"/>
                  </a:cubicBezTo>
                  <a:cubicBezTo>
                    <a:pt x="7142" y="6989"/>
                    <a:pt x="7301" y="7016"/>
                    <a:pt x="7456" y="7074"/>
                  </a:cubicBezTo>
                  <a:lnTo>
                    <a:pt x="7456" y="5268"/>
                  </a:lnTo>
                  <a:lnTo>
                    <a:pt x="4226" y="5986"/>
                  </a:lnTo>
                  <a:lnTo>
                    <a:pt x="4226" y="9358"/>
                  </a:lnTo>
                  <a:cubicBezTo>
                    <a:pt x="4186" y="10306"/>
                    <a:pt x="3491" y="10781"/>
                    <a:pt x="2796" y="10781"/>
                  </a:cubicBezTo>
                  <a:cubicBezTo>
                    <a:pt x="2101" y="10781"/>
                    <a:pt x="1406" y="10306"/>
                    <a:pt x="1366" y="9358"/>
                  </a:cubicBezTo>
                  <a:cubicBezTo>
                    <a:pt x="1355" y="8555"/>
                    <a:pt x="2048" y="7927"/>
                    <a:pt x="2802" y="7927"/>
                  </a:cubicBezTo>
                  <a:cubicBezTo>
                    <a:pt x="2958" y="7927"/>
                    <a:pt x="3117" y="7954"/>
                    <a:pt x="3272" y="8012"/>
                  </a:cubicBezTo>
                  <a:lnTo>
                    <a:pt x="3272" y="3368"/>
                  </a:lnTo>
                  <a:lnTo>
                    <a:pt x="8409" y="2226"/>
                  </a:lnTo>
                  <a:close/>
                  <a:moveTo>
                    <a:pt x="0" y="1"/>
                  </a:moveTo>
                  <a:lnTo>
                    <a:pt x="0" y="12180"/>
                  </a:lnTo>
                  <a:lnTo>
                    <a:pt x="10274" y="12180"/>
                  </a:lnTo>
                  <a:lnTo>
                    <a:pt x="102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120"/>
            <p:cNvSpPr/>
            <p:nvPr/>
          </p:nvSpPr>
          <p:spPr>
            <a:xfrm>
              <a:off x="3658525" y="4100050"/>
              <a:ext cx="46650" cy="152650"/>
            </a:xfrm>
            <a:custGeom>
              <a:rect b="b" l="l" r="r" t="t"/>
              <a:pathLst>
                <a:path extrusionOk="0" h="6106" w="1866">
                  <a:moveTo>
                    <a:pt x="1" y="0"/>
                  </a:moveTo>
                  <a:lnTo>
                    <a:pt x="1" y="6105"/>
                  </a:lnTo>
                  <a:cubicBezTo>
                    <a:pt x="391" y="5811"/>
                    <a:pt x="876" y="5634"/>
                    <a:pt x="1399" y="5634"/>
                  </a:cubicBezTo>
                  <a:lnTo>
                    <a:pt x="1865" y="5634"/>
                  </a:lnTo>
                  <a:lnTo>
                    <a:pt x="18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120"/>
            <p:cNvSpPr/>
            <p:nvPr/>
          </p:nvSpPr>
          <p:spPr>
            <a:xfrm>
              <a:off x="3658525" y="3937250"/>
              <a:ext cx="46650" cy="92425"/>
            </a:xfrm>
            <a:custGeom>
              <a:rect b="b" l="l" r="r" t="t"/>
              <a:pathLst>
                <a:path extrusionOk="0" h="3697" w="1866">
                  <a:moveTo>
                    <a:pt x="1865" y="1"/>
                  </a:moveTo>
                  <a:cubicBezTo>
                    <a:pt x="803" y="217"/>
                    <a:pt x="1" y="1162"/>
                    <a:pt x="1" y="2292"/>
                  </a:cubicBezTo>
                  <a:lnTo>
                    <a:pt x="1" y="3696"/>
                  </a:lnTo>
                  <a:lnTo>
                    <a:pt x="1865" y="3696"/>
                  </a:lnTo>
                  <a:lnTo>
                    <a:pt x="18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120"/>
            <p:cNvSpPr/>
            <p:nvPr/>
          </p:nvSpPr>
          <p:spPr>
            <a:xfrm>
              <a:off x="3658525" y="4053475"/>
              <a:ext cx="46650" cy="23850"/>
            </a:xfrm>
            <a:custGeom>
              <a:rect b="b" l="l" r="r" t="t"/>
              <a:pathLst>
                <a:path extrusionOk="0" h="954" w="1866">
                  <a:moveTo>
                    <a:pt x="1" y="0"/>
                  </a:moveTo>
                  <a:lnTo>
                    <a:pt x="1" y="953"/>
                  </a:lnTo>
                  <a:lnTo>
                    <a:pt x="1865" y="953"/>
                  </a:lnTo>
                  <a:lnTo>
                    <a:pt x="18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120"/>
          <p:cNvGrpSpPr/>
          <p:nvPr/>
        </p:nvGrpSpPr>
        <p:grpSpPr>
          <a:xfrm>
            <a:off x="6247816" y="4037699"/>
            <a:ext cx="420965" cy="322313"/>
            <a:chOff x="4956000" y="3983025"/>
            <a:chExt cx="397700" cy="304500"/>
          </a:xfrm>
        </p:grpSpPr>
        <p:sp>
          <p:nvSpPr>
            <p:cNvPr id="10575" name="Google Shape;10575;p120"/>
            <p:cNvSpPr/>
            <p:nvPr/>
          </p:nvSpPr>
          <p:spPr>
            <a:xfrm>
              <a:off x="5026400" y="4053475"/>
              <a:ext cx="256900" cy="163650"/>
            </a:xfrm>
            <a:custGeom>
              <a:rect b="b" l="l" r="r" t="t"/>
              <a:pathLst>
                <a:path extrusionOk="0" h="6546" w="10276">
                  <a:moveTo>
                    <a:pt x="7002" y="912"/>
                  </a:moveTo>
                  <a:lnTo>
                    <a:pt x="7002" y="1863"/>
                  </a:lnTo>
                  <a:lnTo>
                    <a:pt x="3274" y="1863"/>
                  </a:lnTo>
                  <a:lnTo>
                    <a:pt x="3274" y="912"/>
                  </a:lnTo>
                  <a:close/>
                  <a:moveTo>
                    <a:pt x="8908" y="2775"/>
                  </a:moveTo>
                  <a:lnTo>
                    <a:pt x="8908" y="3728"/>
                  </a:lnTo>
                  <a:lnTo>
                    <a:pt x="1410" y="3728"/>
                  </a:lnTo>
                  <a:lnTo>
                    <a:pt x="1410" y="2775"/>
                  </a:lnTo>
                  <a:close/>
                  <a:moveTo>
                    <a:pt x="4184" y="4640"/>
                  </a:moveTo>
                  <a:lnTo>
                    <a:pt x="4184" y="5593"/>
                  </a:lnTo>
                  <a:lnTo>
                    <a:pt x="2321" y="5593"/>
                  </a:lnTo>
                  <a:lnTo>
                    <a:pt x="2321" y="4640"/>
                  </a:lnTo>
                  <a:close/>
                  <a:moveTo>
                    <a:pt x="7955" y="4640"/>
                  </a:moveTo>
                  <a:lnTo>
                    <a:pt x="7955" y="5593"/>
                  </a:lnTo>
                  <a:lnTo>
                    <a:pt x="5137" y="5593"/>
                  </a:lnTo>
                  <a:lnTo>
                    <a:pt x="5137" y="4640"/>
                  </a:lnTo>
                  <a:close/>
                  <a:moveTo>
                    <a:pt x="856" y="0"/>
                  </a:moveTo>
                  <a:cubicBezTo>
                    <a:pt x="714" y="398"/>
                    <a:pt x="398" y="714"/>
                    <a:pt x="1" y="855"/>
                  </a:cubicBezTo>
                  <a:lnTo>
                    <a:pt x="1" y="5691"/>
                  </a:lnTo>
                  <a:cubicBezTo>
                    <a:pt x="398" y="5830"/>
                    <a:pt x="714" y="6147"/>
                    <a:pt x="856" y="6546"/>
                  </a:cubicBezTo>
                  <a:lnTo>
                    <a:pt x="9421" y="6546"/>
                  </a:lnTo>
                  <a:cubicBezTo>
                    <a:pt x="9562" y="6147"/>
                    <a:pt x="9878" y="5830"/>
                    <a:pt x="10276" y="5691"/>
                  </a:cubicBezTo>
                  <a:lnTo>
                    <a:pt x="10276" y="855"/>
                  </a:lnTo>
                  <a:cubicBezTo>
                    <a:pt x="9878" y="714"/>
                    <a:pt x="9562" y="398"/>
                    <a:pt x="94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120"/>
            <p:cNvSpPr/>
            <p:nvPr/>
          </p:nvSpPr>
          <p:spPr>
            <a:xfrm>
              <a:off x="4956000" y="3983025"/>
              <a:ext cx="397700" cy="304500"/>
            </a:xfrm>
            <a:custGeom>
              <a:rect b="b" l="l" r="r" t="t"/>
              <a:pathLst>
                <a:path extrusionOk="0" h="12180" w="15908">
                  <a:moveTo>
                    <a:pt x="13092" y="1865"/>
                  </a:moveTo>
                  <a:lnTo>
                    <a:pt x="13092" y="2350"/>
                  </a:lnTo>
                  <a:cubicBezTo>
                    <a:pt x="13092" y="2608"/>
                    <a:pt x="13300" y="2818"/>
                    <a:pt x="13558" y="2818"/>
                  </a:cubicBezTo>
                  <a:lnTo>
                    <a:pt x="14043" y="2818"/>
                  </a:lnTo>
                  <a:lnTo>
                    <a:pt x="14043" y="9364"/>
                  </a:lnTo>
                  <a:lnTo>
                    <a:pt x="13560" y="9364"/>
                  </a:lnTo>
                  <a:cubicBezTo>
                    <a:pt x="13300" y="9364"/>
                    <a:pt x="13092" y="9572"/>
                    <a:pt x="13092" y="9832"/>
                  </a:cubicBezTo>
                  <a:lnTo>
                    <a:pt x="13092" y="10315"/>
                  </a:lnTo>
                  <a:lnTo>
                    <a:pt x="2817" y="10315"/>
                  </a:lnTo>
                  <a:lnTo>
                    <a:pt x="2817" y="9830"/>
                  </a:lnTo>
                  <a:cubicBezTo>
                    <a:pt x="2817" y="9572"/>
                    <a:pt x="2608" y="9364"/>
                    <a:pt x="2349" y="9364"/>
                  </a:cubicBezTo>
                  <a:lnTo>
                    <a:pt x="1864" y="9364"/>
                  </a:lnTo>
                  <a:lnTo>
                    <a:pt x="1864" y="2818"/>
                  </a:lnTo>
                  <a:lnTo>
                    <a:pt x="2349" y="2818"/>
                  </a:lnTo>
                  <a:cubicBezTo>
                    <a:pt x="2608" y="2818"/>
                    <a:pt x="2817" y="2608"/>
                    <a:pt x="2817" y="2350"/>
                  </a:cubicBezTo>
                  <a:lnTo>
                    <a:pt x="2817" y="1865"/>
                  </a:lnTo>
                  <a:close/>
                  <a:moveTo>
                    <a:pt x="1" y="1"/>
                  </a:moveTo>
                  <a:lnTo>
                    <a:pt x="1" y="12180"/>
                  </a:lnTo>
                  <a:lnTo>
                    <a:pt x="15908" y="12180"/>
                  </a:lnTo>
                  <a:lnTo>
                    <a:pt x="15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7" name="Google Shape;10577;p120"/>
          <p:cNvSpPr/>
          <p:nvPr/>
        </p:nvSpPr>
        <p:spPr>
          <a:xfrm>
            <a:off x="5700488" y="4322652"/>
            <a:ext cx="98679" cy="86691"/>
          </a:xfrm>
          <a:custGeom>
            <a:rect b="b" l="l" r="r" t="t"/>
            <a:pathLst>
              <a:path extrusionOk="0" h="3276" w="3729">
                <a:moveTo>
                  <a:pt x="1865" y="0"/>
                </a:moveTo>
                <a:cubicBezTo>
                  <a:pt x="835" y="0"/>
                  <a:pt x="1" y="838"/>
                  <a:pt x="1" y="1871"/>
                </a:cubicBezTo>
                <a:lnTo>
                  <a:pt x="1" y="3275"/>
                </a:lnTo>
                <a:lnTo>
                  <a:pt x="3728" y="3275"/>
                </a:lnTo>
                <a:lnTo>
                  <a:pt x="3728" y="1871"/>
                </a:lnTo>
                <a:cubicBezTo>
                  <a:pt x="3728" y="838"/>
                  <a:pt x="2893"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120"/>
          <p:cNvSpPr/>
          <p:nvPr/>
        </p:nvSpPr>
        <p:spPr>
          <a:xfrm>
            <a:off x="5716763" y="4273115"/>
            <a:ext cx="57662" cy="49564"/>
          </a:xfrm>
          <a:custGeom>
            <a:rect b="b" l="l" r="r" t="t"/>
            <a:pathLst>
              <a:path extrusionOk="0" h="1873" w="2179">
                <a:moveTo>
                  <a:pt x="1243" y="0"/>
                </a:moveTo>
                <a:cubicBezTo>
                  <a:pt x="1" y="49"/>
                  <a:pt x="2" y="1823"/>
                  <a:pt x="1243" y="1872"/>
                </a:cubicBezTo>
                <a:cubicBezTo>
                  <a:pt x="1760" y="1872"/>
                  <a:pt x="2179" y="1453"/>
                  <a:pt x="2179" y="936"/>
                </a:cubicBezTo>
                <a:cubicBezTo>
                  <a:pt x="2179" y="419"/>
                  <a:pt x="1760"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120"/>
          <p:cNvSpPr/>
          <p:nvPr/>
        </p:nvSpPr>
        <p:spPr>
          <a:xfrm>
            <a:off x="5588684" y="4124264"/>
            <a:ext cx="322313" cy="235728"/>
          </a:xfrm>
          <a:custGeom>
            <a:rect b="b" l="l" r="r" t="t"/>
            <a:pathLst>
              <a:path extrusionOk="0" h="8908" w="12180">
                <a:moveTo>
                  <a:pt x="7002" y="1409"/>
                </a:moveTo>
                <a:lnTo>
                  <a:pt x="7002" y="2362"/>
                </a:lnTo>
                <a:lnTo>
                  <a:pt x="5137" y="2362"/>
                </a:lnTo>
                <a:lnTo>
                  <a:pt x="5137" y="1409"/>
                </a:lnTo>
                <a:close/>
                <a:moveTo>
                  <a:pt x="2818" y="0"/>
                </a:moveTo>
                <a:lnTo>
                  <a:pt x="2455" y="3274"/>
                </a:lnTo>
                <a:lnTo>
                  <a:pt x="954" y="3274"/>
                </a:lnTo>
                <a:lnTo>
                  <a:pt x="954" y="458"/>
                </a:lnTo>
                <a:lnTo>
                  <a:pt x="1" y="458"/>
                </a:lnTo>
                <a:lnTo>
                  <a:pt x="1" y="6092"/>
                </a:lnTo>
                <a:lnTo>
                  <a:pt x="954" y="6092"/>
                </a:lnTo>
                <a:lnTo>
                  <a:pt x="954" y="4227"/>
                </a:lnTo>
                <a:lnTo>
                  <a:pt x="2352" y="4227"/>
                </a:lnTo>
                <a:lnTo>
                  <a:pt x="1831" y="8908"/>
                </a:lnTo>
                <a:lnTo>
                  <a:pt x="3326" y="8908"/>
                </a:lnTo>
                <a:cubicBezTo>
                  <a:pt x="3443" y="8219"/>
                  <a:pt x="3810" y="7616"/>
                  <a:pt x="4330" y="7194"/>
                </a:cubicBezTo>
                <a:cubicBezTo>
                  <a:pt x="3891" y="6012"/>
                  <a:pt x="4808" y="4695"/>
                  <a:pt x="6064" y="4695"/>
                </a:cubicBezTo>
                <a:cubicBezTo>
                  <a:pt x="6073" y="4695"/>
                  <a:pt x="6081" y="4695"/>
                  <a:pt x="6090" y="4695"/>
                </a:cubicBezTo>
                <a:cubicBezTo>
                  <a:pt x="6099" y="4695"/>
                  <a:pt x="6108" y="4695"/>
                  <a:pt x="6116" y="4695"/>
                </a:cubicBezTo>
                <a:cubicBezTo>
                  <a:pt x="7371" y="4695"/>
                  <a:pt x="8288" y="6012"/>
                  <a:pt x="7850" y="7194"/>
                </a:cubicBezTo>
                <a:cubicBezTo>
                  <a:pt x="8369" y="7616"/>
                  <a:pt x="8738" y="8219"/>
                  <a:pt x="8853" y="8908"/>
                </a:cubicBezTo>
                <a:lnTo>
                  <a:pt x="10347" y="8908"/>
                </a:lnTo>
                <a:lnTo>
                  <a:pt x="9829" y="4227"/>
                </a:lnTo>
                <a:lnTo>
                  <a:pt x="11227" y="4227"/>
                </a:lnTo>
                <a:lnTo>
                  <a:pt x="11227" y="6092"/>
                </a:lnTo>
                <a:lnTo>
                  <a:pt x="12180" y="6092"/>
                </a:lnTo>
                <a:lnTo>
                  <a:pt x="12180" y="458"/>
                </a:lnTo>
                <a:lnTo>
                  <a:pt x="11227" y="458"/>
                </a:lnTo>
                <a:lnTo>
                  <a:pt x="11227" y="3274"/>
                </a:lnTo>
                <a:lnTo>
                  <a:pt x="9724" y="3274"/>
                </a:lnTo>
                <a:lnTo>
                  <a:pt x="93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120"/>
          <p:cNvSpPr/>
          <p:nvPr/>
        </p:nvSpPr>
        <p:spPr>
          <a:xfrm>
            <a:off x="5716763" y="3988326"/>
            <a:ext cx="57662" cy="49591"/>
          </a:xfrm>
          <a:custGeom>
            <a:rect b="b" l="l" r="r" t="t"/>
            <a:pathLst>
              <a:path extrusionOk="0" h="1874" w="2179">
                <a:moveTo>
                  <a:pt x="1243" y="1"/>
                </a:moveTo>
                <a:cubicBezTo>
                  <a:pt x="1" y="52"/>
                  <a:pt x="2" y="1824"/>
                  <a:pt x="1243" y="1873"/>
                </a:cubicBezTo>
                <a:cubicBezTo>
                  <a:pt x="1760" y="1873"/>
                  <a:pt x="2179" y="1454"/>
                  <a:pt x="2179" y="937"/>
                </a:cubicBezTo>
                <a:cubicBezTo>
                  <a:pt x="2179" y="420"/>
                  <a:pt x="1760" y="1"/>
                  <a:pt x="1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120"/>
          <p:cNvSpPr/>
          <p:nvPr/>
        </p:nvSpPr>
        <p:spPr>
          <a:xfrm>
            <a:off x="5700488" y="4038287"/>
            <a:ext cx="98705" cy="61922"/>
          </a:xfrm>
          <a:custGeom>
            <a:rect b="b" l="l" r="r" t="t"/>
            <a:pathLst>
              <a:path extrusionOk="0" h="2340" w="3730">
                <a:moveTo>
                  <a:pt x="1866" y="0"/>
                </a:moveTo>
                <a:cubicBezTo>
                  <a:pt x="838" y="0"/>
                  <a:pt x="1" y="861"/>
                  <a:pt x="1" y="1904"/>
                </a:cubicBezTo>
                <a:lnTo>
                  <a:pt x="1" y="2339"/>
                </a:lnTo>
                <a:lnTo>
                  <a:pt x="3730" y="2339"/>
                </a:lnTo>
                <a:lnTo>
                  <a:pt x="3730" y="1871"/>
                </a:lnTo>
                <a:cubicBezTo>
                  <a:pt x="3730" y="875"/>
                  <a:pt x="2955" y="62"/>
                  <a:pt x="1979" y="4"/>
                </a:cubicBezTo>
                <a:cubicBezTo>
                  <a:pt x="1941" y="1"/>
                  <a:pt x="1903" y="0"/>
                  <a:pt x="18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2" name="Google Shape;10582;p120"/>
          <p:cNvGrpSpPr/>
          <p:nvPr/>
        </p:nvGrpSpPr>
        <p:grpSpPr>
          <a:xfrm>
            <a:off x="4077547" y="4013036"/>
            <a:ext cx="420992" cy="371639"/>
            <a:chOff x="2905675" y="3959725"/>
            <a:chExt cx="397725" cy="351100"/>
          </a:xfrm>
        </p:grpSpPr>
        <p:sp>
          <p:nvSpPr>
            <p:cNvPr id="10583" name="Google Shape;10583;p120"/>
            <p:cNvSpPr/>
            <p:nvPr/>
          </p:nvSpPr>
          <p:spPr>
            <a:xfrm>
              <a:off x="2905675" y="3983575"/>
              <a:ext cx="397725" cy="69375"/>
            </a:xfrm>
            <a:custGeom>
              <a:rect b="b" l="l" r="r" t="t"/>
              <a:pathLst>
                <a:path extrusionOk="0" h="2775" w="15909">
                  <a:moveTo>
                    <a:pt x="1" y="0"/>
                  </a:moveTo>
                  <a:lnTo>
                    <a:pt x="1" y="2775"/>
                  </a:lnTo>
                  <a:lnTo>
                    <a:pt x="15908" y="2775"/>
                  </a:lnTo>
                  <a:lnTo>
                    <a:pt x="15908" y="0"/>
                  </a:lnTo>
                  <a:lnTo>
                    <a:pt x="13092" y="0"/>
                  </a:lnTo>
                  <a:lnTo>
                    <a:pt x="13092" y="1407"/>
                  </a:lnTo>
                  <a:lnTo>
                    <a:pt x="12139" y="1407"/>
                  </a:lnTo>
                  <a:lnTo>
                    <a:pt x="12139" y="0"/>
                  </a:lnTo>
                  <a:lnTo>
                    <a:pt x="11227" y="0"/>
                  </a:lnTo>
                  <a:lnTo>
                    <a:pt x="11227" y="1407"/>
                  </a:lnTo>
                  <a:lnTo>
                    <a:pt x="10274" y="1407"/>
                  </a:lnTo>
                  <a:lnTo>
                    <a:pt x="10274" y="0"/>
                  </a:lnTo>
                  <a:lnTo>
                    <a:pt x="9363" y="0"/>
                  </a:lnTo>
                  <a:lnTo>
                    <a:pt x="9363" y="1407"/>
                  </a:lnTo>
                  <a:lnTo>
                    <a:pt x="8410" y="1407"/>
                  </a:lnTo>
                  <a:lnTo>
                    <a:pt x="8410" y="0"/>
                  </a:lnTo>
                  <a:lnTo>
                    <a:pt x="7498" y="0"/>
                  </a:lnTo>
                  <a:lnTo>
                    <a:pt x="7498" y="1407"/>
                  </a:lnTo>
                  <a:lnTo>
                    <a:pt x="6546" y="1407"/>
                  </a:lnTo>
                  <a:lnTo>
                    <a:pt x="6546" y="0"/>
                  </a:lnTo>
                  <a:lnTo>
                    <a:pt x="5635" y="0"/>
                  </a:lnTo>
                  <a:lnTo>
                    <a:pt x="5635" y="1407"/>
                  </a:lnTo>
                  <a:lnTo>
                    <a:pt x="4682" y="1407"/>
                  </a:lnTo>
                  <a:lnTo>
                    <a:pt x="4682" y="0"/>
                  </a:lnTo>
                  <a:lnTo>
                    <a:pt x="3770" y="0"/>
                  </a:lnTo>
                  <a:lnTo>
                    <a:pt x="3770" y="1407"/>
                  </a:lnTo>
                  <a:lnTo>
                    <a:pt x="2817" y="1407"/>
                  </a:lnTo>
                  <a:lnTo>
                    <a:pt x="28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120"/>
            <p:cNvSpPr/>
            <p:nvPr/>
          </p:nvSpPr>
          <p:spPr>
            <a:xfrm>
              <a:off x="2976100" y="3959725"/>
              <a:ext cx="23850" cy="23875"/>
            </a:xfrm>
            <a:custGeom>
              <a:rect b="b" l="l" r="r" t="t"/>
              <a:pathLst>
                <a:path extrusionOk="0" h="955" w="954">
                  <a:moveTo>
                    <a:pt x="0" y="1"/>
                  </a:moveTo>
                  <a:lnTo>
                    <a:pt x="0" y="954"/>
                  </a:lnTo>
                  <a:lnTo>
                    <a:pt x="953" y="954"/>
                  </a:lnTo>
                  <a:lnTo>
                    <a:pt x="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120"/>
            <p:cNvSpPr/>
            <p:nvPr/>
          </p:nvSpPr>
          <p:spPr>
            <a:xfrm>
              <a:off x="3022700" y="3959725"/>
              <a:ext cx="23850" cy="23875"/>
            </a:xfrm>
            <a:custGeom>
              <a:rect b="b" l="l" r="r" t="t"/>
              <a:pathLst>
                <a:path extrusionOk="0" h="955" w="954">
                  <a:moveTo>
                    <a:pt x="1" y="1"/>
                  </a:moveTo>
                  <a:lnTo>
                    <a:pt x="1" y="954"/>
                  </a:lnTo>
                  <a:lnTo>
                    <a:pt x="954" y="954"/>
                  </a:lnTo>
                  <a:lnTo>
                    <a:pt x="9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120"/>
            <p:cNvSpPr/>
            <p:nvPr/>
          </p:nvSpPr>
          <p:spPr>
            <a:xfrm>
              <a:off x="3069325" y="3959725"/>
              <a:ext cx="23850" cy="23875"/>
            </a:xfrm>
            <a:custGeom>
              <a:rect b="b" l="l" r="r" t="t"/>
              <a:pathLst>
                <a:path extrusionOk="0" h="955" w="954">
                  <a:moveTo>
                    <a:pt x="0" y="1"/>
                  </a:moveTo>
                  <a:lnTo>
                    <a:pt x="0" y="954"/>
                  </a:lnTo>
                  <a:lnTo>
                    <a:pt x="953" y="954"/>
                  </a:lnTo>
                  <a:lnTo>
                    <a:pt x="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120"/>
            <p:cNvSpPr/>
            <p:nvPr/>
          </p:nvSpPr>
          <p:spPr>
            <a:xfrm>
              <a:off x="3115950" y="3959725"/>
              <a:ext cx="23800" cy="23875"/>
            </a:xfrm>
            <a:custGeom>
              <a:rect b="b" l="l" r="r" t="t"/>
              <a:pathLst>
                <a:path extrusionOk="0" h="955" w="952">
                  <a:moveTo>
                    <a:pt x="0" y="1"/>
                  </a:moveTo>
                  <a:lnTo>
                    <a:pt x="0" y="954"/>
                  </a:lnTo>
                  <a:lnTo>
                    <a:pt x="952" y="954"/>
                  </a:lnTo>
                  <a:lnTo>
                    <a:pt x="9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120"/>
            <p:cNvSpPr/>
            <p:nvPr/>
          </p:nvSpPr>
          <p:spPr>
            <a:xfrm>
              <a:off x="3162525" y="3959725"/>
              <a:ext cx="23850" cy="23875"/>
            </a:xfrm>
            <a:custGeom>
              <a:rect b="b" l="l" r="r" t="t"/>
              <a:pathLst>
                <a:path extrusionOk="0" h="955" w="954">
                  <a:moveTo>
                    <a:pt x="0" y="1"/>
                  </a:moveTo>
                  <a:lnTo>
                    <a:pt x="0" y="954"/>
                  </a:lnTo>
                  <a:lnTo>
                    <a:pt x="953" y="954"/>
                  </a:lnTo>
                  <a:lnTo>
                    <a:pt x="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120"/>
            <p:cNvSpPr/>
            <p:nvPr/>
          </p:nvSpPr>
          <p:spPr>
            <a:xfrm>
              <a:off x="3209125" y="3959725"/>
              <a:ext cx="23850" cy="23875"/>
            </a:xfrm>
            <a:custGeom>
              <a:rect b="b" l="l" r="r" t="t"/>
              <a:pathLst>
                <a:path extrusionOk="0" h="955" w="954">
                  <a:moveTo>
                    <a:pt x="1" y="1"/>
                  </a:moveTo>
                  <a:lnTo>
                    <a:pt x="1" y="954"/>
                  </a:lnTo>
                  <a:lnTo>
                    <a:pt x="954" y="954"/>
                  </a:lnTo>
                  <a:lnTo>
                    <a:pt x="9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120"/>
            <p:cNvSpPr/>
            <p:nvPr/>
          </p:nvSpPr>
          <p:spPr>
            <a:xfrm>
              <a:off x="2905675" y="4076750"/>
              <a:ext cx="397725" cy="234075"/>
            </a:xfrm>
            <a:custGeom>
              <a:rect b="b" l="l" r="r" t="t"/>
              <a:pathLst>
                <a:path extrusionOk="0" h="9363" w="15909">
                  <a:moveTo>
                    <a:pt x="12180" y="1864"/>
                  </a:moveTo>
                  <a:lnTo>
                    <a:pt x="12180" y="2775"/>
                  </a:lnTo>
                  <a:lnTo>
                    <a:pt x="11705" y="2775"/>
                  </a:lnTo>
                  <a:cubicBezTo>
                    <a:pt x="10773" y="2775"/>
                    <a:pt x="9930" y="3159"/>
                    <a:pt x="9326" y="3776"/>
                  </a:cubicBezTo>
                  <a:cubicBezTo>
                    <a:pt x="9479" y="3745"/>
                    <a:pt x="9637" y="3729"/>
                    <a:pt x="9798" y="3729"/>
                  </a:cubicBezTo>
                  <a:lnTo>
                    <a:pt x="12641" y="3729"/>
                  </a:lnTo>
                  <a:cubicBezTo>
                    <a:pt x="13416" y="3729"/>
                    <a:pt x="14045" y="4358"/>
                    <a:pt x="14045" y="5133"/>
                  </a:cubicBezTo>
                  <a:lnTo>
                    <a:pt x="14045" y="6546"/>
                  </a:lnTo>
                  <a:lnTo>
                    <a:pt x="1866" y="6546"/>
                  </a:lnTo>
                  <a:lnTo>
                    <a:pt x="1866" y="5133"/>
                  </a:lnTo>
                  <a:cubicBezTo>
                    <a:pt x="1866" y="4358"/>
                    <a:pt x="2493" y="3729"/>
                    <a:pt x="3268" y="3729"/>
                  </a:cubicBezTo>
                  <a:lnTo>
                    <a:pt x="6097" y="3729"/>
                  </a:lnTo>
                  <a:cubicBezTo>
                    <a:pt x="6258" y="3729"/>
                    <a:pt x="6416" y="3745"/>
                    <a:pt x="6569" y="3776"/>
                  </a:cubicBezTo>
                  <a:cubicBezTo>
                    <a:pt x="5963" y="3159"/>
                    <a:pt x="5121" y="2775"/>
                    <a:pt x="4191" y="2775"/>
                  </a:cubicBezTo>
                  <a:lnTo>
                    <a:pt x="3770" y="2775"/>
                  </a:lnTo>
                  <a:lnTo>
                    <a:pt x="3770" y="1864"/>
                  </a:lnTo>
                  <a:lnTo>
                    <a:pt x="4238" y="1864"/>
                  </a:lnTo>
                  <a:cubicBezTo>
                    <a:pt x="5863" y="1864"/>
                    <a:pt x="7275" y="2769"/>
                    <a:pt x="7975" y="4089"/>
                  </a:cubicBezTo>
                  <a:cubicBezTo>
                    <a:pt x="8675" y="2769"/>
                    <a:pt x="10089" y="1864"/>
                    <a:pt x="11714" y="1864"/>
                  </a:cubicBezTo>
                  <a:close/>
                  <a:moveTo>
                    <a:pt x="1" y="1"/>
                  </a:moveTo>
                  <a:lnTo>
                    <a:pt x="1" y="9362"/>
                  </a:lnTo>
                  <a:lnTo>
                    <a:pt x="15908" y="9362"/>
                  </a:lnTo>
                  <a:lnTo>
                    <a:pt x="15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120"/>
            <p:cNvSpPr/>
            <p:nvPr/>
          </p:nvSpPr>
          <p:spPr>
            <a:xfrm>
              <a:off x="2976100" y="4193775"/>
              <a:ext cx="117075" cy="23850"/>
            </a:xfrm>
            <a:custGeom>
              <a:rect b="b" l="l" r="r" t="t"/>
              <a:pathLst>
                <a:path extrusionOk="0" h="954" w="4683">
                  <a:moveTo>
                    <a:pt x="468" y="1"/>
                  </a:moveTo>
                  <a:cubicBezTo>
                    <a:pt x="210" y="1"/>
                    <a:pt x="0" y="211"/>
                    <a:pt x="0" y="469"/>
                  </a:cubicBezTo>
                  <a:lnTo>
                    <a:pt x="0" y="954"/>
                  </a:lnTo>
                  <a:lnTo>
                    <a:pt x="4682" y="954"/>
                  </a:lnTo>
                  <a:cubicBezTo>
                    <a:pt x="4486" y="400"/>
                    <a:pt x="3957" y="1"/>
                    <a:pt x="3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120"/>
            <p:cNvSpPr/>
            <p:nvPr/>
          </p:nvSpPr>
          <p:spPr>
            <a:xfrm>
              <a:off x="3115900" y="4193775"/>
              <a:ext cx="117075" cy="23850"/>
            </a:xfrm>
            <a:custGeom>
              <a:rect b="b" l="l" r="r" t="t"/>
              <a:pathLst>
                <a:path extrusionOk="0" h="954" w="4683">
                  <a:moveTo>
                    <a:pt x="1348" y="1"/>
                  </a:moveTo>
                  <a:cubicBezTo>
                    <a:pt x="726" y="1"/>
                    <a:pt x="197" y="400"/>
                    <a:pt x="1" y="954"/>
                  </a:cubicBezTo>
                  <a:lnTo>
                    <a:pt x="4683" y="954"/>
                  </a:lnTo>
                  <a:lnTo>
                    <a:pt x="4683" y="469"/>
                  </a:lnTo>
                  <a:cubicBezTo>
                    <a:pt x="4683" y="211"/>
                    <a:pt x="4473" y="1"/>
                    <a:pt x="4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120"/>
          <p:cNvGrpSpPr/>
          <p:nvPr/>
        </p:nvGrpSpPr>
        <p:grpSpPr>
          <a:xfrm>
            <a:off x="6247816" y="3312071"/>
            <a:ext cx="420965" cy="346182"/>
            <a:chOff x="4956000" y="3297500"/>
            <a:chExt cx="397700" cy="327050"/>
          </a:xfrm>
        </p:grpSpPr>
        <p:sp>
          <p:nvSpPr>
            <p:cNvPr id="10594" name="Google Shape;10594;p120"/>
            <p:cNvSpPr/>
            <p:nvPr/>
          </p:nvSpPr>
          <p:spPr>
            <a:xfrm>
              <a:off x="5026400" y="3507300"/>
              <a:ext cx="70475" cy="46800"/>
            </a:xfrm>
            <a:custGeom>
              <a:rect b="b" l="l" r="r" t="t"/>
              <a:pathLst>
                <a:path extrusionOk="0" h="1872" w="2819">
                  <a:moveTo>
                    <a:pt x="1410" y="1"/>
                  </a:moveTo>
                  <a:cubicBezTo>
                    <a:pt x="633" y="1"/>
                    <a:pt x="1" y="630"/>
                    <a:pt x="1" y="1404"/>
                  </a:cubicBezTo>
                  <a:lnTo>
                    <a:pt x="1" y="1872"/>
                  </a:lnTo>
                  <a:lnTo>
                    <a:pt x="2819" y="1872"/>
                  </a:lnTo>
                  <a:lnTo>
                    <a:pt x="2819" y="1404"/>
                  </a:lnTo>
                  <a:cubicBezTo>
                    <a:pt x="2819" y="630"/>
                    <a:pt x="2186"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120"/>
            <p:cNvSpPr/>
            <p:nvPr/>
          </p:nvSpPr>
          <p:spPr>
            <a:xfrm>
              <a:off x="5049575" y="3460900"/>
              <a:ext cx="23400" cy="23350"/>
            </a:xfrm>
            <a:custGeom>
              <a:rect b="b" l="l" r="r" t="t"/>
              <a:pathLst>
                <a:path extrusionOk="0" h="934" w="936">
                  <a:moveTo>
                    <a:pt x="468" y="0"/>
                  </a:moveTo>
                  <a:cubicBezTo>
                    <a:pt x="241" y="0"/>
                    <a:pt x="13" y="155"/>
                    <a:pt x="1" y="465"/>
                  </a:cubicBezTo>
                  <a:cubicBezTo>
                    <a:pt x="1" y="723"/>
                    <a:pt x="210" y="933"/>
                    <a:pt x="467" y="933"/>
                  </a:cubicBezTo>
                  <a:lnTo>
                    <a:pt x="469" y="933"/>
                  </a:lnTo>
                  <a:cubicBezTo>
                    <a:pt x="727" y="933"/>
                    <a:pt x="935" y="723"/>
                    <a:pt x="935" y="465"/>
                  </a:cubicBezTo>
                  <a:cubicBezTo>
                    <a:pt x="923" y="155"/>
                    <a:pt x="696" y="0"/>
                    <a:pt x="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120"/>
            <p:cNvSpPr/>
            <p:nvPr/>
          </p:nvSpPr>
          <p:spPr>
            <a:xfrm>
              <a:off x="4956000" y="3401850"/>
              <a:ext cx="397700" cy="222700"/>
            </a:xfrm>
            <a:custGeom>
              <a:rect b="b" l="l" r="r" t="t"/>
              <a:pathLst>
                <a:path extrusionOk="0" h="8908" w="15908">
                  <a:moveTo>
                    <a:pt x="14043" y="1409"/>
                  </a:moveTo>
                  <a:lnTo>
                    <a:pt x="14043" y="2362"/>
                  </a:lnTo>
                  <a:lnTo>
                    <a:pt x="8907" y="2362"/>
                  </a:lnTo>
                  <a:lnTo>
                    <a:pt x="8907" y="1409"/>
                  </a:lnTo>
                  <a:close/>
                  <a:moveTo>
                    <a:pt x="11683" y="3274"/>
                  </a:moveTo>
                  <a:lnTo>
                    <a:pt x="11683" y="4227"/>
                  </a:lnTo>
                  <a:lnTo>
                    <a:pt x="8865" y="4227"/>
                  </a:lnTo>
                  <a:lnTo>
                    <a:pt x="8865" y="3274"/>
                  </a:lnTo>
                  <a:close/>
                  <a:moveTo>
                    <a:pt x="14043" y="3274"/>
                  </a:moveTo>
                  <a:lnTo>
                    <a:pt x="14043" y="4227"/>
                  </a:lnTo>
                  <a:lnTo>
                    <a:pt x="12636" y="4227"/>
                  </a:lnTo>
                  <a:lnTo>
                    <a:pt x="12636" y="3274"/>
                  </a:lnTo>
                  <a:close/>
                  <a:moveTo>
                    <a:pt x="4216" y="1429"/>
                  </a:moveTo>
                  <a:cubicBezTo>
                    <a:pt x="5324" y="1429"/>
                    <a:pt x="5995" y="2701"/>
                    <a:pt x="5372" y="3613"/>
                  </a:cubicBezTo>
                  <a:cubicBezTo>
                    <a:pt x="6072" y="4018"/>
                    <a:pt x="6546" y="4775"/>
                    <a:pt x="6546" y="5640"/>
                  </a:cubicBezTo>
                  <a:lnTo>
                    <a:pt x="6546" y="7043"/>
                  </a:lnTo>
                  <a:lnTo>
                    <a:pt x="1864" y="7043"/>
                  </a:lnTo>
                  <a:lnTo>
                    <a:pt x="1864" y="5640"/>
                  </a:lnTo>
                  <a:cubicBezTo>
                    <a:pt x="1864" y="4775"/>
                    <a:pt x="2338" y="4016"/>
                    <a:pt x="3038" y="3613"/>
                  </a:cubicBezTo>
                  <a:cubicBezTo>
                    <a:pt x="2415" y="2700"/>
                    <a:pt x="3087" y="1429"/>
                    <a:pt x="4198" y="1429"/>
                  </a:cubicBezTo>
                  <a:cubicBezTo>
                    <a:pt x="4200" y="1429"/>
                    <a:pt x="4203" y="1429"/>
                    <a:pt x="4206" y="1429"/>
                  </a:cubicBezTo>
                  <a:cubicBezTo>
                    <a:pt x="4209" y="1429"/>
                    <a:pt x="4212" y="1429"/>
                    <a:pt x="4216" y="1429"/>
                  </a:cubicBezTo>
                  <a:close/>
                  <a:moveTo>
                    <a:pt x="10315" y="6090"/>
                  </a:moveTo>
                  <a:lnTo>
                    <a:pt x="10315" y="7043"/>
                  </a:lnTo>
                  <a:lnTo>
                    <a:pt x="9362" y="7043"/>
                  </a:lnTo>
                  <a:lnTo>
                    <a:pt x="9362" y="6090"/>
                  </a:lnTo>
                  <a:close/>
                  <a:moveTo>
                    <a:pt x="12180" y="6090"/>
                  </a:moveTo>
                  <a:lnTo>
                    <a:pt x="12180" y="7043"/>
                  </a:lnTo>
                  <a:lnTo>
                    <a:pt x="11227" y="7043"/>
                  </a:lnTo>
                  <a:lnTo>
                    <a:pt x="11227" y="6090"/>
                  </a:lnTo>
                  <a:close/>
                  <a:moveTo>
                    <a:pt x="14043" y="6090"/>
                  </a:moveTo>
                  <a:lnTo>
                    <a:pt x="14043" y="7043"/>
                  </a:lnTo>
                  <a:lnTo>
                    <a:pt x="13092" y="7043"/>
                  </a:lnTo>
                  <a:lnTo>
                    <a:pt x="13092" y="6090"/>
                  </a:lnTo>
                  <a:close/>
                  <a:moveTo>
                    <a:pt x="1" y="0"/>
                  </a:moveTo>
                  <a:lnTo>
                    <a:pt x="1" y="8907"/>
                  </a:lnTo>
                  <a:lnTo>
                    <a:pt x="15908" y="8907"/>
                  </a:lnTo>
                  <a:lnTo>
                    <a:pt x="159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120"/>
            <p:cNvSpPr/>
            <p:nvPr/>
          </p:nvSpPr>
          <p:spPr>
            <a:xfrm>
              <a:off x="5073025" y="3297500"/>
              <a:ext cx="163650" cy="81625"/>
            </a:xfrm>
            <a:custGeom>
              <a:rect b="b" l="l" r="r" t="t"/>
              <a:pathLst>
                <a:path extrusionOk="0" h="3265" w="6546">
                  <a:moveTo>
                    <a:pt x="3293" y="0"/>
                  </a:moveTo>
                  <a:cubicBezTo>
                    <a:pt x="2839" y="0"/>
                    <a:pt x="2385" y="311"/>
                    <a:pt x="2361" y="931"/>
                  </a:cubicBezTo>
                  <a:lnTo>
                    <a:pt x="2361" y="1399"/>
                  </a:lnTo>
                  <a:lnTo>
                    <a:pt x="0" y="1399"/>
                  </a:lnTo>
                  <a:lnTo>
                    <a:pt x="0" y="3264"/>
                  </a:lnTo>
                  <a:lnTo>
                    <a:pt x="6546" y="3264"/>
                  </a:lnTo>
                  <a:lnTo>
                    <a:pt x="6546" y="1399"/>
                  </a:lnTo>
                  <a:lnTo>
                    <a:pt x="4226" y="1399"/>
                  </a:lnTo>
                  <a:lnTo>
                    <a:pt x="4226" y="931"/>
                  </a:lnTo>
                  <a:cubicBezTo>
                    <a:pt x="4201" y="311"/>
                    <a:pt x="3747" y="0"/>
                    <a:pt x="32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120"/>
          <p:cNvGrpSpPr/>
          <p:nvPr/>
        </p:nvGrpSpPr>
        <p:grpSpPr>
          <a:xfrm>
            <a:off x="5551985" y="3274520"/>
            <a:ext cx="395747" cy="421018"/>
            <a:chOff x="4298625" y="3262025"/>
            <a:chExt cx="373875" cy="397750"/>
          </a:xfrm>
        </p:grpSpPr>
        <p:sp>
          <p:nvSpPr>
            <p:cNvPr id="10599" name="Google Shape;10599;p120"/>
            <p:cNvSpPr/>
            <p:nvPr/>
          </p:nvSpPr>
          <p:spPr>
            <a:xfrm>
              <a:off x="4298625" y="3460900"/>
              <a:ext cx="70425" cy="198875"/>
            </a:xfrm>
            <a:custGeom>
              <a:rect b="b" l="l" r="r" t="t"/>
              <a:pathLst>
                <a:path extrusionOk="0" h="7955" w="2817">
                  <a:moveTo>
                    <a:pt x="0" y="0"/>
                  </a:moveTo>
                  <a:lnTo>
                    <a:pt x="0" y="6525"/>
                  </a:lnTo>
                  <a:cubicBezTo>
                    <a:pt x="0" y="7224"/>
                    <a:pt x="565" y="7876"/>
                    <a:pt x="1260" y="7947"/>
                  </a:cubicBezTo>
                  <a:cubicBezTo>
                    <a:pt x="1310" y="7952"/>
                    <a:pt x="1359" y="7954"/>
                    <a:pt x="1408" y="7954"/>
                  </a:cubicBezTo>
                  <a:cubicBezTo>
                    <a:pt x="2186" y="7954"/>
                    <a:pt x="2816" y="7325"/>
                    <a:pt x="2816" y="6550"/>
                  </a:cubicBezTo>
                  <a:lnTo>
                    <a:pt x="28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120"/>
            <p:cNvSpPr/>
            <p:nvPr/>
          </p:nvSpPr>
          <p:spPr>
            <a:xfrm>
              <a:off x="4579275" y="3472275"/>
              <a:ext cx="23850" cy="46650"/>
            </a:xfrm>
            <a:custGeom>
              <a:rect b="b" l="l" r="r" t="t"/>
              <a:pathLst>
                <a:path extrusionOk="0" h="1866" w="954">
                  <a:moveTo>
                    <a:pt x="0" y="1"/>
                  </a:moveTo>
                  <a:lnTo>
                    <a:pt x="0" y="1865"/>
                  </a:lnTo>
                  <a:lnTo>
                    <a:pt x="954" y="1865"/>
                  </a:lnTo>
                  <a:lnTo>
                    <a:pt x="9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120"/>
            <p:cNvSpPr/>
            <p:nvPr/>
          </p:nvSpPr>
          <p:spPr>
            <a:xfrm>
              <a:off x="4462225" y="3332475"/>
              <a:ext cx="140900" cy="70425"/>
            </a:xfrm>
            <a:custGeom>
              <a:rect b="b" l="l" r="r" t="t"/>
              <a:pathLst>
                <a:path extrusionOk="0" h="2817" w="5636">
                  <a:moveTo>
                    <a:pt x="0" y="0"/>
                  </a:moveTo>
                  <a:lnTo>
                    <a:pt x="0" y="2817"/>
                  </a:lnTo>
                  <a:lnTo>
                    <a:pt x="5636" y="2817"/>
                  </a:lnTo>
                  <a:lnTo>
                    <a:pt x="56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120"/>
            <p:cNvSpPr/>
            <p:nvPr/>
          </p:nvSpPr>
          <p:spPr>
            <a:xfrm>
              <a:off x="4380075" y="3262025"/>
              <a:ext cx="292425" cy="397750"/>
            </a:xfrm>
            <a:custGeom>
              <a:rect b="b" l="l" r="r" t="t"/>
              <a:pathLst>
                <a:path extrusionOk="0" h="15910" w="11697">
                  <a:moveTo>
                    <a:pt x="9832" y="1865"/>
                  </a:moveTo>
                  <a:lnTo>
                    <a:pt x="9832" y="6546"/>
                  </a:lnTo>
                  <a:lnTo>
                    <a:pt x="2335" y="6546"/>
                  </a:lnTo>
                  <a:lnTo>
                    <a:pt x="2335" y="1865"/>
                  </a:lnTo>
                  <a:close/>
                  <a:moveTo>
                    <a:pt x="6104" y="7458"/>
                  </a:moveTo>
                  <a:lnTo>
                    <a:pt x="6104" y="8411"/>
                  </a:lnTo>
                  <a:lnTo>
                    <a:pt x="2376" y="8411"/>
                  </a:lnTo>
                  <a:lnTo>
                    <a:pt x="2376" y="7458"/>
                  </a:lnTo>
                  <a:close/>
                  <a:moveTo>
                    <a:pt x="6104" y="9362"/>
                  </a:moveTo>
                  <a:lnTo>
                    <a:pt x="6104" y="10315"/>
                  </a:lnTo>
                  <a:lnTo>
                    <a:pt x="2376" y="10315"/>
                  </a:lnTo>
                  <a:lnTo>
                    <a:pt x="2376" y="9362"/>
                  </a:lnTo>
                  <a:close/>
                  <a:moveTo>
                    <a:pt x="9832" y="7499"/>
                  </a:moveTo>
                  <a:lnTo>
                    <a:pt x="9832" y="11227"/>
                  </a:lnTo>
                  <a:lnTo>
                    <a:pt x="7015" y="11227"/>
                  </a:lnTo>
                  <a:lnTo>
                    <a:pt x="7015" y="7499"/>
                  </a:lnTo>
                  <a:close/>
                  <a:moveTo>
                    <a:pt x="6104" y="11227"/>
                  </a:moveTo>
                  <a:lnTo>
                    <a:pt x="6104" y="12180"/>
                  </a:lnTo>
                  <a:lnTo>
                    <a:pt x="2376" y="12180"/>
                  </a:lnTo>
                  <a:lnTo>
                    <a:pt x="2376" y="11227"/>
                  </a:lnTo>
                  <a:close/>
                  <a:moveTo>
                    <a:pt x="470" y="1"/>
                  </a:moveTo>
                  <a:lnTo>
                    <a:pt x="470" y="14505"/>
                  </a:lnTo>
                  <a:cubicBezTo>
                    <a:pt x="470" y="15031"/>
                    <a:pt x="295" y="15518"/>
                    <a:pt x="0" y="15909"/>
                  </a:cubicBezTo>
                  <a:lnTo>
                    <a:pt x="9357" y="15909"/>
                  </a:lnTo>
                  <a:cubicBezTo>
                    <a:pt x="10650" y="15909"/>
                    <a:pt x="11696" y="14861"/>
                    <a:pt x="11696" y="13569"/>
                  </a:cubicBezTo>
                  <a:lnTo>
                    <a:pt x="116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120"/>
          <p:cNvGrpSpPr/>
          <p:nvPr/>
        </p:nvGrpSpPr>
        <p:grpSpPr>
          <a:xfrm>
            <a:off x="4836439" y="3299951"/>
            <a:ext cx="420992" cy="370157"/>
            <a:chOff x="3622625" y="3286050"/>
            <a:chExt cx="397725" cy="349700"/>
          </a:xfrm>
        </p:grpSpPr>
        <p:sp>
          <p:nvSpPr>
            <p:cNvPr id="10604" name="Google Shape;10604;p120"/>
            <p:cNvSpPr/>
            <p:nvPr/>
          </p:nvSpPr>
          <p:spPr>
            <a:xfrm>
              <a:off x="3973100" y="3438450"/>
              <a:ext cx="47250" cy="81825"/>
            </a:xfrm>
            <a:custGeom>
              <a:rect b="b" l="l" r="r" t="t"/>
              <a:pathLst>
                <a:path extrusionOk="0" h="3273" w="1890">
                  <a:moveTo>
                    <a:pt x="1655" y="0"/>
                  </a:moveTo>
                  <a:cubicBezTo>
                    <a:pt x="741" y="0"/>
                    <a:pt x="1" y="751"/>
                    <a:pt x="19" y="1670"/>
                  </a:cubicBezTo>
                  <a:cubicBezTo>
                    <a:pt x="38" y="2552"/>
                    <a:pt x="806" y="3272"/>
                    <a:pt x="1689" y="3272"/>
                  </a:cubicBezTo>
                  <a:lnTo>
                    <a:pt x="1890" y="3272"/>
                  </a:lnTo>
                  <a:lnTo>
                    <a:pt x="18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120"/>
            <p:cNvSpPr/>
            <p:nvPr/>
          </p:nvSpPr>
          <p:spPr>
            <a:xfrm>
              <a:off x="3622625" y="3438450"/>
              <a:ext cx="46800" cy="81825"/>
            </a:xfrm>
            <a:custGeom>
              <a:rect b="b" l="l" r="r" t="t"/>
              <a:pathLst>
                <a:path extrusionOk="0" h="3273" w="1872">
                  <a:moveTo>
                    <a:pt x="0" y="0"/>
                  </a:moveTo>
                  <a:lnTo>
                    <a:pt x="0" y="3272"/>
                  </a:lnTo>
                  <a:lnTo>
                    <a:pt x="235" y="3272"/>
                  </a:lnTo>
                  <a:cubicBezTo>
                    <a:pt x="1139" y="3272"/>
                    <a:pt x="1871" y="2540"/>
                    <a:pt x="1871" y="1636"/>
                  </a:cubicBezTo>
                  <a:cubicBezTo>
                    <a:pt x="1871" y="732"/>
                    <a:pt x="1139" y="0"/>
                    <a:pt x="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6" name="Google Shape;10606;p120"/>
            <p:cNvGrpSpPr/>
            <p:nvPr/>
          </p:nvGrpSpPr>
          <p:grpSpPr>
            <a:xfrm>
              <a:off x="3646450" y="3286050"/>
              <a:ext cx="350075" cy="349700"/>
              <a:chOff x="3646450" y="3286050"/>
              <a:chExt cx="350075" cy="349700"/>
            </a:xfrm>
          </p:grpSpPr>
          <p:sp>
            <p:nvSpPr>
              <p:cNvPr id="10607" name="Google Shape;10607;p120"/>
              <p:cNvSpPr/>
              <p:nvPr/>
            </p:nvSpPr>
            <p:spPr>
              <a:xfrm>
                <a:off x="3832875" y="3286050"/>
                <a:ext cx="140875" cy="88575"/>
              </a:xfrm>
              <a:custGeom>
                <a:rect b="b" l="l" r="r" t="t"/>
                <a:pathLst>
                  <a:path extrusionOk="0" h="3543" w="5635">
                    <a:moveTo>
                      <a:pt x="5634" y="0"/>
                    </a:moveTo>
                    <a:lnTo>
                      <a:pt x="0" y="3355"/>
                    </a:lnTo>
                    <a:lnTo>
                      <a:pt x="0" y="3543"/>
                    </a:lnTo>
                    <a:lnTo>
                      <a:pt x="5634" y="2434"/>
                    </a:lnTo>
                    <a:lnTo>
                      <a:pt x="56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120"/>
              <p:cNvSpPr/>
              <p:nvPr/>
            </p:nvSpPr>
            <p:spPr>
              <a:xfrm>
                <a:off x="3669225" y="3286050"/>
                <a:ext cx="140875" cy="88525"/>
              </a:xfrm>
              <a:custGeom>
                <a:rect b="b" l="l" r="r" t="t"/>
                <a:pathLst>
                  <a:path extrusionOk="0" h="3541" w="5635">
                    <a:moveTo>
                      <a:pt x="1" y="0"/>
                    </a:moveTo>
                    <a:lnTo>
                      <a:pt x="1" y="2434"/>
                    </a:lnTo>
                    <a:cubicBezTo>
                      <a:pt x="92" y="2453"/>
                      <a:pt x="5101" y="3437"/>
                      <a:pt x="5635" y="3541"/>
                    </a:cubicBezTo>
                    <a:lnTo>
                      <a:pt x="5635" y="335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120"/>
              <p:cNvSpPr/>
              <p:nvPr/>
            </p:nvSpPr>
            <p:spPr>
              <a:xfrm>
                <a:off x="3832850" y="3366000"/>
                <a:ext cx="163675" cy="269750"/>
              </a:xfrm>
              <a:custGeom>
                <a:rect b="b" l="l" r="r" t="t"/>
                <a:pathLst>
                  <a:path extrusionOk="0" h="10790" w="6547">
                    <a:moveTo>
                      <a:pt x="3676" y="2433"/>
                    </a:moveTo>
                    <a:lnTo>
                      <a:pt x="3838" y="3356"/>
                    </a:lnTo>
                    <a:lnTo>
                      <a:pt x="1186" y="3824"/>
                    </a:lnTo>
                    <a:lnTo>
                      <a:pt x="1024" y="2901"/>
                    </a:lnTo>
                    <a:lnTo>
                      <a:pt x="3676" y="2433"/>
                    </a:lnTo>
                    <a:close/>
                    <a:moveTo>
                      <a:pt x="3676" y="4336"/>
                    </a:moveTo>
                    <a:lnTo>
                      <a:pt x="3838" y="5259"/>
                    </a:lnTo>
                    <a:lnTo>
                      <a:pt x="1186" y="5727"/>
                    </a:lnTo>
                    <a:lnTo>
                      <a:pt x="1024" y="4804"/>
                    </a:lnTo>
                    <a:lnTo>
                      <a:pt x="3676" y="4336"/>
                    </a:lnTo>
                    <a:close/>
                    <a:moveTo>
                      <a:pt x="3676" y="6176"/>
                    </a:moveTo>
                    <a:lnTo>
                      <a:pt x="3838" y="7099"/>
                    </a:lnTo>
                    <a:lnTo>
                      <a:pt x="1186" y="7567"/>
                    </a:lnTo>
                    <a:lnTo>
                      <a:pt x="1024" y="6644"/>
                    </a:lnTo>
                    <a:lnTo>
                      <a:pt x="3676" y="6176"/>
                    </a:lnTo>
                    <a:close/>
                    <a:moveTo>
                      <a:pt x="6547" y="1"/>
                    </a:moveTo>
                    <a:cubicBezTo>
                      <a:pt x="235" y="1249"/>
                      <a:pt x="0" y="1294"/>
                      <a:pt x="1" y="1294"/>
                    </a:cubicBezTo>
                    <a:cubicBezTo>
                      <a:pt x="1" y="1294"/>
                      <a:pt x="3" y="1294"/>
                      <a:pt x="3" y="1294"/>
                    </a:cubicBezTo>
                    <a:lnTo>
                      <a:pt x="3" y="1294"/>
                    </a:lnTo>
                    <a:cubicBezTo>
                      <a:pt x="3" y="1294"/>
                      <a:pt x="2" y="1294"/>
                      <a:pt x="1" y="1294"/>
                    </a:cubicBezTo>
                    <a:lnTo>
                      <a:pt x="1" y="10790"/>
                    </a:lnTo>
                    <a:lnTo>
                      <a:pt x="6547" y="9972"/>
                    </a:lnTo>
                    <a:lnTo>
                      <a:pt x="6547" y="7007"/>
                    </a:lnTo>
                    <a:cubicBezTo>
                      <a:pt x="5470" y="6700"/>
                      <a:pt x="4676" y="5708"/>
                      <a:pt x="4676" y="4533"/>
                    </a:cubicBezTo>
                    <a:cubicBezTo>
                      <a:pt x="4676" y="3359"/>
                      <a:pt x="5470" y="2366"/>
                      <a:pt x="6547" y="2060"/>
                    </a:cubicBezTo>
                    <a:lnTo>
                      <a:pt x="65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120"/>
              <p:cNvSpPr/>
              <p:nvPr/>
            </p:nvSpPr>
            <p:spPr>
              <a:xfrm>
                <a:off x="3646450" y="3366150"/>
                <a:ext cx="163675" cy="269600"/>
              </a:xfrm>
              <a:custGeom>
                <a:rect b="b" l="l" r="r" t="t"/>
                <a:pathLst>
                  <a:path extrusionOk="0" h="10784" w="6547">
                    <a:moveTo>
                      <a:pt x="2872" y="2865"/>
                    </a:moveTo>
                    <a:lnTo>
                      <a:pt x="5554" y="3333"/>
                    </a:lnTo>
                    <a:lnTo>
                      <a:pt x="5393" y="4255"/>
                    </a:lnTo>
                    <a:lnTo>
                      <a:pt x="2711" y="3787"/>
                    </a:lnTo>
                    <a:lnTo>
                      <a:pt x="2872" y="2865"/>
                    </a:lnTo>
                    <a:close/>
                    <a:moveTo>
                      <a:pt x="2872" y="4768"/>
                    </a:moveTo>
                    <a:lnTo>
                      <a:pt x="5554" y="5236"/>
                    </a:lnTo>
                    <a:lnTo>
                      <a:pt x="5393" y="6156"/>
                    </a:lnTo>
                    <a:lnTo>
                      <a:pt x="2711" y="5690"/>
                    </a:lnTo>
                    <a:lnTo>
                      <a:pt x="2872" y="4768"/>
                    </a:lnTo>
                    <a:close/>
                    <a:moveTo>
                      <a:pt x="2872" y="6608"/>
                    </a:moveTo>
                    <a:lnTo>
                      <a:pt x="5554" y="7076"/>
                    </a:lnTo>
                    <a:lnTo>
                      <a:pt x="5393" y="7997"/>
                    </a:lnTo>
                    <a:lnTo>
                      <a:pt x="2711" y="7530"/>
                    </a:lnTo>
                    <a:lnTo>
                      <a:pt x="2872" y="6608"/>
                    </a:lnTo>
                    <a:close/>
                    <a:moveTo>
                      <a:pt x="0" y="1"/>
                    </a:moveTo>
                    <a:lnTo>
                      <a:pt x="0" y="2054"/>
                    </a:lnTo>
                    <a:cubicBezTo>
                      <a:pt x="2479" y="2777"/>
                      <a:pt x="2477" y="6278"/>
                      <a:pt x="0" y="7001"/>
                    </a:cubicBezTo>
                    <a:lnTo>
                      <a:pt x="0" y="9966"/>
                    </a:lnTo>
                    <a:lnTo>
                      <a:pt x="6546" y="10784"/>
                    </a:lnTo>
                    <a:lnTo>
                      <a:pt x="6546" y="1288"/>
                    </a:lnTo>
                    <a:cubicBezTo>
                      <a:pt x="6545" y="1288"/>
                      <a:pt x="6544" y="1288"/>
                      <a:pt x="6544" y="1288"/>
                    </a:cubicBezTo>
                    <a:lnTo>
                      <a:pt x="6544" y="1288"/>
                    </a:lnTo>
                    <a:cubicBezTo>
                      <a:pt x="6544" y="1288"/>
                      <a:pt x="6546" y="1288"/>
                      <a:pt x="6546" y="1288"/>
                    </a:cubicBezTo>
                    <a:cubicBezTo>
                      <a:pt x="6547" y="1288"/>
                      <a:pt x="6314" y="12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1" name="Google Shape;10611;p120"/>
          <p:cNvGrpSpPr/>
          <p:nvPr/>
        </p:nvGrpSpPr>
        <p:grpSpPr>
          <a:xfrm>
            <a:off x="4107900" y="3274520"/>
            <a:ext cx="360287" cy="421018"/>
            <a:chOff x="2934350" y="3262025"/>
            <a:chExt cx="340375" cy="397750"/>
          </a:xfrm>
        </p:grpSpPr>
        <p:sp>
          <p:nvSpPr>
            <p:cNvPr id="10612" name="Google Shape;10612;p120"/>
            <p:cNvSpPr/>
            <p:nvPr/>
          </p:nvSpPr>
          <p:spPr>
            <a:xfrm>
              <a:off x="2934350" y="3589300"/>
              <a:ext cx="340375" cy="70475"/>
            </a:xfrm>
            <a:custGeom>
              <a:rect b="b" l="l" r="r" t="t"/>
              <a:pathLst>
                <a:path extrusionOk="0" h="2819" w="13615">
                  <a:moveTo>
                    <a:pt x="1409" y="1"/>
                  </a:moveTo>
                  <a:cubicBezTo>
                    <a:pt x="631" y="1"/>
                    <a:pt x="0" y="631"/>
                    <a:pt x="0" y="1409"/>
                  </a:cubicBezTo>
                  <a:cubicBezTo>
                    <a:pt x="0" y="2188"/>
                    <a:pt x="631" y="2818"/>
                    <a:pt x="1409" y="2818"/>
                  </a:cubicBezTo>
                  <a:lnTo>
                    <a:pt x="13615" y="2818"/>
                  </a:lnTo>
                  <a:lnTo>
                    <a:pt x="13615" y="1907"/>
                  </a:lnTo>
                  <a:lnTo>
                    <a:pt x="12662" y="1907"/>
                  </a:lnTo>
                  <a:lnTo>
                    <a:pt x="12662" y="954"/>
                  </a:lnTo>
                  <a:lnTo>
                    <a:pt x="13615" y="954"/>
                  </a:lnTo>
                  <a:lnTo>
                    <a:pt x="13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120"/>
            <p:cNvSpPr/>
            <p:nvPr/>
          </p:nvSpPr>
          <p:spPr>
            <a:xfrm>
              <a:off x="2935025" y="3425675"/>
              <a:ext cx="46625" cy="152650"/>
            </a:xfrm>
            <a:custGeom>
              <a:rect b="b" l="l" r="r" t="t"/>
              <a:pathLst>
                <a:path extrusionOk="0" h="6106" w="1865">
                  <a:moveTo>
                    <a:pt x="1" y="0"/>
                  </a:moveTo>
                  <a:lnTo>
                    <a:pt x="1" y="6105"/>
                  </a:lnTo>
                  <a:cubicBezTo>
                    <a:pt x="391" y="5809"/>
                    <a:pt x="874" y="5634"/>
                    <a:pt x="1399" y="5634"/>
                  </a:cubicBezTo>
                  <a:lnTo>
                    <a:pt x="1864" y="5634"/>
                  </a:lnTo>
                  <a:lnTo>
                    <a:pt x="18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120"/>
            <p:cNvSpPr/>
            <p:nvPr/>
          </p:nvSpPr>
          <p:spPr>
            <a:xfrm>
              <a:off x="2935025" y="3262825"/>
              <a:ext cx="46625" cy="92475"/>
            </a:xfrm>
            <a:custGeom>
              <a:rect b="b" l="l" r="r" t="t"/>
              <a:pathLst>
                <a:path extrusionOk="0" h="3699" w="1865">
                  <a:moveTo>
                    <a:pt x="1864" y="1"/>
                  </a:moveTo>
                  <a:cubicBezTo>
                    <a:pt x="802" y="219"/>
                    <a:pt x="1" y="1164"/>
                    <a:pt x="1" y="2294"/>
                  </a:cubicBezTo>
                  <a:lnTo>
                    <a:pt x="1" y="3698"/>
                  </a:lnTo>
                  <a:lnTo>
                    <a:pt x="1864" y="3698"/>
                  </a:lnTo>
                  <a:lnTo>
                    <a:pt x="18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120"/>
            <p:cNvSpPr/>
            <p:nvPr/>
          </p:nvSpPr>
          <p:spPr>
            <a:xfrm>
              <a:off x="2935025" y="3379050"/>
              <a:ext cx="46625" cy="23850"/>
            </a:xfrm>
            <a:custGeom>
              <a:rect b="b" l="l" r="r" t="t"/>
              <a:pathLst>
                <a:path extrusionOk="0" h="954" w="1865">
                  <a:moveTo>
                    <a:pt x="1" y="1"/>
                  </a:moveTo>
                  <a:lnTo>
                    <a:pt x="1" y="954"/>
                  </a:lnTo>
                  <a:lnTo>
                    <a:pt x="1864" y="954"/>
                  </a:lnTo>
                  <a:lnTo>
                    <a:pt x="18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120"/>
            <p:cNvSpPr/>
            <p:nvPr/>
          </p:nvSpPr>
          <p:spPr>
            <a:xfrm>
              <a:off x="3005450" y="3262025"/>
              <a:ext cx="269275" cy="304500"/>
            </a:xfrm>
            <a:custGeom>
              <a:rect b="b" l="l" r="r" t="t"/>
              <a:pathLst>
                <a:path extrusionOk="0" h="12180" w="10771">
                  <a:moveTo>
                    <a:pt x="5344" y="1893"/>
                  </a:moveTo>
                  <a:lnTo>
                    <a:pt x="6753" y="3067"/>
                  </a:lnTo>
                  <a:lnTo>
                    <a:pt x="6753" y="4226"/>
                  </a:lnTo>
                  <a:lnTo>
                    <a:pt x="7912" y="4226"/>
                  </a:lnTo>
                  <a:lnTo>
                    <a:pt x="9086" y="5635"/>
                  </a:lnTo>
                  <a:lnTo>
                    <a:pt x="7912" y="7043"/>
                  </a:lnTo>
                  <a:lnTo>
                    <a:pt x="6753" y="7043"/>
                  </a:lnTo>
                  <a:lnTo>
                    <a:pt x="6753" y="10081"/>
                  </a:lnTo>
                  <a:lnTo>
                    <a:pt x="5344" y="11255"/>
                  </a:lnTo>
                  <a:lnTo>
                    <a:pt x="3935" y="10081"/>
                  </a:lnTo>
                  <a:lnTo>
                    <a:pt x="3935" y="7043"/>
                  </a:lnTo>
                  <a:lnTo>
                    <a:pt x="2776" y="7043"/>
                  </a:lnTo>
                  <a:lnTo>
                    <a:pt x="1602" y="5635"/>
                  </a:lnTo>
                  <a:lnTo>
                    <a:pt x="2776" y="4226"/>
                  </a:lnTo>
                  <a:lnTo>
                    <a:pt x="3935" y="4226"/>
                  </a:lnTo>
                  <a:lnTo>
                    <a:pt x="3935" y="3067"/>
                  </a:lnTo>
                  <a:lnTo>
                    <a:pt x="5344" y="1893"/>
                  </a:lnTo>
                  <a:close/>
                  <a:moveTo>
                    <a:pt x="0" y="1"/>
                  </a:moveTo>
                  <a:lnTo>
                    <a:pt x="0" y="12180"/>
                  </a:lnTo>
                  <a:lnTo>
                    <a:pt x="10771" y="12180"/>
                  </a:lnTo>
                  <a:lnTo>
                    <a:pt x="107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120"/>
            <p:cNvSpPr/>
            <p:nvPr/>
          </p:nvSpPr>
          <p:spPr>
            <a:xfrm>
              <a:off x="3076575" y="3339650"/>
              <a:ext cx="125525" cy="172325"/>
            </a:xfrm>
            <a:custGeom>
              <a:rect b="b" l="l" r="r" t="t"/>
              <a:pathLst>
                <a:path extrusionOk="0" h="6893" w="5021">
                  <a:moveTo>
                    <a:pt x="2511" y="0"/>
                  </a:moveTo>
                  <a:lnTo>
                    <a:pt x="2043" y="390"/>
                  </a:lnTo>
                  <a:lnTo>
                    <a:pt x="2043" y="2032"/>
                  </a:lnTo>
                  <a:lnTo>
                    <a:pt x="390" y="2032"/>
                  </a:lnTo>
                  <a:lnTo>
                    <a:pt x="0" y="2511"/>
                  </a:lnTo>
                  <a:lnTo>
                    <a:pt x="390" y="2985"/>
                  </a:lnTo>
                  <a:lnTo>
                    <a:pt x="2043" y="2985"/>
                  </a:lnTo>
                  <a:lnTo>
                    <a:pt x="2043" y="6503"/>
                  </a:lnTo>
                  <a:lnTo>
                    <a:pt x="2511" y="6893"/>
                  </a:lnTo>
                  <a:lnTo>
                    <a:pt x="2996" y="6503"/>
                  </a:lnTo>
                  <a:lnTo>
                    <a:pt x="2996" y="2985"/>
                  </a:lnTo>
                  <a:lnTo>
                    <a:pt x="4631" y="2985"/>
                  </a:lnTo>
                  <a:lnTo>
                    <a:pt x="5020" y="2511"/>
                  </a:lnTo>
                  <a:lnTo>
                    <a:pt x="4631" y="2032"/>
                  </a:lnTo>
                  <a:lnTo>
                    <a:pt x="2996" y="2032"/>
                  </a:lnTo>
                  <a:lnTo>
                    <a:pt x="2996" y="390"/>
                  </a:lnTo>
                  <a:lnTo>
                    <a:pt x="25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120"/>
          <p:cNvGrpSpPr/>
          <p:nvPr/>
        </p:nvGrpSpPr>
        <p:grpSpPr>
          <a:xfrm>
            <a:off x="6284361" y="2589380"/>
            <a:ext cx="347876" cy="420992"/>
            <a:chOff x="4990525" y="2614750"/>
            <a:chExt cx="328650" cy="397725"/>
          </a:xfrm>
        </p:grpSpPr>
        <p:sp>
          <p:nvSpPr>
            <p:cNvPr id="10619" name="Google Shape;10619;p120"/>
            <p:cNvSpPr/>
            <p:nvPr/>
          </p:nvSpPr>
          <p:spPr>
            <a:xfrm>
              <a:off x="4991875" y="2778375"/>
              <a:ext cx="46650" cy="152650"/>
            </a:xfrm>
            <a:custGeom>
              <a:rect b="b" l="l" r="r" t="t"/>
              <a:pathLst>
                <a:path extrusionOk="0" h="6106" w="1866">
                  <a:moveTo>
                    <a:pt x="1" y="0"/>
                  </a:moveTo>
                  <a:lnTo>
                    <a:pt x="1" y="6105"/>
                  </a:lnTo>
                  <a:cubicBezTo>
                    <a:pt x="390" y="5811"/>
                    <a:pt x="875" y="5634"/>
                    <a:pt x="1399" y="5634"/>
                  </a:cubicBezTo>
                  <a:lnTo>
                    <a:pt x="1865" y="5634"/>
                  </a:lnTo>
                  <a:lnTo>
                    <a:pt x="18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120"/>
            <p:cNvSpPr/>
            <p:nvPr/>
          </p:nvSpPr>
          <p:spPr>
            <a:xfrm>
              <a:off x="4991875" y="2615575"/>
              <a:ext cx="46650" cy="92425"/>
            </a:xfrm>
            <a:custGeom>
              <a:rect b="b" l="l" r="r" t="t"/>
              <a:pathLst>
                <a:path extrusionOk="0" h="3697" w="1866">
                  <a:moveTo>
                    <a:pt x="1865" y="1"/>
                  </a:moveTo>
                  <a:cubicBezTo>
                    <a:pt x="803" y="217"/>
                    <a:pt x="1" y="1163"/>
                    <a:pt x="1" y="2292"/>
                  </a:cubicBezTo>
                  <a:lnTo>
                    <a:pt x="1" y="3696"/>
                  </a:lnTo>
                  <a:lnTo>
                    <a:pt x="1865" y="3696"/>
                  </a:lnTo>
                  <a:lnTo>
                    <a:pt x="18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120"/>
            <p:cNvSpPr/>
            <p:nvPr/>
          </p:nvSpPr>
          <p:spPr>
            <a:xfrm>
              <a:off x="4991875" y="2731800"/>
              <a:ext cx="46650" cy="23800"/>
            </a:xfrm>
            <a:custGeom>
              <a:rect b="b" l="l" r="r" t="t"/>
              <a:pathLst>
                <a:path extrusionOk="0" h="952" w="1866">
                  <a:moveTo>
                    <a:pt x="1" y="0"/>
                  </a:moveTo>
                  <a:lnTo>
                    <a:pt x="1" y="952"/>
                  </a:lnTo>
                  <a:lnTo>
                    <a:pt x="1865" y="952"/>
                  </a:lnTo>
                  <a:lnTo>
                    <a:pt x="18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120"/>
            <p:cNvSpPr/>
            <p:nvPr/>
          </p:nvSpPr>
          <p:spPr>
            <a:xfrm>
              <a:off x="4990525" y="2942000"/>
              <a:ext cx="328650" cy="70475"/>
            </a:xfrm>
            <a:custGeom>
              <a:rect b="b" l="l" r="r" t="t"/>
              <a:pathLst>
                <a:path extrusionOk="0" h="2819" w="13146">
                  <a:moveTo>
                    <a:pt x="1408" y="1"/>
                  </a:moveTo>
                  <a:cubicBezTo>
                    <a:pt x="630" y="1"/>
                    <a:pt x="1" y="632"/>
                    <a:pt x="1" y="1410"/>
                  </a:cubicBezTo>
                  <a:cubicBezTo>
                    <a:pt x="1" y="2188"/>
                    <a:pt x="630" y="2819"/>
                    <a:pt x="1408" y="2819"/>
                  </a:cubicBezTo>
                  <a:lnTo>
                    <a:pt x="13146" y="2819"/>
                  </a:lnTo>
                  <a:lnTo>
                    <a:pt x="13146" y="1907"/>
                  </a:lnTo>
                  <a:lnTo>
                    <a:pt x="12193" y="1907"/>
                  </a:lnTo>
                  <a:lnTo>
                    <a:pt x="12193" y="954"/>
                  </a:lnTo>
                  <a:lnTo>
                    <a:pt x="13146" y="954"/>
                  </a:lnTo>
                  <a:lnTo>
                    <a:pt x="131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120"/>
            <p:cNvSpPr/>
            <p:nvPr/>
          </p:nvSpPr>
          <p:spPr>
            <a:xfrm>
              <a:off x="5062325" y="2614750"/>
              <a:ext cx="256850" cy="304500"/>
            </a:xfrm>
            <a:custGeom>
              <a:rect b="b" l="l" r="r" t="t"/>
              <a:pathLst>
                <a:path extrusionOk="0" h="12180" w="10274">
                  <a:moveTo>
                    <a:pt x="6682" y="2818"/>
                  </a:moveTo>
                  <a:lnTo>
                    <a:pt x="8410" y="3970"/>
                  </a:lnTo>
                  <a:lnTo>
                    <a:pt x="8410" y="6090"/>
                  </a:lnTo>
                  <a:lnTo>
                    <a:pt x="6546" y="6090"/>
                  </a:lnTo>
                  <a:lnTo>
                    <a:pt x="6546" y="5138"/>
                  </a:lnTo>
                  <a:lnTo>
                    <a:pt x="7457" y="5138"/>
                  </a:lnTo>
                  <a:lnTo>
                    <a:pt x="7457" y="4449"/>
                  </a:lnTo>
                  <a:lnTo>
                    <a:pt x="6383" y="3729"/>
                  </a:lnTo>
                  <a:lnTo>
                    <a:pt x="5593" y="3729"/>
                  </a:lnTo>
                  <a:lnTo>
                    <a:pt x="5593" y="7499"/>
                  </a:lnTo>
                  <a:lnTo>
                    <a:pt x="6546" y="7499"/>
                  </a:lnTo>
                  <a:lnTo>
                    <a:pt x="6546" y="9363"/>
                  </a:lnTo>
                  <a:lnTo>
                    <a:pt x="8410" y="9363"/>
                  </a:lnTo>
                  <a:lnTo>
                    <a:pt x="8410" y="10316"/>
                  </a:lnTo>
                  <a:lnTo>
                    <a:pt x="1865" y="10316"/>
                  </a:lnTo>
                  <a:lnTo>
                    <a:pt x="1865" y="9363"/>
                  </a:lnTo>
                  <a:lnTo>
                    <a:pt x="3730" y="9363"/>
                  </a:lnTo>
                  <a:lnTo>
                    <a:pt x="3730" y="7499"/>
                  </a:lnTo>
                  <a:lnTo>
                    <a:pt x="4681" y="7499"/>
                  </a:lnTo>
                  <a:lnTo>
                    <a:pt x="4681" y="3771"/>
                  </a:lnTo>
                  <a:lnTo>
                    <a:pt x="3874" y="3771"/>
                  </a:lnTo>
                  <a:lnTo>
                    <a:pt x="2777" y="4486"/>
                  </a:lnTo>
                  <a:lnTo>
                    <a:pt x="2777" y="5138"/>
                  </a:lnTo>
                  <a:lnTo>
                    <a:pt x="3730" y="5138"/>
                  </a:lnTo>
                  <a:lnTo>
                    <a:pt x="3730" y="6091"/>
                  </a:lnTo>
                  <a:lnTo>
                    <a:pt x="1865" y="6091"/>
                  </a:lnTo>
                  <a:lnTo>
                    <a:pt x="1865" y="3970"/>
                  </a:lnTo>
                  <a:lnTo>
                    <a:pt x="3593" y="2818"/>
                  </a:lnTo>
                  <a:close/>
                  <a:moveTo>
                    <a:pt x="0" y="0"/>
                  </a:moveTo>
                  <a:lnTo>
                    <a:pt x="0" y="12179"/>
                  </a:lnTo>
                  <a:lnTo>
                    <a:pt x="10274" y="12179"/>
                  </a:lnTo>
                  <a:lnTo>
                    <a:pt x="102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120"/>
            <p:cNvSpPr/>
            <p:nvPr/>
          </p:nvSpPr>
          <p:spPr>
            <a:xfrm>
              <a:off x="5179350" y="2825000"/>
              <a:ext cx="23850" cy="23850"/>
            </a:xfrm>
            <a:custGeom>
              <a:rect b="b" l="l" r="r" t="t"/>
              <a:pathLst>
                <a:path extrusionOk="0" h="954" w="954">
                  <a:moveTo>
                    <a:pt x="0" y="0"/>
                  </a:moveTo>
                  <a:lnTo>
                    <a:pt x="0" y="953"/>
                  </a:lnTo>
                  <a:lnTo>
                    <a:pt x="953" y="953"/>
                  </a:lnTo>
                  <a:lnTo>
                    <a:pt x="9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120"/>
          <p:cNvGrpSpPr/>
          <p:nvPr/>
        </p:nvGrpSpPr>
        <p:grpSpPr>
          <a:xfrm>
            <a:off x="5539336" y="2589380"/>
            <a:ext cx="420965" cy="420992"/>
            <a:chOff x="4286675" y="2614750"/>
            <a:chExt cx="397700" cy="397725"/>
          </a:xfrm>
        </p:grpSpPr>
        <p:sp>
          <p:nvSpPr>
            <p:cNvPr id="10626" name="Google Shape;10626;p120"/>
            <p:cNvSpPr/>
            <p:nvPr/>
          </p:nvSpPr>
          <p:spPr>
            <a:xfrm>
              <a:off x="4286675" y="2696575"/>
              <a:ext cx="397700" cy="70425"/>
            </a:xfrm>
            <a:custGeom>
              <a:rect b="b" l="l" r="r" t="t"/>
              <a:pathLst>
                <a:path extrusionOk="0" h="2817" w="15908">
                  <a:moveTo>
                    <a:pt x="7499" y="1"/>
                  </a:moveTo>
                  <a:lnTo>
                    <a:pt x="7499" y="954"/>
                  </a:lnTo>
                  <a:lnTo>
                    <a:pt x="1405" y="954"/>
                  </a:lnTo>
                  <a:cubicBezTo>
                    <a:pt x="630" y="954"/>
                    <a:pt x="1" y="1581"/>
                    <a:pt x="1" y="2356"/>
                  </a:cubicBezTo>
                  <a:lnTo>
                    <a:pt x="1" y="2817"/>
                  </a:lnTo>
                  <a:lnTo>
                    <a:pt x="15908" y="2817"/>
                  </a:lnTo>
                  <a:lnTo>
                    <a:pt x="15908" y="2352"/>
                  </a:lnTo>
                  <a:cubicBezTo>
                    <a:pt x="15908" y="1580"/>
                    <a:pt x="15279" y="954"/>
                    <a:pt x="14505" y="954"/>
                  </a:cubicBezTo>
                  <a:lnTo>
                    <a:pt x="8452" y="954"/>
                  </a:lnTo>
                  <a:lnTo>
                    <a:pt x="84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120"/>
            <p:cNvSpPr/>
            <p:nvPr/>
          </p:nvSpPr>
          <p:spPr>
            <a:xfrm>
              <a:off x="4415100" y="2614750"/>
              <a:ext cx="58025" cy="81850"/>
            </a:xfrm>
            <a:custGeom>
              <a:rect b="b" l="l" r="r" t="t"/>
              <a:pathLst>
                <a:path extrusionOk="0" h="3274" w="2321">
                  <a:moveTo>
                    <a:pt x="0" y="0"/>
                  </a:moveTo>
                  <a:lnTo>
                    <a:pt x="0" y="3274"/>
                  </a:lnTo>
                  <a:lnTo>
                    <a:pt x="2321" y="3274"/>
                  </a:lnTo>
                  <a:lnTo>
                    <a:pt x="2321" y="468"/>
                  </a:lnTo>
                  <a:cubicBezTo>
                    <a:pt x="2321" y="210"/>
                    <a:pt x="2111" y="0"/>
                    <a:pt x="18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120"/>
            <p:cNvSpPr/>
            <p:nvPr/>
          </p:nvSpPr>
          <p:spPr>
            <a:xfrm>
              <a:off x="4497975" y="2614750"/>
              <a:ext cx="58000" cy="81850"/>
            </a:xfrm>
            <a:custGeom>
              <a:rect b="b" l="l" r="r" t="t"/>
              <a:pathLst>
                <a:path extrusionOk="0" h="3274" w="2320">
                  <a:moveTo>
                    <a:pt x="469" y="0"/>
                  </a:moveTo>
                  <a:cubicBezTo>
                    <a:pt x="209" y="0"/>
                    <a:pt x="0" y="210"/>
                    <a:pt x="0" y="468"/>
                  </a:cubicBezTo>
                  <a:lnTo>
                    <a:pt x="0" y="3274"/>
                  </a:lnTo>
                  <a:lnTo>
                    <a:pt x="2319" y="3274"/>
                  </a:lnTo>
                  <a:lnTo>
                    <a:pt x="23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120"/>
            <p:cNvSpPr/>
            <p:nvPr/>
          </p:nvSpPr>
          <p:spPr>
            <a:xfrm>
              <a:off x="4286675" y="2789775"/>
              <a:ext cx="397700" cy="222700"/>
            </a:xfrm>
            <a:custGeom>
              <a:rect b="b" l="l" r="r" t="t"/>
              <a:pathLst>
                <a:path extrusionOk="0" h="8908" w="15908">
                  <a:moveTo>
                    <a:pt x="4226" y="953"/>
                  </a:moveTo>
                  <a:lnTo>
                    <a:pt x="4226" y="1906"/>
                  </a:lnTo>
                  <a:lnTo>
                    <a:pt x="3274" y="1906"/>
                  </a:lnTo>
                  <a:lnTo>
                    <a:pt x="3274" y="953"/>
                  </a:lnTo>
                  <a:close/>
                  <a:moveTo>
                    <a:pt x="6091" y="953"/>
                  </a:moveTo>
                  <a:lnTo>
                    <a:pt x="6091" y="1906"/>
                  </a:lnTo>
                  <a:lnTo>
                    <a:pt x="5137" y="1906"/>
                  </a:lnTo>
                  <a:lnTo>
                    <a:pt x="5137" y="953"/>
                  </a:lnTo>
                  <a:close/>
                  <a:moveTo>
                    <a:pt x="13092" y="953"/>
                  </a:moveTo>
                  <a:lnTo>
                    <a:pt x="13092" y="4227"/>
                  </a:lnTo>
                  <a:lnTo>
                    <a:pt x="8411" y="4227"/>
                  </a:lnTo>
                  <a:lnTo>
                    <a:pt x="8411" y="953"/>
                  </a:lnTo>
                  <a:close/>
                  <a:moveTo>
                    <a:pt x="11227" y="5137"/>
                  </a:moveTo>
                  <a:lnTo>
                    <a:pt x="11227" y="6090"/>
                  </a:lnTo>
                  <a:lnTo>
                    <a:pt x="12139" y="6090"/>
                  </a:lnTo>
                  <a:lnTo>
                    <a:pt x="12139" y="5178"/>
                  </a:lnTo>
                  <a:lnTo>
                    <a:pt x="13092" y="5178"/>
                  </a:lnTo>
                  <a:lnTo>
                    <a:pt x="13092" y="8452"/>
                  </a:lnTo>
                  <a:lnTo>
                    <a:pt x="12180" y="8452"/>
                  </a:lnTo>
                  <a:lnTo>
                    <a:pt x="12180" y="7043"/>
                  </a:lnTo>
                  <a:lnTo>
                    <a:pt x="11227" y="7043"/>
                  </a:lnTo>
                  <a:lnTo>
                    <a:pt x="11227" y="8452"/>
                  </a:lnTo>
                  <a:lnTo>
                    <a:pt x="10316" y="8452"/>
                  </a:lnTo>
                  <a:lnTo>
                    <a:pt x="10316" y="7043"/>
                  </a:lnTo>
                  <a:lnTo>
                    <a:pt x="9364" y="7043"/>
                  </a:lnTo>
                  <a:lnTo>
                    <a:pt x="9364" y="8452"/>
                  </a:lnTo>
                  <a:lnTo>
                    <a:pt x="8411" y="8452"/>
                  </a:lnTo>
                  <a:lnTo>
                    <a:pt x="8411" y="5137"/>
                  </a:lnTo>
                  <a:lnTo>
                    <a:pt x="9364" y="5137"/>
                  </a:lnTo>
                  <a:lnTo>
                    <a:pt x="9364" y="6090"/>
                  </a:lnTo>
                  <a:lnTo>
                    <a:pt x="10316" y="6090"/>
                  </a:lnTo>
                  <a:lnTo>
                    <a:pt x="10316" y="5137"/>
                  </a:lnTo>
                  <a:close/>
                  <a:moveTo>
                    <a:pt x="954" y="0"/>
                  </a:moveTo>
                  <a:lnTo>
                    <a:pt x="954" y="7955"/>
                  </a:lnTo>
                  <a:lnTo>
                    <a:pt x="1" y="7955"/>
                  </a:lnTo>
                  <a:lnTo>
                    <a:pt x="1" y="8908"/>
                  </a:lnTo>
                  <a:lnTo>
                    <a:pt x="2819" y="8908"/>
                  </a:lnTo>
                  <a:lnTo>
                    <a:pt x="2819" y="4696"/>
                  </a:lnTo>
                  <a:cubicBezTo>
                    <a:pt x="2869" y="3455"/>
                    <a:pt x="3776" y="2835"/>
                    <a:pt x="4682" y="2835"/>
                  </a:cubicBezTo>
                  <a:cubicBezTo>
                    <a:pt x="5589" y="2835"/>
                    <a:pt x="6496" y="3455"/>
                    <a:pt x="6546" y="4696"/>
                  </a:cubicBezTo>
                  <a:lnTo>
                    <a:pt x="6546" y="8908"/>
                  </a:lnTo>
                  <a:lnTo>
                    <a:pt x="15908" y="8908"/>
                  </a:lnTo>
                  <a:lnTo>
                    <a:pt x="15908" y="7955"/>
                  </a:lnTo>
                  <a:lnTo>
                    <a:pt x="14998" y="7955"/>
                  </a:lnTo>
                  <a:lnTo>
                    <a:pt x="149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120"/>
            <p:cNvSpPr/>
            <p:nvPr/>
          </p:nvSpPr>
          <p:spPr>
            <a:xfrm>
              <a:off x="4379875" y="2883775"/>
              <a:ext cx="46650" cy="128700"/>
            </a:xfrm>
            <a:custGeom>
              <a:rect b="b" l="l" r="r" t="t"/>
              <a:pathLst>
                <a:path extrusionOk="0" h="5148" w="1866">
                  <a:moveTo>
                    <a:pt x="934" y="0"/>
                  </a:moveTo>
                  <a:cubicBezTo>
                    <a:pt x="420" y="0"/>
                    <a:pt x="1" y="421"/>
                    <a:pt x="1" y="936"/>
                  </a:cubicBezTo>
                  <a:lnTo>
                    <a:pt x="1" y="5148"/>
                  </a:lnTo>
                  <a:lnTo>
                    <a:pt x="1865" y="5148"/>
                  </a:lnTo>
                  <a:lnTo>
                    <a:pt x="1865" y="936"/>
                  </a:lnTo>
                  <a:cubicBezTo>
                    <a:pt x="1865" y="421"/>
                    <a:pt x="1448" y="0"/>
                    <a:pt x="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120"/>
            <p:cNvSpPr/>
            <p:nvPr/>
          </p:nvSpPr>
          <p:spPr>
            <a:xfrm>
              <a:off x="4520775" y="2837425"/>
              <a:ext cx="70425" cy="35250"/>
            </a:xfrm>
            <a:custGeom>
              <a:rect b="b" l="l" r="r" t="t"/>
              <a:pathLst>
                <a:path extrusionOk="0" h="1410" w="2817">
                  <a:moveTo>
                    <a:pt x="0" y="0"/>
                  </a:moveTo>
                  <a:lnTo>
                    <a:pt x="0" y="1409"/>
                  </a:lnTo>
                  <a:lnTo>
                    <a:pt x="2816" y="1409"/>
                  </a:lnTo>
                  <a:lnTo>
                    <a:pt x="28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2" name="Google Shape;10632;p120"/>
          <p:cNvSpPr/>
          <p:nvPr/>
        </p:nvSpPr>
        <p:spPr>
          <a:xfrm>
            <a:off x="4836436" y="2688574"/>
            <a:ext cx="420992" cy="222576"/>
          </a:xfrm>
          <a:custGeom>
            <a:rect b="b" l="l" r="r" t="t"/>
            <a:pathLst>
              <a:path extrusionOk="0" h="8411" w="15909">
                <a:moveTo>
                  <a:pt x="3274" y="0"/>
                </a:moveTo>
                <a:lnTo>
                  <a:pt x="3274" y="912"/>
                </a:lnTo>
                <a:lnTo>
                  <a:pt x="5674" y="912"/>
                </a:lnTo>
                <a:cubicBezTo>
                  <a:pt x="6682" y="912"/>
                  <a:pt x="7499" y="1728"/>
                  <a:pt x="7499" y="2735"/>
                </a:cubicBezTo>
                <a:lnTo>
                  <a:pt x="7499" y="3172"/>
                </a:lnTo>
                <a:cubicBezTo>
                  <a:pt x="6808" y="2371"/>
                  <a:pt x="5797" y="1865"/>
                  <a:pt x="4670" y="1865"/>
                </a:cubicBezTo>
                <a:lnTo>
                  <a:pt x="953" y="1865"/>
                </a:lnTo>
                <a:lnTo>
                  <a:pt x="953" y="2818"/>
                </a:lnTo>
                <a:lnTo>
                  <a:pt x="4741" y="2818"/>
                </a:lnTo>
                <a:cubicBezTo>
                  <a:pt x="5696" y="2818"/>
                  <a:pt x="6543" y="3285"/>
                  <a:pt x="7068" y="4001"/>
                </a:cubicBezTo>
                <a:cubicBezTo>
                  <a:pt x="6793" y="3854"/>
                  <a:pt x="6480" y="3769"/>
                  <a:pt x="6147" y="3769"/>
                </a:cubicBezTo>
                <a:lnTo>
                  <a:pt x="953" y="3769"/>
                </a:lnTo>
                <a:lnTo>
                  <a:pt x="953" y="5593"/>
                </a:lnTo>
                <a:lnTo>
                  <a:pt x="0" y="5593"/>
                </a:lnTo>
                <a:lnTo>
                  <a:pt x="0" y="6546"/>
                </a:lnTo>
                <a:lnTo>
                  <a:pt x="5166" y="6546"/>
                </a:lnTo>
                <a:cubicBezTo>
                  <a:pt x="5425" y="6546"/>
                  <a:pt x="5634" y="6756"/>
                  <a:pt x="5634" y="7014"/>
                </a:cubicBezTo>
                <a:lnTo>
                  <a:pt x="5634" y="8410"/>
                </a:lnTo>
                <a:lnTo>
                  <a:pt x="10315" y="8410"/>
                </a:lnTo>
                <a:lnTo>
                  <a:pt x="10315" y="7014"/>
                </a:lnTo>
                <a:cubicBezTo>
                  <a:pt x="10315" y="6756"/>
                  <a:pt x="10525" y="6546"/>
                  <a:pt x="10783" y="6546"/>
                </a:cubicBezTo>
                <a:lnTo>
                  <a:pt x="15909" y="6546"/>
                </a:lnTo>
                <a:lnTo>
                  <a:pt x="15909" y="5593"/>
                </a:lnTo>
                <a:lnTo>
                  <a:pt x="14956" y="5593"/>
                </a:lnTo>
                <a:lnTo>
                  <a:pt x="14956" y="3771"/>
                </a:lnTo>
                <a:lnTo>
                  <a:pt x="9763" y="3771"/>
                </a:lnTo>
                <a:cubicBezTo>
                  <a:pt x="9429" y="3771"/>
                  <a:pt x="9116" y="3854"/>
                  <a:pt x="8842" y="4001"/>
                </a:cubicBezTo>
                <a:cubicBezTo>
                  <a:pt x="9367" y="3285"/>
                  <a:pt x="10214" y="2818"/>
                  <a:pt x="11168" y="2818"/>
                </a:cubicBezTo>
                <a:lnTo>
                  <a:pt x="14956" y="2818"/>
                </a:lnTo>
                <a:lnTo>
                  <a:pt x="14956" y="1865"/>
                </a:lnTo>
                <a:lnTo>
                  <a:pt x="11239" y="1865"/>
                </a:lnTo>
                <a:cubicBezTo>
                  <a:pt x="10112" y="1865"/>
                  <a:pt x="9101" y="2371"/>
                  <a:pt x="8410" y="3172"/>
                </a:cubicBezTo>
                <a:lnTo>
                  <a:pt x="8410" y="2760"/>
                </a:lnTo>
                <a:cubicBezTo>
                  <a:pt x="8410" y="1236"/>
                  <a:pt x="7175" y="0"/>
                  <a:pt x="56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3" name="Google Shape;10633;p120"/>
          <p:cNvGrpSpPr/>
          <p:nvPr/>
        </p:nvGrpSpPr>
        <p:grpSpPr>
          <a:xfrm>
            <a:off x="4102210" y="2589380"/>
            <a:ext cx="371666" cy="420992"/>
            <a:chOff x="2928975" y="2614750"/>
            <a:chExt cx="351125" cy="397725"/>
          </a:xfrm>
        </p:grpSpPr>
        <p:sp>
          <p:nvSpPr>
            <p:cNvPr id="10634" name="Google Shape;10634;p120"/>
            <p:cNvSpPr/>
            <p:nvPr/>
          </p:nvSpPr>
          <p:spPr>
            <a:xfrm>
              <a:off x="3046000" y="2614750"/>
              <a:ext cx="117075" cy="397725"/>
            </a:xfrm>
            <a:custGeom>
              <a:rect b="b" l="l" r="r" t="t"/>
              <a:pathLst>
                <a:path extrusionOk="0" h="15909" w="4683">
                  <a:moveTo>
                    <a:pt x="2818" y="2320"/>
                  </a:moveTo>
                  <a:lnTo>
                    <a:pt x="2818" y="3274"/>
                  </a:lnTo>
                  <a:lnTo>
                    <a:pt x="1865" y="3274"/>
                  </a:lnTo>
                  <a:lnTo>
                    <a:pt x="1865" y="2320"/>
                  </a:lnTo>
                  <a:close/>
                  <a:moveTo>
                    <a:pt x="3274" y="8866"/>
                  </a:moveTo>
                  <a:lnTo>
                    <a:pt x="3274" y="9819"/>
                  </a:lnTo>
                  <a:lnTo>
                    <a:pt x="1409" y="9819"/>
                  </a:lnTo>
                  <a:lnTo>
                    <a:pt x="1409" y="8866"/>
                  </a:lnTo>
                  <a:close/>
                  <a:moveTo>
                    <a:pt x="3274" y="10772"/>
                  </a:moveTo>
                  <a:lnTo>
                    <a:pt x="3274" y="11725"/>
                  </a:lnTo>
                  <a:lnTo>
                    <a:pt x="1409" y="11725"/>
                  </a:lnTo>
                  <a:lnTo>
                    <a:pt x="1409" y="10772"/>
                  </a:lnTo>
                  <a:close/>
                  <a:moveTo>
                    <a:pt x="3274" y="12635"/>
                  </a:moveTo>
                  <a:lnTo>
                    <a:pt x="3274" y="13588"/>
                  </a:lnTo>
                  <a:lnTo>
                    <a:pt x="1409" y="13588"/>
                  </a:lnTo>
                  <a:lnTo>
                    <a:pt x="1409" y="12635"/>
                  </a:lnTo>
                  <a:close/>
                  <a:moveTo>
                    <a:pt x="0" y="0"/>
                  </a:moveTo>
                  <a:lnTo>
                    <a:pt x="0" y="15909"/>
                  </a:lnTo>
                  <a:lnTo>
                    <a:pt x="4683" y="15909"/>
                  </a:lnTo>
                  <a:lnTo>
                    <a:pt x="46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120"/>
            <p:cNvSpPr/>
            <p:nvPr/>
          </p:nvSpPr>
          <p:spPr>
            <a:xfrm>
              <a:off x="2928975" y="2614750"/>
              <a:ext cx="93250" cy="397725"/>
            </a:xfrm>
            <a:custGeom>
              <a:rect b="b" l="l" r="r" t="t"/>
              <a:pathLst>
                <a:path extrusionOk="0" h="15909" w="3730">
                  <a:moveTo>
                    <a:pt x="2362" y="2320"/>
                  </a:moveTo>
                  <a:lnTo>
                    <a:pt x="2362" y="3274"/>
                  </a:lnTo>
                  <a:lnTo>
                    <a:pt x="1409" y="3274"/>
                  </a:lnTo>
                  <a:lnTo>
                    <a:pt x="1409" y="2320"/>
                  </a:lnTo>
                  <a:close/>
                  <a:moveTo>
                    <a:pt x="2818" y="8866"/>
                  </a:moveTo>
                  <a:lnTo>
                    <a:pt x="2818" y="9819"/>
                  </a:lnTo>
                  <a:lnTo>
                    <a:pt x="954" y="9819"/>
                  </a:lnTo>
                  <a:lnTo>
                    <a:pt x="954" y="8866"/>
                  </a:lnTo>
                  <a:close/>
                  <a:moveTo>
                    <a:pt x="2818" y="10772"/>
                  </a:moveTo>
                  <a:lnTo>
                    <a:pt x="2818" y="11725"/>
                  </a:lnTo>
                  <a:lnTo>
                    <a:pt x="954" y="11725"/>
                  </a:lnTo>
                  <a:lnTo>
                    <a:pt x="954" y="10772"/>
                  </a:lnTo>
                  <a:close/>
                  <a:moveTo>
                    <a:pt x="2818" y="12635"/>
                  </a:moveTo>
                  <a:lnTo>
                    <a:pt x="2818" y="13588"/>
                  </a:lnTo>
                  <a:lnTo>
                    <a:pt x="954" y="13588"/>
                  </a:lnTo>
                  <a:lnTo>
                    <a:pt x="954" y="12635"/>
                  </a:lnTo>
                  <a:close/>
                  <a:moveTo>
                    <a:pt x="1" y="0"/>
                  </a:moveTo>
                  <a:lnTo>
                    <a:pt x="1" y="15909"/>
                  </a:lnTo>
                  <a:lnTo>
                    <a:pt x="3730" y="15909"/>
                  </a:lnTo>
                  <a:lnTo>
                    <a:pt x="37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120"/>
            <p:cNvSpPr/>
            <p:nvPr/>
          </p:nvSpPr>
          <p:spPr>
            <a:xfrm>
              <a:off x="3186875" y="2614750"/>
              <a:ext cx="93225" cy="397725"/>
            </a:xfrm>
            <a:custGeom>
              <a:rect b="b" l="l" r="r" t="t"/>
              <a:pathLst>
                <a:path extrusionOk="0" h="15909" w="3729">
                  <a:moveTo>
                    <a:pt x="2320" y="2320"/>
                  </a:moveTo>
                  <a:lnTo>
                    <a:pt x="2320" y="3274"/>
                  </a:lnTo>
                  <a:lnTo>
                    <a:pt x="1367" y="3274"/>
                  </a:lnTo>
                  <a:lnTo>
                    <a:pt x="1367" y="2320"/>
                  </a:lnTo>
                  <a:close/>
                  <a:moveTo>
                    <a:pt x="2775" y="8866"/>
                  </a:moveTo>
                  <a:lnTo>
                    <a:pt x="2775" y="9819"/>
                  </a:lnTo>
                  <a:lnTo>
                    <a:pt x="911" y="9819"/>
                  </a:lnTo>
                  <a:lnTo>
                    <a:pt x="911" y="8866"/>
                  </a:lnTo>
                  <a:close/>
                  <a:moveTo>
                    <a:pt x="2775" y="10772"/>
                  </a:moveTo>
                  <a:lnTo>
                    <a:pt x="2775" y="11724"/>
                  </a:lnTo>
                  <a:lnTo>
                    <a:pt x="911" y="11724"/>
                  </a:lnTo>
                  <a:lnTo>
                    <a:pt x="911" y="10772"/>
                  </a:lnTo>
                  <a:close/>
                  <a:moveTo>
                    <a:pt x="2775" y="12635"/>
                  </a:moveTo>
                  <a:lnTo>
                    <a:pt x="2775" y="13588"/>
                  </a:lnTo>
                  <a:lnTo>
                    <a:pt x="911" y="13588"/>
                  </a:lnTo>
                  <a:lnTo>
                    <a:pt x="911" y="12635"/>
                  </a:lnTo>
                  <a:close/>
                  <a:moveTo>
                    <a:pt x="1" y="0"/>
                  </a:moveTo>
                  <a:lnTo>
                    <a:pt x="1" y="15909"/>
                  </a:lnTo>
                  <a:lnTo>
                    <a:pt x="3729" y="15909"/>
                  </a:lnTo>
                  <a:lnTo>
                    <a:pt x="37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120"/>
          <p:cNvGrpSpPr/>
          <p:nvPr/>
        </p:nvGrpSpPr>
        <p:grpSpPr>
          <a:xfrm>
            <a:off x="5787230" y="1918794"/>
            <a:ext cx="420992" cy="420965"/>
            <a:chOff x="4955975" y="1981225"/>
            <a:chExt cx="397725" cy="397700"/>
          </a:xfrm>
        </p:grpSpPr>
        <p:sp>
          <p:nvSpPr>
            <p:cNvPr id="10638" name="Google Shape;10638;p120"/>
            <p:cNvSpPr/>
            <p:nvPr/>
          </p:nvSpPr>
          <p:spPr>
            <a:xfrm>
              <a:off x="5119650" y="2168650"/>
              <a:ext cx="46600" cy="46625"/>
            </a:xfrm>
            <a:custGeom>
              <a:rect b="b" l="l" r="r" t="t"/>
              <a:pathLst>
                <a:path extrusionOk="0" h="1865" w="1864">
                  <a:moveTo>
                    <a:pt x="0" y="0"/>
                  </a:moveTo>
                  <a:lnTo>
                    <a:pt x="0" y="1865"/>
                  </a:lnTo>
                  <a:lnTo>
                    <a:pt x="1863" y="1865"/>
                  </a:lnTo>
                  <a:lnTo>
                    <a:pt x="18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120"/>
            <p:cNvSpPr/>
            <p:nvPr/>
          </p:nvSpPr>
          <p:spPr>
            <a:xfrm>
              <a:off x="5190050" y="2167600"/>
              <a:ext cx="58025" cy="140925"/>
            </a:xfrm>
            <a:custGeom>
              <a:rect b="b" l="l" r="r" t="t"/>
              <a:pathLst>
                <a:path extrusionOk="0" h="5637" w="2321">
                  <a:moveTo>
                    <a:pt x="0" y="1"/>
                  </a:moveTo>
                  <a:lnTo>
                    <a:pt x="0" y="5636"/>
                  </a:lnTo>
                  <a:lnTo>
                    <a:pt x="2321" y="5636"/>
                  </a:lnTo>
                  <a:lnTo>
                    <a:pt x="23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120"/>
            <p:cNvSpPr/>
            <p:nvPr/>
          </p:nvSpPr>
          <p:spPr>
            <a:xfrm>
              <a:off x="4955975" y="2238050"/>
              <a:ext cx="397725" cy="140875"/>
            </a:xfrm>
            <a:custGeom>
              <a:rect b="b" l="l" r="r" t="t"/>
              <a:pathLst>
                <a:path extrusionOk="0" h="5635" w="15909">
                  <a:moveTo>
                    <a:pt x="1865" y="1"/>
                  </a:moveTo>
                  <a:lnTo>
                    <a:pt x="1865" y="4723"/>
                  </a:lnTo>
                  <a:lnTo>
                    <a:pt x="0" y="4723"/>
                  </a:lnTo>
                  <a:lnTo>
                    <a:pt x="0" y="5634"/>
                  </a:lnTo>
                  <a:lnTo>
                    <a:pt x="15909" y="5634"/>
                  </a:lnTo>
                  <a:lnTo>
                    <a:pt x="15909" y="4723"/>
                  </a:lnTo>
                  <a:lnTo>
                    <a:pt x="14044" y="4723"/>
                  </a:lnTo>
                  <a:lnTo>
                    <a:pt x="14044" y="1"/>
                  </a:lnTo>
                  <a:lnTo>
                    <a:pt x="12637" y="1"/>
                  </a:lnTo>
                  <a:lnTo>
                    <a:pt x="12637" y="4723"/>
                  </a:lnTo>
                  <a:lnTo>
                    <a:pt x="11684" y="4723"/>
                  </a:lnTo>
                  <a:lnTo>
                    <a:pt x="11684" y="3770"/>
                  </a:lnTo>
                  <a:lnTo>
                    <a:pt x="9363" y="3770"/>
                  </a:lnTo>
                  <a:lnTo>
                    <a:pt x="9363" y="4723"/>
                  </a:lnTo>
                  <a:lnTo>
                    <a:pt x="8410" y="4723"/>
                  </a:lnTo>
                  <a:lnTo>
                    <a:pt x="8410" y="1"/>
                  </a:lnTo>
                  <a:lnTo>
                    <a:pt x="6546" y="1"/>
                  </a:lnTo>
                  <a:lnTo>
                    <a:pt x="6546" y="4723"/>
                  </a:lnTo>
                  <a:lnTo>
                    <a:pt x="5636" y="4723"/>
                  </a:lnTo>
                  <a:lnTo>
                    <a:pt x="5636" y="1"/>
                  </a:lnTo>
                  <a:lnTo>
                    <a:pt x="4227" y="1"/>
                  </a:lnTo>
                  <a:lnTo>
                    <a:pt x="4227" y="4723"/>
                  </a:lnTo>
                  <a:lnTo>
                    <a:pt x="3274" y="4723"/>
                  </a:lnTo>
                  <a:lnTo>
                    <a:pt x="32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120"/>
            <p:cNvSpPr/>
            <p:nvPr/>
          </p:nvSpPr>
          <p:spPr>
            <a:xfrm>
              <a:off x="4956000" y="1986400"/>
              <a:ext cx="397700" cy="158475"/>
            </a:xfrm>
            <a:custGeom>
              <a:rect b="b" l="l" r="r" t="t"/>
              <a:pathLst>
                <a:path extrusionOk="0" h="6339" w="15908">
                  <a:moveTo>
                    <a:pt x="12636" y="2527"/>
                  </a:moveTo>
                  <a:lnTo>
                    <a:pt x="14568" y="5427"/>
                  </a:lnTo>
                  <a:lnTo>
                    <a:pt x="12636" y="5427"/>
                  </a:lnTo>
                  <a:lnTo>
                    <a:pt x="12636" y="2527"/>
                  </a:lnTo>
                  <a:close/>
                  <a:moveTo>
                    <a:pt x="12094" y="1"/>
                  </a:moveTo>
                  <a:lnTo>
                    <a:pt x="11316" y="518"/>
                  </a:lnTo>
                  <a:lnTo>
                    <a:pt x="12077" y="1656"/>
                  </a:lnTo>
                  <a:lnTo>
                    <a:pt x="10771" y="1656"/>
                  </a:lnTo>
                  <a:lnTo>
                    <a:pt x="10771" y="5386"/>
                  </a:lnTo>
                  <a:lnTo>
                    <a:pt x="8409" y="5386"/>
                  </a:lnTo>
                  <a:lnTo>
                    <a:pt x="8409" y="1656"/>
                  </a:lnTo>
                  <a:lnTo>
                    <a:pt x="7000" y="1656"/>
                  </a:lnTo>
                  <a:lnTo>
                    <a:pt x="7000" y="5386"/>
                  </a:lnTo>
                  <a:lnTo>
                    <a:pt x="6090" y="5386"/>
                  </a:lnTo>
                  <a:lnTo>
                    <a:pt x="6090" y="2609"/>
                  </a:lnTo>
                  <a:lnTo>
                    <a:pt x="3273" y="2609"/>
                  </a:lnTo>
                  <a:lnTo>
                    <a:pt x="3273" y="5386"/>
                  </a:lnTo>
                  <a:lnTo>
                    <a:pt x="2361" y="5386"/>
                  </a:lnTo>
                  <a:lnTo>
                    <a:pt x="2361" y="1656"/>
                  </a:lnTo>
                  <a:lnTo>
                    <a:pt x="952" y="1656"/>
                  </a:lnTo>
                  <a:lnTo>
                    <a:pt x="952" y="5386"/>
                  </a:lnTo>
                  <a:lnTo>
                    <a:pt x="1" y="5386"/>
                  </a:lnTo>
                  <a:lnTo>
                    <a:pt x="1" y="6339"/>
                  </a:lnTo>
                  <a:lnTo>
                    <a:pt x="15908" y="6339"/>
                  </a:lnTo>
                  <a:lnTo>
                    <a:pt x="15908" y="5386"/>
                  </a:lnTo>
                  <a:lnTo>
                    <a:pt x="15691" y="5386"/>
                  </a:lnTo>
                  <a:lnTo>
                    <a:pt x="120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120"/>
            <p:cNvSpPr/>
            <p:nvPr/>
          </p:nvSpPr>
          <p:spPr>
            <a:xfrm>
              <a:off x="5037800" y="1981225"/>
              <a:ext cx="70475" cy="46600"/>
            </a:xfrm>
            <a:custGeom>
              <a:rect b="b" l="l" r="r" t="t"/>
              <a:pathLst>
                <a:path extrusionOk="0" h="1864" w="2819">
                  <a:moveTo>
                    <a:pt x="1" y="0"/>
                  </a:moveTo>
                  <a:lnTo>
                    <a:pt x="1" y="1863"/>
                  </a:lnTo>
                  <a:lnTo>
                    <a:pt x="2818" y="1863"/>
                  </a:lnTo>
                  <a:lnTo>
                    <a:pt x="28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120"/>
          <p:cNvGrpSpPr/>
          <p:nvPr/>
        </p:nvGrpSpPr>
        <p:grpSpPr>
          <a:xfrm>
            <a:off x="5078776" y="1918767"/>
            <a:ext cx="421018" cy="420992"/>
            <a:chOff x="4286675" y="1981200"/>
            <a:chExt cx="397750" cy="397725"/>
          </a:xfrm>
        </p:grpSpPr>
        <p:sp>
          <p:nvSpPr>
            <p:cNvPr id="10644" name="Google Shape;10644;p120"/>
            <p:cNvSpPr/>
            <p:nvPr/>
          </p:nvSpPr>
          <p:spPr>
            <a:xfrm>
              <a:off x="4474150" y="2190200"/>
              <a:ext cx="23850" cy="36900"/>
            </a:xfrm>
            <a:custGeom>
              <a:rect b="b" l="l" r="r" t="t"/>
              <a:pathLst>
                <a:path extrusionOk="0" h="1476" w="954">
                  <a:moveTo>
                    <a:pt x="953" y="1"/>
                  </a:moveTo>
                  <a:cubicBezTo>
                    <a:pt x="794" y="33"/>
                    <a:pt x="634" y="49"/>
                    <a:pt x="474" y="49"/>
                  </a:cubicBezTo>
                  <a:cubicBezTo>
                    <a:pt x="316" y="49"/>
                    <a:pt x="158" y="34"/>
                    <a:pt x="0" y="2"/>
                  </a:cubicBezTo>
                  <a:lnTo>
                    <a:pt x="0" y="1001"/>
                  </a:lnTo>
                  <a:cubicBezTo>
                    <a:pt x="13" y="1318"/>
                    <a:pt x="245" y="1476"/>
                    <a:pt x="477" y="1476"/>
                  </a:cubicBezTo>
                  <a:cubicBezTo>
                    <a:pt x="709" y="1476"/>
                    <a:pt x="940" y="1318"/>
                    <a:pt x="953" y="1001"/>
                  </a:cubicBezTo>
                  <a:lnTo>
                    <a:pt x="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120"/>
            <p:cNvSpPr/>
            <p:nvPr/>
          </p:nvSpPr>
          <p:spPr>
            <a:xfrm>
              <a:off x="4345650" y="2203875"/>
              <a:ext cx="279775" cy="76400"/>
            </a:xfrm>
            <a:custGeom>
              <a:rect b="b" l="l" r="r" t="t"/>
              <a:pathLst>
                <a:path extrusionOk="0" h="3056" w="11191">
                  <a:moveTo>
                    <a:pt x="2778" y="0"/>
                  </a:moveTo>
                  <a:cubicBezTo>
                    <a:pt x="1383" y="0"/>
                    <a:pt x="225" y="1004"/>
                    <a:pt x="1" y="2321"/>
                  </a:cubicBezTo>
                  <a:lnTo>
                    <a:pt x="3672" y="2321"/>
                  </a:lnTo>
                  <a:cubicBezTo>
                    <a:pt x="4411" y="2321"/>
                    <a:pt x="5087" y="2600"/>
                    <a:pt x="5596" y="3056"/>
                  </a:cubicBezTo>
                  <a:cubicBezTo>
                    <a:pt x="6104" y="2600"/>
                    <a:pt x="6779" y="2321"/>
                    <a:pt x="7519" y="2321"/>
                  </a:cubicBezTo>
                  <a:lnTo>
                    <a:pt x="11190" y="2321"/>
                  </a:lnTo>
                  <a:cubicBezTo>
                    <a:pt x="10966" y="1004"/>
                    <a:pt x="9809" y="0"/>
                    <a:pt x="8412" y="0"/>
                  </a:cubicBezTo>
                  <a:lnTo>
                    <a:pt x="7004" y="0"/>
                  </a:lnTo>
                  <a:lnTo>
                    <a:pt x="7004" y="464"/>
                  </a:lnTo>
                  <a:cubicBezTo>
                    <a:pt x="6965" y="1387"/>
                    <a:pt x="6281" y="1849"/>
                    <a:pt x="5596" y="1849"/>
                  </a:cubicBezTo>
                  <a:cubicBezTo>
                    <a:pt x="4911" y="1849"/>
                    <a:pt x="4226" y="1387"/>
                    <a:pt x="4187" y="464"/>
                  </a:cubicBezTo>
                  <a:lnTo>
                    <a:pt x="41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120"/>
            <p:cNvSpPr/>
            <p:nvPr/>
          </p:nvSpPr>
          <p:spPr>
            <a:xfrm>
              <a:off x="4286675" y="2284675"/>
              <a:ext cx="397750" cy="94250"/>
            </a:xfrm>
            <a:custGeom>
              <a:rect b="b" l="l" r="r" t="t"/>
              <a:pathLst>
                <a:path extrusionOk="0" h="3770" w="15910">
                  <a:moveTo>
                    <a:pt x="954" y="0"/>
                  </a:moveTo>
                  <a:lnTo>
                    <a:pt x="954" y="1449"/>
                  </a:lnTo>
                  <a:lnTo>
                    <a:pt x="1" y="1449"/>
                  </a:lnTo>
                  <a:lnTo>
                    <a:pt x="1" y="2402"/>
                  </a:lnTo>
                  <a:lnTo>
                    <a:pt x="5635" y="2402"/>
                  </a:lnTo>
                  <a:lnTo>
                    <a:pt x="5635" y="3769"/>
                  </a:lnTo>
                  <a:lnTo>
                    <a:pt x="10316" y="3769"/>
                  </a:lnTo>
                  <a:lnTo>
                    <a:pt x="10316" y="2360"/>
                  </a:lnTo>
                  <a:lnTo>
                    <a:pt x="15910" y="2360"/>
                  </a:lnTo>
                  <a:lnTo>
                    <a:pt x="15910" y="1407"/>
                  </a:lnTo>
                  <a:lnTo>
                    <a:pt x="14998" y="1407"/>
                  </a:lnTo>
                  <a:lnTo>
                    <a:pt x="14998" y="0"/>
                  </a:lnTo>
                  <a:lnTo>
                    <a:pt x="9894" y="0"/>
                  </a:lnTo>
                  <a:cubicBezTo>
                    <a:pt x="8835" y="0"/>
                    <a:pt x="7975" y="866"/>
                    <a:pt x="7975" y="1934"/>
                  </a:cubicBezTo>
                  <a:cubicBezTo>
                    <a:pt x="7975" y="866"/>
                    <a:pt x="7116" y="0"/>
                    <a:pt x="6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120"/>
            <p:cNvSpPr/>
            <p:nvPr/>
          </p:nvSpPr>
          <p:spPr>
            <a:xfrm>
              <a:off x="4392350" y="1981200"/>
              <a:ext cx="187450" cy="201850"/>
            </a:xfrm>
            <a:custGeom>
              <a:rect b="b" l="l" r="r" t="t"/>
              <a:pathLst>
                <a:path extrusionOk="0" h="8074" w="7498">
                  <a:moveTo>
                    <a:pt x="3749" y="0"/>
                  </a:moveTo>
                  <a:cubicBezTo>
                    <a:pt x="1679" y="0"/>
                    <a:pt x="0" y="1676"/>
                    <a:pt x="0" y="3744"/>
                  </a:cubicBezTo>
                  <a:lnTo>
                    <a:pt x="0" y="8074"/>
                  </a:lnTo>
                  <a:cubicBezTo>
                    <a:pt x="304" y="7995"/>
                    <a:pt x="619" y="7954"/>
                    <a:pt x="937" y="7954"/>
                  </a:cubicBezTo>
                  <a:lnTo>
                    <a:pt x="1864" y="7954"/>
                  </a:lnTo>
                  <a:lnTo>
                    <a:pt x="1864" y="7488"/>
                  </a:lnTo>
                  <a:cubicBezTo>
                    <a:pt x="1567" y="7085"/>
                    <a:pt x="1408" y="6597"/>
                    <a:pt x="1408" y="6085"/>
                  </a:cubicBezTo>
                  <a:lnTo>
                    <a:pt x="1408" y="3806"/>
                  </a:lnTo>
                  <a:lnTo>
                    <a:pt x="1798" y="3751"/>
                  </a:lnTo>
                  <a:cubicBezTo>
                    <a:pt x="1862" y="3738"/>
                    <a:pt x="2652" y="3560"/>
                    <a:pt x="3364" y="2540"/>
                  </a:cubicBezTo>
                  <a:lnTo>
                    <a:pt x="3747" y="1993"/>
                  </a:lnTo>
                  <a:lnTo>
                    <a:pt x="4130" y="2537"/>
                  </a:lnTo>
                  <a:cubicBezTo>
                    <a:pt x="4136" y="2544"/>
                    <a:pt x="4733" y="3364"/>
                    <a:pt x="5802" y="3812"/>
                  </a:cubicBezTo>
                  <a:lnTo>
                    <a:pt x="6090" y="3932"/>
                  </a:lnTo>
                  <a:lnTo>
                    <a:pt x="6090" y="6085"/>
                  </a:lnTo>
                  <a:cubicBezTo>
                    <a:pt x="6090" y="6610"/>
                    <a:pt x="5904" y="7095"/>
                    <a:pt x="5593" y="7486"/>
                  </a:cubicBezTo>
                  <a:lnTo>
                    <a:pt x="5593" y="7954"/>
                  </a:lnTo>
                  <a:lnTo>
                    <a:pt x="6561" y="7954"/>
                  </a:lnTo>
                  <a:cubicBezTo>
                    <a:pt x="6879" y="7954"/>
                    <a:pt x="7194" y="7995"/>
                    <a:pt x="7497" y="8074"/>
                  </a:cubicBezTo>
                  <a:lnTo>
                    <a:pt x="7497" y="3787"/>
                  </a:lnTo>
                  <a:cubicBezTo>
                    <a:pt x="7497" y="1840"/>
                    <a:pt x="6024" y="184"/>
                    <a:pt x="4086" y="15"/>
                  </a:cubicBezTo>
                  <a:cubicBezTo>
                    <a:pt x="3973" y="5"/>
                    <a:pt x="3860"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120"/>
            <p:cNvSpPr/>
            <p:nvPr/>
          </p:nvSpPr>
          <p:spPr>
            <a:xfrm>
              <a:off x="4450325" y="2069475"/>
              <a:ext cx="70475" cy="99125"/>
            </a:xfrm>
            <a:custGeom>
              <a:rect b="b" l="l" r="r" t="t"/>
              <a:pathLst>
                <a:path extrusionOk="0" h="3965" w="2819">
                  <a:moveTo>
                    <a:pt x="1428" y="0"/>
                  </a:moveTo>
                  <a:cubicBezTo>
                    <a:pt x="987" y="490"/>
                    <a:pt x="485" y="830"/>
                    <a:pt x="0" y="1021"/>
                  </a:cubicBezTo>
                  <a:lnTo>
                    <a:pt x="0" y="2555"/>
                  </a:lnTo>
                  <a:cubicBezTo>
                    <a:pt x="0" y="3332"/>
                    <a:pt x="630" y="3964"/>
                    <a:pt x="1409" y="3964"/>
                  </a:cubicBezTo>
                  <a:cubicBezTo>
                    <a:pt x="2186" y="3963"/>
                    <a:pt x="2818" y="3330"/>
                    <a:pt x="2818" y="2555"/>
                  </a:cubicBezTo>
                  <a:lnTo>
                    <a:pt x="2818" y="1008"/>
                  </a:lnTo>
                  <a:cubicBezTo>
                    <a:pt x="2315" y="758"/>
                    <a:pt x="1834" y="410"/>
                    <a:pt x="1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120"/>
          <p:cNvGrpSpPr/>
          <p:nvPr/>
        </p:nvGrpSpPr>
        <p:grpSpPr>
          <a:xfrm>
            <a:off x="4375879" y="1931390"/>
            <a:ext cx="420992" cy="395773"/>
            <a:chOff x="3622625" y="1993125"/>
            <a:chExt cx="397725" cy="373900"/>
          </a:xfrm>
        </p:grpSpPr>
        <p:sp>
          <p:nvSpPr>
            <p:cNvPr id="10650" name="Google Shape;10650;p120"/>
            <p:cNvSpPr/>
            <p:nvPr/>
          </p:nvSpPr>
          <p:spPr>
            <a:xfrm>
              <a:off x="3622625" y="2273775"/>
              <a:ext cx="397725" cy="93250"/>
            </a:xfrm>
            <a:custGeom>
              <a:rect b="b" l="l" r="r" t="t"/>
              <a:pathLst>
                <a:path extrusionOk="0" h="3730" w="15909">
                  <a:moveTo>
                    <a:pt x="953" y="0"/>
                  </a:moveTo>
                  <a:lnTo>
                    <a:pt x="953" y="1451"/>
                  </a:lnTo>
                  <a:lnTo>
                    <a:pt x="0" y="1451"/>
                  </a:lnTo>
                  <a:lnTo>
                    <a:pt x="0" y="2404"/>
                  </a:lnTo>
                  <a:lnTo>
                    <a:pt x="5634" y="2404"/>
                  </a:lnTo>
                  <a:lnTo>
                    <a:pt x="5634" y="3730"/>
                  </a:lnTo>
                  <a:lnTo>
                    <a:pt x="10317" y="3730"/>
                  </a:lnTo>
                  <a:lnTo>
                    <a:pt x="10317" y="2321"/>
                  </a:lnTo>
                  <a:lnTo>
                    <a:pt x="15909" y="2321"/>
                  </a:lnTo>
                  <a:lnTo>
                    <a:pt x="15909" y="1409"/>
                  </a:lnTo>
                  <a:lnTo>
                    <a:pt x="14997" y="1409"/>
                  </a:lnTo>
                  <a:lnTo>
                    <a:pt x="14997" y="0"/>
                  </a:lnTo>
                  <a:lnTo>
                    <a:pt x="9895" y="0"/>
                  </a:lnTo>
                  <a:cubicBezTo>
                    <a:pt x="8834" y="0"/>
                    <a:pt x="7976" y="867"/>
                    <a:pt x="7976" y="1934"/>
                  </a:cubicBezTo>
                  <a:cubicBezTo>
                    <a:pt x="7976" y="866"/>
                    <a:pt x="7117" y="0"/>
                    <a:pt x="6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120"/>
            <p:cNvSpPr/>
            <p:nvPr/>
          </p:nvSpPr>
          <p:spPr>
            <a:xfrm>
              <a:off x="3681625" y="2191975"/>
              <a:ext cx="279725" cy="76400"/>
            </a:xfrm>
            <a:custGeom>
              <a:rect b="b" l="l" r="r" t="t"/>
              <a:pathLst>
                <a:path extrusionOk="0" h="3056" w="11189">
                  <a:moveTo>
                    <a:pt x="2778" y="0"/>
                  </a:moveTo>
                  <a:cubicBezTo>
                    <a:pt x="1382" y="0"/>
                    <a:pt x="223" y="1004"/>
                    <a:pt x="1" y="2319"/>
                  </a:cubicBezTo>
                  <a:lnTo>
                    <a:pt x="3670" y="2319"/>
                  </a:lnTo>
                  <a:cubicBezTo>
                    <a:pt x="4410" y="2319"/>
                    <a:pt x="5087" y="2599"/>
                    <a:pt x="5595" y="3056"/>
                  </a:cubicBezTo>
                  <a:cubicBezTo>
                    <a:pt x="6104" y="2599"/>
                    <a:pt x="6779" y="2319"/>
                    <a:pt x="7519" y="2319"/>
                  </a:cubicBezTo>
                  <a:lnTo>
                    <a:pt x="11189" y="2319"/>
                  </a:lnTo>
                  <a:cubicBezTo>
                    <a:pt x="10966" y="1004"/>
                    <a:pt x="9807" y="0"/>
                    <a:pt x="8412" y="0"/>
                  </a:cubicBezTo>
                  <a:lnTo>
                    <a:pt x="7004" y="0"/>
                  </a:lnTo>
                  <a:lnTo>
                    <a:pt x="7004" y="464"/>
                  </a:lnTo>
                  <a:cubicBezTo>
                    <a:pt x="6964" y="1388"/>
                    <a:pt x="6279" y="1849"/>
                    <a:pt x="5595" y="1849"/>
                  </a:cubicBezTo>
                  <a:cubicBezTo>
                    <a:pt x="4909" y="1849"/>
                    <a:pt x="4224" y="1387"/>
                    <a:pt x="4186" y="464"/>
                  </a:cubicBezTo>
                  <a:lnTo>
                    <a:pt x="4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120"/>
            <p:cNvSpPr/>
            <p:nvPr/>
          </p:nvSpPr>
          <p:spPr>
            <a:xfrm>
              <a:off x="3774850" y="2063550"/>
              <a:ext cx="93275" cy="93600"/>
            </a:xfrm>
            <a:custGeom>
              <a:rect b="b" l="l" r="r" t="t"/>
              <a:pathLst>
                <a:path extrusionOk="0" h="3744" w="3731">
                  <a:moveTo>
                    <a:pt x="1" y="1"/>
                  </a:moveTo>
                  <a:lnTo>
                    <a:pt x="1" y="1872"/>
                  </a:lnTo>
                  <a:cubicBezTo>
                    <a:pt x="1" y="2906"/>
                    <a:pt x="837" y="3744"/>
                    <a:pt x="1867" y="3744"/>
                  </a:cubicBezTo>
                  <a:cubicBezTo>
                    <a:pt x="2895" y="3742"/>
                    <a:pt x="3730" y="2904"/>
                    <a:pt x="3730" y="1872"/>
                  </a:cubicBezTo>
                  <a:lnTo>
                    <a:pt x="37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120"/>
            <p:cNvSpPr/>
            <p:nvPr/>
          </p:nvSpPr>
          <p:spPr>
            <a:xfrm>
              <a:off x="3775400" y="1993125"/>
              <a:ext cx="116550" cy="46625"/>
            </a:xfrm>
            <a:custGeom>
              <a:rect b="b" l="l" r="r" t="t"/>
              <a:pathLst>
                <a:path extrusionOk="0" h="1865" w="4662">
                  <a:moveTo>
                    <a:pt x="1864" y="0"/>
                  </a:moveTo>
                  <a:cubicBezTo>
                    <a:pt x="835" y="0"/>
                    <a:pt x="0" y="835"/>
                    <a:pt x="0" y="1865"/>
                  </a:cubicBezTo>
                  <a:lnTo>
                    <a:pt x="4331" y="1865"/>
                  </a:lnTo>
                  <a:cubicBezTo>
                    <a:pt x="4542" y="1575"/>
                    <a:pt x="4660" y="1202"/>
                    <a:pt x="4660" y="856"/>
                  </a:cubicBezTo>
                  <a:lnTo>
                    <a:pt x="4661" y="856"/>
                  </a:lnTo>
                  <a:lnTo>
                    <a:pt x="46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120"/>
            <p:cNvSpPr/>
            <p:nvPr/>
          </p:nvSpPr>
          <p:spPr>
            <a:xfrm>
              <a:off x="3810075" y="2178925"/>
              <a:ext cx="23850" cy="36700"/>
            </a:xfrm>
            <a:custGeom>
              <a:rect b="b" l="l" r="r" t="t"/>
              <a:pathLst>
                <a:path extrusionOk="0" h="1468" w="954">
                  <a:moveTo>
                    <a:pt x="1" y="1"/>
                  </a:moveTo>
                  <a:lnTo>
                    <a:pt x="1" y="993"/>
                  </a:lnTo>
                  <a:cubicBezTo>
                    <a:pt x="14" y="1309"/>
                    <a:pt x="245" y="1467"/>
                    <a:pt x="477" y="1467"/>
                  </a:cubicBezTo>
                  <a:cubicBezTo>
                    <a:pt x="709" y="1467"/>
                    <a:pt x="941" y="1309"/>
                    <a:pt x="954" y="993"/>
                  </a:cubicBezTo>
                  <a:lnTo>
                    <a:pt x="954" y="1"/>
                  </a:lnTo>
                  <a:cubicBezTo>
                    <a:pt x="799" y="26"/>
                    <a:pt x="639" y="40"/>
                    <a:pt x="476" y="40"/>
                  </a:cubicBezTo>
                  <a:cubicBezTo>
                    <a:pt x="320" y="40"/>
                    <a:pt x="161" y="2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0337"/>
                                        </p:tgtEl>
                                        <p:attrNameLst>
                                          <p:attrName>style.visibility</p:attrName>
                                        </p:attrNameLst>
                                      </p:cBhvr>
                                      <p:to>
                                        <p:strVal val="visible"/>
                                      </p:to>
                                    </p:set>
                                    <p:anim calcmode="lin" valueType="num">
                                      <p:cBhvr additive="base">
                                        <p:cTn dur="300"/>
                                        <p:tgtEl>
                                          <p:spTgt spid="1033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58" name="Shape 10658"/>
        <p:cNvGrpSpPr/>
        <p:nvPr/>
      </p:nvGrpSpPr>
      <p:grpSpPr>
        <a:xfrm>
          <a:off x="0" y="0"/>
          <a:ext cx="0" cy="0"/>
          <a:chOff x="0" y="0"/>
          <a:chExt cx="0" cy="0"/>
        </a:xfrm>
      </p:grpSpPr>
      <p:sp>
        <p:nvSpPr>
          <p:cNvPr id="10659" name="Google Shape;10659;p121"/>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infographics</a:t>
            </a:r>
            <a:endParaRPr/>
          </a:p>
        </p:txBody>
      </p:sp>
      <p:sp>
        <p:nvSpPr>
          <p:cNvPr id="10660" name="Google Shape;10660;p121"/>
          <p:cNvSpPr txBox="1"/>
          <p:nvPr/>
        </p:nvSpPr>
        <p:spPr>
          <a:xfrm>
            <a:off x="1595586" y="3883050"/>
            <a:ext cx="865800" cy="420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000">
                <a:solidFill>
                  <a:schemeClr val="dk2"/>
                </a:solidFill>
                <a:latin typeface="Abril Fatface"/>
                <a:ea typeface="Abril Fatface"/>
                <a:cs typeface="Abril Fatface"/>
                <a:sym typeface="Abril Fatface"/>
              </a:rPr>
              <a:t>50%</a:t>
            </a:r>
            <a:endParaRPr sz="2000">
              <a:solidFill>
                <a:schemeClr val="dk2"/>
              </a:solidFill>
              <a:latin typeface="Abril Fatface"/>
              <a:ea typeface="Abril Fatface"/>
              <a:cs typeface="Abril Fatface"/>
              <a:sym typeface="Abril Fatface"/>
            </a:endParaRPr>
          </a:p>
        </p:txBody>
      </p:sp>
      <p:sp>
        <p:nvSpPr>
          <p:cNvPr id="10661" name="Google Shape;10661;p121"/>
          <p:cNvSpPr txBox="1"/>
          <p:nvPr/>
        </p:nvSpPr>
        <p:spPr>
          <a:xfrm>
            <a:off x="2349848" y="3883038"/>
            <a:ext cx="11133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Abril Fatface"/>
                <a:ea typeface="Abril Fatface"/>
                <a:cs typeface="Abril Fatface"/>
                <a:sym typeface="Abril Fatface"/>
              </a:rPr>
              <a:t>Venus</a:t>
            </a:r>
            <a:endParaRPr sz="2000">
              <a:solidFill>
                <a:schemeClr val="dk1"/>
              </a:solidFill>
              <a:latin typeface="Abril Fatface"/>
              <a:ea typeface="Abril Fatface"/>
              <a:cs typeface="Abril Fatface"/>
              <a:sym typeface="Abril Fatface"/>
            </a:endParaRPr>
          </a:p>
        </p:txBody>
      </p:sp>
      <p:sp>
        <p:nvSpPr>
          <p:cNvPr id="10662" name="Google Shape;10662;p121"/>
          <p:cNvSpPr/>
          <p:nvPr/>
        </p:nvSpPr>
        <p:spPr>
          <a:xfrm flipH="1">
            <a:off x="713225" y="3580788"/>
            <a:ext cx="1027800" cy="1027800"/>
          </a:xfrm>
          <a:prstGeom prst="pie">
            <a:avLst>
              <a:gd fmla="val 5405454" name="adj1"/>
              <a:gd fmla="val 1620000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121"/>
          <p:cNvSpPr/>
          <p:nvPr/>
        </p:nvSpPr>
        <p:spPr>
          <a:xfrm>
            <a:off x="819690" y="3688686"/>
            <a:ext cx="814800" cy="812100"/>
          </a:xfrm>
          <a:prstGeom prst="ellipse">
            <a:avLst/>
          </a:prstGeom>
          <a:solidFill>
            <a:schemeClr val="accent6"/>
          </a:solidFill>
          <a:ln>
            <a:noFill/>
          </a:ln>
        </p:spPr>
        <p:txBody>
          <a:bodyPr anchorCtr="0" anchor="ctr" bIns="91425" lIns="0" spcFirstLastPara="1" rIns="0" wrap="square" tIns="91425">
            <a:noAutofit/>
          </a:bodyPr>
          <a:lstStyle/>
          <a:p>
            <a:pPr indent="0" lvl="0" marL="0" rtl="0" algn="l">
              <a:spcBef>
                <a:spcPts val="0"/>
              </a:spcBef>
              <a:spcAft>
                <a:spcPts val="0"/>
              </a:spcAft>
              <a:buNone/>
            </a:pPr>
            <a:r>
              <a:t/>
            </a:r>
            <a:endParaRPr sz="2400">
              <a:solidFill>
                <a:schemeClr val="lt1"/>
              </a:solidFill>
              <a:latin typeface="Orbitron"/>
              <a:ea typeface="Orbitron"/>
              <a:cs typeface="Orbitron"/>
              <a:sym typeface="Orbitron"/>
            </a:endParaRPr>
          </a:p>
        </p:txBody>
      </p:sp>
      <p:grpSp>
        <p:nvGrpSpPr>
          <p:cNvPr id="10664" name="Google Shape;10664;p121"/>
          <p:cNvGrpSpPr/>
          <p:nvPr/>
        </p:nvGrpSpPr>
        <p:grpSpPr>
          <a:xfrm>
            <a:off x="1027806" y="3895443"/>
            <a:ext cx="398643" cy="398591"/>
            <a:chOff x="2258225" y="3941200"/>
            <a:chExt cx="388200" cy="388150"/>
          </a:xfrm>
        </p:grpSpPr>
        <p:sp>
          <p:nvSpPr>
            <p:cNvPr id="10665" name="Google Shape;10665;p121"/>
            <p:cNvSpPr/>
            <p:nvPr/>
          </p:nvSpPr>
          <p:spPr>
            <a:xfrm>
              <a:off x="2383700" y="3941200"/>
              <a:ext cx="176350" cy="273425"/>
            </a:xfrm>
            <a:custGeom>
              <a:rect b="b" l="l" r="r" t="t"/>
              <a:pathLst>
                <a:path extrusionOk="0" h="10937" w="7054">
                  <a:moveTo>
                    <a:pt x="2749" y="1"/>
                  </a:moveTo>
                  <a:cubicBezTo>
                    <a:pt x="1806" y="1"/>
                    <a:pt x="857" y="244"/>
                    <a:pt x="0" y="744"/>
                  </a:cubicBezTo>
                  <a:lnTo>
                    <a:pt x="264" y="978"/>
                  </a:lnTo>
                  <a:lnTo>
                    <a:pt x="1530" y="2244"/>
                  </a:lnTo>
                  <a:lnTo>
                    <a:pt x="1529" y="2244"/>
                  </a:lnTo>
                  <a:cubicBezTo>
                    <a:pt x="1701" y="2415"/>
                    <a:pt x="1824" y="2631"/>
                    <a:pt x="1882" y="2868"/>
                  </a:cubicBezTo>
                  <a:lnTo>
                    <a:pt x="2108" y="3767"/>
                  </a:lnTo>
                  <a:cubicBezTo>
                    <a:pt x="2261" y="4382"/>
                    <a:pt x="1972" y="5010"/>
                    <a:pt x="1406" y="5292"/>
                  </a:cubicBezTo>
                  <a:lnTo>
                    <a:pt x="1337" y="5328"/>
                  </a:lnTo>
                  <a:cubicBezTo>
                    <a:pt x="1271" y="5360"/>
                    <a:pt x="1214" y="5411"/>
                    <a:pt x="1173" y="5472"/>
                  </a:cubicBezTo>
                  <a:lnTo>
                    <a:pt x="792" y="6043"/>
                  </a:lnTo>
                  <a:cubicBezTo>
                    <a:pt x="680" y="6213"/>
                    <a:pt x="702" y="6440"/>
                    <a:pt x="846" y="6583"/>
                  </a:cubicBezTo>
                  <a:lnTo>
                    <a:pt x="1145" y="6882"/>
                  </a:lnTo>
                  <a:cubicBezTo>
                    <a:pt x="1247" y="6985"/>
                    <a:pt x="1331" y="7102"/>
                    <a:pt x="1397" y="7231"/>
                  </a:cubicBezTo>
                  <a:lnTo>
                    <a:pt x="1544" y="7527"/>
                  </a:lnTo>
                  <a:cubicBezTo>
                    <a:pt x="1618" y="7673"/>
                    <a:pt x="1764" y="7763"/>
                    <a:pt x="1928" y="7763"/>
                  </a:cubicBezTo>
                  <a:cubicBezTo>
                    <a:pt x="2279" y="7763"/>
                    <a:pt x="2620" y="7901"/>
                    <a:pt x="2875" y="8156"/>
                  </a:cubicBezTo>
                  <a:lnTo>
                    <a:pt x="3196" y="8475"/>
                  </a:lnTo>
                  <a:cubicBezTo>
                    <a:pt x="3513" y="8794"/>
                    <a:pt x="3650" y="9247"/>
                    <a:pt x="3562" y="9688"/>
                  </a:cubicBezTo>
                  <a:lnTo>
                    <a:pt x="3374" y="10630"/>
                  </a:lnTo>
                  <a:lnTo>
                    <a:pt x="3254" y="10937"/>
                  </a:lnTo>
                  <a:cubicBezTo>
                    <a:pt x="4253" y="10845"/>
                    <a:pt x="5177" y="10484"/>
                    <a:pt x="5949" y="9927"/>
                  </a:cubicBezTo>
                  <a:lnTo>
                    <a:pt x="5825" y="9155"/>
                  </a:lnTo>
                  <a:lnTo>
                    <a:pt x="5596" y="8240"/>
                  </a:lnTo>
                  <a:cubicBezTo>
                    <a:pt x="5576" y="8164"/>
                    <a:pt x="5521" y="8102"/>
                    <a:pt x="5445" y="8078"/>
                  </a:cubicBezTo>
                  <a:lnTo>
                    <a:pt x="4904" y="7897"/>
                  </a:lnTo>
                  <a:cubicBezTo>
                    <a:pt x="4436" y="7740"/>
                    <a:pt x="4121" y="7304"/>
                    <a:pt x="4121" y="6812"/>
                  </a:cubicBezTo>
                  <a:lnTo>
                    <a:pt x="4121" y="6362"/>
                  </a:lnTo>
                  <a:cubicBezTo>
                    <a:pt x="4121" y="5925"/>
                    <a:pt x="4368" y="5532"/>
                    <a:pt x="4753" y="5338"/>
                  </a:cubicBezTo>
                  <a:cubicBezTo>
                    <a:pt x="4855" y="5288"/>
                    <a:pt x="4905" y="5168"/>
                    <a:pt x="4868" y="5059"/>
                  </a:cubicBezTo>
                  <a:lnTo>
                    <a:pt x="4690" y="4525"/>
                  </a:lnTo>
                  <a:cubicBezTo>
                    <a:pt x="4594" y="4235"/>
                    <a:pt x="4617" y="3925"/>
                    <a:pt x="4753" y="3652"/>
                  </a:cubicBezTo>
                  <a:lnTo>
                    <a:pt x="4965" y="3227"/>
                  </a:lnTo>
                  <a:cubicBezTo>
                    <a:pt x="5089" y="2976"/>
                    <a:pt x="5303" y="2782"/>
                    <a:pt x="5564" y="2677"/>
                  </a:cubicBezTo>
                  <a:lnTo>
                    <a:pt x="6735" y="2209"/>
                  </a:lnTo>
                  <a:lnTo>
                    <a:pt x="7054" y="2091"/>
                  </a:lnTo>
                  <a:cubicBezTo>
                    <a:pt x="5970" y="719"/>
                    <a:pt x="4369" y="1"/>
                    <a:pt x="27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121"/>
            <p:cNvSpPr/>
            <p:nvPr/>
          </p:nvSpPr>
          <p:spPr>
            <a:xfrm>
              <a:off x="2258225" y="3973250"/>
              <a:ext cx="388200" cy="356100"/>
            </a:xfrm>
            <a:custGeom>
              <a:rect b="b" l="l" r="r" t="t"/>
              <a:pathLst>
                <a:path extrusionOk="0" h="14244" w="15528">
                  <a:moveTo>
                    <a:pt x="4246" y="0"/>
                  </a:moveTo>
                  <a:cubicBezTo>
                    <a:pt x="3158" y="913"/>
                    <a:pt x="2303" y="3731"/>
                    <a:pt x="2303" y="3731"/>
                  </a:cubicBezTo>
                  <a:lnTo>
                    <a:pt x="1" y="3731"/>
                  </a:lnTo>
                  <a:lnTo>
                    <a:pt x="1" y="4188"/>
                  </a:lnTo>
                  <a:cubicBezTo>
                    <a:pt x="1" y="7896"/>
                    <a:pt x="2587" y="10926"/>
                    <a:pt x="5945" y="11731"/>
                  </a:cubicBezTo>
                  <a:lnTo>
                    <a:pt x="5945" y="13314"/>
                  </a:lnTo>
                  <a:lnTo>
                    <a:pt x="4570" y="13314"/>
                  </a:lnTo>
                  <a:lnTo>
                    <a:pt x="4570" y="14244"/>
                  </a:lnTo>
                  <a:lnTo>
                    <a:pt x="10959" y="14244"/>
                  </a:lnTo>
                  <a:lnTo>
                    <a:pt x="10959" y="13314"/>
                  </a:lnTo>
                  <a:lnTo>
                    <a:pt x="9584" y="13314"/>
                  </a:lnTo>
                  <a:lnTo>
                    <a:pt x="9584" y="11730"/>
                  </a:lnTo>
                  <a:cubicBezTo>
                    <a:pt x="12940" y="10926"/>
                    <a:pt x="15527" y="7895"/>
                    <a:pt x="15527" y="4181"/>
                  </a:cubicBezTo>
                  <a:lnTo>
                    <a:pt x="15527" y="3731"/>
                  </a:lnTo>
                  <a:lnTo>
                    <a:pt x="13225" y="3731"/>
                  </a:lnTo>
                  <a:lnTo>
                    <a:pt x="13224" y="3733"/>
                  </a:lnTo>
                  <a:cubicBezTo>
                    <a:pt x="13161" y="2968"/>
                    <a:pt x="12935" y="2241"/>
                    <a:pt x="12584" y="1592"/>
                  </a:cubicBezTo>
                  <a:lnTo>
                    <a:pt x="12070" y="1780"/>
                  </a:lnTo>
                  <a:lnTo>
                    <a:pt x="10916" y="2242"/>
                  </a:lnTo>
                  <a:cubicBezTo>
                    <a:pt x="10864" y="2262"/>
                    <a:pt x="10821" y="2302"/>
                    <a:pt x="10796" y="2353"/>
                  </a:cubicBezTo>
                  <a:lnTo>
                    <a:pt x="10583" y="2778"/>
                  </a:lnTo>
                  <a:cubicBezTo>
                    <a:pt x="10557" y="2832"/>
                    <a:pt x="10552" y="2895"/>
                    <a:pt x="10570" y="2953"/>
                  </a:cubicBezTo>
                  <a:lnTo>
                    <a:pt x="10748" y="3489"/>
                  </a:lnTo>
                  <a:cubicBezTo>
                    <a:pt x="10928" y="4024"/>
                    <a:pt x="10681" y="4620"/>
                    <a:pt x="10176" y="4873"/>
                  </a:cubicBezTo>
                  <a:cubicBezTo>
                    <a:pt x="10099" y="4911"/>
                    <a:pt x="10047" y="4989"/>
                    <a:pt x="10029" y="5080"/>
                  </a:cubicBezTo>
                  <a:lnTo>
                    <a:pt x="10029" y="5528"/>
                  </a:lnTo>
                  <a:cubicBezTo>
                    <a:pt x="10047" y="5628"/>
                    <a:pt x="10112" y="5717"/>
                    <a:pt x="10205" y="5748"/>
                  </a:cubicBezTo>
                  <a:lnTo>
                    <a:pt x="10747" y="5929"/>
                  </a:lnTo>
                  <a:cubicBezTo>
                    <a:pt x="11120" y="6053"/>
                    <a:pt x="11399" y="6355"/>
                    <a:pt x="11496" y="6736"/>
                  </a:cubicBezTo>
                  <a:lnTo>
                    <a:pt x="11734" y="7687"/>
                  </a:lnTo>
                  <a:lnTo>
                    <a:pt x="11774" y="7930"/>
                  </a:lnTo>
                  <a:cubicBezTo>
                    <a:pt x="12587" y="7055"/>
                    <a:pt x="13121" y="5915"/>
                    <a:pt x="13225" y="4661"/>
                  </a:cubicBezTo>
                  <a:lnTo>
                    <a:pt x="14599" y="4661"/>
                  </a:lnTo>
                  <a:cubicBezTo>
                    <a:pt x="14188" y="8894"/>
                    <a:pt x="10976" y="11011"/>
                    <a:pt x="7764" y="11011"/>
                  </a:cubicBezTo>
                  <a:cubicBezTo>
                    <a:pt x="4552" y="11011"/>
                    <a:pt x="1340" y="8894"/>
                    <a:pt x="929" y="4661"/>
                  </a:cubicBezTo>
                  <a:lnTo>
                    <a:pt x="2304" y="4661"/>
                  </a:lnTo>
                  <a:cubicBezTo>
                    <a:pt x="2524" y="7305"/>
                    <a:pt x="4637" y="9426"/>
                    <a:pt x="7286" y="9656"/>
                  </a:cubicBezTo>
                  <a:lnTo>
                    <a:pt x="7507" y="9089"/>
                  </a:lnTo>
                  <a:lnTo>
                    <a:pt x="7681" y="8226"/>
                  </a:lnTo>
                  <a:cubicBezTo>
                    <a:pt x="7708" y="8085"/>
                    <a:pt x="7665" y="7941"/>
                    <a:pt x="7564" y="7839"/>
                  </a:cubicBezTo>
                  <a:lnTo>
                    <a:pt x="7245" y="7520"/>
                  </a:lnTo>
                  <a:cubicBezTo>
                    <a:pt x="7165" y="7442"/>
                    <a:pt x="7057" y="7394"/>
                    <a:pt x="6941" y="7394"/>
                  </a:cubicBezTo>
                  <a:cubicBezTo>
                    <a:pt x="6430" y="7394"/>
                    <a:pt x="5969" y="7110"/>
                    <a:pt x="5742" y="6653"/>
                  </a:cubicBezTo>
                  <a:lnTo>
                    <a:pt x="5593" y="6357"/>
                  </a:lnTo>
                  <a:cubicBezTo>
                    <a:pt x="5573" y="6315"/>
                    <a:pt x="5546" y="6279"/>
                    <a:pt x="5514" y="6246"/>
                  </a:cubicBezTo>
                  <a:lnTo>
                    <a:pt x="5214" y="5947"/>
                  </a:lnTo>
                  <a:cubicBezTo>
                    <a:pt x="4763" y="5496"/>
                    <a:pt x="4694" y="4784"/>
                    <a:pt x="5047" y="4254"/>
                  </a:cubicBezTo>
                  <a:lnTo>
                    <a:pt x="5428" y="3683"/>
                  </a:lnTo>
                  <a:cubicBezTo>
                    <a:pt x="5557" y="3490"/>
                    <a:pt x="5735" y="3332"/>
                    <a:pt x="5943" y="3228"/>
                  </a:cubicBezTo>
                  <a:lnTo>
                    <a:pt x="6012" y="3194"/>
                  </a:lnTo>
                  <a:cubicBezTo>
                    <a:pt x="6193" y="3103"/>
                    <a:pt x="6286" y="2902"/>
                    <a:pt x="6236" y="2707"/>
                  </a:cubicBezTo>
                  <a:lnTo>
                    <a:pt x="6011" y="1807"/>
                  </a:lnTo>
                  <a:cubicBezTo>
                    <a:pt x="5992" y="1731"/>
                    <a:pt x="5952" y="1662"/>
                    <a:pt x="5899" y="1609"/>
                  </a:cubicBezTo>
                  <a:lnTo>
                    <a:pt x="4650" y="359"/>
                  </a:lnTo>
                  <a:lnTo>
                    <a:pt x="42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7" name="Google Shape;10667;p121"/>
          <p:cNvSpPr txBox="1"/>
          <p:nvPr/>
        </p:nvSpPr>
        <p:spPr>
          <a:xfrm>
            <a:off x="4439911" y="3878788"/>
            <a:ext cx="865800" cy="420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000">
                <a:solidFill>
                  <a:schemeClr val="accent2"/>
                </a:solidFill>
                <a:latin typeface="Abril Fatface"/>
                <a:ea typeface="Abril Fatface"/>
                <a:cs typeface="Abril Fatface"/>
                <a:sym typeface="Abril Fatface"/>
              </a:rPr>
              <a:t>75</a:t>
            </a:r>
            <a:r>
              <a:rPr lang="en" sz="2000">
                <a:solidFill>
                  <a:schemeClr val="accent2"/>
                </a:solidFill>
                <a:latin typeface="Abril Fatface"/>
                <a:ea typeface="Abril Fatface"/>
                <a:cs typeface="Abril Fatface"/>
                <a:sym typeface="Abril Fatface"/>
              </a:rPr>
              <a:t>%</a:t>
            </a:r>
            <a:endParaRPr sz="2000">
              <a:solidFill>
                <a:schemeClr val="accent2"/>
              </a:solidFill>
              <a:latin typeface="Abril Fatface"/>
              <a:ea typeface="Abril Fatface"/>
              <a:cs typeface="Abril Fatface"/>
              <a:sym typeface="Abril Fatface"/>
            </a:endParaRPr>
          </a:p>
        </p:txBody>
      </p:sp>
      <p:sp>
        <p:nvSpPr>
          <p:cNvPr id="10668" name="Google Shape;10668;p121"/>
          <p:cNvSpPr txBox="1"/>
          <p:nvPr/>
        </p:nvSpPr>
        <p:spPr>
          <a:xfrm>
            <a:off x="5194173" y="3878775"/>
            <a:ext cx="11133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Abril Fatface"/>
                <a:ea typeface="Abril Fatface"/>
                <a:cs typeface="Abril Fatface"/>
                <a:sym typeface="Abril Fatface"/>
              </a:rPr>
              <a:t>Mars</a:t>
            </a:r>
            <a:endParaRPr sz="2000">
              <a:solidFill>
                <a:schemeClr val="dk1"/>
              </a:solidFill>
              <a:latin typeface="Abril Fatface"/>
              <a:ea typeface="Abril Fatface"/>
              <a:cs typeface="Abril Fatface"/>
              <a:sym typeface="Abril Fatface"/>
            </a:endParaRPr>
          </a:p>
        </p:txBody>
      </p:sp>
      <p:sp>
        <p:nvSpPr>
          <p:cNvPr id="10669" name="Google Shape;10669;p121"/>
          <p:cNvSpPr/>
          <p:nvPr/>
        </p:nvSpPr>
        <p:spPr>
          <a:xfrm flipH="1">
            <a:off x="3557550" y="3579438"/>
            <a:ext cx="1027800" cy="1027800"/>
          </a:xfrm>
          <a:prstGeom prst="pie">
            <a:avLst>
              <a:gd fmla="val 50454" name="adj1"/>
              <a:gd fmla="val 16200000" name="adj2"/>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121"/>
          <p:cNvSpPr/>
          <p:nvPr/>
        </p:nvSpPr>
        <p:spPr>
          <a:xfrm>
            <a:off x="3664015" y="3687336"/>
            <a:ext cx="814800" cy="812100"/>
          </a:xfrm>
          <a:prstGeom prst="ellipse">
            <a:avLst/>
          </a:prstGeom>
          <a:solidFill>
            <a:schemeClr val="accent2"/>
          </a:solidFill>
          <a:ln>
            <a:noFill/>
          </a:ln>
        </p:spPr>
        <p:txBody>
          <a:bodyPr anchorCtr="0" anchor="ctr" bIns="91425" lIns="0" spcFirstLastPara="1" rIns="0" wrap="square" tIns="91425">
            <a:noAutofit/>
          </a:bodyPr>
          <a:lstStyle/>
          <a:p>
            <a:pPr indent="0" lvl="0" marL="0" rtl="0" algn="l">
              <a:spcBef>
                <a:spcPts val="0"/>
              </a:spcBef>
              <a:spcAft>
                <a:spcPts val="0"/>
              </a:spcAft>
              <a:buNone/>
            </a:pPr>
            <a:r>
              <a:t/>
            </a:r>
            <a:endParaRPr sz="2400">
              <a:solidFill>
                <a:schemeClr val="lt1"/>
              </a:solidFill>
              <a:latin typeface="Orbitron"/>
              <a:ea typeface="Orbitron"/>
              <a:cs typeface="Orbitron"/>
              <a:sym typeface="Orbitron"/>
            </a:endParaRPr>
          </a:p>
        </p:txBody>
      </p:sp>
      <p:grpSp>
        <p:nvGrpSpPr>
          <p:cNvPr id="10671" name="Google Shape;10671;p121"/>
          <p:cNvGrpSpPr/>
          <p:nvPr/>
        </p:nvGrpSpPr>
        <p:grpSpPr>
          <a:xfrm>
            <a:off x="3930780" y="3869501"/>
            <a:ext cx="281345" cy="398617"/>
            <a:chOff x="1626925" y="3266800"/>
            <a:chExt cx="273975" cy="388175"/>
          </a:xfrm>
        </p:grpSpPr>
        <p:sp>
          <p:nvSpPr>
            <p:cNvPr id="10672" name="Google Shape;10672;p121"/>
            <p:cNvSpPr/>
            <p:nvPr/>
          </p:nvSpPr>
          <p:spPr>
            <a:xfrm>
              <a:off x="1626925" y="3266800"/>
              <a:ext cx="79925" cy="45525"/>
            </a:xfrm>
            <a:custGeom>
              <a:rect b="b" l="l" r="r" t="t"/>
              <a:pathLst>
                <a:path extrusionOk="0" h="1821" w="3197">
                  <a:moveTo>
                    <a:pt x="1" y="0"/>
                  </a:moveTo>
                  <a:lnTo>
                    <a:pt x="1" y="1820"/>
                  </a:lnTo>
                  <a:lnTo>
                    <a:pt x="3196" y="1820"/>
                  </a:lnTo>
                  <a:lnTo>
                    <a:pt x="3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121"/>
            <p:cNvSpPr/>
            <p:nvPr/>
          </p:nvSpPr>
          <p:spPr>
            <a:xfrm>
              <a:off x="1626925" y="3563975"/>
              <a:ext cx="79925" cy="91000"/>
            </a:xfrm>
            <a:custGeom>
              <a:rect b="b" l="l" r="r" t="t"/>
              <a:pathLst>
                <a:path extrusionOk="0" h="3640" w="3197">
                  <a:moveTo>
                    <a:pt x="2306" y="891"/>
                  </a:moveTo>
                  <a:lnTo>
                    <a:pt x="2306" y="1821"/>
                  </a:lnTo>
                  <a:lnTo>
                    <a:pt x="1376" y="1821"/>
                  </a:lnTo>
                  <a:lnTo>
                    <a:pt x="1376" y="891"/>
                  </a:lnTo>
                  <a:close/>
                  <a:moveTo>
                    <a:pt x="1" y="1"/>
                  </a:moveTo>
                  <a:lnTo>
                    <a:pt x="1" y="3639"/>
                  </a:lnTo>
                  <a:lnTo>
                    <a:pt x="3196" y="3639"/>
                  </a:lnTo>
                  <a:lnTo>
                    <a:pt x="3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121"/>
            <p:cNvSpPr/>
            <p:nvPr/>
          </p:nvSpPr>
          <p:spPr>
            <a:xfrm>
              <a:off x="1626925" y="3517475"/>
              <a:ext cx="79925" cy="23275"/>
            </a:xfrm>
            <a:custGeom>
              <a:rect b="b" l="l" r="r" t="t"/>
              <a:pathLst>
                <a:path extrusionOk="0" h="931" w="3197">
                  <a:moveTo>
                    <a:pt x="1" y="1"/>
                  </a:moveTo>
                  <a:lnTo>
                    <a:pt x="1" y="931"/>
                  </a:lnTo>
                  <a:lnTo>
                    <a:pt x="3196" y="931"/>
                  </a:lnTo>
                  <a:lnTo>
                    <a:pt x="3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121"/>
            <p:cNvSpPr/>
            <p:nvPr/>
          </p:nvSpPr>
          <p:spPr>
            <a:xfrm>
              <a:off x="1626925" y="3335550"/>
              <a:ext cx="79925" cy="159750"/>
            </a:xfrm>
            <a:custGeom>
              <a:rect b="b" l="l" r="r" t="t"/>
              <a:pathLst>
                <a:path extrusionOk="0" h="6390" w="3197">
                  <a:moveTo>
                    <a:pt x="1" y="0"/>
                  </a:moveTo>
                  <a:lnTo>
                    <a:pt x="1" y="6389"/>
                  </a:lnTo>
                  <a:lnTo>
                    <a:pt x="3196" y="6389"/>
                  </a:lnTo>
                  <a:lnTo>
                    <a:pt x="3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121"/>
            <p:cNvSpPr/>
            <p:nvPr/>
          </p:nvSpPr>
          <p:spPr>
            <a:xfrm>
              <a:off x="1730075" y="3609475"/>
              <a:ext cx="68725" cy="45500"/>
            </a:xfrm>
            <a:custGeom>
              <a:rect b="b" l="l" r="r" t="t"/>
              <a:pathLst>
                <a:path extrusionOk="0" h="1820" w="2749">
                  <a:moveTo>
                    <a:pt x="0" y="1"/>
                  </a:moveTo>
                  <a:lnTo>
                    <a:pt x="0" y="1819"/>
                  </a:lnTo>
                  <a:lnTo>
                    <a:pt x="2749" y="1819"/>
                  </a:lnTo>
                  <a:lnTo>
                    <a:pt x="27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121"/>
            <p:cNvSpPr/>
            <p:nvPr/>
          </p:nvSpPr>
          <p:spPr>
            <a:xfrm>
              <a:off x="1730075" y="3357800"/>
              <a:ext cx="68725" cy="45475"/>
            </a:xfrm>
            <a:custGeom>
              <a:rect b="b" l="l" r="r" t="t"/>
              <a:pathLst>
                <a:path extrusionOk="0" h="1819" w="2749">
                  <a:moveTo>
                    <a:pt x="0" y="0"/>
                  </a:moveTo>
                  <a:lnTo>
                    <a:pt x="0" y="1819"/>
                  </a:lnTo>
                  <a:lnTo>
                    <a:pt x="2749" y="1819"/>
                  </a:lnTo>
                  <a:lnTo>
                    <a:pt x="27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121"/>
            <p:cNvSpPr/>
            <p:nvPr/>
          </p:nvSpPr>
          <p:spPr>
            <a:xfrm>
              <a:off x="1730075" y="3472025"/>
              <a:ext cx="68725" cy="114225"/>
            </a:xfrm>
            <a:custGeom>
              <a:rect b="b" l="l" r="r" t="t"/>
              <a:pathLst>
                <a:path extrusionOk="0" h="4569" w="2749">
                  <a:moveTo>
                    <a:pt x="1819" y="930"/>
                  </a:moveTo>
                  <a:lnTo>
                    <a:pt x="1819" y="1860"/>
                  </a:lnTo>
                  <a:lnTo>
                    <a:pt x="889" y="1860"/>
                  </a:lnTo>
                  <a:lnTo>
                    <a:pt x="889" y="930"/>
                  </a:lnTo>
                  <a:close/>
                  <a:moveTo>
                    <a:pt x="1819" y="2749"/>
                  </a:moveTo>
                  <a:lnTo>
                    <a:pt x="1819" y="3679"/>
                  </a:lnTo>
                  <a:lnTo>
                    <a:pt x="889" y="3679"/>
                  </a:lnTo>
                  <a:lnTo>
                    <a:pt x="889" y="2749"/>
                  </a:lnTo>
                  <a:close/>
                  <a:moveTo>
                    <a:pt x="0" y="0"/>
                  </a:moveTo>
                  <a:lnTo>
                    <a:pt x="0" y="4569"/>
                  </a:lnTo>
                  <a:lnTo>
                    <a:pt x="2749" y="4569"/>
                  </a:lnTo>
                  <a:lnTo>
                    <a:pt x="27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121"/>
            <p:cNvSpPr/>
            <p:nvPr/>
          </p:nvSpPr>
          <p:spPr>
            <a:xfrm>
              <a:off x="1730075" y="3426500"/>
              <a:ext cx="68725" cy="23275"/>
            </a:xfrm>
            <a:custGeom>
              <a:rect b="b" l="l" r="r" t="t"/>
              <a:pathLst>
                <a:path extrusionOk="0" h="931" w="2749">
                  <a:moveTo>
                    <a:pt x="0" y="1"/>
                  </a:moveTo>
                  <a:lnTo>
                    <a:pt x="0" y="931"/>
                  </a:lnTo>
                  <a:lnTo>
                    <a:pt x="2749" y="931"/>
                  </a:lnTo>
                  <a:lnTo>
                    <a:pt x="27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121"/>
            <p:cNvSpPr/>
            <p:nvPr/>
          </p:nvSpPr>
          <p:spPr>
            <a:xfrm>
              <a:off x="1821050" y="3530725"/>
              <a:ext cx="79850" cy="124250"/>
            </a:xfrm>
            <a:custGeom>
              <a:rect b="b" l="l" r="r" t="t"/>
              <a:pathLst>
                <a:path extrusionOk="0" h="4970" w="3194">
                  <a:moveTo>
                    <a:pt x="1820" y="2221"/>
                  </a:moveTo>
                  <a:lnTo>
                    <a:pt x="1820" y="3151"/>
                  </a:lnTo>
                  <a:lnTo>
                    <a:pt x="890" y="3151"/>
                  </a:lnTo>
                  <a:lnTo>
                    <a:pt x="890" y="2221"/>
                  </a:lnTo>
                  <a:close/>
                  <a:moveTo>
                    <a:pt x="3194" y="0"/>
                  </a:moveTo>
                  <a:lnTo>
                    <a:pt x="0" y="1599"/>
                  </a:lnTo>
                  <a:lnTo>
                    <a:pt x="0" y="4969"/>
                  </a:lnTo>
                  <a:lnTo>
                    <a:pt x="3194" y="4969"/>
                  </a:lnTo>
                  <a:lnTo>
                    <a:pt x="3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121"/>
            <p:cNvSpPr/>
            <p:nvPr/>
          </p:nvSpPr>
          <p:spPr>
            <a:xfrm>
              <a:off x="1821050" y="3473675"/>
              <a:ext cx="79850" cy="71500"/>
            </a:xfrm>
            <a:custGeom>
              <a:rect b="b" l="l" r="r" t="t"/>
              <a:pathLst>
                <a:path extrusionOk="0" h="2860" w="3194">
                  <a:moveTo>
                    <a:pt x="3194" y="0"/>
                  </a:moveTo>
                  <a:lnTo>
                    <a:pt x="0" y="1598"/>
                  </a:lnTo>
                  <a:lnTo>
                    <a:pt x="0" y="2859"/>
                  </a:lnTo>
                  <a:lnTo>
                    <a:pt x="2990" y="1364"/>
                  </a:lnTo>
                  <a:lnTo>
                    <a:pt x="3194" y="1254"/>
                  </a:lnTo>
                  <a:lnTo>
                    <a:pt x="3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121"/>
            <p:cNvSpPr/>
            <p:nvPr/>
          </p:nvSpPr>
          <p:spPr>
            <a:xfrm>
              <a:off x="1821050" y="3335550"/>
              <a:ext cx="79850" cy="152800"/>
            </a:xfrm>
            <a:custGeom>
              <a:rect b="b" l="l" r="r" t="t"/>
              <a:pathLst>
                <a:path extrusionOk="0" h="6112" w="3194">
                  <a:moveTo>
                    <a:pt x="1820" y="889"/>
                  </a:moveTo>
                  <a:lnTo>
                    <a:pt x="1820" y="1819"/>
                  </a:lnTo>
                  <a:lnTo>
                    <a:pt x="890" y="1819"/>
                  </a:lnTo>
                  <a:lnTo>
                    <a:pt x="890" y="889"/>
                  </a:lnTo>
                  <a:close/>
                  <a:moveTo>
                    <a:pt x="1820" y="2709"/>
                  </a:moveTo>
                  <a:lnTo>
                    <a:pt x="1820" y="3639"/>
                  </a:lnTo>
                  <a:lnTo>
                    <a:pt x="890" y="3639"/>
                  </a:lnTo>
                  <a:lnTo>
                    <a:pt x="890" y="2709"/>
                  </a:lnTo>
                  <a:close/>
                  <a:moveTo>
                    <a:pt x="0" y="0"/>
                  </a:moveTo>
                  <a:lnTo>
                    <a:pt x="0" y="6111"/>
                  </a:lnTo>
                  <a:lnTo>
                    <a:pt x="2990" y="4615"/>
                  </a:lnTo>
                  <a:lnTo>
                    <a:pt x="3194" y="4509"/>
                  </a:lnTo>
                  <a:lnTo>
                    <a:pt x="3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121"/>
            <p:cNvSpPr/>
            <p:nvPr/>
          </p:nvSpPr>
          <p:spPr>
            <a:xfrm>
              <a:off x="1821050" y="3266800"/>
              <a:ext cx="79850" cy="45525"/>
            </a:xfrm>
            <a:custGeom>
              <a:rect b="b" l="l" r="r" t="t"/>
              <a:pathLst>
                <a:path extrusionOk="0" h="1821" w="3194">
                  <a:moveTo>
                    <a:pt x="0" y="0"/>
                  </a:moveTo>
                  <a:lnTo>
                    <a:pt x="0" y="1820"/>
                  </a:lnTo>
                  <a:lnTo>
                    <a:pt x="3194" y="1820"/>
                  </a:lnTo>
                  <a:lnTo>
                    <a:pt x="3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121"/>
          <p:cNvGrpSpPr/>
          <p:nvPr/>
        </p:nvGrpSpPr>
        <p:grpSpPr>
          <a:xfrm>
            <a:off x="2210752" y="1433870"/>
            <a:ext cx="2241583" cy="1934955"/>
            <a:chOff x="1309805" y="1333207"/>
            <a:chExt cx="2241583" cy="1934955"/>
          </a:xfrm>
        </p:grpSpPr>
        <p:sp>
          <p:nvSpPr>
            <p:cNvPr id="10685" name="Google Shape;10685;p121"/>
            <p:cNvSpPr/>
            <p:nvPr/>
          </p:nvSpPr>
          <p:spPr>
            <a:xfrm>
              <a:off x="1309805" y="1928403"/>
              <a:ext cx="2051609" cy="461230"/>
            </a:xfrm>
            <a:custGeom>
              <a:rect b="b" l="l" r="r" t="t"/>
              <a:pathLst>
                <a:path extrusionOk="0" h="3195" w="14212">
                  <a:moveTo>
                    <a:pt x="1" y="1"/>
                  </a:moveTo>
                  <a:lnTo>
                    <a:pt x="1" y="890"/>
                  </a:lnTo>
                  <a:lnTo>
                    <a:pt x="931" y="890"/>
                  </a:lnTo>
                  <a:lnTo>
                    <a:pt x="931" y="2265"/>
                  </a:lnTo>
                  <a:lnTo>
                    <a:pt x="1" y="2265"/>
                  </a:lnTo>
                  <a:lnTo>
                    <a:pt x="1" y="3195"/>
                  </a:lnTo>
                  <a:lnTo>
                    <a:pt x="12092" y="3195"/>
                  </a:lnTo>
                  <a:cubicBezTo>
                    <a:pt x="14212" y="3107"/>
                    <a:pt x="14210" y="88"/>
                    <a:pt x="120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121"/>
            <p:cNvSpPr/>
            <p:nvPr/>
          </p:nvSpPr>
          <p:spPr>
            <a:xfrm>
              <a:off x="1499635" y="1333207"/>
              <a:ext cx="2051753" cy="461086"/>
            </a:xfrm>
            <a:custGeom>
              <a:rect b="b" l="l" r="r" t="t"/>
              <a:pathLst>
                <a:path extrusionOk="0" h="3194" w="14213">
                  <a:moveTo>
                    <a:pt x="2120" y="0"/>
                  </a:moveTo>
                  <a:cubicBezTo>
                    <a:pt x="1" y="88"/>
                    <a:pt x="2" y="3106"/>
                    <a:pt x="2120" y="3194"/>
                  </a:cubicBezTo>
                  <a:lnTo>
                    <a:pt x="14212" y="3194"/>
                  </a:lnTo>
                  <a:lnTo>
                    <a:pt x="14212" y="2304"/>
                  </a:lnTo>
                  <a:lnTo>
                    <a:pt x="13282" y="2304"/>
                  </a:lnTo>
                  <a:lnTo>
                    <a:pt x="13282" y="930"/>
                  </a:lnTo>
                  <a:lnTo>
                    <a:pt x="14212" y="930"/>
                  </a:lnTo>
                  <a:lnTo>
                    <a:pt x="142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121"/>
            <p:cNvSpPr/>
            <p:nvPr/>
          </p:nvSpPr>
          <p:spPr>
            <a:xfrm>
              <a:off x="1560428" y="2539437"/>
              <a:ext cx="1990948" cy="431048"/>
            </a:xfrm>
            <a:custGeom>
              <a:rect b="b" l="l" r="r" t="t"/>
              <a:pathLst>
                <a:path extrusionOk="0" h="3680" w="13798">
                  <a:moveTo>
                    <a:pt x="1839" y="1"/>
                  </a:moveTo>
                  <a:cubicBezTo>
                    <a:pt x="824" y="1"/>
                    <a:pt x="0" y="825"/>
                    <a:pt x="0" y="1839"/>
                  </a:cubicBezTo>
                  <a:lnTo>
                    <a:pt x="0" y="1841"/>
                  </a:lnTo>
                  <a:cubicBezTo>
                    <a:pt x="0" y="2855"/>
                    <a:pt x="824" y="3679"/>
                    <a:pt x="1839" y="3679"/>
                  </a:cubicBezTo>
                  <a:lnTo>
                    <a:pt x="6478" y="3679"/>
                  </a:lnTo>
                  <a:lnTo>
                    <a:pt x="6478" y="1861"/>
                  </a:lnTo>
                  <a:lnTo>
                    <a:pt x="10158" y="1861"/>
                  </a:lnTo>
                  <a:lnTo>
                    <a:pt x="10158" y="3679"/>
                  </a:lnTo>
                  <a:lnTo>
                    <a:pt x="13797" y="3679"/>
                  </a:lnTo>
                  <a:lnTo>
                    <a:pt x="13797" y="2749"/>
                  </a:lnTo>
                  <a:lnTo>
                    <a:pt x="12867" y="2749"/>
                  </a:lnTo>
                  <a:lnTo>
                    <a:pt x="12867" y="931"/>
                  </a:lnTo>
                  <a:lnTo>
                    <a:pt x="13797" y="931"/>
                  </a:lnTo>
                  <a:lnTo>
                    <a:pt x="137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121"/>
            <p:cNvSpPr/>
            <p:nvPr/>
          </p:nvSpPr>
          <p:spPr>
            <a:xfrm>
              <a:off x="2618769" y="2837103"/>
              <a:ext cx="262875" cy="431059"/>
            </a:xfrm>
            <a:custGeom>
              <a:rect b="b" l="l" r="r" t="t"/>
              <a:pathLst>
                <a:path extrusionOk="0" h="2986" w="1821">
                  <a:moveTo>
                    <a:pt x="0" y="0"/>
                  </a:moveTo>
                  <a:lnTo>
                    <a:pt x="0" y="2985"/>
                  </a:lnTo>
                  <a:lnTo>
                    <a:pt x="910" y="2376"/>
                  </a:lnTo>
                  <a:lnTo>
                    <a:pt x="1820" y="2985"/>
                  </a:lnTo>
                  <a:lnTo>
                    <a:pt x="18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9" name="Google Shape;10689;p121"/>
          <p:cNvSpPr txBox="1"/>
          <p:nvPr/>
        </p:nvSpPr>
        <p:spPr>
          <a:xfrm>
            <a:off x="4452340" y="1228318"/>
            <a:ext cx="1695600" cy="39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2"/>
                </a:solidFill>
                <a:latin typeface="Abril Fatface"/>
                <a:ea typeface="Abril Fatface"/>
                <a:cs typeface="Abril Fatface"/>
                <a:sym typeface="Abril Fatface"/>
              </a:rPr>
              <a:t>Mars</a:t>
            </a:r>
            <a:endParaRPr sz="2000">
              <a:solidFill>
                <a:schemeClr val="accent2"/>
              </a:solidFill>
              <a:latin typeface="Abril Fatface"/>
              <a:ea typeface="Abril Fatface"/>
              <a:cs typeface="Abril Fatface"/>
              <a:sym typeface="Abril Fatface"/>
            </a:endParaRPr>
          </a:p>
        </p:txBody>
      </p:sp>
      <p:sp>
        <p:nvSpPr>
          <p:cNvPr id="10690" name="Google Shape;10690;p121"/>
          <p:cNvSpPr txBox="1"/>
          <p:nvPr/>
        </p:nvSpPr>
        <p:spPr>
          <a:xfrm>
            <a:off x="4452340" y="1623868"/>
            <a:ext cx="1695600" cy="50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Mars is actually a very cold place</a:t>
            </a:r>
            <a:endParaRPr>
              <a:solidFill>
                <a:schemeClr val="dk1"/>
              </a:solidFill>
              <a:latin typeface="Inter"/>
              <a:ea typeface="Inter"/>
              <a:cs typeface="Inter"/>
              <a:sym typeface="Inter"/>
            </a:endParaRPr>
          </a:p>
        </p:txBody>
      </p:sp>
      <p:sp>
        <p:nvSpPr>
          <p:cNvPr id="10691" name="Google Shape;10691;p121"/>
          <p:cNvSpPr txBox="1"/>
          <p:nvPr/>
        </p:nvSpPr>
        <p:spPr>
          <a:xfrm>
            <a:off x="515165" y="1769530"/>
            <a:ext cx="1695600" cy="395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000">
                <a:solidFill>
                  <a:schemeClr val="accent4"/>
                </a:solidFill>
                <a:latin typeface="Abril Fatface"/>
                <a:ea typeface="Abril Fatface"/>
                <a:cs typeface="Abril Fatface"/>
                <a:sym typeface="Abril Fatface"/>
              </a:rPr>
              <a:t>Venus</a:t>
            </a:r>
            <a:endParaRPr sz="2000">
              <a:solidFill>
                <a:schemeClr val="accent4"/>
              </a:solidFill>
              <a:latin typeface="Abril Fatface"/>
              <a:ea typeface="Abril Fatface"/>
              <a:cs typeface="Abril Fatface"/>
              <a:sym typeface="Abril Fatface"/>
            </a:endParaRPr>
          </a:p>
        </p:txBody>
      </p:sp>
      <p:sp>
        <p:nvSpPr>
          <p:cNvPr id="10692" name="Google Shape;10692;p121"/>
          <p:cNvSpPr txBox="1"/>
          <p:nvPr/>
        </p:nvSpPr>
        <p:spPr>
          <a:xfrm>
            <a:off x="515165" y="2165080"/>
            <a:ext cx="1695600" cy="502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Inter"/>
                <a:ea typeface="Inter"/>
                <a:cs typeface="Inter"/>
                <a:sym typeface="Inter"/>
              </a:rPr>
              <a:t>Venus has a toxic </a:t>
            </a:r>
            <a:r>
              <a:rPr lang="en">
                <a:solidFill>
                  <a:schemeClr val="dk1"/>
                </a:solidFill>
                <a:latin typeface="Inter"/>
                <a:ea typeface="Inter"/>
                <a:cs typeface="Inter"/>
                <a:sym typeface="Inter"/>
              </a:rPr>
              <a:t>atmosphere</a:t>
            </a:r>
            <a:endParaRPr>
              <a:solidFill>
                <a:schemeClr val="dk1"/>
              </a:solidFill>
              <a:latin typeface="Inter"/>
              <a:ea typeface="Inter"/>
              <a:cs typeface="Inter"/>
              <a:sym typeface="Inter"/>
            </a:endParaRPr>
          </a:p>
        </p:txBody>
      </p:sp>
      <p:sp>
        <p:nvSpPr>
          <p:cNvPr id="10693" name="Google Shape;10693;p121"/>
          <p:cNvSpPr txBox="1"/>
          <p:nvPr/>
        </p:nvSpPr>
        <p:spPr>
          <a:xfrm>
            <a:off x="4452340" y="2400102"/>
            <a:ext cx="1695600" cy="39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5"/>
                </a:solidFill>
                <a:latin typeface="Abril Fatface"/>
                <a:ea typeface="Abril Fatface"/>
                <a:cs typeface="Abril Fatface"/>
                <a:sym typeface="Abril Fatface"/>
              </a:rPr>
              <a:t>Jupiter</a:t>
            </a:r>
            <a:endParaRPr sz="2000">
              <a:solidFill>
                <a:schemeClr val="accent5"/>
              </a:solidFill>
              <a:latin typeface="Abril Fatface"/>
              <a:ea typeface="Abril Fatface"/>
              <a:cs typeface="Abril Fatface"/>
              <a:sym typeface="Abril Fatface"/>
            </a:endParaRPr>
          </a:p>
        </p:txBody>
      </p:sp>
      <p:sp>
        <p:nvSpPr>
          <p:cNvPr id="10694" name="Google Shape;10694;p121"/>
          <p:cNvSpPr txBox="1"/>
          <p:nvPr/>
        </p:nvSpPr>
        <p:spPr>
          <a:xfrm>
            <a:off x="4452340" y="2795652"/>
            <a:ext cx="1695600" cy="50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Inter"/>
                <a:ea typeface="Inter"/>
                <a:cs typeface="Inter"/>
                <a:sym typeface="Inter"/>
              </a:rPr>
              <a:t>Jupiter is the biggest planet</a:t>
            </a:r>
            <a:endParaRPr>
              <a:solidFill>
                <a:schemeClr val="dk1"/>
              </a:solidFill>
              <a:latin typeface="Inter"/>
              <a:ea typeface="Inter"/>
              <a:cs typeface="Inter"/>
              <a:sym typeface="Inter"/>
            </a:endParaRPr>
          </a:p>
        </p:txBody>
      </p:sp>
      <p:sp>
        <p:nvSpPr>
          <p:cNvPr id="10695" name="Google Shape;10695;p121"/>
          <p:cNvSpPr/>
          <p:nvPr/>
        </p:nvSpPr>
        <p:spPr>
          <a:xfrm rot="-5400000">
            <a:off x="6151692" y="2979247"/>
            <a:ext cx="2370000" cy="123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121"/>
          <p:cNvSpPr/>
          <p:nvPr/>
        </p:nvSpPr>
        <p:spPr>
          <a:xfrm rot="-5400000">
            <a:off x="5962454" y="3480999"/>
            <a:ext cx="1366500" cy="123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97" name="Google Shape;10697;p121"/>
          <p:cNvCxnSpPr/>
          <p:nvPr/>
        </p:nvCxnSpPr>
        <p:spPr>
          <a:xfrm rot="5400000">
            <a:off x="5952492" y="2841351"/>
            <a:ext cx="2768400" cy="300"/>
          </a:xfrm>
          <a:prstGeom prst="straightConnector1">
            <a:avLst/>
          </a:prstGeom>
          <a:noFill/>
          <a:ln cap="flat" cmpd="sng" w="19050">
            <a:solidFill>
              <a:schemeClr val="dk1"/>
            </a:solidFill>
            <a:prstDash val="solid"/>
            <a:round/>
            <a:headEnd len="med" w="med" type="none"/>
            <a:tailEnd len="med" w="med" type="none"/>
          </a:ln>
        </p:spPr>
      </p:cxnSp>
      <p:cxnSp>
        <p:nvCxnSpPr>
          <p:cNvPr id="10698" name="Google Shape;10698;p121"/>
          <p:cNvCxnSpPr/>
          <p:nvPr/>
        </p:nvCxnSpPr>
        <p:spPr>
          <a:xfrm rot="10800000">
            <a:off x="7336692" y="2712078"/>
            <a:ext cx="0" cy="294600"/>
          </a:xfrm>
          <a:prstGeom prst="straightConnector1">
            <a:avLst/>
          </a:prstGeom>
          <a:noFill/>
          <a:ln cap="flat" cmpd="sng" w="19050">
            <a:solidFill>
              <a:schemeClr val="dk1"/>
            </a:solidFill>
            <a:prstDash val="solid"/>
            <a:round/>
            <a:headEnd len="med" w="med" type="none"/>
            <a:tailEnd len="med" w="med" type="none"/>
          </a:ln>
        </p:spPr>
      </p:cxnSp>
      <p:cxnSp>
        <p:nvCxnSpPr>
          <p:cNvPr id="10699" name="Google Shape;10699;p121"/>
          <p:cNvCxnSpPr/>
          <p:nvPr/>
        </p:nvCxnSpPr>
        <p:spPr>
          <a:xfrm rot="10800000">
            <a:off x="7336692" y="3481884"/>
            <a:ext cx="0" cy="294600"/>
          </a:xfrm>
          <a:prstGeom prst="straightConnector1">
            <a:avLst/>
          </a:prstGeom>
          <a:noFill/>
          <a:ln cap="flat" cmpd="sng" w="19050">
            <a:solidFill>
              <a:schemeClr val="dk1"/>
            </a:solidFill>
            <a:prstDash val="solid"/>
            <a:round/>
            <a:headEnd len="med" w="med" type="none"/>
            <a:tailEnd len="med" w="med" type="none"/>
          </a:ln>
        </p:spPr>
      </p:cxnSp>
      <p:cxnSp>
        <p:nvCxnSpPr>
          <p:cNvPr id="10700" name="Google Shape;10700;p121"/>
          <p:cNvCxnSpPr/>
          <p:nvPr/>
        </p:nvCxnSpPr>
        <p:spPr>
          <a:xfrm rot="10800000">
            <a:off x="7336692" y="1942273"/>
            <a:ext cx="0" cy="294600"/>
          </a:xfrm>
          <a:prstGeom prst="straightConnector1">
            <a:avLst/>
          </a:prstGeom>
          <a:noFill/>
          <a:ln cap="flat" cmpd="sng" w="19050">
            <a:solidFill>
              <a:schemeClr val="dk1"/>
            </a:solidFill>
            <a:prstDash val="solid"/>
            <a:round/>
            <a:headEnd len="med" w="med" type="none"/>
            <a:tailEnd len="med" w="med" type="none"/>
          </a:ln>
        </p:spPr>
      </p:cxnSp>
      <p:cxnSp>
        <p:nvCxnSpPr>
          <p:cNvPr id="10701" name="Google Shape;10701;p121"/>
          <p:cNvCxnSpPr/>
          <p:nvPr/>
        </p:nvCxnSpPr>
        <p:spPr>
          <a:xfrm rot="5400000">
            <a:off x="5261504" y="2841351"/>
            <a:ext cx="2768400" cy="300"/>
          </a:xfrm>
          <a:prstGeom prst="straightConnector1">
            <a:avLst/>
          </a:prstGeom>
          <a:noFill/>
          <a:ln cap="flat" cmpd="sng" w="19050">
            <a:solidFill>
              <a:schemeClr val="dk1"/>
            </a:solidFill>
            <a:prstDash val="solid"/>
            <a:round/>
            <a:headEnd len="med" w="med" type="none"/>
            <a:tailEnd len="med" w="med" type="none"/>
          </a:ln>
        </p:spPr>
      </p:cxnSp>
      <p:cxnSp>
        <p:nvCxnSpPr>
          <p:cNvPr id="10702" name="Google Shape;10702;p121"/>
          <p:cNvCxnSpPr/>
          <p:nvPr/>
        </p:nvCxnSpPr>
        <p:spPr>
          <a:xfrm rot="10800000">
            <a:off x="6645704" y="2712078"/>
            <a:ext cx="0" cy="294600"/>
          </a:xfrm>
          <a:prstGeom prst="straightConnector1">
            <a:avLst/>
          </a:prstGeom>
          <a:noFill/>
          <a:ln cap="flat" cmpd="sng" w="19050">
            <a:solidFill>
              <a:schemeClr val="dk1"/>
            </a:solidFill>
            <a:prstDash val="solid"/>
            <a:round/>
            <a:headEnd len="med" w="med" type="none"/>
            <a:tailEnd len="med" w="med" type="none"/>
          </a:ln>
        </p:spPr>
      </p:cxnSp>
      <p:cxnSp>
        <p:nvCxnSpPr>
          <p:cNvPr id="10703" name="Google Shape;10703;p121"/>
          <p:cNvCxnSpPr/>
          <p:nvPr/>
        </p:nvCxnSpPr>
        <p:spPr>
          <a:xfrm rot="10800000">
            <a:off x="6645704" y="3481884"/>
            <a:ext cx="0" cy="294600"/>
          </a:xfrm>
          <a:prstGeom prst="straightConnector1">
            <a:avLst/>
          </a:prstGeom>
          <a:noFill/>
          <a:ln cap="flat" cmpd="sng" w="19050">
            <a:solidFill>
              <a:schemeClr val="dk1"/>
            </a:solidFill>
            <a:prstDash val="solid"/>
            <a:round/>
            <a:headEnd len="med" w="med" type="none"/>
            <a:tailEnd len="med" w="med" type="none"/>
          </a:ln>
        </p:spPr>
      </p:cxnSp>
      <p:cxnSp>
        <p:nvCxnSpPr>
          <p:cNvPr id="10704" name="Google Shape;10704;p121"/>
          <p:cNvCxnSpPr/>
          <p:nvPr/>
        </p:nvCxnSpPr>
        <p:spPr>
          <a:xfrm rot="10800000">
            <a:off x="6645704" y="1942273"/>
            <a:ext cx="0" cy="294600"/>
          </a:xfrm>
          <a:prstGeom prst="straightConnector1">
            <a:avLst/>
          </a:prstGeom>
          <a:noFill/>
          <a:ln cap="flat" cmpd="sng" w="19050">
            <a:solidFill>
              <a:schemeClr val="dk1"/>
            </a:solidFill>
            <a:prstDash val="solid"/>
            <a:round/>
            <a:headEnd len="med" w="med" type="none"/>
            <a:tailEnd len="med" w="med" type="none"/>
          </a:ln>
        </p:spPr>
      </p:cxnSp>
      <p:sp>
        <p:nvSpPr>
          <p:cNvPr id="10705" name="Google Shape;10705;p121"/>
          <p:cNvSpPr/>
          <p:nvPr/>
        </p:nvSpPr>
        <p:spPr>
          <a:xfrm rot="-5400000">
            <a:off x="7728991" y="3864098"/>
            <a:ext cx="600300" cy="123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06" name="Google Shape;10706;p121"/>
          <p:cNvCxnSpPr/>
          <p:nvPr/>
        </p:nvCxnSpPr>
        <p:spPr>
          <a:xfrm rot="5400000">
            <a:off x="6644942" y="2841351"/>
            <a:ext cx="2768400" cy="300"/>
          </a:xfrm>
          <a:prstGeom prst="straightConnector1">
            <a:avLst/>
          </a:prstGeom>
          <a:noFill/>
          <a:ln cap="flat" cmpd="sng" w="19050">
            <a:solidFill>
              <a:schemeClr val="dk1"/>
            </a:solidFill>
            <a:prstDash val="solid"/>
            <a:round/>
            <a:headEnd len="med" w="med" type="none"/>
            <a:tailEnd len="med" w="med" type="none"/>
          </a:ln>
        </p:spPr>
      </p:cxnSp>
      <p:cxnSp>
        <p:nvCxnSpPr>
          <p:cNvPr id="10707" name="Google Shape;10707;p121"/>
          <p:cNvCxnSpPr/>
          <p:nvPr/>
        </p:nvCxnSpPr>
        <p:spPr>
          <a:xfrm rot="10800000">
            <a:off x="8029142" y="2712078"/>
            <a:ext cx="0" cy="294600"/>
          </a:xfrm>
          <a:prstGeom prst="straightConnector1">
            <a:avLst/>
          </a:prstGeom>
          <a:noFill/>
          <a:ln cap="flat" cmpd="sng" w="19050">
            <a:solidFill>
              <a:schemeClr val="dk1"/>
            </a:solidFill>
            <a:prstDash val="solid"/>
            <a:round/>
            <a:headEnd len="med" w="med" type="none"/>
            <a:tailEnd len="med" w="med" type="none"/>
          </a:ln>
        </p:spPr>
      </p:cxnSp>
      <p:cxnSp>
        <p:nvCxnSpPr>
          <p:cNvPr id="10708" name="Google Shape;10708;p121"/>
          <p:cNvCxnSpPr/>
          <p:nvPr/>
        </p:nvCxnSpPr>
        <p:spPr>
          <a:xfrm rot="10800000">
            <a:off x="8029142" y="3481884"/>
            <a:ext cx="0" cy="294600"/>
          </a:xfrm>
          <a:prstGeom prst="straightConnector1">
            <a:avLst/>
          </a:prstGeom>
          <a:noFill/>
          <a:ln cap="flat" cmpd="sng" w="19050">
            <a:solidFill>
              <a:schemeClr val="dk1"/>
            </a:solidFill>
            <a:prstDash val="solid"/>
            <a:round/>
            <a:headEnd len="med" w="med" type="none"/>
            <a:tailEnd len="med" w="med" type="none"/>
          </a:ln>
        </p:spPr>
      </p:cxnSp>
      <p:cxnSp>
        <p:nvCxnSpPr>
          <p:cNvPr id="10709" name="Google Shape;10709;p121"/>
          <p:cNvCxnSpPr/>
          <p:nvPr/>
        </p:nvCxnSpPr>
        <p:spPr>
          <a:xfrm rot="10800000">
            <a:off x="8029142" y="1942273"/>
            <a:ext cx="0" cy="294600"/>
          </a:xfrm>
          <a:prstGeom prst="straightConnector1">
            <a:avLst/>
          </a:prstGeom>
          <a:noFill/>
          <a:ln cap="flat" cmpd="sng" w="19050">
            <a:solidFill>
              <a:schemeClr val="dk1"/>
            </a:solidFill>
            <a:prstDash val="solid"/>
            <a:round/>
            <a:headEnd len="med" w="med" type="none"/>
            <a:tailEnd len="med" w="med" type="none"/>
          </a:ln>
        </p:spPr>
      </p:cxnSp>
      <p:sp>
        <p:nvSpPr>
          <p:cNvPr id="10710" name="Google Shape;10710;p121"/>
          <p:cNvSpPr txBox="1"/>
          <p:nvPr/>
        </p:nvSpPr>
        <p:spPr>
          <a:xfrm>
            <a:off x="6244764" y="4186638"/>
            <a:ext cx="801900" cy="42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3"/>
                </a:solidFill>
                <a:latin typeface="Abril Fatface"/>
                <a:ea typeface="Abril Fatface"/>
                <a:cs typeface="Abril Fatface"/>
                <a:sym typeface="Abril Fatface"/>
              </a:rPr>
              <a:t>50</a:t>
            </a:r>
            <a:r>
              <a:rPr lang="en" sz="2000">
                <a:solidFill>
                  <a:schemeClr val="accent3"/>
                </a:solidFill>
                <a:latin typeface="Abril Fatface"/>
                <a:ea typeface="Abril Fatface"/>
                <a:cs typeface="Abril Fatface"/>
                <a:sym typeface="Abril Fatface"/>
              </a:rPr>
              <a:t>%</a:t>
            </a:r>
            <a:endParaRPr sz="2000">
              <a:solidFill>
                <a:schemeClr val="accent3"/>
              </a:solidFill>
              <a:latin typeface="Abril Fatface"/>
              <a:ea typeface="Abril Fatface"/>
              <a:cs typeface="Abril Fatface"/>
              <a:sym typeface="Abril Fatface"/>
            </a:endParaRPr>
          </a:p>
        </p:txBody>
      </p:sp>
      <p:sp>
        <p:nvSpPr>
          <p:cNvPr id="10711" name="Google Shape;10711;p121"/>
          <p:cNvSpPr txBox="1"/>
          <p:nvPr/>
        </p:nvSpPr>
        <p:spPr>
          <a:xfrm>
            <a:off x="6935751" y="4186638"/>
            <a:ext cx="801900" cy="42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4"/>
                </a:solidFill>
                <a:latin typeface="Abril Fatface"/>
                <a:ea typeface="Abril Fatface"/>
                <a:cs typeface="Abril Fatface"/>
                <a:sym typeface="Abril Fatface"/>
              </a:rPr>
              <a:t>8</a:t>
            </a:r>
            <a:r>
              <a:rPr lang="en" sz="2000">
                <a:solidFill>
                  <a:schemeClr val="accent4"/>
                </a:solidFill>
                <a:latin typeface="Abril Fatface"/>
                <a:ea typeface="Abril Fatface"/>
                <a:cs typeface="Abril Fatface"/>
                <a:sym typeface="Abril Fatface"/>
              </a:rPr>
              <a:t>0%</a:t>
            </a:r>
            <a:endParaRPr sz="2000">
              <a:solidFill>
                <a:schemeClr val="accent4"/>
              </a:solidFill>
              <a:latin typeface="Abril Fatface"/>
              <a:ea typeface="Abril Fatface"/>
              <a:cs typeface="Abril Fatface"/>
              <a:sym typeface="Abril Fatface"/>
            </a:endParaRPr>
          </a:p>
        </p:txBody>
      </p:sp>
      <p:sp>
        <p:nvSpPr>
          <p:cNvPr id="10712" name="Google Shape;10712;p121"/>
          <p:cNvSpPr txBox="1"/>
          <p:nvPr/>
        </p:nvSpPr>
        <p:spPr>
          <a:xfrm>
            <a:off x="7628201" y="4186638"/>
            <a:ext cx="801900" cy="42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5"/>
                </a:solidFill>
                <a:latin typeface="Abril Fatface"/>
                <a:ea typeface="Abril Fatface"/>
                <a:cs typeface="Abril Fatface"/>
                <a:sym typeface="Abril Fatface"/>
              </a:rPr>
              <a:t>25%</a:t>
            </a:r>
            <a:endParaRPr sz="2000">
              <a:solidFill>
                <a:schemeClr val="accent5"/>
              </a:solidFill>
              <a:latin typeface="Abril Fatface"/>
              <a:ea typeface="Abril Fatface"/>
              <a:cs typeface="Abril Fatface"/>
              <a:sym typeface="Abril Fatfac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0659"/>
                                        </p:tgtEl>
                                        <p:attrNameLst>
                                          <p:attrName>style.visibility</p:attrName>
                                        </p:attrNameLst>
                                      </p:cBhvr>
                                      <p:to>
                                        <p:strVal val="visible"/>
                                      </p:to>
                                    </p:set>
                                    <p:anim calcmode="lin" valueType="num">
                                      <p:cBhvr additive="base">
                                        <p:cTn dur="500"/>
                                        <p:tgtEl>
                                          <p:spTgt spid="1065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16" name="Shape 10716"/>
        <p:cNvGrpSpPr/>
        <p:nvPr/>
      </p:nvGrpSpPr>
      <p:grpSpPr>
        <a:xfrm>
          <a:off x="0" y="0"/>
          <a:ext cx="0" cy="0"/>
          <a:chOff x="0" y="0"/>
          <a:chExt cx="0" cy="0"/>
        </a:xfrm>
      </p:grpSpPr>
      <p:sp>
        <p:nvSpPr>
          <p:cNvPr id="10717" name="Google Shape;10717;p122"/>
          <p:cNvSpPr/>
          <p:nvPr/>
        </p:nvSpPr>
        <p:spPr>
          <a:xfrm flipH="1">
            <a:off x="994475" y="1658538"/>
            <a:ext cx="1027800" cy="1027800"/>
          </a:xfrm>
          <a:prstGeom prst="pie">
            <a:avLst>
              <a:gd fmla="val 16203334" name="adj1"/>
              <a:gd fmla="val 1620000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122"/>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infographics</a:t>
            </a:r>
            <a:endParaRPr/>
          </a:p>
        </p:txBody>
      </p:sp>
      <p:sp>
        <p:nvSpPr>
          <p:cNvPr id="10719" name="Google Shape;10719;p122"/>
          <p:cNvSpPr txBox="1"/>
          <p:nvPr/>
        </p:nvSpPr>
        <p:spPr>
          <a:xfrm>
            <a:off x="1075486" y="1254425"/>
            <a:ext cx="865800" cy="42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Abril Fatface"/>
                <a:ea typeface="Abril Fatface"/>
                <a:cs typeface="Abril Fatface"/>
                <a:sym typeface="Abril Fatface"/>
              </a:rPr>
              <a:t>50%</a:t>
            </a:r>
            <a:endParaRPr sz="2000">
              <a:solidFill>
                <a:schemeClr val="dk2"/>
              </a:solidFill>
              <a:latin typeface="Abril Fatface"/>
              <a:ea typeface="Abril Fatface"/>
              <a:cs typeface="Abril Fatface"/>
              <a:sym typeface="Abril Fatface"/>
            </a:endParaRPr>
          </a:p>
        </p:txBody>
      </p:sp>
      <p:sp>
        <p:nvSpPr>
          <p:cNvPr id="10720" name="Google Shape;10720;p122"/>
          <p:cNvSpPr/>
          <p:nvPr/>
        </p:nvSpPr>
        <p:spPr>
          <a:xfrm flipH="1">
            <a:off x="994475" y="1658538"/>
            <a:ext cx="1027800" cy="1027800"/>
          </a:xfrm>
          <a:prstGeom prst="pie">
            <a:avLst>
              <a:gd fmla="val 5396680" name="adj1"/>
              <a:gd fmla="val 16200000" name="adj2"/>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122"/>
          <p:cNvSpPr txBox="1"/>
          <p:nvPr/>
        </p:nvSpPr>
        <p:spPr>
          <a:xfrm>
            <a:off x="660565" y="2746402"/>
            <a:ext cx="1695600" cy="39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Abril Fatface"/>
                <a:ea typeface="Abril Fatface"/>
                <a:cs typeface="Abril Fatface"/>
                <a:sym typeface="Abril Fatface"/>
              </a:rPr>
              <a:t>Jupiter</a:t>
            </a:r>
            <a:endParaRPr sz="2000">
              <a:solidFill>
                <a:schemeClr val="dk2"/>
              </a:solidFill>
              <a:latin typeface="Abril Fatface"/>
              <a:ea typeface="Abril Fatface"/>
              <a:cs typeface="Abril Fatface"/>
              <a:sym typeface="Abril Fatface"/>
            </a:endParaRPr>
          </a:p>
        </p:txBody>
      </p:sp>
      <p:sp>
        <p:nvSpPr>
          <p:cNvPr id="10722" name="Google Shape;10722;p122"/>
          <p:cNvSpPr txBox="1"/>
          <p:nvPr/>
        </p:nvSpPr>
        <p:spPr>
          <a:xfrm>
            <a:off x="660565" y="3141952"/>
            <a:ext cx="1695600" cy="5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Jupiter is the biggest planet</a:t>
            </a:r>
            <a:endParaRPr>
              <a:solidFill>
                <a:schemeClr val="dk1"/>
              </a:solidFill>
              <a:latin typeface="Inter"/>
              <a:ea typeface="Inter"/>
              <a:cs typeface="Inter"/>
              <a:sym typeface="Inter"/>
            </a:endParaRPr>
          </a:p>
        </p:txBody>
      </p:sp>
      <p:sp>
        <p:nvSpPr>
          <p:cNvPr id="10723" name="Google Shape;10723;p122"/>
          <p:cNvSpPr/>
          <p:nvPr/>
        </p:nvSpPr>
        <p:spPr>
          <a:xfrm flipH="1">
            <a:off x="2756913" y="1658538"/>
            <a:ext cx="1027800" cy="1027800"/>
          </a:xfrm>
          <a:prstGeom prst="pie">
            <a:avLst>
              <a:gd fmla="val 16203334" name="adj1"/>
              <a:gd fmla="val 16200000" name="adj2"/>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122"/>
          <p:cNvSpPr txBox="1"/>
          <p:nvPr/>
        </p:nvSpPr>
        <p:spPr>
          <a:xfrm>
            <a:off x="2837923" y="1254425"/>
            <a:ext cx="865800" cy="42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Abril Fatface"/>
                <a:ea typeface="Abril Fatface"/>
                <a:cs typeface="Abril Fatface"/>
                <a:sym typeface="Abril Fatface"/>
              </a:rPr>
              <a:t>75</a:t>
            </a:r>
            <a:r>
              <a:rPr lang="en" sz="2000">
                <a:solidFill>
                  <a:schemeClr val="accent2"/>
                </a:solidFill>
                <a:latin typeface="Abril Fatface"/>
                <a:ea typeface="Abril Fatface"/>
                <a:cs typeface="Abril Fatface"/>
                <a:sym typeface="Abril Fatface"/>
              </a:rPr>
              <a:t>%</a:t>
            </a:r>
            <a:endParaRPr sz="2000">
              <a:solidFill>
                <a:schemeClr val="accent2"/>
              </a:solidFill>
              <a:latin typeface="Abril Fatface"/>
              <a:ea typeface="Abril Fatface"/>
              <a:cs typeface="Abril Fatface"/>
              <a:sym typeface="Abril Fatface"/>
            </a:endParaRPr>
          </a:p>
        </p:txBody>
      </p:sp>
      <p:sp>
        <p:nvSpPr>
          <p:cNvPr id="10725" name="Google Shape;10725;p122"/>
          <p:cNvSpPr/>
          <p:nvPr/>
        </p:nvSpPr>
        <p:spPr>
          <a:xfrm flipH="1">
            <a:off x="2756913" y="1658538"/>
            <a:ext cx="1027800" cy="1027800"/>
          </a:xfrm>
          <a:prstGeom prst="pie">
            <a:avLst>
              <a:gd fmla="val 21565820" name="adj1"/>
              <a:gd fmla="val 16200000" name="adj2"/>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122"/>
          <p:cNvSpPr txBox="1"/>
          <p:nvPr/>
        </p:nvSpPr>
        <p:spPr>
          <a:xfrm>
            <a:off x="2423003" y="2746402"/>
            <a:ext cx="1695600" cy="39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Abril Fatface"/>
                <a:ea typeface="Abril Fatface"/>
                <a:cs typeface="Abril Fatface"/>
                <a:sym typeface="Abril Fatface"/>
              </a:rPr>
              <a:t>Venus</a:t>
            </a:r>
            <a:endParaRPr sz="2000">
              <a:solidFill>
                <a:schemeClr val="accent2"/>
              </a:solidFill>
              <a:latin typeface="Abril Fatface"/>
              <a:ea typeface="Abril Fatface"/>
              <a:cs typeface="Abril Fatface"/>
              <a:sym typeface="Abril Fatface"/>
            </a:endParaRPr>
          </a:p>
        </p:txBody>
      </p:sp>
      <p:sp>
        <p:nvSpPr>
          <p:cNvPr id="10727" name="Google Shape;10727;p122"/>
          <p:cNvSpPr txBox="1"/>
          <p:nvPr/>
        </p:nvSpPr>
        <p:spPr>
          <a:xfrm>
            <a:off x="2423003" y="3141952"/>
            <a:ext cx="1695600" cy="5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Venus has a toxic atmosphere</a:t>
            </a:r>
            <a:endParaRPr>
              <a:solidFill>
                <a:schemeClr val="dk1"/>
              </a:solidFill>
              <a:latin typeface="Inter"/>
              <a:ea typeface="Inter"/>
              <a:cs typeface="Inter"/>
              <a:sym typeface="Inter"/>
            </a:endParaRPr>
          </a:p>
        </p:txBody>
      </p:sp>
      <p:sp>
        <p:nvSpPr>
          <p:cNvPr id="10728" name="Google Shape;10728;p122"/>
          <p:cNvSpPr/>
          <p:nvPr/>
        </p:nvSpPr>
        <p:spPr>
          <a:xfrm rot="-5400000">
            <a:off x="2827263" y="3166888"/>
            <a:ext cx="627575" cy="2255750"/>
          </a:xfrm>
          <a:prstGeom prst="flowChartOffpageConnector">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122"/>
          <p:cNvSpPr txBox="1"/>
          <p:nvPr/>
        </p:nvSpPr>
        <p:spPr>
          <a:xfrm>
            <a:off x="781395" y="3980963"/>
            <a:ext cx="1117800" cy="627600"/>
          </a:xfrm>
          <a:prstGeom prst="rect">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bril Fatface"/>
                <a:ea typeface="Abril Fatface"/>
                <a:cs typeface="Abril Fatface"/>
                <a:sym typeface="Abril Fatface"/>
              </a:rPr>
              <a:t>Earth</a:t>
            </a:r>
            <a:endParaRPr sz="2000">
              <a:solidFill>
                <a:schemeClr val="lt1"/>
              </a:solidFill>
              <a:latin typeface="Abril Fatface"/>
              <a:ea typeface="Abril Fatface"/>
              <a:cs typeface="Abril Fatface"/>
              <a:sym typeface="Abril Fatface"/>
            </a:endParaRPr>
          </a:p>
        </p:txBody>
      </p:sp>
      <p:sp>
        <p:nvSpPr>
          <p:cNvPr id="10730" name="Google Shape;10730;p122"/>
          <p:cNvSpPr txBox="1"/>
          <p:nvPr/>
        </p:nvSpPr>
        <p:spPr>
          <a:xfrm>
            <a:off x="2109290" y="4043514"/>
            <a:ext cx="1695600" cy="50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Earth is the planet with life</a:t>
            </a:r>
            <a:endParaRPr>
              <a:solidFill>
                <a:schemeClr val="lt1"/>
              </a:solidFill>
              <a:latin typeface="Inter"/>
              <a:ea typeface="Inter"/>
              <a:cs typeface="Inter"/>
              <a:sym typeface="Inter"/>
            </a:endParaRPr>
          </a:p>
        </p:txBody>
      </p:sp>
      <p:sp>
        <p:nvSpPr>
          <p:cNvPr id="10731" name="Google Shape;10731;p122"/>
          <p:cNvSpPr txBox="1"/>
          <p:nvPr/>
        </p:nvSpPr>
        <p:spPr>
          <a:xfrm>
            <a:off x="4268936" y="4084463"/>
            <a:ext cx="865800" cy="42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4"/>
                </a:solidFill>
                <a:latin typeface="Abril Fatface"/>
                <a:ea typeface="Abril Fatface"/>
                <a:cs typeface="Abril Fatface"/>
                <a:sym typeface="Abril Fatface"/>
              </a:rPr>
              <a:t>2</a:t>
            </a:r>
            <a:r>
              <a:rPr lang="en" sz="2000">
                <a:solidFill>
                  <a:schemeClr val="accent4"/>
                </a:solidFill>
                <a:latin typeface="Abril Fatface"/>
                <a:ea typeface="Abril Fatface"/>
                <a:cs typeface="Abril Fatface"/>
                <a:sym typeface="Abril Fatface"/>
              </a:rPr>
              <a:t>0%</a:t>
            </a:r>
            <a:endParaRPr sz="2000">
              <a:solidFill>
                <a:schemeClr val="accent4"/>
              </a:solidFill>
              <a:latin typeface="Abril Fatface"/>
              <a:ea typeface="Abril Fatface"/>
              <a:cs typeface="Abril Fatface"/>
              <a:sym typeface="Abril Fatface"/>
            </a:endParaRPr>
          </a:p>
        </p:txBody>
      </p:sp>
      <p:grpSp>
        <p:nvGrpSpPr>
          <p:cNvPr id="10732" name="Google Shape;10732;p122"/>
          <p:cNvGrpSpPr/>
          <p:nvPr/>
        </p:nvGrpSpPr>
        <p:grpSpPr>
          <a:xfrm>
            <a:off x="5301534" y="1429899"/>
            <a:ext cx="1378024" cy="3028724"/>
            <a:chOff x="-2520614" y="1099325"/>
            <a:chExt cx="1117800" cy="3028724"/>
          </a:xfrm>
        </p:grpSpPr>
        <p:sp>
          <p:nvSpPr>
            <p:cNvPr id="10733" name="Google Shape;10733;p122"/>
            <p:cNvSpPr/>
            <p:nvPr/>
          </p:nvSpPr>
          <p:spPr>
            <a:xfrm rot="10800000">
              <a:off x="-2519498" y="1099325"/>
              <a:ext cx="1115568" cy="757075"/>
            </a:xfrm>
            <a:prstGeom prst="flowChartOffpageConnector">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122"/>
            <p:cNvSpPr txBox="1"/>
            <p:nvPr/>
          </p:nvSpPr>
          <p:spPr>
            <a:xfrm>
              <a:off x="-2520614" y="1815175"/>
              <a:ext cx="1117800" cy="6276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3"/>
                  </a:solidFill>
                  <a:latin typeface="Abril Fatface"/>
                  <a:ea typeface="Abril Fatface"/>
                  <a:cs typeface="Abril Fatface"/>
                  <a:sym typeface="Abril Fatface"/>
                </a:rPr>
                <a:t>Mars</a:t>
              </a:r>
              <a:endParaRPr sz="2000">
                <a:solidFill>
                  <a:schemeClr val="accent3"/>
                </a:solidFill>
                <a:latin typeface="Abril Fatface"/>
                <a:ea typeface="Abril Fatface"/>
                <a:cs typeface="Abril Fatface"/>
                <a:sym typeface="Abril Fatface"/>
              </a:endParaRPr>
            </a:p>
          </p:txBody>
        </p:sp>
        <p:sp>
          <p:nvSpPr>
            <p:cNvPr id="10735" name="Google Shape;10735;p122"/>
            <p:cNvSpPr txBox="1"/>
            <p:nvPr/>
          </p:nvSpPr>
          <p:spPr>
            <a:xfrm>
              <a:off x="-2520614" y="2445349"/>
              <a:ext cx="1117800" cy="16827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Mars is actually a very cold place</a:t>
              </a:r>
              <a:endParaRPr>
                <a:solidFill>
                  <a:schemeClr val="dk1"/>
                </a:solidFill>
                <a:latin typeface="Inter"/>
                <a:ea typeface="Inter"/>
                <a:cs typeface="Inter"/>
                <a:sym typeface="Inter"/>
              </a:endParaRPr>
            </a:p>
          </p:txBody>
        </p:sp>
        <p:sp>
          <p:nvSpPr>
            <p:cNvPr id="10736" name="Google Shape;10736;p122"/>
            <p:cNvSpPr txBox="1"/>
            <p:nvPr/>
          </p:nvSpPr>
          <p:spPr>
            <a:xfrm>
              <a:off x="-2394614" y="1251625"/>
              <a:ext cx="865800" cy="42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bril Fatface"/>
                  <a:ea typeface="Abril Fatface"/>
                  <a:cs typeface="Abril Fatface"/>
                  <a:sym typeface="Abril Fatface"/>
                </a:rPr>
                <a:t>20%</a:t>
              </a:r>
              <a:endParaRPr sz="2000">
                <a:solidFill>
                  <a:schemeClr val="lt1"/>
                </a:solidFill>
                <a:latin typeface="Abril Fatface"/>
                <a:ea typeface="Abril Fatface"/>
                <a:cs typeface="Abril Fatface"/>
                <a:sym typeface="Abril Fatface"/>
              </a:endParaRPr>
            </a:p>
          </p:txBody>
        </p:sp>
      </p:grpSp>
      <p:grpSp>
        <p:nvGrpSpPr>
          <p:cNvPr id="10737" name="Google Shape;10737;p122"/>
          <p:cNvGrpSpPr/>
          <p:nvPr/>
        </p:nvGrpSpPr>
        <p:grpSpPr>
          <a:xfrm>
            <a:off x="6846359" y="1429899"/>
            <a:ext cx="1378024" cy="3028724"/>
            <a:chOff x="-2520614" y="1099325"/>
            <a:chExt cx="1117800" cy="3028724"/>
          </a:xfrm>
        </p:grpSpPr>
        <p:sp>
          <p:nvSpPr>
            <p:cNvPr id="10738" name="Google Shape;10738;p122"/>
            <p:cNvSpPr/>
            <p:nvPr/>
          </p:nvSpPr>
          <p:spPr>
            <a:xfrm rot="10800000">
              <a:off x="-2519498" y="1099325"/>
              <a:ext cx="1115568" cy="757075"/>
            </a:xfrm>
            <a:prstGeom prst="flowChartOffpageConnector">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122"/>
            <p:cNvSpPr txBox="1"/>
            <p:nvPr/>
          </p:nvSpPr>
          <p:spPr>
            <a:xfrm>
              <a:off x="-2520614" y="1815175"/>
              <a:ext cx="1117800" cy="6276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5"/>
                  </a:solidFill>
                  <a:latin typeface="Abril Fatface"/>
                  <a:ea typeface="Abril Fatface"/>
                  <a:cs typeface="Abril Fatface"/>
                  <a:sym typeface="Abril Fatface"/>
                </a:rPr>
                <a:t>Saturn</a:t>
              </a:r>
              <a:endParaRPr sz="2000">
                <a:solidFill>
                  <a:schemeClr val="accent5"/>
                </a:solidFill>
                <a:latin typeface="Abril Fatface"/>
                <a:ea typeface="Abril Fatface"/>
                <a:cs typeface="Abril Fatface"/>
                <a:sym typeface="Abril Fatface"/>
              </a:endParaRPr>
            </a:p>
          </p:txBody>
        </p:sp>
        <p:sp>
          <p:nvSpPr>
            <p:cNvPr id="10740" name="Google Shape;10740;p122"/>
            <p:cNvSpPr txBox="1"/>
            <p:nvPr/>
          </p:nvSpPr>
          <p:spPr>
            <a:xfrm>
              <a:off x="-2520614" y="2445349"/>
              <a:ext cx="1117800" cy="16827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a:ea typeface="Inter"/>
                  <a:cs typeface="Inter"/>
                  <a:sym typeface="Inter"/>
                </a:rPr>
                <a:t>Saturn was named after a Roma god</a:t>
              </a:r>
              <a:endParaRPr>
                <a:solidFill>
                  <a:schemeClr val="dk1"/>
                </a:solidFill>
                <a:latin typeface="Inter"/>
                <a:ea typeface="Inter"/>
                <a:cs typeface="Inter"/>
                <a:sym typeface="Inter"/>
              </a:endParaRPr>
            </a:p>
          </p:txBody>
        </p:sp>
        <p:sp>
          <p:nvSpPr>
            <p:cNvPr id="10741" name="Google Shape;10741;p122"/>
            <p:cNvSpPr txBox="1"/>
            <p:nvPr/>
          </p:nvSpPr>
          <p:spPr>
            <a:xfrm>
              <a:off x="-2394614" y="1251625"/>
              <a:ext cx="865800" cy="4206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bril Fatface"/>
                  <a:ea typeface="Abril Fatface"/>
                  <a:cs typeface="Abril Fatface"/>
                  <a:sym typeface="Abril Fatface"/>
                </a:rPr>
                <a:t>5</a:t>
              </a:r>
              <a:r>
                <a:rPr lang="en" sz="2000">
                  <a:solidFill>
                    <a:schemeClr val="lt1"/>
                  </a:solidFill>
                  <a:latin typeface="Abril Fatface"/>
                  <a:ea typeface="Abril Fatface"/>
                  <a:cs typeface="Abril Fatface"/>
                  <a:sym typeface="Abril Fatface"/>
                </a:rPr>
                <a:t>0%</a:t>
              </a:r>
              <a:endParaRPr sz="2000">
                <a:solidFill>
                  <a:schemeClr val="lt1"/>
                </a:solidFill>
                <a:latin typeface="Abril Fatface"/>
                <a:ea typeface="Abril Fatface"/>
                <a:cs typeface="Abril Fatface"/>
                <a:sym typeface="Abril Fatface"/>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0718"/>
                                        </p:tgtEl>
                                        <p:attrNameLst>
                                          <p:attrName>style.visibility</p:attrName>
                                        </p:attrNameLst>
                                      </p:cBhvr>
                                      <p:to>
                                        <p:strVal val="visible"/>
                                      </p:to>
                                    </p:set>
                                    <p:anim calcmode="lin" valueType="num">
                                      <p:cBhvr additive="base">
                                        <p:cTn dur="500"/>
                                        <p:tgtEl>
                                          <p:spTgt spid="1071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5" name="Shape 10745"/>
        <p:cNvGrpSpPr/>
        <p:nvPr/>
      </p:nvGrpSpPr>
      <p:grpSpPr>
        <a:xfrm>
          <a:off x="0" y="0"/>
          <a:ext cx="0" cy="0"/>
          <a:chOff x="0" y="0"/>
          <a:chExt cx="0" cy="0"/>
        </a:xfrm>
      </p:grpSpPr>
      <p:grpSp>
        <p:nvGrpSpPr>
          <p:cNvPr id="10746" name="Google Shape;10746;p123"/>
          <p:cNvGrpSpPr/>
          <p:nvPr/>
        </p:nvGrpSpPr>
        <p:grpSpPr>
          <a:xfrm flipH="1">
            <a:off x="4889457" y="1379197"/>
            <a:ext cx="815639" cy="480274"/>
            <a:chOff x="4318425" y="5794625"/>
            <a:chExt cx="927600" cy="546200"/>
          </a:xfrm>
        </p:grpSpPr>
        <p:sp>
          <p:nvSpPr>
            <p:cNvPr id="10747" name="Google Shape;10747;p123"/>
            <p:cNvSpPr/>
            <p:nvPr/>
          </p:nvSpPr>
          <p:spPr>
            <a:xfrm>
              <a:off x="4318425" y="5883150"/>
              <a:ext cx="923550" cy="457675"/>
            </a:xfrm>
            <a:custGeom>
              <a:rect b="b" l="l" r="r" t="t"/>
              <a:pathLst>
                <a:path extrusionOk="0" h="18307" w="36942">
                  <a:moveTo>
                    <a:pt x="15778" y="0"/>
                  </a:moveTo>
                  <a:cubicBezTo>
                    <a:pt x="12922" y="0"/>
                    <a:pt x="0" y="781"/>
                    <a:pt x="0" y="781"/>
                  </a:cubicBezTo>
                  <a:cubicBezTo>
                    <a:pt x="162" y="2212"/>
                    <a:pt x="4213" y="13446"/>
                    <a:pt x="6751" y="17766"/>
                  </a:cubicBezTo>
                  <a:lnTo>
                    <a:pt x="15932" y="18306"/>
                  </a:lnTo>
                  <a:lnTo>
                    <a:pt x="36941" y="17091"/>
                  </a:lnTo>
                  <a:lnTo>
                    <a:pt x="27814" y="25"/>
                  </a:lnTo>
                  <a:cubicBezTo>
                    <a:pt x="27814" y="25"/>
                    <a:pt x="23001" y="121"/>
                    <a:pt x="19593" y="121"/>
                  </a:cubicBezTo>
                  <a:cubicBezTo>
                    <a:pt x="17889" y="121"/>
                    <a:pt x="16536" y="97"/>
                    <a:pt x="16311" y="25"/>
                  </a:cubicBezTo>
                  <a:cubicBezTo>
                    <a:pt x="16249" y="8"/>
                    <a:pt x="16064" y="0"/>
                    <a:pt x="15778" y="0"/>
                  </a:cubicBezTo>
                  <a:close/>
                </a:path>
              </a:pathLst>
            </a:custGeom>
            <a:solidFill>
              <a:srgbClr val="5C4C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123"/>
            <p:cNvSpPr/>
            <p:nvPr/>
          </p:nvSpPr>
          <p:spPr>
            <a:xfrm>
              <a:off x="4344750" y="5794625"/>
              <a:ext cx="901275" cy="516500"/>
            </a:xfrm>
            <a:custGeom>
              <a:rect b="b" l="l" r="r" t="t"/>
              <a:pathLst>
                <a:path extrusionOk="0" h="20660" w="36051">
                  <a:moveTo>
                    <a:pt x="1" y="4673"/>
                  </a:moveTo>
                  <a:cubicBezTo>
                    <a:pt x="1" y="4673"/>
                    <a:pt x="1" y="4673"/>
                    <a:pt x="1" y="4673"/>
                  </a:cubicBezTo>
                  <a:lnTo>
                    <a:pt x="1" y="4673"/>
                  </a:lnTo>
                  <a:cubicBezTo>
                    <a:pt x="1" y="4673"/>
                    <a:pt x="1" y="4673"/>
                    <a:pt x="1" y="4673"/>
                  </a:cubicBezTo>
                  <a:close/>
                  <a:moveTo>
                    <a:pt x="19546" y="0"/>
                  </a:moveTo>
                  <a:cubicBezTo>
                    <a:pt x="17100" y="0"/>
                    <a:pt x="15068" y="3377"/>
                    <a:pt x="15068" y="3377"/>
                  </a:cubicBezTo>
                  <a:cubicBezTo>
                    <a:pt x="14329" y="1763"/>
                    <a:pt x="12715" y="764"/>
                    <a:pt x="10999" y="764"/>
                  </a:cubicBezTo>
                  <a:cubicBezTo>
                    <a:pt x="10647" y="764"/>
                    <a:pt x="10291" y="806"/>
                    <a:pt x="9938" y="893"/>
                  </a:cubicBezTo>
                  <a:cubicBezTo>
                    <a:pt x="7705" y="1323"/>
                    <a:pt x="62" y="4673"/>
                    <a:pt x="1" y="4673"/>
                  </a:cubicBezTo>
                  <a:cubicBezTo>
                    <a:pt x="1" y="4673"/>
                    <a:pt x="1" y="4673"/>
                    <a:pt x="1" y="4673"/>
                  </a:cubicBezTo>
                  <a:lnTo>
                    <a:pt x="1" y="4673"/>
                  </a:lnTo>
                  <a:cubicBezTo>
                    <a:pt x="244" y="5430"/>
                    <a:pt x="6076" y="20335"/>
                    <a:pt x="6373" y="20659"/>
                  </a:cubicBezTo>
                  <a:lnTo>
                    <a:pt x="20604" y="20173"/>
                  </a:lnTo>
                  <a:lnTo>
                    <a:pt x="36050" y="19336"/>
                  </a:lnTo>
                  <a:lnTo>
                    <a:pt x="27409" y="2432"/>
                  </a:lnTo>
                  <a:cubicBezTo>
                    <a:pt x="27409" y="2432"/>
                    <a:pt x="22089" y="83"/>
                    <a:pt x="19632" y="2"/>
                  </a:cubicBezTo>
                  <a:cubicBezTo>
                    <a:pt x="19603" y="1"/>
                    <a:pt x="19575" y="0"/>
                    <a:pt x="19546" y="0"/>
                  </a:cubicBezTo>
                  <a:close/>
                </a:path>
              </a:pathLst>
            </a:custGeom>
            <a:solidFill>
              <a:srgbClr val="F2E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123"/>
            <p:cNvSpPr/>
            <p:nvPr/>
          </p:nvSpPr>
          <p:spPr>
            <a:xfrm>
              <a:off x="4536475" y="6155825"/>
              <a:ext cx="98600" cy="128975"/>
            </a:xfrm>
            <a:custGeom>
              <a:rect b="b" l="l" r="r" t="t"/>
              <a:pathLst>
                <a:path extrusionOk="0" h="5159" w="3944">
                  <a:moveTo>
                    <a:pt x="1" y="0"/>
                  </a:moveTo>
                  <a:lnTo>
                    <a:pt x="2647" y="5158"/>
                  </a:lnTo>
                  <a:lnTo>
                    <a:pt x="3943" y="4996"/>
                  </a:lnTo>
                  <a:cubicBezTo>
                    <a:pt x="1891" y="3376"/>
                    <a:pt x="1" y="2"/>
                    <a:pt x="1" y="0"/>
                  </a:cubicBezTo>
                  <a:close/>
                </a:path>
              </a:pathLst>
            </a:custGeom>
            <a:solidFill>
              <a:srgbClr val="E5D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123"/>
            <p:cNvSpPr/>
            <p:nvPr/>
          </p:nvSpPr>
          <p:spPr>
            <a:xfrm>
              <a:off x="4344750" y="5891200"/>
              <a:ext cx="249125" cy="420600"/>
            </a:xfrm>
            <a:custGeom>
              <a:rect b="b" l="l" r="r" t="t"/>
              <a:pathLst>
                <a:path extrusionOk="0" h="16824" w="9965">
                  <a:moveTo>
                    <a:pt x="1972" y="0"/>
                  </a:moveTo>
                  <a:cubicBezTo>
                    <a:pt x="325" y="675"/>
                    <a:pt x="1" y="837"/>
                    <a:pt x="1" y="837"/>
                  </a:cubicBezTo>
                  <a:cubicBezTo>
                    <a:pt x="244" y="1566"/>
                    <a:pt x="6076" y="16472"/>
                    <a:pt x="6373" y="16823"/>
                  </a:cubicBezTo>
                  <a:lnTo>
                    <a:pt x="9965" y="16688"/>
                  </a:lnTo>
                  <a:lnTo>
                    <a:pt x="1972" y="0"/>
                  </a:lnTo>
                  <a:close/>
                </a:path>
              </a:pathLst>
            </a:custGeom>
            <a:solidFill>
              <a:srgbClr val="E5D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123"/>
            <p:cNvSpPr/>
            <p:nvPr/>
          </p:nvSpPr>
          <p:spPr>
            <a:xfrm>
              <a:off x="4722800" y="5795275"/>
              <a:ext cx="523225" cy="490200"/>
            </a:xfrm>
            <a:custGeom>
              <a:rect b="b" l="l" r="r" t="t"/>
              <a:pathLst>
                <a:path extrusionOk="0" h="19608" w="20929">
                  <a:moveTo>
                    <a:pt x="4415" y="1"/>
                  </a:moveTo>
                  <a:cubicBezTo>
                    <a:pt x="2188" y="1"/>
                    <a:pt x="320" y="2764"/>
                    <a:pt x="1" y="3270"/>
                  </a:cubicBezTo>
                  <a:lnTo>
                    <a:pt x="5860" y="16475"/>
                  </a:lnTo>
                  <a:lnTo>
                    <a:pt x="6103" y="19607"/>
                  </a:lnTo>
                  <a:lnTo>
                    <a:pt x="20928" y="19337"/>
                  </a:lnTo>
                  <a:lnTo>
                    <a:pt x="12287" y="2433"/>
                  </a:lnTo>
                  <a:cubicBezTo>
                    <a:pt x="12287" y="2433"/>
                    <a:pt x="6967" y="84"/>
                    <a:pt x="4510" y="3"/>
                  </a:cubicBezTo>
                  <a:cubicBezTo>
                    <a:pt x="4478" y="2"/>
                    <a:pt x="4446" y="1"/>
                    <a:pt x="4415" y="1"/>
                  </a:cubicBezTo>
                  <a:close/>
                </a:path>
              </a:pathLst>
            </a:custGeom>
            <a:solidFill>
              <a:srgbClr val="E5D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123"/>
            <p:cNvSpPr/>
            <p:nvPr/>
          </p:nvSpPr>
          <p:spPr>
            <a:xfrm>
              <a:off x="4817975" y="5795075"/>
              <a:ext cx="355800" cy="370500"/>
            </a:xfrm>
            <a:custGeom>
              <a:rect b="b" l="l" r="r" t="t"/>
              <a:pathLst>
                <a:path extrusionOk="0" h="14820" w="14232">
                  <a:moveTo>
                    <a:pt x="508" y="0"/>
                  </a:moveTo>
                  <a:cubicBezTo>
                    <a:pt x="332" y="0"/>
                    <a:pt x="159" y="25"/>
                    <a:pt x="1" y="65"/>
                  </a:cubicBezTo>
                  <a:cubicBezTo>
                    <a:pt x="433" y="2360"/>
                    <a:pt x="1243" y="4547"/>
                    <a:pt x="2323" y="6572"/>
                  </a:cubicBezTo>
                  <a:cubicBezTo>
                    <a:pt x="5002" y="11572"/>
                    <a:pt x="8861" y="14819"/>
                    <a:pt x="11766" y="14819"/>
                  </a:cubicBezTo>
                  <a:cubicBezTo>
                    <a:pt x="12375" y="14819"/>
                    <a:pt x="12943" y="14676"/>
                    <a:pt x="13449" y="14376"/>
                  </a:cubicBezTo>
                  <a:cubicBezTo>
                    <a:pt x="13746" y="14187"/>
                    <a:pt x="14016" y="13971"/>
                    <a:pt x="14232" y="13701"/>
                  </a:cubicBezTo>
                  <a:lnTo>
                    <a:pt x="8480" y="2441"/>
                  </a:lnTo>
                  <a:cubicBezTo>
                    <a:pt x="8480" y="2441"/>
                    <a:pt x="3160" y="92"/>
                    <a:pt x="703" y="11"/>
                  </a:cubicBezTo>
                  <a:cubicBezTo>
                    <a:pt x="638" y="3"/>
                    <a:pt x="573" y="0"/>
                    <a:pt x="508" y="0"/>
                  </a:cubicBezTo>
                  <a:close/>
                </a:path>
              </a:pathLst>
            </a:custGeom>
            <a:solidFill>
              <a:srgbClr val="F2E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123"/>
            <p:cNvSpPr/>
            <p:nvPr/>
          </p:nvSpPr>
          <p:spPr>
            <a:xfrm>
              <a:off x="4432525" y="6064025"/>
              <a:ext cx="125575" cy="234950"/>
            </a:xfrm>
            <a:custGeom>
              <a:rect b="b" l="l" r="r" t="t"/>
              <a:pathLst>
                <a:path extrusionOk="0" h="9398" w="5023">
                  <a:moveTo>
                    <a:pt x="0" y="0"/>
                  </a:moveTo>
                  <a:lnTo>
                    <a:pt x="4051" y="9397"/>
                  </a:lnTo>
                  <a:lnTo>
                    <a:pt x="5023" y="9100"/>
                  </a:lnTo>
                  <a:cubicBezTo>
                    <a:pt x="3132" y="6184"/>
                    <a:pt x="1458" y="3132"/>
                    <a:pt x="0" y="0"/>
                  </a:cubicBezTo>
                  <a:close/>
                </a:path>
              </a:pathLst>
            </a:custGeom>
            <a:solidFill>
              <a:srgbClr val="C6B6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123"/>
            <p:cNvSpPr/>
            <p:nvPr/>
          </p:nvSpPr>
          <p:spPr>
            <a:xfrm>
              <a:off x="4369050" y="5893900"/>
              <a:ext cx="86450" cy="168775"/>
            </a:xfrm>
            <a:custGeom>
              <a:rect b="b" l="l" r="r" t="t"/>
              <a:pathLst>
                <a:path extrusionOk="0" h="6751" w="3458">
                  <a:moveTo>
                    <a:pt x="757" y="0"/>
                  </a:moveTo>
                  <a:lnTo>
                    <a:pt x="1" y="297"/>
                  </a:lnTo>
                  <a:lnTo>
                    <a:pt x="3457" y="6751"/>
                  </a:lnTo>
                  <a:cubicBezTo>
                    <a:pt x="3457" y="6751"/>
                    <a:pt x="1918" y="3214"/>
                    <a:pt x="757" y="0"/>
                  </a:cubicBezTo>
                  <a:close/>
                </a:path>
              </a:pathLst>
            </a:custGeom>
            <a:solidFill>
              <a:srgbClr val="C6B6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123"/>
          <p:cNvGrpSpPr/>
          <p:nvPr/>
        </p:nvGrpSpPr>
        <p:grpSpPr>
          <a:xfrm>
            <a:off x="5771708" y="4344116"/>
            <a:ext cx="1324726" cy="466705"/>
            <a:chOff x="-3355392" y="7048099"/>
            <a:chExt cx="1324726" cy="466705"/>
          </a:xfrm>
        </p:grpSpPr>
        <p:sp>
          <p:nvSpPr>
            <p:cNvPr id="10756" name="Google Shape;10756;p123"/>
            <p:cNvSpPr/>
            <p:nvPr/>
          </p:nvSpPr>
          <p:spPr>
            <a:xfrm>
              <a:off x="-2286078" y="7117953"/>
              <a:ext cx="235017" cy="361613"/>
            </a:xfrm>
            <a:custGeom>
              <a:rect b="b" l="l" r="r" t="t"/>
              <a:pathLst>
                <a:path extrusionOk="0" h="5213" w="3388">
                  <a:moveTo>
                    <a:pt x="1" y="0"/>
                  </a:moveTo>
                  <a:lnTo>
                    <a:pt x="1" y="5212"/>
                  </a:lnTo>
                  <a:lnTo>
                    <a:pt x="3388" y="5212"/>
                  </a:lnTo>
                  <a:lnTo>
                    <a:pt x="2004" y="0"/>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123"/>
            <p:cNvSpPr/>
            <p:nvPr/>
          </p:nvSpPr>
          <p:spPr>
            <a:xfrm>
              <a:off x="-2338451" y="7128150"/>
              <a:ext cx="235780" cy="363000"/>
            </a:xfrm>
            <a:custGeom>
              <a:rect b="b" l="l" r="r" t="t"/>
              <a:pathLst>
                <a:path extrusionOk="0" h="5233" w="3399">
                  <a:moveTo>
                    <a:pt x="1" y="0"/>
                  </a:moveTo>
                  <a:lnTo>
                    <a:pt x="1" y="5233"/>
                  </a:lnTo>
                  <a:lnTo>
                    <a:pt x="3398" y="5233"/>
                  </a:lnTo>
                  <a:lnTo>
                    <a:pt x="2360" y="0"/>
                  </a:lnTo>
                  <a:close/>
                </a:path>
              </a:pathLst>
            </a:custGeom>
            <a:solidFill>
              <a:srgbClr val="D3B5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123"/>
            <p:cNvSpPr/>
            <p:nvPr/>
          </p:nvSpPr>
          <p:spPr>
            <a:xfrm>
              <a:off x="-2385691" y="7151389"/>
              <a:ext cx="235017" cy="363069"/>
            </a:xfrm>
            <a:custGeom>
              <a:rect b="b" l="l" r="r" t="t"/>
              <a:pathLst>
                <a:path extrusionOk="0" h="5234" w="3388">
                  <a:moveTo>
                    <a:pt x="0" y="1"/>
                  </a:moveTo>
                  <a:lnTo>
                    <a:pt x="0" y="5233"/>
                  </a:lnTo>
                  <a:lnTo>
                    <a:pt x="3387" y="5233"/>
                  </a:lnTo>
                  <a:lnTo>
                    <a:pt x="2014" y="1"/>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123"/>
            <p:cNvSpPr/>
            <p:nvPr/>
          </p:nvSpPr>
          <p:spPr>
            <a:xfrm>
              <a:off x="-2267140" y="7118370"/>
              <a:ext cx="235780" cy="396435"/>
            </a:xfrm>
            <a:custGeom>
              <a:rect b="b" l="l" r="r" t="t"/>
              <a:pathLst>
                <a:path extrusionOk="0" h="5715" w="3399">
                  <a:moveTo>
                    <a:pt x="1689" y="0"/>
                  </a:moveTo>
                  <a:cubicBezTo>
                    <a:pt x="1675" y="0"/>
                    <a:pt x="1661" y="2"/>
                    <a:pt x="1647" y="5"/>
                  </a:cubicBezTo>
                  <a:lnTo>
                    <a:pt x="137" y="477"/>
                  </a:lnTo>
                  <a:cubicBezTo>
                    <a:pt x="53" y="498"/>
                    <a:pt x="1" y="592"/>
                    <a:pt x="32" y="686"/>
                  </a:cubicBezTo>
                  <a:lnTo>
                    <a:pt x="1542" y="5594"/>
                  </a:lnTo>
                  <a:cubicBezTo>
                    <a:pt x="1568" y="5673"/>
                    <a:pt x="1638" y="5715"/>
                    <a:pt x="1709" y="5715"/>
                  </a:cubicBezTo>
                  <a:cubicBezTo>
                    <a:pt x="1723" y="5715"/>
                    <a:pt x="1738" y="5713"/>
                    <a:pt x="1752" y="5709"/>
                  </a:cubicBezTo>
                  <a:lnTo>
                    <a:pt x="3262" y="5238"/>
                  </a:lnTo>
                  <a:cubicBezTo>
                    <a:pt x="3356" y="5217"/>
                    <a:pt x="3398" y="5122"/>
                    <a:pt x="3377" y="5028"/>
                  </a:cubicBezTo>
                  <a:lnTo>
                    <a:pt x="1857" y="120"/>
                  </a:lnTo>
                  <a:cubicBezTo>
                    <a:pt x="1839" y="49"/>
                    <a:pt x="1768" y="0"/>
                    <a:pt x="1689" y="0"/>
                  </a:cubicBezTo>
                  <a:close/>
                </a:path>
              </a:pathLst>
            </a:custGeom>
            <a:solidFill>
              <a:srgbClr val="5E4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123"/>
            <p:cNvSpPr/>
            <p:nvPr/>
          </p:nvSpPr>
          <p:spPr>
            <a:xfrm>
              <a:off x="-2237312" y="7118647"/>
              <a:ext cx="206646" cy="388527"/>
            </a:xfrm>
            <a:custGeom>
              <a:rect b="b" l="l" r="r" t="t"/>
              <a:pathLst>
                <a:path extrusionOk="0" h="5601" w="2979">
                  <a:moveTo>
                    <a:pt x="1332" y="1"/>
                  </a:moveTo>
                  <a:lnTo>
                    <a:pt x="137" y="378"/>
                  </a:lnTo>
                  <a:cubicBezTo>
                    <a:pt x="42" y="399"/>
                    <a:pt x="0" y="494"/>
                    <a:pt x="21" y="588"/>
                  </a:cubicBezTo>
                  <a:lnTo>
                    <a:pt x="1542" y="5496"/>
                  </a:lnTo>
                  <a:cubicBezTo>
                    <a:pt x="1563" y="5548"/>
                    <a:pt x="1594" y="5590"/>
                    <a:pt x="1647" y="5601"/>
                  </a:cubicBezTo>
                  <a:lnTo>
                    <a:pt x="2842" y="5234"/>
                  </a:lnTo>
                  <a:cubicBezTo>
                    <a:pt x="2937" y="5202"/>
                    <a:pt x="2979" y="5108"/>
                    <a:pt x="2958" y="5024"/>
                  </a:cubicBezTo>
                  <a:lnTo>
                    <a:pt x="1437" y="116"/>
                  </a:lnTo>
                  <a:cubicBezTo>
                    <a:pt x="1427" y="64"/>
                    <a:pt x="1385" y="22"/>
                    <a:pt x="13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123"/>
            <p:cNvSpPr/>
            <p:nvPr/>
          </p:nvSpPr>
          <p:spPr>
            <a:xfrm>
              <a:off x="-2249660" y="7136475"/>
              <a:ext cx="117855" cy="66454"/>
            </a:xfrm>
            <a:custGeom>
              <a:rect b="b" l="l" r="r" t="t"/>
              <a:pathLst>
                <a:path extrusionOk="0" h="958" w="1699">
                  <a:moveTo>
                    <a:pt x="1448" y="1"/>
                  </a:moveTo>
                  <a:cubicBezTo>
                    <a:pt x="1434" y="1"/>
                    <a:pt x="1420" y="2"/>
                    <a:pt x="1405" y="6"/>
                  </a:cubicBezTo>
                  <a:lnTo>
                    <a:pt x="116" y="404"/>
                  </a:lnTo>
                  <a:cubicBezTo>
                    <a:pt x="42" y="425"/>
                    <a:pt x="0" y="499"/>
                    <a:pt x="21" y="583"/>
                  </a:cubicBezTo>
                  <a:lnTo>
                    <a:pt x="137" y="950"/>
                  </a:lnTo>
                  <a:cubicBezTo>
                    <a:pt x="152" y="955"/>
                    <a:pt x="168" y="958"/>
                    <a:pt x="184" y="958"/>
                  </a:cubicBezTo>
                  <a:cubicBezTo>
                    <a:pt x="199" y="958"/>
                    <a:pt x="215" y="955"/>
                    <a:pt x="231" y="950"/>
                  </a:cubicBezTo>
                  <a:lnTo>
                    <a:pt x="1605" y="530"/>
                  </a:lnTo>
                  <a:cubicBezTo>
                    <a:pt x="1647" y="520"/>
                    <a:pt x="1678" y="488"/>
                    <a:pt x="1699" y="446"/>
                  </a:cubicBezTo>
                  <a:lnTo>
                    <a:pt x="1594" y="100"/>
                  </a:lnTo>
                  <a:cubicBezTo>
                    <a:pt x="1568" y="40"/>
                    <a:pt x="1514" y="1"/>
                    <a:pt x="1448"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123"/>
            <p:cNvSpPr/>
            <p:nvPr/>
          </p:nvSpPr>
          <p:spPr>
            <a:xfrm>
              <a:off x="-2209703" y="7190235"/>
              <a:ext cx="77206" cy="43979"/>
            </a:xfrm>
            <a:custGeom>
              <a:rect b="b" l="l" r="r" t="t"/>
              <a:pathLst>
                <a:path extrusionOk="0" h="634" w="1113">
                  <a:moveTo>
                    <a:pt x="952" y="0"/>
                  </a:moveTo>
                  <a:cubicBezTo>
                    <a:pt x="942" y="0"/>
                    <a:pt x="933" y="3"/>
                    <a:pt x="924" y="7"/>
                  </a:cubicBezTo>
                  <a:lnTo>
                    <a:pt x="85" y="269"/>
                  </a:lnTo>
                  <a:cubicBezTo>
                    <a:pt x="32" y="280"/>
                    <a:pt x="1" y="332"/>
                    <a:pt x="22" y="385"/>
                  </a:cubicBezTo>
                  <a:lnTo>
                    <a:pt x="95" y="626"/>
                  </a:lnTo>
                  <a:cubicBezTo>
                    <a:pt x="106" y="631"/>
                    <a:pt x="116" y="634"/>
                    <a:pt x="127" y="634"/>
                  </a:cubicBezTo>
                  <a:cubicBezTo>
                    <a:pt x="137" y="634"/>
                    <a:pt x="148" y="631"/>
                    <a:pt x="158" y="626"/>
                  </a:cubicBezTo>
                  <a:lnTo>
                    <a:pt x="1050" y="353"/>
                  </a:lnTo>
                  <a:cubicBezTo>
                    <a:pt x="1081" y="343"/>
                    <a:pt x="1102" y="322"/>
                    <a:pt x="1112" y="301"/>
                  </a:cubicBezTo>
                  <a:lnTo>
                    <a:pt x="1039" y="70"/>
                  </a:lnTo>
                  <a:cubicBezTo>
                    <a:pt x="1023" y="29"/>
                    <a:pt x="987" y="0"/>
                    <a:pt x="952"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123"/>
            <p:cNvSpPr/>
            <p:nvPr/>
          </p:nvSpPr>
          <p:spPr>
            <a:xfrm>
              <a:off x="-3166224" y="7116497"/>
              <a:ext cx="312847" cy="153510"/>
            </a:xfrm>
            <a:custGeom>
              <a:rect b="b" l="l" r="r" t="t"/>
              <a:pathLst>
                <a:path extrusionOk="0" h="2213" w="4510">
                  <a:moveTo>
                    <a:pt x="0" y="0"/>
                  </a:moveTo>
                  <a:cubicBezTo>
                    <a:pt x="483" y="588"/>
                    <a:pt x="462" y="1657"/>
                    <a:pt x="0" y="2213"/>
                  </a:cubicBezTo>
                  <a:lnTo>
                    <a:pt x="4237" y="2213"/>
                  </a:lnTo>
                  <a:cubicBezTo>
                    <a:pt x="4510" y="2213"/>
                    <a:pt x="4510" y="0"/>
                    <a:pt x="4237"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123"/>
            <p:cNvSpPr/>
            <p:nvPr/>
          </p:nvSpPr>
          <p:spPr>
            <a:xfrm>
              <a:off x="-2921076" y="7106299"/>
              <a:ext cx="360850" cy="173211"/>
            </a:xfrm>
            <a:custGeom>
              <a:rect b="b" l="l" r="r" t="t"/>
              <a:pathLst>
                <a:path extrusionOk="0" h="2497" w="5202">
                  <a:moveTo>
                    <a:pt x="126" y="1"/>
                  </a:moveTo>
                  <a:cubicBezTo>
                    <a:pt x="53" y="1"/>
                    <a:pt x="0" y="74"/>
                    <a:pt x="11" y="147"/>
                  </a:cubicBezTo>
                  <a:cubicBezTo>
                    <a:pt x="0" y="221"/>
                    <a:pt x="53" y="284"/>
                    <a:pt x="126" y="294"/>
                  </a:cubicBezTo>
                  <a:lnTo>
                    <a:pt x="262" y="294"/>
                  </a:lnTo>
                  <a:cubicBezTo>
                    <a:pt x="619" y="294"/>
                    <a:pt x="619" y="2192"/>
                    <a:pt x="262" y="2192"/>
                  </a:cubicBezTo>
                  <a:lnTo>
                    <a:pt x="126" y="2192"/>
                  </a:lnTo>
                  <a:cubicBezTo>
                    <a:pt x="53" y="2203"/>
                    <a:pt x="0" y="2266"/>
                    <a:pt x="11" y="2339"/>
                  </a:cubicBezTo>
                  <a:cubicBezTo>
                    <a:pt x="0" y="2412"/>
                    <a:pt x="53" y="2486"/>
                    <a:pt x="126" y="2496"/>
                  </a:cubicBezTo>
                  <a:lnTo>
                    <a:pt x="4258" y="2496"/>
                  </a:lnTo>
                  <a:cubicBezTo>
                    <a:pt x="5202" y="2496"/>
                    <a:pt x="5202" y="1"/>
                    <a:pt x="4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123"/>
            <p:cNvSpPr/>
            <p:nvPr/>
          </p:nvSpPr>
          <p:spPr>
            <a:xfrm>
              <a:off x="-3183705" y="7106299"/>
              <a:ext cx="301263" cy="20463"/>
            </a:xfrm>
            <a:custGeom>
              <a:rect b="b" l="l" r="r" t="t"/>
              <a:pathLst>
                <a:path extrusionOk="0" h="295" w="4343">
                  <a:moveTo>
                    <a:pt x="85" y="1"/>
                  </a:moveTo>
                  <a:cubicBezTo>
                    <a:pt x="43" y="1"/>
                    <a:pt x="1" y="63"/>
                    <a:pt x="1" y="147"/>
                  </a:cubicBezTo>
                  <a:cubicBezTo>
                    <a:pt x="1" y="231"/>
                    <a:pt x="43" y="294"/>
                    <a:pt x="85" y="294"/>
                  </a:cubicBezTo>
                  <a:lnTo>
                    <a:pt x="4342" y="294"/>
                  </a:lnTo>
                  <a:lnTo>
                    <a:pt x="4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123"/>
            <p:cNvSpPr/>
            <p:nvPr/>
          </p:nvSpPr>
          <p:spPr>
            <a:xfrm>
              <a:off x="-3183705" y="7258355"/>
              <a:ext cx="301263" cy="21157"/>
            </a:xfrm>
            <a:custGeom>
              <a:rect b="b" l="l" r="r" t="t"/>
              <a:pathLst>
                <a:path extrusionOk="0" h="305" w="4343">
                  <a:moveTo>
                    <a:pt x="85" y="0"/>
                  </a:moveTo>
                  <a:cubicBezTo>
                    <a:pt x="43" y="0"/>
                    <a:pt x="1" y="63"/>
                    <a:pt x="1" y="147"/>
                  </a:cubicBezTo>
                  <a:cubicBezTo>
                    <a:pt x="1" y="231"/>
                    <a:pt x="43" y="304"/>
                    <a:pt x="85" y="304"/>
                  </a:cubicBezTo>
                  <a:lnTo>
                    <a:pt x="4342" y="304"/>
                  </a:lnTo>
                  <a:lnTo>
                    <a:pt x="4342" y="0"/>
                  </a:lnTo>
                  <a:close/>
                </a:path>
              </a:pathLst>
            </a:custGeom>
            <a:solidFill>
              <a:srgbClr val="578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123"/>
            <p:cNvSpPr/>
            <p:nvPr/>
          </p:nvSpPr>
          <p:spPr>
            <a:xfrm>
              <a:off x="-3182942" y="7106299"/>
              <a:ext cx="622712" cy="173211"/>
            </a:xfrm>
            <a:custGeom>
              <a:rect b="b" l="l" r="r" t="t"/>
              <a:pathLst>
                <a:path extrusionOk="0" h="2497" w="8977">
                  <a:moveTo>
                    <a:pt x="6355" y="1"/>
                  </a:moveTo>
                  <a:cubicBezTo>
                    <a:pt x="5988" y="546"/>
                    <a:pt x="5254" y="1070"/>
                    <a:pt x="4300" y="1416"/>
                  </a:cubicBezTo>
                  <a:cubicBezTo>
                    <a:pt x="4279" y="1825"/>
                    <a:pt x="4195" y="2192"/>
                    <a:pt x="4037" y="2192"/>
                  </a:cubicBezTo>
                  <a:lnTo>
                    <a:pt x="84" y="2192"/>
                  </a:lnTo>
                  <a:cubicBezTo>
                    <a:pt x="32" y="2192"/>
                    <a:pt x="0" y="2255"/>
                    <a:pt x="0" y="2339"/>
                  </a:cubicBezTo>
                  <a:cubicBezTo>
                    <a:pt x="0" y="2423"/>
                    <a:pt x="32" y="2496"/>
                    <a:pt x="84" y="2496"/>
                  </a:cubicBezTo>
                  <a:lnTo>
                    <a:pt x="8033" y="2496"/>
                  </a:lnTo>
                  <a:cubicBezTo>
                    <a:pt x="8977" y="2496"/>
                    <a:pt x="8977" y="1"/>
                    <a:pt x="8022" y="1"/>
                  </a:cubicBezTo>
                  <a:close/>
                </a:path>
              </a:pathLst>
            </a:custGeom>
            <a:solidFill>
              <a:srgbClr val="3D73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123"/>
            <p:cNvSpPr/>
            <p:nvPr/>
          </p:nvSpPr>
          <p:spPr>
            <a:xfrm>
              <a:off x="-3152420" y="7170326"/>
              <a:ext cx="211016" cy="79773"/>
            </a:xfrm>
            <a:custGeom>
              <a:rect b="b" l="l" r="r" t="t"/>
              <a:pathLst>
                <a:path extrusionOk="0" h="1150" w="3042">
                  <a:moveTo>
                    <a:pt x="127" y="0"/>
                  </a:moveTo>
                  <a:cubicBezTo>
                    <a:pt x="189" y="367"/>
                    <a:pt x="147" y="745"/>
                    <a:pt x="1" y="1091"/>
                  </a:cubicBezTo>
                  <a:lnTo>
                    <a:pt x="231" y="1112"/>
                  </a:lnTo>
                  <a:cubicBezTo>
                    <a:pt x="570" y="1138"/>
                    <a:pt x="896" y="1150"/>
                    <a:pt x="1197" y="1150"/>
                  </a:cubicBezTo>
                  <a:cubicBezTo>
                    <a:pt x="2247" y="1150"/>
                    <a:pt x="3004" y="1002"/>
                    <a:pt x="3021" y="766"/>
                  </a:cubicBezTo>
                  <a:cubicBezTo>
                    <a:pt x="3042" y="462"/>
                    <a:pt x="1836" y="126"/>
                    <a:pt x="315" y="11"/>
                  </a:cubicBezTo>
                  <a:lnTo>
                    <a:pt x="127" y="0"/>
                  </a:ln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123"/>
            <p:cNvSpPr/>
            <p:nvPr/>
          </p:nvSpPr>
          <p:spPr>
            <a:xfrm>
              <a:off x="-3072369" y="7145562"/>
              <a:ext cx="157187" cy="6659"/>
            </a:xfrm>
            <a:custGeom>
              <a:rect b="b" l="l" r="r" t="t"/>
              <a:pathLst>
                <a:path extrusionOk="0" h="96" w="2266">
                  <a:moveTo>
                    <a:pt x="1133" y="1"/>
                  </a:moveTo>
                  <a:cubicBezTo>
                    <a:pt x="504" y="1"/>
                    <a:pt x="0" y="22"/>
                    <a:pt x="0" y="53"/>
                  </a:cubicBezTo>
                  <a:cubicBezTo>
                    <a:pt x="0" y="74"/>
                    <a:pt x="504" y="95"/>
                    <a:pt x="1133" y="95"/>
                  </a:cubicBezTo>
                  <a:cubicBezTo>
                    <a:pt x="1751" y="95"/>
                    <a:pt x="2265" y="74"/>
                    <a:pt x="2265" y="53"/>
                  </a:cubicBezTo>
                  <a:cubicBezTo>
                    <a:pt x="2265" y="22"/>
                    <a:pt x="1751" y="1"/>
                    <a:pt x="1133" y="1"/>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123"/>
            <p:cNvSpPr/>
            <p:nvPr/>
          </p:nvSpPr>
          <p:spPr>
            <a:xfrm>
              <a:off x="-3108024" y="7204525"/>
              <a:ext cx="203039" cy="4440"/>
            </a:xfrm>
            <a:custGeom>
              <a:rect b="b" l="l" r="r" t="t"/>
              <a:pathLst>
                <a:path extrusionOk="0" h="64" w="2927">
                  <a:moveTo>
                    <a:pt x="1458" y="0"/>
                  </a:moveTo>
                  <a:cubicBezTo>
                    <a:pt x="650" y="0"/>
                    <a:pt x="0" y="11"/>
                    <a:pt x="0" y="32"/>
                  </a:cubicBezTo>
                  <a:cubicBezTo>
                    <a:pt x="0" y="42"/>
                    <a:pt x="650" y="63"/>
                    <a:pt x="1458" y="63"/>
                  </a:cubicBezTo>
                  <a:cubicBezTo>
                    <a:pt x="2265" y="63"/>
                    <a:pt x="2926" y="42"/>
                    <a:pt x="2926" y="32"/>
                  </a:cubicBezTo>
                  <a:cubicBezTo>
                    <a:pt x="2926" y="11"/>
                    <a:pt x="2265" y="0"/>
                    <a:pt x="1458" y="0"/>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123"/>
            <p:cNvSpPr/>
            <p:nvPr/>
          </p:nvSpPr>
          <p:spPr>
            <a:xfrm>
              <a:off x="-3329864" y="7295467"/>
              <a:ext cx="283019" cy="200819"/>
            </a:xfrm>
            <a:custGeom>
              <a:rect b="b" l="l" r="r" t="t"/>
              <a:pathLst>
                <a:path extrusionOk="0" h="2895" w="4080">
                  <a:moveTo>
                    <a:pt x="0" y="0"/>
                  </a:moveTo>
                  <a:cubicBezTo>
                    <a:pt x="325" y="923"/>
                    <a:pt x="262" y="1898"/>
                    <a:pt x="0" y="2894"/>
                  </a:cubicBezTo>
                  <a:lnTo>
                    <a:pt x="3775" y="2894"/>
                  </a:lnTo>
                  <a:cubicBezTo>
                    <a:pt x="3776" y="2894"/>
                    <a:pt x="3776" y="2894"/>
                    <a:pt x="3777" y="2894"/>
                  </a:cubicBezTo>
                  <a:cubicBezTo>
                    <a:pt x="4079" y="2894"/>
                    <a:pt x="4079" y="0"/>
                    <a:pt x="3775"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123"/>
            <p:cNvSpPr/>
            <p:nvPr/>
          </p:nvSpPr>
          <p:spPr>
            <a:xfrm>
              <a:off x="-3334998" y="7286727"/>
              <a:ext cx="283019" cy="213166"/>
            </a:xfrm>
            <a:custGeom>
              <a:rect b="b" l="l" r="r" t="t"/>
              <a:pathLst>
                <a:path extrusionOk="0" h="3073" w="4080">
                  <a:moveTo>
                    <a:pt x="1" y="0"/>
                  </a:moveTo>
                  <a:cubicBezTo>
                    <a:pt x="126" y="294"/>
                    <a:pt x="221" y="598"/>
                    <a:pt x="263" y="913"/>
                  </a:cubicBezTo>
                  <a:cubicBezTo>
                    <a:pt x="1825" y="1122"/>
                    <a:pt x="3000" y="1668"/>
                    <a:pt x="2947" y="2181"/>
                  </a:cubicBezTo>
                  <a:cubicBezTo>
                    <a:pt x="2901" y="2642"/>
                    <a:pt x="1925" y="2932"/>
                    <a:pt x="622" y="2932"/>
                  </a:cubicBezTo>
                  <a:cubicBezTo>
                    <a:pt x="442" y="2932"/>
                    <a:pt x="255" y="2927"/>
                    <a:pt x="64" y="2915"/>
                  </a:cubicBezTo>
                  <a:cubicBezTo>
                    <a:pt x="53" y="2968"/>
                    <a:pt x="32" y="3020"/>
                    <a:pt x="11" y="3073"/>
                  </a:cubicBezTo>
                  <a:lnTo>
                    <a:pt x="3786" y="3073"/>
                  </a:lnTo>
                  <a:cubicBezTo>
                    <a:pt x="4080" y="3073"/>
                    <a:pt x="4080" y="0"/>
                    <a:pt x="3776"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123"/>
            <p:cNvSpPr/>
            <p:nvPr/>
          </p:nvSpPr>
          <p:spPr>
            <a:xfrm>
              <a:off x="-3126962" y="7277986"/>
              <a:ext cx="472185" cy="229953"/>
            </a:xfrm>
            <a:custGeom>
              <a:rect b="b" l="l" r="r" t="t"/>
              <a:pathLst>
                <a:path extrusionOk="0" h="3315" w="6807">
                  <a:moveTo>
                    <a:pt x="137" y="0"/>
                  </a:moveTo>
                  <a:cubicBezTo>
                    <a:pt x="64" y="0"/>
                    <a:pt x="1" y="53"/>
                    <a:pt x="1" y="126"/>
                  </a:cubicBezTo>
                  <a:cubicBezTo>
                    <a:pt x="1" y="200"/>
                    <a:pt x="64" y="252"/>
                    <a:pt x="137" y="252"/>
                  </a:cubicBezTo>
                  <a:lnTo>
                    <a:pt x="284" y="252"/>
                  </a:lnTo>
                  <a:cubicBezTo>
                    <a:pt x="693" y="252"/>
                    <a:pt x="693" y="3062"/>
                    <a:pt x="284" y="3062"/>
                  </a:cubicBezTo>
                  <a:lnTo>
                    <a:pt x="137" y="3062"/>
                  </a:lnTo>
                  <a:cubicBezTo>
                    <a:pt x="64" y="3062"/>
                    <a:pt x="1" y="3115"/>
                    <a:pt x="1" y="3188"/>
                  </a:cubicBezTo>
                  <a:cubicBezTo>
                    <a:pt x="1" y="3262"/>
                    <a:pt x="64" y="3314"/>
                    <a:pt x="137" y="3314"/>
                  </a:cubicBezTo>
                  <a:lnTo>
                    <a:pt x="5737" y="3314"/>
                  </a:lnTo>
                  <a:cubicBezTo>
                    <a:pt x="6806" y="3304"/>
                    <a:pt x="6806" y="0"/>
                    <a:pt x="57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123"/>
            <p:cNvSpPr/>
            <p:nvPr/>
          </p:nvSpPr>
          <p:spPr>
            <a:xfrm>
              <a:off x="-3355392" y="7277986"/>
              <a:ext cx="271435" cy="17550"/>
            </a:xfrm>
            <a:custGeom>
              <a:rect b="b" l="l" r="r" t="t"/>
              <a:pathLst>
                <a:path extrusionOk="0" h="253" w="3913">
                  <a:moveTo>
                    <a:pt x="116" y="0"/>
                  </a:moveTo>
                  <a:cubicBezTo>
                    <a:pt x="1" y="42"/>
                    <a:pt x="1" y="210"/>
                    <a:pt x="116" y="252"/>
                  </a:cubicBezTo>
                  <a:lnTo>
                    <a:pt x="3912" y="252"/>
                  </a:lnTo>
                  <a:lnTo>
                    <a:pt x="3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123"/>
            <p:cNvSpPr/>
            <p:nvPr/>
          </p:nvSpPr>
          <p:spPr>
            <a:xfrm>
              <a:off x="-3354629" y="7490392"/>
              <a:ext cx="270672" cy="17550"/>
            </a:xfrm>
            <a:custGeom>
              <a:rect b="b" l="l" r="r" t="t"/>
              <a:pathLst>
                <a:path extrusionOk="0" h="253" w="3902">
                  <a:moveTo>
                    <a:pt x="105" y="0"/>
                  </a:moveTo>
                  <a:cubicBezTo>
                    <a:pt x="42" y="0"/>
                    <a:pt x="0" y="63"/>
                    <a:pt x="11" y="126"/>
                  </a:cubicBezTo>
                  <a:cubicBezTo>
                    <a:pt x="0" y="189"/>
                    <a:pt x="42" y="242"/>
                    <a:pt x="105" y="252"/>
                  </a:cubicBezTo>
                  <a:lnTo>
                    <a:pt x="3901" y="252"/>
                  </a:lnTo>
                  <a:lnTo>
                    <a:pt x="39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123"/>
            <p:cNvSpPr/>
            <p:nvPr/>
          </p:nvSpPr>
          <p:spPr>
            <a:xfrm>
              <a:off x="-3355392" y="7277986"/>
              <a:ext cx="483838" cy="149903"/>
            </a:xfrm>
            <a:custGeom>
              <a:rect b="b" l="l" r="r" t="t"/>
              <a:pathLst>
                <a:path extrusionOk="0" h="2161" w="6975">
                  <a:moveTo>
                    <a:pt x="116" y="0"/>
                  </a:moveTo>
                  <a:cubicBezTo>
                    <a:pt x="1" y="42"/>
                    <a:pt x="1" y="210"/>
                    <a:pt x="116" y="252"/>
                  </a:cubicBezTo>
                  <a:lnTo>
                    <a:pt x="3577" y="252"/>
                  </a:lnTo>
                  <a:cubicBezTo>
                    <a:pt x="3828" y="252"/>
                    <a:pt x="3933" y="1343"/>
                    <a:pt x="3870" y="2161"/>
                  </a:cubicBezTo>
                  <a:cubicBezTo>
                    <a:pt x="5045" y="1888"/>
                    <a:pt x="6094" y="1206"/>
                    <a:pt x="6807" y="231"/>
                  </a:cubicBezTo>
                  <a:cubicBezTo>
                    <a:pt x="6870" y="158"/>
                    <a:pt x="6922" y="74"/>
                    <a:pt x="6974" y="0"/>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123"/>
            <p:cNvSpPr/>
            <p:nvPr/>
          </p:nvSpPr>
          <p:spPr>
            <a:xfrm>
              <a:off x="-3043997" y="7331816"/>
              <a:ext cx="48072" cy="122295"/>
            </a:xfrm>
            <a:custGeom>
              <a:rect b="b" l="l" r="r" t="t"/>
              <a:pathLst>
                <a:path extrusionOk="0" h="1763" w="693">
                  <a:moveTo>
                    <a:pt x="0" y="0"/>
                  </a:moveTo>
                  <a:cubicBezTo>
                    <a:pt x="84" y="0"/>
                    <a:pt x="84" y="1762"/>
                    <a:pt x="0" y="1762"/>
                  </a:cubicBezTo>
                  <a:lnTo>
                    <a:pt x="598" y="1762"/>
                  </a:lnTo>
                  <a:cubicBezTo>
                    <a:pt x="692" y="1762"/>
                    <a:pt x="692" y="0"/>
                    <a:pt x="59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123"/>
            <p:cNvSpPr/>
            <p:nvPr/>
          </p:nvSpPr>
          <p:spPr>
            <a:xfrm>
              <a:off x="-2977820" y="7352904"/>
              <a:ext cx="31354" cy="80050"/>
            </a:xfrm>
            <a:custGeom>
              <a:rect b="b" l="l" r="r" t="t"/>
              <a:pathLst>
                <a:path extrusionOk="0" h="1154" w="452">
                  <a:moveTo>
                    <a:pt x="0" y="0"/>
                  </a:moveTo>
                  <a:cubicBezTo>
                    <a:pt x="53" y="0"/>
                    <a:pt x="53" y="1154"/>
                    <a:pt x="0" y="1154"/>
                  </a:cubicBezTo>
                  <a:lnTo>
                    <a:pt x="388" y="1154"/>
                  </a:lnTo>
                  <a:cubicBezTo>
                    <a:pt x="451" y="1154"/>
                    <a:pt x="451" y="0"/>
                    <a:pt x="38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123"/>
            <p:cNvSpPr/>
            <p:nvPr/>
          </p:nvSpPr>
          <p:spPr>
            <a:xfrm>
              <a:off x="-2427867" y="7055383"/>
              <a:ext cx="136793" cy="132492"/>
            </a:xfrm>
            <a:custGeom>
              <a:rect b="b" l="l" r="r" t="t"/>
              <a:pathLst>
                <a:path extrusionOk="0" h="1910" w="1972">
                  <a:moveTo>
                    <a:pt x="147" y="1"/>
                  </a:moveTo>
                  <a:cubicBezTo>
                    <a:pt x="0" y="1"/>
                    <a:pt x="0" y="1909"/>
                    <a:pt x="147" y="1909"/>
                  </a:cubicBezTo>
                  <a:lnTo>
                    <a:pt x="1971" y="1909"/>
                  </a:lnTo>
                  <a:cubicBezTo>
                    <a:pt x="1741" y="1573"/>
                    <a:pt x="1688" y="661"/>
                    <a:pt x="1971"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123"/>
            <p:cNvSpPr/>
            <p:nvPr/>
          </p:nvSpPr>
          <p:spPr>
            <a:xfrm>
              <a:off x="-2395264" y="7095339"/>
              <a:ext cx="93993" cy="65622"/>
            </a:xfrm>
            <a:custGeom>
              <a:rect b="b" l="l" r="r" t="t"/>
              <a:pathLst>
                <a:path extrusionOk="0" h="946" w="1355">
                  <a:moveTo>
                    <a:pt x="645" y="1"/>
                  </a:moveTo>
                  <a:cubicBezTo>
                    <a:pt x="179" y="1"/>
                    <a:pt x="0" y="416"/>
                    <a:pt x="23" y="672"/>
                  </a:cubicBezTo>
                  <a:cubicBezTo>
                    <a:pt x="44" y="861"/>
                    <a:pt x="694" y="945"/>
                    <a:pt x="1355" y="945"/>
                  </a:cubicBezTo>
                  <a:cubicBezTo>
                    <a:pt x="1313" y="704"/>
                    <a:pt x="1302" y="463"/>
                    <a:pt x="1323" y="221"/>
                  </a:cubicBezTo>
                  <a:cubicBezTo>
                    <a:pt x="1051" y="63"/>
                    <a:pt x="826" y="1"/>
                    <a:pt x="645"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123"/>
            <p:cNvSpPr/>
            <p:nvPr/>
          </p:nvSpPr>
          <p:spPr>
            <a:xfrm>
              <a:off x="-2411912" y="7048099"/>
              <a:ext cx="151360" cy="22614"/>
            </a:xfrm>
            <a:custGeom>
              <a:rect b="b" l="l" r="r" t="t"/>
              <a:pathLst>
                <a:path extrusionOk="0" h="326" w="2182">
                  <a:moveTo>
                    <a:pt x="1" y="1"/>
                  </a:moveTo>
                  <a:lnTo>
                    <a:pt x="1" y="326"/>
                  </a:lnTo>
                  <a:lnTo>
                    <a:pt x="2014" y="326"/>
                  </a:lnTo>
                  <a:cubicBezTo>
                    <a:pt x="2182" y="326"/>
                    <a:pt x="2182"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123"/>
            <p:cNvSpPr/>
            <p:nvPr/>
          </p:nvSpPr>
          <p:spPr>
            <a:xfrm>
              <a:off x="-2411912" y="7171020"/>
              <a:ext cx="149209" cy="23377"/>
            </a:xfrm>
            <a:custGeom>
              <a:rect b="b" l="l" r="r" t="t"/>
              <a:pathLst>
                <a:path extrusionOk="0" h="337" w="2151">
                  <a:moveTo>
                    <a:pt x="1" y="1"/>
                  </a:moveTo>
                  <a:lnTo>
                    <a:pt x="1" y="336"/>
                  </a:lnTo>
                  <a:lnTo>
                    <a:pt x="2014" y="336"/>
                  </a:lnTo>
                  <a:cubicBezTo>
                    <a:pt x="2150" y="336"/>
                    <a:pt x="2150"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123"/>
            <p:cNvSpPr/>
            <p:nvPr/>
          </p:nvSpPr>
          <p:spPr>
            <a:xfrm>
              <a:off x="-2718868" y="7048099"/>
              <a:ext cx="328108" cy="146296"/>
            </a:xfrm>
            <a:custGeom>
              <a:rect b="b" l="l" r="r" t="t"/>
              <a:pathLst>
                <a:path extrusionOk="0" h="2109" w="4730">
                  <a:moveTo>
                    <a:pt x="997" y="1"/>
                  </a:moveTo>
                  <a:cubicBezTo>
                    <a:pt x="1" y="1"/>
                    <a:pt x="1" y="2108"/>
                    <a:pt x="997" y="2108"/>
                  </a:cubicBezTo>
                  <a:lnTo>
                    <a:pt x="4667" y="2108"/>
                  </a:lnTo>
                  <a:cubicBezTo>
                    <a:pt x="4709" y="2108"/>
                    <a:pt x="4730" y="2056"/>
                    <a:pt x="4730" y="2004"/>
                  </a:cubicBezTo>
                  <a:cubicBezTo>
                    <a:pt x="4730" y="1941"/>
                    <a:pt x="4709" y="1773"/>
                    <a:pt x="4667" y="1773"/>
                  </a:cubicBezTo>
                  <a:lnTo>
                    <a:pt x="4594" y="1773"/>
                  </a:lnTo>
                  <a:cubicBezTo>
                    <a:pt x="4394" y="1773"/>
                    <a:pt x="4394" y="326"/>
                    <a:pt x="4594" y="326"/>
                  </a:cubicBezTo>
                  <a:lnTo>
                    <a:pt x="4667" y="326"/>
                  </a:lnTo>
                  <a:cubicBezTo>
                    <a:pt x="4709" y="326"/>
                    <a:pt x="4730" y="158"/>
                    <a:pt x="4730" y="106"/>
                  </a:cubicBezTo>
                  <a:cubicBezTo>
                    <a:pt x="4730" y="43"/>
                    <a:pt x="4709" y="1"/>
                    <a:pt x="4667" y="1"/>
                  </a:cubicBezTo>
                  <a:close/>
                </a:path>
              </a:pathLst>
            </a:custGeom>
            <a:solidFill>
              <a:srgbClr val="C15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123"/>
            <p:cNvSpPr/>
            <p:nvPr/>
          </p:nvSpPr>
          <p:spPr>
            <a:xfrm>
              <a:off x="-2699236" y="7048099"/>
              <a:ext cx="308477" cy="84490"/>
            </a:xfrm>
            <a:custGeom>
              <a:rect b="b" l="l" r="r" t="t"/>
              <a:pathLst>
                <a:path extrusionOk="0" h="1218" w="4447">
                  <a:moveTo>
                    <a:pt x="714" y="1"/>
                  </a:moveTo>
                  <a:cubicBezTo>
                    <a:pt x="315" y="1"/>
                    <a:pt x="85" y="326"/>
                    <a:pt x="1" y="724"/>
                  </a:cubicBezTo>
                  <a:cubicBezTo>
                    <a:pt x="504" y="1028"/>
                    <a:pt x="1385" y="1217"/>
                    <a:pt x="2381" y="1217"/>
                  </a:cubicBezTo>
                  <a:cubicBezTo>
                    <a:pt x="2414" y="1218"/>
                    <a:pt x="2448" y="1218"/>
                    <a:pt x="2481" y="1218"/>
                  </a:cubicBezTo>
                  <a:cubicBezTo>
                    <a:pt x="3046" y="1218"/>
                    <a:pt x="3609" y="1135"/>
                    <a:pt x="4153" y="986"/>
                  </a:cubicBezTo>
                  <a:cubicBezTo>
                    <a:pt x="4164" y="651"/>
                    <a:pt x="4206" y="326"/>
                    <a:pt x="4300" y="326"/>
                  </a:cubicBezTo>
                  <a:lnTo>
                    <a:pt x="4384" y="326"/>
                  </a:lnTo>
                  <a:cubicBezTo>
                    <a:pt x="4415" y="326"/>
                    <a:pt x="4447" y="158"/>
                    <a:pt x="4447" y="95"/>
                  </a:cubicBezTo>
                  <a:cubicBezTo>
                    <a:pt x="4447" y="43"/>
                    <a:pt x="4415" y="1"/>
                    <a:pt x="43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123"/>
            <p:cNvSpPr/>
            <p:nvPr/>
          </p:nvSpPr>
          <p:spPr>
            <a:xfrm>
              <a:off x="-2449718" y="7048099"/>
              <a:ext cx="58962" cy="146296"/>
            </a:xfrm>
            <a:custGeom>
              <a:rect b="b" l="l" r="r" t="t"/>
              <a:pathLst>
                <a:path extrusionOk="0" h="2109" w="850">
                  <a:moveTo>
                    <a:pt x="493" y="1"/>
                  </a:moveTo>
                  <a:cubicBezTo>
                    <a:pt x="0" y="221"/>
                    <a:pt x="0" y="1899"/>
                    <a:pt x="493" y="2108"/>
                  </a:cubicBezTo>
                  <a:lnTo>
                    <a:pt x="787" y="2108"/>
                  </a:lnTo>
                  <a:cubicBezTo>
                    <a:pt x="818" y="2108"/>
                    <a:pt x="850" y="2066"/>
                    <a:pt x="850" y="2004"/>
                  </a:cubicBezTo>
                  <a:cubicBezTo>
                    <a:pt x="850" y="1951"/>
                    <a:pt x="818" y="1773"/>
                    <a:pt x="787" y="1773"/>
                  </a:cubicBezTo>
                  <a:lnTo>
                    <a:pt x="714" y="1773"/>
                  </a:lnTo>
                  <a:cubicBezTo>
                    <a:pt x="514" y="1773"/>
                    <a:pt x="514" y="336"/>
                    <a:pt x="714" y="336"/>
                  </a:cubicBezTo>
                  <a:lnTo>
                    <a:pt x="787" y="336"/>
                  </a:lnTo>
                  <a:cubicBezTo>
                    <a:pt x="818" y="336"/>
                    <a:pt x="850" y="158"/>
                    <a:pt x="850" y="106"/>
                  </a:cubicBezTo>
                  <a:cubicBezTo>
                    <a:pt x="850" y="43"/>
                    <a:pt x="818" y="1"/>
                    <a:pt x="787"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123"/>
            <p:cNvSpPr/>
            <p:nvPr/>
          </p:nvSpPr>
          <p:spPr>
            <a:xfrm>
              <a:off x="-2675235" y="7075777"/>
              <a:ext cx="53899" cy="90941"/>
            </a:xfrm>
            <a:custGeom>
              <a:rect b="b" l="l" r="r" t="t"/>
              <a:pathLst>
                <a:path extrusionOk="0" h="1311" w="777">
                  <a:moveTo>
                    <a:pt x="347" y="0"/>
                  </a:moveTo>
                  <a:cubicBezTo>
                    <a:pt x="1" y="0"/>
                    <a:pt x="1" y="1311"/>
                    <a:pt x="347" y="1311"/>
                  </a:cubicBezTo>
                  <a:lnTo>
                    <a:pt x="777" y="1311"/>
                  </a:lnTo>
                  <a:cubicBezTo>
                    <a:pt x="504" y="1164"/>
                    <a:pt x="50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123"/>
            <p:cNvSpPr/>
            <p:nvPr/>
          </p:nvSpPr>
          <p:spPr>
            <a:xfrm>
              <a:off x="-2512288" y="7075777"/>
              <a:ext cx="53899" cy="90941"/>
            </a:xfrm>
            <a:custGeom>
              <a:rect b="b" l="l" r="r" t="t"/>
              <a:pathLst>
                <a:path extrusionOk="0" h="1311" w="777">
                  <a:moveTo>
                    <a:pt x="357" y="0"/>
                  </a:moveTo>
                  <a:cubicBezTo>
                    <a:pt x="1" y="0"/>
                    <a:pt x="1" y="1311"/>
                    <a:pt x="357" y="1311"/>
                  </a:cubicBezTo>
                  <a:lnTo>
                    <a:pt x="777" y="1311"/>
                  </a:lnTo>
                  <a:cubicBezTo>
                    <a:pt x="514" y="1164"/>
                    <a:pt x="51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123"/>
            <p:cNvSpPr/>
            <p:nvPr/>
          </p:nvSpPr>
          <p:spPr>
            <a:xfrm>
              <a:off x="-2398802" y="7199392"/>
              <a:ext cx="175361" cy="163777"/>
            </a:xfrm>
            <a:custGeom>
              <a:rect b="b" l="l" r="r" t="t"/>
              <a:pathLst>
                <a:path extrusionOk="0" h="2361" w="2528">
                  <a:moveTo>
                    <a:pt x="231" y="1"/>
                  </a:moveTo>
                  <a:cubicBezTo>
                    <a:pt x="0" y="1"/>
                    <a:pt x="0" y="2360"/>
                    <a:pt x="231" y="2360"/>
                  </a:cubicBezTo>
                  <a:lnTo>
                    <a:pt x="2528" y="2360"/>
                  </a:lnTo>
                  <a:cubicBezTo>
                    <a:pt x="2370" y="1773"/>
                    <a:pt x="2349" y="630"/>
                    <a:pt x="2528"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123"/>
            <p:cNvSpPr/>
            <p:nvPr/>
          </p:nvSpPr>
          <p:spPr>
            <a:xfrm>
              <a:off x="-2345665" y="7244481"/>
              <a:ext cx="117855" cy="99750"/>
            </a:xfrm>
            <a:custGeom>
              <a:rect b="b" l="l" r="r" t="t"/>
              <a:pathLst>
                <a:path extrusionOk="0" h="1438" w="1699">
                  <a:moveTo>
                    <a:pt x="1657" y="1"/>
                  </a:moveTo>
                  <a:cubicBezTo>
                    <a:pt x="734" y="1"/>
                    <a:pt x="0" y="326"/>
                    <a:pt x="0" y="714"/>
                  </a:cubicBezTo>
                  <a:cubicBezTo>
                    <a:pt x="0" y="1113"/>
                    <a:pt x="745" y="1438"/>
                    <a:pt x="1657" y="1438"/>
                  </a:cubicBezTo>
                  <a:lnTo>
                    <a:pt x="1699" y="1438"/>
                  </a:lnTo>
                  <a:cubicBezTo>
                    <a:pt x="1636" y="955"/>
                    <a:pt x="1615" y="483"/>
                    <a:pt x="1657"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123"/>
            <p:cNvSpPr/>
            <p:nvPr/>
          </p:nvSpPr>
          <p:spPr>
            <a:xfrm>
              <a:off x="-2769090" y="7188501"/>
              <a:ext cx="427789" cy="184864"/>
            </a:xfrm>
            <a:custGeom>
              <a:rect b="b" l="l" r="r" t="t"/>
              <a:pathLst>
                <a:path extrusionOk="0" h="2665" w="6167">
                  <a:moveTo>
                    <a:pt x="819" y="1"/>
                  </a:moveTo>
                  <a:cubicBezTo>
                    <a:pt x="1" y="1"/>
                    <a:pt x="1" y="2664"/>
                    <a:pt x="819" y="2664"/>
                  </a:cubicBezTo>
                  <a:lnTo>
                    <a:pt x="6062" y="2664"/>
                  </a:lnTo>
                  <a:cubicBezTo>
                    <a:pt x="6114" y="2664"/>
                    <a:pt x="6167" y="2591"/>
                    <a:pt x="6167" y="2507"/>
                  </a:cubicBezTo>
                  <a:cubicBezTo>
                    <a:pt x="6167" y="2412"/>
                    <a:pt x="6114" y="2339"/>
                    <a:pt x="6062" y="2339"/>
                  </a:cubicBezTo>
                  <a:lnTo>
                    <a:pt x="5947" y="2339"/>
                  </a:lnTo>
                  <a:cubicBezTo>
                    <a:pt x="5632" y="2339"/>
                    <a:pt x="5632" y="315"/>
                    <a:pt x="5947" y="315"/>
                  </a:cubicBezTo>
                  <a:lnTo>
                    <a:pt x="6062" y="315"/>
                  </a:lnTo>
                  <a:cubicBezTo>
                    <a:pt x="6114" y="315"/>
                    <a:pt x="6167" y="252"/>
                    <a:pt x="6167" y="158"/>
                  </a:cubicBezTo>
                  <a:cubicBezTo>
                    <a:pt x="6167" y="74"/>
                    <a:pt x="6114" y="1"/>
                    <a:pt x="6062"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123"/>
            <p:cNvSpPr/>
            <p:nvPr/>
          </p:nvSpPr>
          <p:spPr>
            <a:xfrm>
              <a:off x="-2374037" y="7188501"/>
              <a:ext cx="165164" cy="21920"/>
            </a:xfrm>
            <a:custGeom>
              <a:rect b="b" l="l" r="r" t="t"/>
              <a:pathLst>
                <a:path extrusionOk="0" h="316" w="2381">
                  <a:moveTo>
                    <a:pt x="0" y="1"/>
                  </a:moveTo>
                  <a:lnTo>
                    <a:pt x="0" y="315"/>
                  </a:lnTo>
                  <a:lnTo>
                    <a:pt x="2307" y="315"/>
                  </a:lnTo>
                  <a:cubicBezTo>
                    <a:pt x="2349" y="315"/>
                    <a:pt x="2380" y="242"/>
                    <a:pt x="2380" y="158"/>
                  </a:cubicBezTo>
                  <a:cubicBezTo>
                    <a:pt x="2380" y="74"/>
                    <a:pt x="2349" y="1"/>
                    <a:pt x="2307"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123"/>
            <p:cNvSpPr/>
            <p:nvPr/>
          </p:nvSpPr>
          <p:spPr>
            <a:xfrm>
              <a:off x="-2374037" y="7350754"/>
              <a:ext cx="165164" cy="22614"/>
            </a:xfrm>
            <a:custGeom>
              <a:rect b="b" l="l" r="r" t="t"/>
              <a:pathLst>
                <a:path extrusionOk="0" h="326" w="2381">
                  <a:moveTo>
                    <a:pt x="0" y="0"/>
                  </a:moveTo>
                  <a:lnTo>
                    <a:pt x="0" y="325"/>
                  </a:lnTo>
                  <a:lnTo>
                    <a:pt x="2307" y="325"/>
                  </a:lnTo>
                  <a:cubicBezTo>
                    <a:pt x="2349" y="325"/>
                    <a:pt x="2380" y="252"/>
                    <a:pt x="2380" y="168"/>
                  </a:cubicBezTo>
                  <a:cubicBezTo>
                    <a:pt x="2380" y="73"/>
                    <a:pt x="2349" y="0"/>
                    <a:pt x="2307" y="0"/>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123"/>
            <p:cNvSpPr/>
            <p:nvPr/>
          </p:nvSpPr>
          <p:spPr>
            <a:xfrm>
              <a:off x="-2769090" y="7188501"/>
              <a:ext cx="397961" cy="184864"/>
            </a:xfrm>
            <a:custGeom>
              <a:rect b="b" l="l" r="r" t="t"/>
              <a:pathLst>
                <a:path extrusionOk="0" h="2665" w="5737">
                  <a:moveTo>
                    <a:pt x="819" y="1"/>
                  </a:moveTo>
                  <a:cubicBezTo>
                    <a:pt x="1" y="1"/>
                    <a:pt x="1" y="2664"/>
                    <a:pt x="819" y="2664"/>
                  </a:cubicBezTo>
                  <a:lnTo>
                    <a:pt x="5737" y="2664"/>
                  </a:lnTo>
                  <a:cubicBezTo>
                    <a:pt x="4919" y="2664"/>
                    <a:pt x="4919" y="1"/>
                    <a:pt x="5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123"/>
            <p:cNvSpPr/>
            <p:nvPr/>
          </p:nvSpPr>
          <p:spPr>
            <a:xfrm>
              <a:off x="-2766870" y="7209589"/>
              <a:ext cx="395742" cy="163777"/>
            </a:xfrm>
            <a:custGeom>
              <a:rect b="b" l="l" r="r" t="t"/>
              <a:pathLst>
                <a:path extrusionOk="0" h="2361" w="5705">
                  <a:moveTo>
                    <a:pt x="378" y="1"/>
                  </a:moveTo>
                  <a:lnTo>
                    <a:pt x="378" y="1"/>
                  </a:lnTo>
                  <a:cubicBezTo>
                    <a:pt x="0" y="703"/>
                    <a:pt x="137" y="2360"/>
                    <a:pt x="787" y="2360"/>
                  </a:cubicBezTo>
                  <a:lnTo>
                    <a:pt x="5705" y="2360"/>
                  </a:lnTo>
                  <a:cubicBezTo>
                    <a:pt x="5453" y="2360"/>
                    <a:pt x="5275" y="2108"/>
                    <a:pt x="5181" y="1752"/>
                  </a:cubicBezTo>
                  <a:cubicBezTo>
                    <a:pt x="4887" y="1720"/>
                    <a:pt x="4583" y="1678"/>
                    <a:pt x="4279" y="1626"/>
                  </a:cubicBezTo>
                  <a:cubicBezTo>
                    <a:pt x="2286" y="1280"/>
                    <a:pt x="693" y="598"/>
                    <a:pt x="378" y="1"/>
                  </a:cubicBez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123"/>
            <p:cNvSpPr/>
            <p:nvPr/>
          </p:nvSpPr>
          <p:spPr>
            <a:xfrm>
              <a:off x="-2741412" y="7214722"/>
              <a:ext cx="60419" cy="131729"/>
            </a:xfrm>
            <a:custGeom>
              <a:rect b="b" l="l" r="r" t="t"/>
              <a:pathLst>
                <a:path extrusionOk="0" h="1899" w="871">
                  <a:moveTo>
                    <a:pt x="451" y="0"/>
                  </a:moveTo>
                  <a:cubicBezTo>
                    <a:pt x="0" y="0"/>
                    <a:pt x="0" y="1898"/>
                    <a:pt x="451" y="1898"/>
                  </a:cubicBezTo>
                  <a:lnTo>
                    <a:pt x="871" y="1898"/>
                  </a:lnTo>
                  <a:cubicBezTo>
                    <a:pt x="598" y="1625"/>
                    <a:pt x="598" y="273"/>
                    <a:pt x="871"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123"/>
            <p:cNvSpPr/>
            <p:nvPr/>
          </p:nvSpPr>
          <p:spPr>
            <a:xfrm>
              <a:off x="-2665731" y="7260505"/>
              <a:ext cx="216080" cy="40788"/>
            </a:xfrm>
            <a:custGeom>
              <a:rect b="b" l="l" r="r" t="t"/>
              <a:pathLst>
                <a:path extrusionOk="0" h="588" w="3115">
                  <a:moveTo>
                    <a:pt x="94" y="1"/>
                  </a:moveTo>
                  <a:cubicBezTo>
                    <a:pt x="0" y="1"/>
                    <a:pt x="0" y="588"/>
                    <a:pt x="94" y="588"/>
                  </a:cubicBezTo>
                  <a:lnTo>
                    <a:pt x="3114" y="588"/>
                  </a:lnTo>
                  <a:cubicBezTo>
                    <a:pt x="3052" y="588"/>
                    <a:pt x="3052" y="1"/>
                    <a:pt x="3114"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123"/>
            <p:cNvSpPr/>
            <p:nvPr/>
          </p:nvSpPr>
          <p:spPr>
            <a:xfrm>
              <a:off x="-2405322" y="7377669"/>
              <a:ext cx="181882" cy="125139"/>
            </a:xfrm>
            <a:custGeom>
              <a:rect b="b" l="l" r="r" t="t"/>
              <a:pathLst>
                <a:path extrusionOk="0" h="1804" w="2622">
                  <a:moveTo>
                    <a:pt x="283" y="0"/>
                  </a:moveTo>
                  <a:cubicBezTo>
                    <a:pt x="0" y="0"/>
                    <a:pt x="0" y="1804"/>
                    <a:pt x="283" y="1804"/>
                  </a:cubicBezTo>
                  <a:lnTo>
                    <a:pt x="2622" y="1804"/>
                  </a:lnTo>
                  <a:cubicBezTo>
                    <a:pt x="2129" y="1300"/>
                    <a:pt x="2129" y="503"/>
                    <a:pt x="2622"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123"/>
            <p:cNvSpPr/>
            <p:nvPr/>
          </p:nvSpPr>
          <p:spPr>
            <a:xfrm>
              <a:off x="-2358082" y="7409647"/>
              <a:ext cx="134642" cy="93161"/>
            </a:xfrm>
            <a:custGeom>
              <a:rect b="b" l="l" r="r" t="t"/>
              <a:pathLst>
                <a:path extrusionOk="0" h="1343" w="1941">
                  <a:moveTo>
                    <a:pt x="1647" y="0"/>
                  </a:moveTo>
                  <a:cubicBezTo>
                    <a:pt x="735" y="32"/>
                    <a:pt x="1" y="367"/>
                    <a:pt x="1" y="776"/>
                  </a:cubicBezTo>
                  <a:cubicBezTo>
                    <a:pt x="1" y="997"/>
                    <a:pt x="210" y="1196"/>
                    <a:pt x="546" y="1343"/>
                  </a:cubicBezTo>
                  <a:lnTo>
                    <a:pt x="1941" y="1343"/>
                  </a:lnTo>
                  <a:cubicBezTo>
                    <a:pt x="1595" y="986"/>
                    <a:pt x="1479" y="462"/>
                    <a:pt x="164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123"/>
            <p:cNvSpPr/>
            <p:nvPr/>
          </p:nvSpPr>
          <p:spPr>
            <a:xfrm>
              <a:off x="-2854899" y="7368928"/>
              <a:ext cx="519424" cy="141163"/>
            </a:xfrm>
            <a:custGeom>
              <a:rect b="b" l="l" r="r" t="t"/>
              <a:pathLst>
                <a:path extrusionOk="0" h="2035" w="7488">
                  <a:moveTo>
                    <a:pt x="997" y="0"/>
                  </a:moveTo>
                  <a:cubicBezTo>
                    <a:pt x="1" y="0"/>
                    <a:pt x="1" y="2035"/>
                    <a:pt x="997" y="2035"/>
                  </a:cubicBezTo>
                  <a:lnTo>
                    <a:pt x="7362" y="2035"/>
                  </a:lnTo>
                  <a:cubicBezTo>
                    <a:pt x="7435" y="2035"/>
                    <a:pt x="7488" y="1982"/>
                    <a:pt x="7488" y="1919"/>
                  </a:cubicBezTo>
                  <a:cubicBezTo>
                    <a:pt x="7488" y="1846"/>
                    <a:pt x="7435" y="1793"/>
                    <a:pt x="7362" y="1793"/>
                  </a:cubicBezTo>
                  <a:lnTo>
                    <a:pt x="7226" y="1793"/>
                  </a:lnTo>
                  <a:cubicBezTo>
                    <a:pt x="6848" y="1793"/>
                    <a:pt x="6848" y="241"/>
                    <a:pt x="7226" y="241"/>
                  </a:cubicBezTo>
                  <a:lnTo>
                    <a:pt x="7362" y="241"/>
                  </a:lnTo>
                  <a:cubicBezTo>
                    <a:pt x="7435" y="241"/>
                    <a:pt x="7488" y="189"/>
                    <a:pt x="7488" y="126"/>
                  </a:cubicBezTo>
                  <a:cubicBezTo>
                    <a:pt x="7488" y="53"/>
                    <a:pt x="7435" y="0"/>
                    <a:pt x="7362" y="0"/>
                  </a:cubicBezTo>
                  <a:close/>
                </a:path>
              </a:pathLst>
            </a:custGeom>
            <a:solidFill>
              <a:srgbClr val="E04C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123"/>
            <p:cNvSpPr/>
            <p:nvPr/>
          </p:nvSpPr>
          <p:spPr>
            <a:xfrm>
              <a:off x="-2374800" y="7368928"/>
              <a:ext cx="169534" cy="16787"/>
            </a:xfrm>
            <a:custGeom>
              <a:rect b="b" l="l" r="r" t="t"/>
              <a:pathLst>
                <a:path extrusionOk="0" h="242" w="2444">
                  <a:moveTo>
                    <a:pt x="1" y="0"/>
                  </a:moveTo>
                  <a:lnTo>
                    <a:pt x="1" y="241"/>
                  </a:lnTo>
                  <a:lnTo>
                    <a:pt x="2360" y="241"/>
                  </a:lnTo>
                  <a:cubicBezTo>
                    <a:pt x="2402" y="241"/>
                    <a:pt x="2444" y="189"/>
                    <a:pt x="2444" y="126"/>
                  </a:cubicBezTo>
                  <a:cubicBezTo>
                    <a:pt x="2444" y="53"/>
                    <a:pt x="2402" y="0"/>
                    <a:pt x="23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123"/>
            <p:cNvSpPr/>
            <p:nvPr/>
          </p:nvSpPr>
          <p:spPr>
            <a:xfrm>
              <a:off x="-2374800" y="7493306"/>
              <a:ext cx="169534" cy="16787"/>
            </a:xfrm>
            <a:custGeom>
              <a:rect b="b" l="l" r="r" t="t"/>
              <a:pathLst>
                <a:path extrusionOk="0" h="242" w="2444">
                  <a:moveTo>
                    <a:pt x="1" y="0"/>
                  </a:moveTo>
                  <a:lnTo>
                    <a:pt x="1" y="242"/>
                  </a:lnTo>
                  <a:lnTo>
                    <a:pt x="2360" y="242"/>
                  </a:lnTo>
                  <a:cubicBezTo>
                    <a:pt x="2402" y="242"/>
                    <a:pt x="2444" y="189"/>
                    <a:pt x="2444" y="126"/>
                  </a:cubicBezTo>
                  <a:cubicBezTo>
                    <a:pt x="2444" y="53"/>
                    <a:pt x="2402" y="0"/>
                    <a:pt x="23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123"/>
            <p:cNvSpPr/>
            <p:nvPr/>
          </p:nvSpPr>
          <p:spPr>
            <a:xfrm>
              <a:off x="-2854899" y="7368928"/>
              <a:ext cx="497642" cy="141163"/>
            </a:xfrm>
            <a:custGeom>
              <a:rect b="b" l="l" r="r" t="t"/>
              <a:pathLst>
                <a:path extrusionOk="0" h="2035" w="7174">
                  <a:moveTo>
                    <a:pt x="997" y="0"/>
                  </a:moveTo>
                  <a:cubicBezTo>
                    <a:pt x="1" y="0"/>
                    <a:pt x="1" y="2035"/>
                    <a:pt x="997" y="2035"/>
                  </a:cubicBezTo>
                  <a:lnTo>
                    <a:pt x="7173" y="2035"/>
                  </a:lnTo>
                  <a:cubicBezTo>
                    <a:pt x="6481" y="2035"/>
                    <a:pt x="6481" y="0"/>
                    <a:pt x="7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123"/>
            <p:cNvSpPr/>
            <p:nvPr/>
          </p:nvSpPr>
          <p:spPr>
            <a:xfrm>
              <a:off x="-2854899" y="7369622"/>
              <a:ext cx="497642" cy="141163"/>
            </a:xfrm>
            <a:custGeom>
              <a:rect b="b" l="l" r="r" t="t"/>
              <a:pathLst>
                <a:path extrusionOk="0" h="2035" w="7174">
                  <a:moveTo>
                    <a:pt x="997" y="1"/>
                  </a:moveTo>
                  <a:cubicBezTo>
                    <a:pt x="1" y="1"/>
                    <a:pt x="1" y="2035"/>
                    <a:pt x="997" y="2035"/>
                  </a:cubicBezTo>
                  <a:lnTo>
                    <a:pt x="7173" y="2035"/>
                  </a:lnTo>
                  <a:cubicBezTo>
                    <a:pt x="6859" y="2025"/>
                    <a:pt x="6691" y="1616"/>
                    <a:pt x="6659" y="1165"/>
                  </a:cubicBezTo>
                  <a:cubicBezTo>
                    <a:pt x="6324" y="1165"/>
                    <a:pt x="5978" y="1154"/>
                    <a:pt x="5621" y="1133"/>
                  </a:cubicBezTo>
                  <a:cubicBezTo>
                    <a:pt x="3608" y="997"/>
                    <a:pt x="1993" y="546"/>
                    <a:pt x="2024" y="126"/>
                  </a:cubicBezTo>
                  <a:cubicBezTo>
                    <a:pt x="2024" y="74"/>
                    <a:pt x="2056" y="32"/>
                    <a:pt x="2098" y="1"/>
                  </a:cubicBezTo>
                  <a:close/>
                </a:path>
              </a:pathLst>
            </a:custGeom>
            <a:solidFill>
              <a:srgbClr val="A319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4" name="Google Shape;10804;p123"/>
          <p:cNvSpPr txBox="1"/>
          <p:nvPr>
            <p:ph idx="1" type="subTitle"/>
          </p:nvPr>
        </p:nvSpPr>
        <p:spPr>
          <a:xfrm>
            <a:off x="713250" y="1095700"/>
            <a:ext cx="3858900" cy="351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Here’s an assortment of alternative resources within the same style of this template:</a:t>
            </a:r>
            <a:endParaRPr sz="1200"/>
          </a:p>
          <a:p>
            <a:pPr indent="0" lvl="0" marL="0" rtl="0" algn="l">
              <a:spcBef>
                <a:spcPts val="1000"/>
              </a:spcBef>
              <a:spcAft>
                <a:spcPts val="0"/>
              </a:spcAft>
              <a:buNone/>
            </a:pPr>
            <a:r>
              <a:rPr lang="en" sz="2000">
                <a:latin typeface="Abril Fatface"/>
                <a:ea typeface="Abril Fatface"/>
                <a:cs typeface="Abril Fatface"/>
                <a:sym typeface="Abril Fatface"/>
              </a:rPr>
              <a:t>Photos:</a:t>
            </a:r>
            <a:endParaRPr sz="2000">
              <a:latin typeface="Abril Fatface"/>
              <a:ea typeface="Abril Fatface"/>
              <a:cs typeface="Abril Fatface"/>
              <a:sym typeface="Abril Fatface"/>
            </a:endParaRPr>
          </a:p>
          <a:p>
            <a:pPr indent="-304800" lvl="0" marL="457200" rtl="0" algn="l">
              <a:spcBef>
                <a:spcPts val="1000"/>
              </a:spcBef>
              <a:spcAft>
                <a:spcPts val="0"/>
              </a:spcAft>
              <a:buSzPts val="1200"/>
              <a:buChar char="●"/>
            </a:pPr>
            <a:r>
              <a:rPr lang="en" sz="1200">
                <a:uFill>
                  <a:noFill/>
                </a:uFill>
                <a:hlinkClick r:id="rId3"/>
              </a:rPr>
              <a:t>Close up different people studying together</a:t>
            </a:r>
            <a:endParaRPr sz="1200"/>
          </a:p>
          <a:p>
            <a:pPr indent="-304800" lvl="0" marL="457200" rtl="0" algn="l">
              <a:spcBef>
                <a:spcPts val="0"/>
              </a:spcBef>
              <a:spcAft>
                <a:spcPts val="0"/>
              </a:spcAft>
              <a:buSzPts val="1200"/>
              <a:buChar char="●"/>
            </a:pPr>
            <a:r>
              <a:rPr lang="en" sz="1200">
                <a:uFill>
                  <a:noFill/>
                </a:uFill>
                <a:hlinkClick r:id="rId4"/>
              </a:rPr>
              <a:t>Medium shot people sitting at library</a:t>
            </a:r>
            <a:endParaRPr sz="1200"/>
          </a:p>
          <a:p>
            <a:pPr indent="-304800" lvl="0" marL="457200" rtl="0" algn="l">
              <a:spcBef>
                <a:spcPts val="0"/>
              </a:spcBef>
              <a:spcAft>
                <a:spcPts val="0"/>
              </a:spcAft>
              <a:buSzPts val="1200"/>
              <a:buChar char="●"/>
            </a:pPr>
            <a:r>
              <a:rPr lang="en" sz="1200">
                <a:uFill>
                  <a:noFill/>
                </a:uFill>
                <a:hlinkClick r:id="rId5"/>
              </a:rPr>
              <a:t>Close up people studying together</a:t>
            </a:r>
            <a:endParaRPr sz="1200"/>
          </a:p>
          <a:p>
            <a:pPr indent="-304800" lvl="0" marL="457200" rtl="0" algn="l">
              <a:spcBef>
                <a:spcPts val="0"/>
              </a:spcBef>
              <a:spcAft>
                <a:spcPts val="0"/>
              </a:spcAft>
              <a:buSzPts val="1200"/>
              <a:buChar char="●"/>
            </a:pPr>
            <a:r>
              <a:rPr lang="en" sz="1200">
                <a:uFill>
                  <a:noFill/>
                </a:uFill>
                <a:hlinkClick r:id="rId6"/>
              </a:rPr>
              <a:t>Medium shot man holding notebook</a:t>
            </a:r>
            <a:endParaRPr sz="1200"/>
          </a:p>
          <a:p>
            <a:pPr indent="-304800" lvl="0" marL="457200" rtl="0" algn="l">
              <a:spcBef>
                <a:spcPts val="0"/>
              </a:spcBef>
              <a:spcAft>
                <a:spcPts val="0"/>
              </a:spcAft>
              <a:buSzPts val="1200"/>
              <a:buChar char="●"/>
            </a:pPr>
            <a:r>
              <a:rPr lang="en" sz="1200">
                <a:uFill>
                  <a:noFill/>
                </a:uFill>
                <a:hlinkClick r:id="rId7"/>
              </a:rPr>
              <a:t>Young student looking for a book in the library</a:t>
            </a:r>
            <a:endParaRPr sz="1200"/>
          </a:p>
          <a:p>
            <a:pPr indent="0" lvl="0" marL="0" rtl="0" algn="l">
              <a:spcBef>
                <a:spcPts val="1000"/>
              </a:spcBef>
              <a:spcAft>
                <a:spcPts val="0"/>
              </a:spcAft>
              <a:buNone/>
            </a:pPr>
            <a:r>
              <a:rPr lang="en" sz="2000">
                <a:latin typeface="Abril Fatface"/>
                <a:ea typeface="Abril Fatface"/>
                <a:cs typeface="Abril Fatface"/>
                <a:sym typeface="Abril Fatface"/>
              </a:rPr>
              <a:t>Vectors:</a:t>
            </a:r>
            <a:endParaRPr sz="2000">
              <a:latin typeface="Abril Fatface"/>
              <a:ea typeface="Abril Fatface"/>
              <a:cs typeface="Abril Fatface"/>
              <a:sym typeface="Abril Fatface"/>
            </a:endParaRPr>
          </a:p>
          <a:p>
            <a:pPr indent="-304800" lvl="0" marL="457200" rtl="0" algn="l">
              <a:spcBef>
                <a:spcPts val="1000"/>
              </a:spcBef>
              <a:spcAft>
                <a:spcPts val="0"/>
              </a:spcAft>
              <a:buSzPts val="1200"/>
              <a:buChar char="●"/>
            </a:pPr>
            <a:r>
              <a:rPr lang="en" sz="1200">
                <a:uFill>
                  <a:noFill/>
                </a:uFill>
                <a:hlinkClick r:id="rId8"/>
              </a:rPr>
              <a:t>Old library book composition with view of gallery with bookcases vintage characters of librarian and readers </a:t>
            </a:r>
            <a:endParaRPr sz="1200"/>
          </a:p>
          <a:p>
            <a:pPr indent="-304800" lvl="0" marL="457200" rtl="0" algn="l">
              <a:spcBef>
                <a:spcPts val="0"/>
              </a:spcBef>
              <a:spcAft>
                <a:spcPts val="0"/>
              </a:spcAft>
              <a:buSzPts val="1200"/>
              <a:buChar char="●"/>
            </a:pPr>
            <a:r>
              <a:rPr lang="en" sz="1200">
                <a:uFill>
                  <a:noFill/>
                </a:uFill>
                <a:hlinkClick r:id="rId9"/>
              </a:rPr>
              <a:t>Old library interior composition with isolated image of vintage cabinet with colorful books </a:t>
            </a:r>
            <a:endParaRPr/>
          </a:p>
        </p:txBody>
      </p:sp>
      <p:sp>
        <p:nvSpPr>
          <p:cNvPr id="10805" name="Google Shape;10805;p123"/>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10806" name="Google Shape;10806;p123"/>
          <p:cNvGrpSpPr/>
          <p:nvPr/>
        </p:nvGrpSpPr>
        <p:grpSpPr>
          <a:xfrm>
            <a:off x="4543563" y="2142948"/>
            <a:ext cx="1877298" cy="2667920"/>
            <a:chOff x="3509571" y="1576045"/>
            <a:chExt cx="2130630" cy="3027942"/>
          </a:xfrm>
        </p:grpSpPr>
        <p:sp>
          <p:nvSpPr>
            <p:cNvPr id="10807" name="Google Shape;10807;p123"/>
            <p:cNvSpPr/>
            <p:nvPr/>
          </p:nvSpPr>
          <p:spPr>
            <a:xfrm flipH="1">
              <a:off x="4889213" y="3570725"/>
              <a:ext cx="32693" cy="1033263"/>
            </a:xfrm>
            <a:custGeom>
              <a:rect b="b" l="l" r="r" t="t"/>
              <a:pathLst>
                <a:path extrusionOk="0" h="15311" w="536">
                  <a:moveTo>
                    <a:pt x="1" y="0"/>
                  </a:moveTo>
                  <a:lnTo>
                    <a:pt x="1" y="15310"/>
                  </a:lnTo>
                  <a:lnTo>
                    <a:pt x="535" y="15310"/>
                  </a:lnTo>
                  <a:lnTo>
                    <a:pt x="535" y="0"/>
                  </a:lnTo>
                  <a:close/>
                </a:path>
              </a:pathLst>
            </a:custGeom>
            <a:solidFill>
              <a:srgbClr val="627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123"/>
            <p:cNvSpPr/>
            <p:nvPr/>
          </p:nvSpPr>
          <p:spPr>
            <a:xfrm flipH="1">
              <a:off x="4889224" y="3623791"/>
              <a:ext cx="32693" cy="646057"/>
            </a:xfrm>
            <a:custGeom>
              <a:rect b="b" l="l" r="r" t="t"/>
              <a:pathLst>
                <a:path extrusionOk="0" h="10592" w="536">
                  <a:moveTo>
                    <a:pt x="1" y="0"/>
                  </a:moveTo>
                  <a:lnTo>
                    <a:pt x="1" y="10592"/>
                  </a:lnTo>
                  <a:lnTo>
                    <a:pt x="535" y="9648"/>
                  </a:lnTo>
                  <a:lnTo>
                    <a:pt x="535" y="0"/>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123"/>
            <p:cNvSpPr/>
            <p:nvPr/>
          </p:nvSpPr>
          <p:spPr>
            <a:xfrm flipH="1">
              <a:off x="4346845" y="3570725"/>
              <a:ext cx="32632" cy="1033263"/>
            </a:xfrm>
            <a:custGeom>
              <a:rect b="b" l="l" r="r" t="t"/>
              <a:pathLst>
                <a:path extrusionOk="0" h="15311" w="535">
                  <a:moveTo>
                    <a:pt x="0" y="0"/>
                  </a:moveTo>
                  <a:lnTo>
                    <a:pt x="0" y="15310"/>
                  </a:lnTo>
                  <a:lnTo>
                    <a:pt x="535" y="15310"/>
                  </a:lnTo>
                  <a:lnTo>
                    <a:pt x="535" y="0"/>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123"/>
            <p:cNvSpPr/>
            <p:nvPr/>
          </p:nvSpPr>
          <p:spPr>
            <a:xfrm flipH="1">
              <a:off x="4314213" y="3570725"/>
              <a:ext cx="32693" cy="1033263"/>
            </a:xfrm>
            <a:custGeom>
              <a:rect b="b" l="l" r="r" t="t"/>
              <a:pathLst>
                <a:path extrusionOk="0" h="15311" w="536">
                  <a:moveTo>
                    <a:pt x="1" y="0"/>
                  </a:moveTo>
                  <a:lnTo>
                    <a:pt x="1" y="15310"/>
                  </a:lnTo>
                  <a:lnTo>
                    <a:pt x="536" y="15310"/>
                  </a:lnTo>
                  <a:lnTo>
                    <a:pt x="536" y="0"/>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123"/>
            <p:cNvSpPr/>
            <p:nvPr/>
          </p:nvSpPr>
          <p:spPr>
            <a:xfrm flipH="1">
              <a:off x="4314213" y="4074581"/>
              <a:ext cx="32693" cy="505328"/>
            </a:xfrm>
            <a:custGeom>
              <a:rect b="b" l="l" r="r" t="t"/>
              <a:pathLst>
                <a:path extrusionOk="0" h="7488" w="536">
                  <a:moveTo>
                    <a:pt x="536" y="0"/>
                  </a:moveTo>
                  <a:lnTo>
                    <a:pt x="1" y="1741"/>
                  </a:lnTo>
                  <a:lnTo>
                    <a:pt x="1" y="7488"/>
                  </a:lnTo>
                  <a:lnTo>
                    <a:pt x="536" y="7488"/>
                  </a:lnTo>
                  <a:lnTo>
                    <a:pt x="536" y="0"/>
                  </a:lnTo>
                  <a:close/>
                </a:path>
              </a:pathLst>
            </a:custGeom>
            <a:solidFill>
              <a:srgbClr val="627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123"/>
            <p:cNvSpPr/>
            <p:nvPr/>
          </p:nvSpPr>
          <p:spPr>
            <a:xfrm flipH="1">
              <a:off x="4123604" y="3585572"/>
              <a:ext cx="32693" cy="1003569"/>
            </a:xfrm>
            <a:custGeom>
              <a:rect b="b" l="l" r="r" t="t"/>
              <a:pathLst>
                <a:path extrusionOk="0" h="14871" w="536">
                  <a:moveTo>
                    <a:pt x="1" y="0"/>
                  </a:moveTo>
                  <a:lnTo>
                    <a:pt x="1" y="14870"/>
                  </a:lnTo>
                  <a:lnTo>
                    <a:pt x="536" y="14870"/>
                  </a:lnTo>
                  <a:lnTo>
                    <a:pt x="536" y="0"/>
                  </a:lnTo>
                  <a:close/>
                </a:path>
              </a:pathLst>
            </a:custGeom>
            <a:solidFill>
              <a:srgbClr val="627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123"/>
            <p:cNvSpPr/>
            <p:nvPr/>
          </p:nvSpPr>
          <p:spPr>
            <a:xfrm flipH="1">
              <a:off x="4123606" y="3626963"/>
              <a:ext cx="32693" cy="97287"/>
            </a:xfrm>
            <a:custGeom>
              <a:rect b="b" l="l" r="r" t="t"/>
              <a:pathLst>
                <a:path extrusionOk="0" h="1595" w="536">
                  <a:moveTo>
                    <a:pt x="1" y="1"/>
                  </a:moveTo>
                  <a:lnTo>
                    <a:pt x="1" y="1595"/>
                  </a:lnTo>
                  <a:lnTo>
                    <a:pt x="536" y="1595"/>
                  </a:lnTo>
                  <a:lnTo>
                    <a:pt x="536" y="1"/>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123"/>
            <p:cNvSpPr/>
            <p:nvPr/>
          </p:nvSpPr>
          <p:spPr>
            <a:xfrm flipH="1">
              <a:off x="4958947" y="1576045"/>
              <a:ext cx="461853" cy="401407"/>
            </a:xfrm>
            <a:custGeom>
              <a:rect b="b" l="l" r="r" t="t"/>
              <a:pathLst>
                <a:path extrusionOk="0" h="6581" w="7572">
                  <a:moveTo>
                    <a:pt x="6024" y="1"/>
                  </a:moveTo>
                  <a:cubicBezTo>
                    <a:pt x="5844" y="1"/>
                    <a:pt x="5715" y="47"/>
                    <a:pt x="5715" y="47"/>
                  </a:cubicBezTo>
                  <a:cubicBezTo>
                    <a:pt x="5715" y="47"/>
                    <a:pt x="5705" y="635"/>
                    <a:pt x="5002" y="1012"/>
                  </a:cubicBezTo>
                  <a:cubicBezTo>
                    <a:pt x="4310" y="1400"/>
                    <a:pt x="3199" y="1390"/>
                    <a:pt x="2381" y="1725"/>
                  </a:cubicBezTo>
                  <a:cubicBezTo>
                    <a:pt x="1563" y="2050"/>
                    <a:pt x="1783" y="2375"/>
                    <a:pt x="1783" y="2375"/>
                  </a:cubicBezTo>
                  <a:cubicBezTo>
                    <a:pt x="1783" y="2375"/>
                    <a:pt x="1625" y="2331"/>
                    <a:pt x="1458" y="2331"/>
                  </a:cubicBezTo>
                  <a:cubicBezTo>
                    <a:pt x="1321" y="2331"/>
                    <a:pt x="1178" y="2361"/>
                    <a:pt x="1112" y="2470"/>
                  </a:cubicBezTo>
                  <a:cubicBezTo>
                    <a:pt x="1018" y="2585"/>
                    <a:pt x="1049" y="2753"/>
                    <a:pt x="1164" y="2837"/>
                  </a:cubicBezTo>
                  <a:cubicBezTo>
                    <a:pt x="619" y="2868"/>
                    <a:pt x="252" y="3267"/>
                    <a:pt x="346" y="3508"/>
                  </a:cubicBezTo>
                  <a:cubicBezTo>
                    <a:pt x="383" y="3599"/>
                    <a:pt x="476" y="3626"/>
                    <a:pt x="574" y="3626"/>
                  </a:cubicBezTo>
                  <a:cubicBezTo>
                    <a:pt x="725" y="3626"/>
                    <a:pt x="892" y="3560"/>
                    <a:pt x="892" y="3560"/>
                  </a:cubicBezTo>
                  <a:lnTo>
                    <a:pt x="892" y="3560"/>
                  </a:lnTo>
                  <a:cubicBezTo>
                    <a:pt x="0" y="4357"/>
                    <a:pt x="892" y="5742"/>
                    <a:pt x="892" y="5742"/>
                  </a:cubicBezTo>
                  <a:cubicBezTo>
                    <a:pt x="892" y="5742"/>
                    <a:pt x="766" y="6161"/>
                    <a:pt x="1563" y="6528"/>
                  </a:cubicBezTo>
                  <a:lnTo>
                    <a:pt x="4698" y="6580"/>
                  </a:lnTo>
                  <a:cubicBezTo>
                    <a:pt x="5611" y="5374"/>
                    <a:pt x="6848" y="4032"/>
                    <a:pt x="6858" y="3246"/>
                  </a:cubicBezTo>
                  <a:cubicBezTo>
                    <a:pt x="6712" y="3214"/>
                    <a:pt x="6628" y="3141"/>
                    <a:pt x="6659" y="2973"/>
                  </a:cubicBezTo>
                  <a:cubicBezTo>
                    <a:pt x="7152" y="2669"/>
                    <a:pt x="7079" y="1977"/>
                    <a:pt x="7079" y="1977"/>
                  </a:cubicBezTo>
                  <a:lnTo>
                    <a:pt x="6785" y="1945"/>
                  </a:lnTo>
                  <a:cubicBezTo>
                    <a:pt x="7571" y="1201"/>
                    <a:pt x="7236" y="561"/>
                    <a:pt x="7236" y="561"/>
                  </a:cubicBezTo>
                  <a:lnTo>
                    <a:pt x="7236" y="561"/>
                  </a:lnTo>
                  <a:lnTo>
                    <a:pt x="6984" y="792"/>
                  </a:lnTo>
                  <a:cubicBezTo>
                    <a:pt x="6756" y="127"/>
                    <a:pt x="6321" y="1"/>
                    <a:pt x="60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123"/>
            <p:cNvSpPr/>
            <p:nvPr/>
          </p:nvSpPr>
          <p:spPr>
            <a:xfrm flipH="1">
              <a:off x="5004998" y="1671016"/>
              <a:ext cx="415802" cy="306438"/>
            </a:xfrm>
            <a:custGeom>
              <a:rect b="b" l="l" r="r" t="t"/>
              <a:pathLst>
                <a:path extrusionOk="0" h="5024" w="6817">
                  <a:moveTo>
                    <a:pt x="2926" y="0"/>
                  </a:moveTo>
                  <a:cubicBezTo>
                    <a:pt x="2748" y="42"/>
                    <a:pt x="2559" y="95"/>
                    <a:pt x="2381" y="168"/>
                  </a:cubicBezTo>
                  <a:cubicBezTo>
                    <a:pt x="1563" y="493"/>
                    <a:pt x="1783" y="818"/>
                    <a:pt x="1783" y="818"/>
                  </a:cubicBezTo>
                  <a:cubicBezTo>
                    <a:pt x="1783" y="818"/>
                    <a:pt x="1629" y="778"/>
                    <a:pt x="1465" y="778"/>
                  </a:cubicBezTo>
                  <a:cubicBezTo>
                    <a:pt x="1326" y="778"/>
                    <a:pt x="1179" y="807"/>
                    <a:pt x="1112" y="913"/>
                  </a:cubicBezTo>
                  <a:cubicBezTo>
                    <a:pt x="1018" y="1028"/>
                    <a:pt x="1049" y="1196"/>
                    <a:pt x="1164" y="1280"/>
                  </a:cubicBezTo>
                  <a:cubicBezTo>
                    <a:pt x="619" y="1311"/>
                    <a:pt x="252" y="1710"/>
                    <a:pt x="346" y="1951"/>
                  </a:cubicBezTo>
                  <a:cubicBezTo>
                    <a:pt x="383" y="2042"/>
                    <a:pt x="476" y="2069"/>
                    <a:pt x="574" y="2069"/>
                  </a:cubicBezTo>
                  <a:cubicBezTo>
                    <a:pt x="725" y="2069"/>
                    <a:pt x="892" y="2003"/>
                    <a:pt x="892" y="2003"/>
                  </a:cubicBezTo>
                  <a:lnTo>
                    <a:pt x="892" y="2003"/>
                  </a:lnTo>
                  <a:cubicBezTo>
                    <a:pt x="0" y="2800"/>
                    <a:pt x="892" y="4185"/>
                    <a:pt x="892" y="4185"/>
                  </a:cubicBezTo>
                  <a:cubicBezTo>
                    <a:pt x="892" y="4185"/>
                    <a:pt x="766" y="4604"/>
                    <a:pt x="1563" y="4971"/>
                  </a:cubicBezTo>
                  <a:lnTo>
                    <a:pt x="4688" y="5023"/>
                  </a:lnTo>
                  <a:cubicBezTo>
                    <a:pt x="5516" y="3943"/>
                    <a:pt x="6607" y="2737"/>
                    <a:pt x="6816" y="1940"/>
                  </a:cubicBezTo>
                  <a:lnTo>
                    <a:pt x="6816" y="1940"/>
                  </a:lnTo>
                  <a:cubicBezTo>
                    <a:pt x="6544" y="1982"/>
                    <a:pt x="6282" y="2003"/>
                    <a:pt x="6009" y="2003"/>
                  </a:cubicBezTo>
                  <a:cubicBezTo>
                    <a:pt x="4331" y="2003"/>
                    <a:pt x="2957" y="1112"/>
                    <a:pt x="2926" y="0"/>
                  </a:cubicBezTo>
                  <a:close/>
                </a:path>
              </a:pathLst>
            </a:custGeom>
            <a:solidFill>
              <a:srgbClr val="2B13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123"/>
            <p:cNvSpPr/>
            <p:nvPr/>
          </p:nvSpPr>
          <p:spPr>
            <a:xfrm flipH="1">
              <a:off x="4673671" y="2257245"/>
              <a:ext cx="467647" cy="895160"/>
            </a:xfrm>
            <a:custGeom>
              <a:rect b="b" l="l" r="r" t="t"/>
              <a:pathLst>
                <a:path extrusionOk="0" h="14676" w="7667">
                  <a:moveTo>
                    <a:pt x="2896" y="0"/>
                  </a:moveTo>
                  <a:cubicBezTo>
                    <a:pt x="1728" y="0"/>
                    <a:pt x="136" y="2426"/>
                    <a:pt x="74" y="3927"/>
                  </a:cubicBezTo>
                  <a:cubicBezTo>
                    <a:pt x="1" y="5563"/>
                    <a:pt x="787" y="9716"/>
                    <a:pt x="987" y="10104"/>
                  </a:cubicBezTo>
                  <a:cubicBezTo>
                    <a:pt x="1186" y="10492"/>
                    <a:pt x="1542" y="12579"/>
                    <a:pt x="4929" y="14676"/>
                  </a:cubicBezTo>
                  <a:lnTo>
                    <a:pt x="7666" y="12715"/>
                  </a:lnTo>
                  <a:cubicBezTo>
                    <a:pt x="7666" y="12715"/>
                    <a:pt x="5496" y="8741"/>
                    <a:pt x="5265" y="8279"/>
                  </a:cubicBezTo>
                  <a:cubicBezTo>
                    <a:pt x="5034" y="7818"/>
                    <a:pt x="4961" y="236"/>
                    <a:pt x="2989" y="5"/>
                  </a:cubicBezTo>
                  <a:cubicBezTo>
                    <a:pt x="2959" y="2"/>
                    <a:pt x="2928" y="0"/>
                    <a:pt x="2896" y="0"/>
                  </a:cubicBezTo>
                  <a:close/>
                </a:path>
              </a:pathLst>
            </a:custGeom>
            <a:solidFill>
              <a:srgbClr val="F2E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123"/>
            <p:cNvSpPr/>
            <p:nvPr/>
          </p:nvSpPr>
          <p:spPr>
            <a:xfrm flipH="1">
              <a:off x="4745950" y="2257245"/>
              <a:ext cx="395369" cy="895160"/>
            </a:xfrm>
            <a:custGeom>
              <a:rect b="b" l="l" r="r" t="t"/>
              <a:pathLst>
                <a:path extrusionOk="0" h="14676" w="6482">
                  <a:moveTo>
                    <a:pt x="2903" y="1"/>
                  </a:moveTo>
                  <a:cubicBezTo>
                    <a:pt x="1735" y="1"/>
                    <a:pt x="146" y="2423"/>
                    <a:pt x="74" y="3927"/>
                  </a:cubicBezTo>
                  <a:cubicBezTo>
                    <a:pt x="1" y="5563"/>
                    <a:pt x="787" y="9716"/>
                    <a:pt x="987" y="10104"/>
                  </a:cubicBezTo>
                  <a:cubicBezTo>
                    <a:pt x="1196" y="10492"/>
                    <a:pt x="1542" y="12589"/>
                    <a:pt x="4940" y="14676"/>
                  </a:cubicBezTo>
                  <a:lnTo>
                    <a:pt x="6481" y="13575"/>
                  </a:lnTo>
                  <a:cubicBezTo>
                    <a:pt x="5443" y="12432"/>
                    <a:pt x="4132" y="10314"/>
                    <a:pt x="3755" y="561"/>
                  </a:cubicBezTo>
                  <a:cubicBezTo>
                    <a:pt x="3545" y="247"/>
                    <a:pt x="3283" y="37"/>
                    <a:pt x="2989" y="5"/>
                  </a:cubicBezTo>
                  <a:cubicBezTo>
                    <a:pt x="2961" y="2"/>
                    <a:pt x="2932" y="1"/>
                    <a:pt x="2903" y="1"/>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123"/>
            <p:cNvSpPr/>
            <p:nvPr/>
          </p:nvSpPr>
          <p:spPr>
            <a:xfrm flipH="1">
              <a:off x="4884779" y="2853477"/>
              <a:ext cx="666491" cy="1706209"/>
            </a:xfrm>
            <a:custGeom>
              <a:rect b="b" l="l" r="r" t="t"/>
              <a:pathLst>
                <a:path extrusionOk="0" h="27973" w="10927">
                  <a:moveTo>
                    <a:pt x="7078" y="1"/>
                  </a:moveTo>
                  <a:cubicBezTo>
                    <a:pt x="7000" y="1"/>
                    <a:pt x="6930" y="8"/>
                    <a:pt x="6869" y="25"/>
                  </a:cubicBezTo>
                  <a:cubicBezTo>
                    <a:pt x="2318" y="1252"/>
                    <a:pt x="0" y="3789"/>
                    <a:pt x="0" y="3789"/>
                  </a:cubicBezTo>
                  <a:cubicBezTo>
                    <a:pt x="0" y="3789"/>
                    <a:pt x="74" y="18984"/>
                    <a:pt x="3450" y="27489"/>
                  </a:cubicBezTo>
                  <a:cubicBezTo>
                    <a:pt x="3798" y="27804"/>
                    <a:pt x="4135" y="27973"/>
                    <a:pt x="4456" y="27973"/>
                  </a:cubicBezTo>
                  <a:cubicBezTo>
                    <a:pt x="4765" y="27973"/>
                    <a:pt x="5060" y="27817"/>
                    <a:pt x="5338" y="27489"/>
                  </a:cubicBezTo>
                  <a:cubicBezTo>
                    <a:pt x="10791" y="13489"/>
                    <a:pt x="10927" y="1587"/>
                    <a:pt x="10927" y="1587"/>
                  </a:cubicBezTo>
                  <a:cubicBezTo>
                    <a:pt x="10927" y="1587"/>
                    <a:pt x="8203" y="1"/>
                    <a:pt x="7078" y="1"/>
                  </a:cubicBezTo>
                  <a:close/>
                </a:path>
              </a:pathLst>
            </a:custGeom>
            <a:solidFill>
              <a:srgbClr val="443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123"/>
            <p:cNvSpPr/>
            <p:nvPr/>
          </p:nvSpPr>
          <p:spPr>
            <a:xfrm flipH="1">
              <a:off x="4955105" y="3566882"/>
              <a:ext cx="534803" cy="992813"/>
            </a:xfrm>
            <a:custGeom>
              <a:rect b="b" l="l" r="r" t="t"/>
              <a:pathLst>
                <a:path extrusionOk="0" h="16277" w="8768">
                  <a:moveTo>
                    <a:pt x="8767" y="0"/>
                  </a:moveTo>
                  <a:lnTo>
                    <a:pt x="8767" y="0"/>
                  </a:lnTo>
                  <a:cubicBezTo>
                    <a:pt x="7740" y="1206"/>
                    <a:pt x="6544" y="2276"/>
                    <a:pt x="5223" y="3167"/>
                  </a:cubicBezTo>
                  <a:cubicBezTo>
                    <a:pt x="3629" y="4247"/>
                    <a:pt x="1867" y="5055"/>
                    <a:pt x="1" y="5547"/>
                  </a:cubicBezTo>
                  <a:cubicBezTo>
                    <a:pt x="515" y="9165"/>
                    <a:pt x="1280" y="12867"/>
                    <a:pt x="2444" y="15793"/>
                  </a:cubicBezTo>
                  <a:cubicBezTo>
                    <a:pt x="2792" y="16108"/>
                    <a:pt x="3129" y="16277"/>
                    <a:pt x="3450" y="16277"/>
                  </a:cubicBezTo>
                  <a:cubicBezTo>
                    <a:pt x="3759" y="16277"/>
                    <a:pt x="4054" y="16121"/>
                    <a:pt x="4332" y="15793"/>
                  </a:cubicBezTo>
                  <a:cubicBezTo>
                    <a:pt x="6314" y="10675"/>
                    <a:pt x="7803" y="5390"/>
                    <a:pt x="8767" y="0"/>
                  </a:cubicBezTo>
                  <a:close/>
                </a:path>
              </a:pathLst>
            </a:custGeom>
            <a:solidFill>
              <a:srgbClr val="3A2E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123"/>
            <p:cNvSpPr/>
            <p:nvPr/>
          </p:nvSpPr>
          <p:spPr>
            <a:xfrm flipH="1">
              <a:off x="5050438" y="3250864"/>
              <a:ext cx="268682" cy="1302972"/>
            </a:xfrm>
            <a:custGeom>
              <a:rect b="b" l="l" r="r" t="t"/>
              <a:pathLst>
                <a:path extrusionOk="0" h="21362" w="4405">
                  <a:moveTo>
                    <a:pt x="1" y="1"/>
                  </a:moveTo>
                  <a:lnTo>
                    <a:pt x="1867" y="1249"/>
                  </a:lnTo>
                  <a:cubicBezTo>
                    <a:pt x="1867" y="1249"/>
                    <a:pt x="1332" y="15154"/>
                    <a:pt x="431" y="21362"/>
                  </a:cubicBezTo>
                  <a:lnTo>
                    <a:pt x="934" y="21068"/>
                  </a:lnTo>
                  <a:cubicBezTo>
                    <a:pt x="892" y="20890"/>
                    <a:pt x="2591" y="1322"/>
                    <a:pt x="2591" y="1322"/>
                  </a:cubicBezTo>
                  <a:lnTo>
                    <a:pt x="4405" y="473"/>
                  </a:lnTo>
                  <a:lnTo>
                    <a:pt x="4405" y="473"/>
                  </a:lnTo>
                  <a:cubicBezTo>
                    <a:pt x="4405" y="473"/>
                    <a:pt x="2467" y="895"/>
                    <a:pt x="2179" y="895"/>
                  </a:cubicBezTo>
                  <a:cubicBezTo>
                    <a:pt x="2166" y="895"/>
                    <a:pt x="2156" y="894"/>
                    <a:pt x="2150" y="892"/>
                  </a:cubicBezTo>
                  <a:cubicBezTo>
                    <a:pt x="2014" y="850"/>
                    <a:pt x="1" y="1"/>
                    <a:pt x="1" y="1"/>
                  </a:cubicBezTo>
                  <a:close/>
                </a:path>
              </a:pathLst>
            </a:custGeom>
            <a:solidFill>
              <a:srgbClr val="33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123"/>
            <p:cNvSpPr/>
            <p:nvPr/>
          </p:nvSpPr>
          <p:spPr>
            <a:xfrm flipH="1">
              <a:off x="4884779" y="2853477"/>
              <a:ext cx="666491" cy="1690777"/>
            </a:xfrm>
            <a:custGeom>
              <a:rect b="b" l="l" r="r" t="t"/>
              <a:pathLst>
                <a:path extrusionOk="0" h="27720" w="10927">
                  <a:moveTo>
                    <a:pt x="7078" y="1"/>
                  </a:moveTo>
                  <a:cubicBezTo>
                    <a:pt x="7000" y="1"/>
                    <a:pt x="6930" y="8"/>
                    <a:pt x="6869" y="25"/>
                  </a:cubicBezTo>
                  <a:cubicBezTo>
                    <a:pt x="2318" y="1252"/>
                    <a:pt x="0" y="3789"/>
                    <a:pt x="0" y="3789"/>
                  </a:cubicBezTo>
                  <a:cubicBezTo>
                    <a:pt x="0" y="3789"/>
                    <a:pt x="74" y="18984"/>
                    <a:pt x="3450" y="27489"/>
                  </a:cubicBezTo>
                  <a:cubicBezTo>
                    <a:pt x="3545" y="27573"/>
                    <a:pt x="3649" y="27646"/>
                    <a:pt x="3754" y="27719"/>
                  </a:cubicBezTo>
                  <a:cubicBezTo>
                    <a:pt x="3209" y="25129"/>
                    <a:pt x="2905" y="21795"/>
                    <a:pt x="2947" y="18156"/>
                  </a:cubicBezTo>
                  <a:cubicBezTo>
                    <a:pt x="3031" y="9913"/>
                    <a:pt x="4279" y="5079"/>
                    <a:pt x="6439" y="5079"/>
                  </a:cubicBezTo>
                  <a:cubicBezTo>
                    <a:pt x="7750" y="5079"/>
                    <a:pt x="9480" y="5677"/>
                    <a:pt x="10151" y="9442"/>
                  </a:cubicBezTo>
                  <a:cubicBezTo>
                    <a:pt x="10885" y="4628"/>
                    <a:pt x="10927" y="1587"/>
                    <a:pt x="10927" y="1587"/>
                  </a:cubicBezTo>
                  <a:cubicBezTo>
                    <a:pt x="10927" y="1587"/>
                    <a:pt x="8203" y="1"/>
                    <a:pt x="7078" y="1"/>
                  </a:cubicBezTo>
                  <a:close/>
                </a:path>
              </a:pathLst>
            </a:custGeom>
            <a:solidFill>
              <a:srgbClr val="33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123"/>
            <p:cNvSpPr/>
            <p:nvPr/>
          </p:nvSpPr>
          <p:spPr>
            <a:xfrm flipH="1">
              <a:off x="4864957" y="2120371"/>
              <a:ext cx="770792" cy="1002633"/>
            </a:xfrm>
            <a:custGeom>
              <a:rect b="b" l="l" r="r" t="t"/>
              <a:pathLst>
                <a:path extrusionOk="0" h="16438" w="12637">
                  <a:moveTo>
                    <a:pt x="7093" y="1"/>
                  </a:moveTo>
                  <a:cubicBezTo>
                    <a:pt x="5587" y="1"/>
                    <a:pt x="1720" y="1322"/>
                    <a:pt x="1196" y="2270"/>
                  </a:cubicBezTo>
                  <a:cubicBezTo>
                    <a:pt x="1" y="4452"/>
                    <a:pt x="1165" y="16438"/>
                    <a:pt x="1165" y="16438"/>
                  </a:cubicBezTo>
                  <a:cubicBezTo>
                    <a:pt x="3923" y="16217"/>
                    <a:pt x="8359" y="13407"/>
                    <a:pt x="8359" y="13407"/>
                  </a:cubicBezTo>
                  <a:lnTo>
                    <a:pt x="8988" y="12201"/>
                  </a:lnTo>
                  <a:lnTo>
                    <a:pt x="9502" y="13722"/>
                  </a:lnTo>
                  <a:cubicBezTo>
                    <a:pt x="9502" y="13722"/>
                    <a:pt x="11567" y="15295"/>
                    <a:pt x="12333" y="15662"/>
                  </a:cubicBezTo>
                  <a:cubicBezTo>
                    <a:pt x="12333" y="15662"/>
                    <a:pt x="12637" y="11289"/>
                    <a:pt x="12501" y="8415"/>
                  </a:cubicBezTo>
                  <a:cubicBezTo>
                    <a:pt x="12354" y="5364"/>
                    <a:pt x="12029" y="3067"/>
                    <a:pt x="11850" y="2742"/>
                  </a:cubicBezTo>
                  <a:cubicBezTo>
                    <a:pt x="11662" y="2417"/>
                    <a:pt x="8610" y="194"/>
                    <a:pt x="7341" y="16"/>
                  </a:cubicBezTo>
                  <a:cubicBezTo>
                    <a:pt x="7268" y="6"/>
                    <a:pt x="7185" y="1"/>
                    <a:pt x="70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123"/>
            <p:cNvSpPr/>
            <p:nvPr/>
          </p:nvSpPr>
          <p:spPr>
            <a:xfrm flipH="1">
              <a:off x="5083678" y="2762838"/>
              <a:ext cx="42269" cy="62764"/>
            </a:xfrm>
            <a:custGeom>
              <a:rect b="b" l="l" r="r" t="t"/>
              <a:pathLst>
                <a:path extrusionOk="0" h="1029" w="693">
                  <a:moveTo>
                    <a:pt x="347" y="1"/>
                  </a:moveTo>
                  <a:cubicBezTo>
                    <a:pt x="158" y="1"/>
                    <a:pt x="1" y="231"/>
                    <a:pt x="1" y="515"/>
                  </a:cubicBezTo>
                  <a:cubicBezTo>
                    <a:pt x="1" y="798"/>
                    <a:pt x="158" y="1028"/>
                    <a:pt x="347" y="1028"/>
                  </a:cubicBezTo>
                  <a:cubicBezTo>
                    <a:pt x="535" y="1028"/>
                    <a:pt x="693" y="798"/>
                    <a:pt x="693" y="515"/>
                  </a:cubicBezTo>
                  <a:cubicBezTo>
                    <a:pt x="693" y="231"/>
                    <a:pt x="535"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123"/>
            <p:cNvSpPr/>
            <p:nvPr/>
          </p:nvSpPr>
          <p:spPr>
            <a:xfrm flipH="1">
              <a:off x="5083678" y="2758995"/>
              <a:ext cx="37817" cy="55078"/>
            </a:xfrm>
            <a:custGeom>
              <a:rect b="b" l="l" r="r" t="t"/>
              <a:pathLst>
                <a:path extrusionOk="0" h="903" w="620">
                  <a:moveTo>
                    <a:pt x="316" y="1"/>
                  </a:moveTo>
                  <a:cubicBezTo>
                    <a:pt x="137" y="1"/>
                    <a:pt x="1" y="200"/>
                    <a:pt x="1" y="452"/>
                  </a:cubicBezTo>
                  <a:cubicBezTo>
                    <a:pt x="1" y="703"/>
                    <a:pt x="137" y="903"/>
                    <a:pt x="316" y="903"/>
                  </a:cubicBezTo>
                  <a:cubicBezTo>
                    <a:pt x="483" y="903"/>
                    <a:pt x="620" y="703"/>
                    <a:pt x="620" y="452"/>
                  </a:cubicBezTo>
                  <a:cubicBezTo>
                    <a:pt x="620" y="200"/>
                    <a:pt x="483" y="1"/>
                    <a:pt x="316" y="1"/>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123"/>
            <p:cNvSpPr/>
            <p:nvPr/>
          </p:nvSpPr>
          <p:spPr>
            <a:xfrm flipH="1">
              <a:off x="5081726" y="2655424"/>
              <a:ext cx="41659" cy="62093"/>
            </a:xfrm>
            <a:custGeom>
              <a:rect b="b" l="l" r="r" t="t"/>
              <a:pathLst>
                <a:path extrusionOk="0" h="1018" w="683">
                  <a:moveTo>
                    <a:pt x="347" y="0"/>
                  </a:moveTo>
                  <a:cubicBezTo>
                    <a:pt x="147" y="0"/>
                    <a:pt x="0" y="231"/>
                    <a:pt x="0" y="514"/>
                  </a:cubicBezTo>
                  <a:cubicBezTo>
                    <a:pt x="0" y="797"/>
                    <a:pt x="147" y="1017"/>
                    <a:pt x="347" y="1017"/>
                  </a:cubicBezTo>
                  <a:cubicBezTo>
                    <a:pt x="535" y="1017"/>
                    <a:pt x="682" y="797"/>
                    <a:pt x="682" y="514"/>
                  </a:cubicBezTo>
                  <a:cubicBezTo>
                    <a:pt x="682" y="231"/>
                    <a:pt x="535" y="0"/>
                    <a:pt x="3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123"/>
            <p:cNvSpPr/>
            <p:nvPr/>
          </p:nvSpPr>
          <p:spPr>
            <a:xfrm flipH="1">
              <a:off x="5080445" y="2653472"/>
              <a:ext cx="37207" cy="55078"/>
            </a:xfrm>
            <a:custGeom>
              <a:rect b="b" l="l" r="r" t="t"/>
              <a:pathLst>
                <a:path extrusionOk="0" h="903" w="610">
                  <a:moveTo>
                    <a:pt x="305" y="1"/>
                  </a:moveTo>
                  <a:cubicBezTo>
                    <a:pt x="137" y="1"/>
                    <a:pt x="1" y="210"/>
                    <a:pt x="1" y="451"/>
                  </a:cubicBezTo>
                  <a:cubicBezTo>
                    <a:pt x="1" y="703"/>
                    <a:pt x="127" y="902"/>
                    <a:pt x="305" y="902"/>
                  </a:cubicBezTo>
                  <a:cubicBezTo>
                    <a:pt x="473" y="902"/>
                    <a:pt x="609" y="703"/>
                    <a:pt x="609" y="451"/>
                  </a:cubicBezTo>
                  <a:cubicBezTo>
                    <a:pt x="609" y="210"/>
                    <a:pt x="473" y="1"/>
                    <a:pt x="305" y="1"/>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123"/>
            <p:cNvSpPr/>
            <p:nvPr/>
          </p:nvSpPr>
          <p:spPr>
            <a:xfrm flipH="1">
              <a:off x="5077279" y="2120371"/>
              <a:ext cx="486800" cy="150718"/>
            </a:xfrm>
            <a:custGeom>
              <a:rect b="b" l="l" r="r" t="t"/>
              <a:pathLst>
                <a:path extrusionOk="0" h="2471" w="7981">
                  <a:moveTo>
                    <a:pt x="5918" y="1"/>
                  </a:moveTo>
                  <a:cubicBezTo>
                    <a:pt x="4412" y="1"/>
                    <a:pt x="545" y="1322"/>
                    <a:pt x="21" y="2270"/>
                  </a:cubicBezTo>
                  <a:lnTo>
                    <a:pt x="0" y="2312"/>
                  </a:lnTo>
                  <a:cubicBezTo>
                    <a:pt x="731" y="2418"/>
                    <a:pt x="1470" y="2471"/>
                    <a:pt x="2210" y="2471"/>
                  </a:cubicBezTo>
                  <a:cubicBezTo>
                    <a:pt x="2278" y="2471"/>
                    <a:pt x="2345" y="2471"/>
                    <a:pt x="2412" y="2470"/>
                  </a:cubicBezTo>
                  <a:cubicBezTo>
                    <a:pt x="5485" y="2470"/>
                    <a:pt x="7980" y="1746"/>
                    <a:pt x="7980" y="834"/>
                  </a:cubicBezTo>
                  <a:lnTo>
                    <a:pt x="7980" y="802"/>
                  </a:lnTo>
                  <a:cubicBezTo>
                    <a:pt x="7299" y="404"/>
                    <a:pt x="6617" y="79"/>
                    <a:pt x="6166" y="16"/>
                  </a:cubicBezTo>
                  <a:cubicBezTo>
                    <a:pt x="6093" y="6"/>
                    <a:pt x="6010" y="1"/>
                    <a:pt x="59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123"/>
            <p:cNvSpPr/>
            <p:nvPr/>
          </p:nvSpPr>
          <p:spPr>
            <a:xfrm flipH="1">
              <a:off x="5281308" y="2228028"/>
              <a:ext cx="353160" cy="894977"/>
            </a:xfrm>
            <a:custGeom>
              <a:rect b="b" l="l" r="r" t="t"/>
              <a:pathLst>
                <a:path extrusionOk="0" h="14673" w="5790">
                  <a:moveTo>
                    <a:pt x="3277" y="0"/>
                  </a:moveTo>
                  <a:cubicBezTo>
                    <a:pt x="2853" y="0"/>
                    <a:pt x="1313" y="495"/>
                    <a:pt x="1144" y="579"/>
                  </a:cubicBezTo>
                  <a:cubicBezTo>
                    <a:pt x="1" y="2938"/>
                    <a:pt x="1144" y="14673"/>
                    <a:pt x="1144" y="14673"/>
                  </a:cubicBezTo>
                  <a:cubicBezTo>
                    <a:pt x="1930" y="14610"/>
                    <a:pt x="2864" y="14327"/>
                    <a:pt x="3786" y="13970"/>
                  </a:cubicBezTo>
                  <a:cubicBezTo>
                    <a:pt x="4541" y="11988"/>
                    <a:pt x="5789" y="10342"/>
                    <a:pt x="5789" y="8559"/>
                  </a:cubicBezTo>
                  <a:cubicBezTo>
                    <a:pt x="5789" y="3851"/>
                    <a:pt x="4458" y="1124"/>
                    <a:pt x="3378" y="23"/>
                  </a:cubicBezTo>
                  <a:cubicBezTo>
                    <a:pt x="3363" y="7"/>
                    <a:pt x="3328" y="0"/>
                    <a:pt x="32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123"/>
            <p:cNvSpPr/>
            <p:nvPr/>
          </p:nvSpPr>
          <p:spPr>
            <a:xfrm flipH="1">
              <a:off x="5014574" y="2109574"/>
              <a:ext cx="356332" cy="508148"/>
            </a:xfrm>
            <a:custGeom>
              <a:rect b="b" l="l" r="r" t="t"/>
              <a:pathLst>
                <a:path extrusionOk="0" h="8331" w="5842">
                  <a:moveTo>
                    <a:pt x="2781" y="0"/>
                  </a:moveTo>
                  <a:cubicBezTo>
                    <a:pt x="2157" y="0"/>
                    <a:pt x="1116" y="285"/>
                    <a:pt x="0" y="759"/>
                  </a:cubicBezTo>
                  <a:cubicBezTo>
                    <a:pt x="1227" y="3391"/>
                    <a:pt x="2674" y="5929"/>
                    <a:pt x="4310" y="8330"/>
                  </a:cubicBezTo>
                  <a:cubicBezTo>
                    <a:pt x="4310" y="8330"/>
                    <a:pt x="5663" y="4492"/>
                    <a:pt x="5841" y="1619"/>
                  </a:cubicBezTo>
                  <a:cubicBezTo>
                    <a:pt x="4960" y="770"/>
                    <a:pt x="3681" y="109"/>
                    <a:pt x="2999" y="15"/>
                  </a:cubicBezTo>
                  <a:cubicBezTo>
                    <a:pt x="2934" y="5"/>
                    <a:pt x="2861" y="0"/>
                    <a:pt x="2781" y="0"/>
                  </a:cubicBezTo>
                  <a:close/>
                </a:path>
              </a:pathLst>
            </a:custGeom>
            <a:solidFill>
              <a:srgbClr val="F2E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123"/>
            <p:cNvSpPr/>
            <p:nvPr/>
          </p:nvSpPr>
          <p:spPr>
            <a:xfrm flipH="1">
              <a:off x="5026773" y="2109574"/>
              <a:ext cx="344133" cy="165235"/>
            </a:xfrm>
            <a:custGeom>
              <a:rect b="b" l="l" r="r" t="t"/>
              <a:pathLst>
                <a:path extrusionOk="0" h="2709" w="5642">
                  <a:moveTo>
                    <a:pt x="2781" y="0"/>
                  </a:moveTo>
                  <a:cubicBezTo>
                    <a:pt x="2157" y="0"/>
                    <a:pt x="1116" y="285"/>
                    <a:pt x="0" y="759"/>
                  </a:cubicBezTo>
                  <a:cubicBezTo>
                    <a:pt x="283" y="1388"/>
                    <a:pt x="588" y="1997"/>
                    <a:pt x="881" y="2573"/>
                  </a:cubicBezTo>
                  <a:cubicBezTo>
                    <a:pt x="941" y="2573"/>
                    <a:pt x="1671" y="2709"/>
                    <a:pt x="2556" y="2709"/>
                  </a:cubicBezTo>
                  <a:cubicBezTo>
                    <a:pt x="3701" y="2709"/>
                    <a:pt x="5104" y="2482"/>
                    <a:pt x="5642" y="1441"/>
                  </a:cubicBezTo>
                  <a:cubicBezTo>
                    <a:pt x="4793" y="686"/>
                    <a:pt x="3629" y="98"/>
                    <a:pt x="2999" y="15"/>
                  </a:cubicBezTo>
                  <a:cubicBezTo>
                    <a:pt x="2934" y="5"/>
                    <a:pt x="2861" y="0"/>
                    <a:pt x="2781" y="0"/>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123"/>
            <p:cNvSpPr/>
            <p:nvPr/>
          </p:nvSpPr>
          <p:spPr>
            <a:xfrm flipH="1">
              <a:off x="5023544" y="2201556"/>
              <a:ext cx="616658" cy="960486"/>
            </a:xfrm>
            <a:custGeom>
              <a:rect b="b" l="l" r="r" t="t"/>
              <a:pathLst>
                <a:path extrusionOk="0" h="15747" w="10110">
                  <a:moveTo>
                    <a:pt x="2647" y="1"/>
                  </a:moveTo>
                  <a:cubicBezTo>
                    <a:pt x="1484" y="1"/>
                    <a:pt x="1" y="2500"/>
                    <a:pt x="1" y="4033"/>
                  </a:cubicBezTo>
                  <a:cubicBezTo>
                    <a:pt x="1" y="5700"/>
                    <a:pt x="976" y="9947"/>
                    <a:pt x="1196" y="10356"/>
                  </a:cubicBezTo>
                  <a:cubicBezTo>
                    <a:pt x="1416" y="10755"/>
                    <a:pt x="4227" y="13597"/>
                    <a:pt x="7718" y="15746"/>
                  </a:cubicBezTo>
                  <a:lnTo>
                    <a:pt x="10109" y="13303"/>
                  </a:lnTo>
                  <a:cubicBezTo>
                    <a:pt x="10109" y="13303"/>
                    <a:pt x="5747" y="8280"/>
                    <a:pt x="5485" y="7808"/>
                  </a:cubicBezTo>
                  <a:cubicBezTo>
                    <a:pt x="5233" y="7336"/>
                    <a:pt x="4730" y="247"/>
                    <a:pt x="2737" y="6"/>
                  </a:cubicBezTo>
                  <a:cubicBezTo>
                    <a:pt x="2708" y="3"/>
                    <a:pt x="2677" y="1"/>
                    <a:pt x="2647" y="1"/>
                  </a:cubicBezTo>
                  <a:close/>
                </a:path>
              </a:pathLst>
            </a:custGeom>
            <a:solidFill>
              <a:srgbClr val="F2E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123"/>
            <p:cNvSpPr/>
            <p:nvPr/>
          </p:nvSpPr>
          <p:spPr>
            <a:xfrm flipH="1">
              <a:off x="5097774" y="2201922"/>
              <a:ext cx="542427" cy="960120"/>
            </a:xfrm>
            <a:custGeom>
              <a:rect b="b" l="l" r="r" t="t"/>
              <a:pathLst>
                <a:path extrusionOk="0" h="15741" w="8893">
                  <a:moveTo>
                    <a:pt x="2664" y="0"/>
                  </a:moveTo>
                  <a:cubicBezTo>
                    <a:pt x="1458" y="11"/>
                    <a:pt x="1" y="2475"/>
                    <a:pt x="1" y="4027"/>
                  </a:cubicBezTo>
                  <a:cubicBezTo>
                    <a:pt x="1" y="5694"/>
                    <a:pt x="986" y="9952"/>
                    <a:pt x="1196" y="10350"/>
                  </a:cubicBezTo>
                  <a:cubicBezTo>
                    <a:pt x="1416" y="10749"/>
                    <a:pt x="4227" y="13591"/>
                    <a:pt x="7718" y="15740"/>
                  </a:cubicBezTo>
                  <a:lnTo>
                    <a:pt x="8893" y="14534"/>
                  </a:lnTo>
                  <a:cubicBezTo>
                    <a:pt x="5558" y="12416"/>
                    <a:pt x="2370" y="9480"/>
                    <a:pt x="2161" y="9092"/>
                  </a:cubicBezTo>
                  <a:cubicBezTo>
                    <a:pt x="1941" y="8693"/>
                    <a:pt x="2171" y="5946"/>
                    <a:pt x="2171" y="4279"/>
                  </a:cubicBezTo>
                  <a:cubicBezTo>
                    <a:pt x="2171" y="3524"/>
                    <a:pt x="3021" y="1542"/>
                    <a:pt x="3901" y="1122"/>
                  </a:cubicBezTo>
                  <a:cubicBezTo>
                    <a:pt x="3744" y="598"/>
                    <a:pt x="3241" y="0"/>
                    <a:pt x="2664" y="0"/>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123"/>
            <p:cNvSpPr/>
            <p:nvPr/>
          </p:nvSpPr>
          <p:spPr>
            <a:xfrm flipH="1">
              <a:off x="5012680" y="3163884"/>
              <a:ext cx="116134" cy="66179"/>
            </a:xfrm>
            <a:custGeom>
              <a:rect b="b" l="l" r="r" t="t"/>
              <a:pathLst>
                <a:path extrusionOk="0" h="1085" w="1904">
                  <a:moveTo>
                    <a:pt x="1526" y="1"/>
                  </a:moveTo>
                  <a:lnTo>
                    <a:pt x="110" y="389"/>
                  </a:lnTo>
                  <a:cubicBezTo>
                    <a:pt x="1" y="864"/>
                    <a:pt x="162" y="1084"/>
                    <a:pt x="768" y="1084"/>
                  </a:cubicBezTo>
                  <a:cubicBezTo>
                    <a:pt x="857" y="1084"/>
                    <a:pt x="956" y="1080"/>
                    <a:pt x="1065" y="1070"/>
                  </a:cubicBezTo>
                  <a:cubicBezTo>
                    <a:pt x="1904" y="986"/>
                    <a:pt x="1526" y="1"/>
                    <a:pt x="1526"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123"/>
            <p:cNvSpPr/>
            <p:nvPr/>
          </p:nvSpPr>
          <p:spPr>
            <a:xfrm flipH="1">
              <a:off x="4960895" y="3167727"/>
              <a:ext cx="116561" cy="66362"/>
            </a:xfrm>
            <a:custGeom>
              <a:rect b="b" l="l" r="r" t="t"/>
              <a:pathLst>
                <a:path extrusionOk="0" h="1088" w="1911">
                  <a:moveTo>
                    <a:pt x="1533" y="1"/>
                  </a:moveTo>
                  <a:lnTo>
                    <a:pt x="118" y="389"/>
                  </a:lnTo>
                  <a:cubicBezTo>
                    <a:pt x="0" y="859"/>
                    <a:pt x="164" y="1088"/>
                    <a:pt x="749" y="1088"/>
                  </a:cubicBezTo>
                  <a:cubicBezTo>
                    <a:pt x="843" y="1088"/>
                    <a:pt x="946" y="1082"/>
                    <a:pt x="1062" y="1070"/>
                  </a:cubicBezTo>
                  <a:cubicBezTo>
                    <a:pt x="1911" y="986"/>
                    <a:pt x="1534" y="1"/>
                    <a:pt x="1533"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123"/>
            <p:cNvSpPr/>
            <p:nvPr/>
          </p:nvSpPr>
          <p:spPr>
            <a:xfrm flipH="1">
              <a:off x="4914843" y="3144060"/>
              <a:ext cx="105765" cy="92529"/>
            </a:xfrm>
            <a:custGeom>
              <a:rect b="b" l="l" r="r" t="t"/>
              <a:pathLst>
                <a:path extrusionOk="0" h="1517" w="1734">
                  <a:moveTo>
                    <a:pt x="1703" y="1"/>
                  </a:moveTo>
                  <a:lnTo>
                    <a:pt x="119" y="493"/>
                  </a:lnTo>
                  <a:cubicBezTo>
                    <a:pt x="0" y="977"/>
                    <a:pt x="112" y="1517"/>
                    <a:pt x="662" y="1517"/>
                  </a:cubicBezTo>
                  <a:cubicBezTo>
                    <a:pt x="744" y="1517"/>
                    <a:pt x="835" y="1505"/>
                    <a:pt x="937" y="1479"/>
                  </a:cubicBezTo>
                  <a:cubicBezTo>
                    <a:pt x="1734" y="1280"/>
                    <a:pt x="1703" y="1"/>
                    <a:pt x="1703"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123"/>
            <p:cNvSpPr/>
            <p:nvPr/>
          </p:nvSpPr>
          <p:spPr>
            <a:xfrm flipH="1">
              <a:off x="4945525" y="3172850"/>
              <a:ext cx="209212" cy="429221"/>
            </a:xfrm>
            <a:custGeom>
              <a:rect b="b" l="l" r="r" t="t"/>
              <a:pathLst>
                <a:path extrusionOk="0" h="7037" w="3430">
                  <a:moveTo>
                    <a:pt x="1" y="1"/>
                  </a:moveTo>
                  <a:lnTo>
                    <a:pt x="2654" y="7037"/>
                  </a:lnTo>
                  <a:lnTo>
                    <a:pt x="3430" y="7037"/>
                  </a:lnTo>
                  <a:lnTo>
                    <a:pt x="777" y="1"/>
                  </a:lnTo>
                  <a:close/>
                </a:path>
              </a:pathLst>
            </a:custGeom>
            <a:solidFill>
              <a:srgbClr val="627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123"/>
            <p:cNvSpPr/>
            <p:nvPr/>
          </p:nvSpPr>
          <p:spPr>
            <a:xfrm flipH="1">
              <a:off x="5070259" y="3172850"/>
              <a:ext cx="84478" cy="99178"/>
            </a:xfrm>
            <a:custGeom>
              <a:rect b="b" l="l" r="r" t="t"/>
              <a:pathLst>
                <a:path extrusionOk="0" h="1626" w="1385">
                  <a:moveTo>
                    <a:pt x="1" y="1"/>
                  </a:moveTo>
                  <a:lnTo>
                    <a:pt x="619" y="1626"/>
                  </a:lnTo>
                  <a:lnTo>
                    <a:pt x="1385" y="1626"/>
                  </a:lnTo>
                  <a:lnTo>
                    <a:pt x="777" y="1"/>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123"/>
            <p:cNvSpPr/>
            <p:nvPr/>
          </p:nvSpPr>
          <p:spPr>
            <a:xfrm flipH="1">
              <a:off x="4969801" y="3172850"/>
              <a:ext cx="209212" cy="429221"/>
            </a:xfrm>
            <a:custGeom>
              <a:rect b="b" l="l" r="r" t="t"/>
              <a:pathLst>
                <a:path extrusionOk="0" h="7037" w="3430">
                  <a:moveTo>
                    <a:pt x="0" y="1"/>
                  </a:moveTo>
                  <a:lnTo>
                    <a:pt x="2653" y="7037"/>
                  </a:lnTo>
                  <a:lnTo>
                    <a:pt x="3429" y="7037"/>
                  </a:lnTo>
                  <a:lnTo>
                    <a:pt x="776" y="1"/>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123"/>
            <p:cNvSpPr/>
            <p:nvPr/>
          </p:nvSpPr>
          <p:spPr>
            <a:xfrm flipH="1">
              <a:off x="4544479" y="3172850"/>
              <a:ext cx="209212" cy="433063"/>
            </a:xfrm>
            <a:custGeom>
              <a:rect b="b" l="l" r="r" t="t"/>
              <a:pathLst>
                <a:path extrusionOk="0" h="7100" w="3430">
                  <a:moveTo>
                    <a:pt x="1" y="1"/>
                  </a:moveTo>
                  <a:lnTo>
                    <a:pt x="2664" y="7100"/>
                  </a:lnTo>
                  <a:lnTo>
                    <a:pt x="3430" y="7100"/>
                  </a:lnTo>
                  <a:lnTo>
                    <a:pt x="777" y="1"/>
                  </a:lnTo>
                  <a:close/>
                </a:path>
              </a:pathLst>
            </a:custGeom>
            <a:solidFill>
              <a:srgbClr val="627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123"/>
            <p:cNvSpPr/>
            <p:nvPr/>
          </p:nvSpPr>
          <p:spPr>
            <a:xfrm flipH="1">
              <a:off x="4571988" y="3172850"/>
              <a:ext cx="209212" cy="433063"/>
            </a:xfrm>
            <a:custGeom>
              <a:rect b="b" l="l" r="r" t="t"/>
              <a:pathLst>
                <a:path extrusionOk="0" h="7100" w="3430">
                  <a:moveTo>
                    <a:pt x="1" y="1"/>
                  </a:moveTo>
                  <a:lnTo>
                    <a:pt x="2654" y="7100"/>
                  </a:lnTo>
                  <a:lnTo>
                    <a:pt x="3430" y="7100"/>
                  </a:lnTo>
                  <a:lnTo>
                    <a:pt x="777" y="1"/>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123"/>
            <p:cNvSpPr/>
            <p:nvPr/>
          </p:nvSpPr>
          <p:spPr>
            <a:xfrm flipH="1">
              <a:off x="4662138" y="3172850"/>
              <a:ext cx="91553" cy="118391"/>
            </a:xfrm>
            <a:custGeom>
              <a:rect b="b" l="l" r="r" t="t"/>
              <a:pathLst>
                <a:path extrusionOk="0" h="1941" w="1501">
                  <a:moveTo>
                    <a:pt x="1" y="1"/>
                  </a:moveTo>
                  <a:lnTo>
                    <a:pt x="724" y="1941"/>
                  </a:lnTo>
                  <a:lnTo>
                    <a:pt x="1500" y="1941"/>
                  </a:lnTo>
                  <a:lnTo>
                    <a:pt x="777" y="1"/>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123"/>
            <p:cNvSpPr/>
            <p:nvPr/>
          </p:nvSpPr>
          <p:spPr>
            <a:xfrm flipH="1">
              <a:off x="4641711" y="3131922"/>
              <a:ext cx="597444" cy="49955"/>
            </a:xfrm>
            <a:custGeom>
              <a:rect b="b" l="l" r="r" t="t"/>
              <a:pathLst>
                <a:path extrusionOk="0" h="819" w="9795">
                  <a:moveTo>
                    <a:pt x="451" y="0"/>
                  </a:moveTo>
                  <a:cubicBezTo>
                    <a:pt x="0" y="0"/>
                    <a:pt x="0" y="818"/>
                    <a:pt x="451" y="818"/>
                  </a:cubicBezTo>
                  <a:lnTo>
                    <a:pt x="9344" y="818"/>
                  </a:lnTo>
                  <a:cubicBezTo>
                    <a:pt x="9795" y="818"/>
                    <a:pt x="9795" y="0"/>
                    <a:pt x="9344" y="0"/>
                  </a:cubicBezTo>
                  <a:close/>
                </a:path>
              </a:pathLst>
            </a:custGeom>
            <a:solidFill>
              <a:srgbClr val="93A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123"/>
            <p:cNvSpPr/>
            <p:nvPr/>
          </p:nvSpPr>
          <p:spPr>
            <a:xfrm flipH="1">
              <a:off x="5044032" y="3131922"/>
              <a:ext cx="139495" cy="49955"/>
            </a:xfrm>
            <a:custGeom>
              <a:rect b="b" l="l" r="r" t="t"/>
              <a:pathLst>
                <a:path extrusionOk="0" h="819" w="2287">
                  <a:moveTo>
                    <a:pt x="1" y="0"/>
                  </a:moveTo>
                  <a:cubicBezTo>
                    <a:pt x="368" y="95"/>
                    <a:pt x="578" y="713"/>
                    <a:pt x="263" y="818"/>
                  </a:cubicBezTo>
                  <a:lnTo>
                    <a:pt x="1825" y="818"/>
                  </a:lnTo>
                  <a:cubicBezTo>
                    <a:pt x="2287" y="818"/>
                    <a:pt x="2287" y="0"/>
                    <a:pt x="1825" y="0"/>
                  </a:cubicBezTo>
                  <a:close/>
                </a:path>
              </a:pathLst>
            </a:custGeom>
            <a:solidFill>
              <a:srgbClr val="627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123"/>
            <p:cNvSpPr/>
            <p:nvPr/>
          </p:nvSpPr>
          <p:spPr>
            <a:xfrm flipH="1">
              <a:off x="4639144" y="3131922"/>
              <a:ext cx="244406" cy="49955"/>
            </a:xfrm>
            <a:custGeom>
              <a:rect b="b" l="l" r="r" t="t"/>
              <a:pathLst>
                <a:path extrusionOk="0" h="819" w="4007">
                  <a:moveTo>
                    <a:pt x="1" y="0"/>
                  </a:moveTo>
                  <a:cubicBezTo>
                    <a:pt x="452" y="0"/>
                    <a:pt x="452" y="818"/>
                    <a:pt x="1" y="818"/>
                  </a:cubicBezTo>
                  <a:lnTo>
                    <a:pt x="3556" y="818"/>
                  </a:lnTo>
                  <a:cubicBezTo>
                    <a:pt x="4007" y="818"/>
                    <a:pt x="4007" y="0"/>
                    <a:pt x="3556" y="0"/>
                  </a:cubicBezTo>
                  <a:close/>
                </a:path>
              </a:pathLst>
            </a:custGeom>
            <a:solidFill>
              <a:srgbClr val="627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123"/>
            <p:cNvSpPr/>
            <p:nvPr/>
          </p:nvSpPr>
          <p:spPr>
            <a:xfrm flipH="1">
              <a:off x="5174501" y="3131922"/>
              <a:ext cx="64655" cy="49955"/>
            </a:xfrm>
            <a:custGeom>
              <a:rect b="b" l="l" r="r" t="t"/>
              <a:pathLst>
                <a:path extrusionOk="0" h="819" w="1060">
                  <a:moveTo>
                    <a:pt x="451" y="0"/>
                  </a:moveTo>
                  <a:cubicBezTo>
                    <a:pt x="0" y="0"/>
                    <a:pt x="0" y="818"/>
                    <a:pt x="451" y="818"/>
                  </a:cubicBezTo>
                  <a:lnTo>
                    <a:pt x="598" y="818"/>
                  </a:lnTo>
                  <a:cubicBezTo>
                    <a:pt x="1060" y="818"/>
                    <a:pt x="1060" y="0"/>
                    <a:pt x="598" y="0"/>
                  </a:cubicBez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123"/>
            <p:cNvSpPr/>
            <p:nvPr/>
          </p:nvSpPr>
          <p:spPr>
            <a:xfrm flipH="1">
              <a:off x="4906488" y="3009016"/>
              <a:ext cx="255080" cy="212262"/>
            </a:xfrm>
            <a:custGeom>
              <a:rect b="b" l="l" r="r" t="t"/>
              <a:pathLst>
                <a:path extrusionOk="0" h="3480" w="4182">
                  <a:moveTo>
                    <a:pt x="2017" y="0"/>
                  </a:moveTo>
                  <a:cubicBezTo>
                    <a:pt x="1319" y="0"/>
                    <a:pt x="0" y="1409"/>
                    <a:pt x="186" y="2015"/>
                  </a:cubicBezTo>
                  <a:cubicBezTo>
                    <a:pt x="1014" y="2351"/>
                    <a:pt x="983" y="3368"/>
                    <a:pt x="1266" y="3431"/>
                  </a:cubicBezTo>
                  <a:cubicBezTo>
                    <a:pt x="1378" y="3457"/>
                    <a:pt x="1745" y="3479"/>
                    <a:pt x="2160" y="3479"/>
                  </a:cubicBezTo>
                  <a:cubicBezTo>
                    <a:pt x="2760" y="3479"/>
                    <a:pt x="3461" y="3433"/>
                    <a:pt x="3647" y="3284"/>
                  </a:cubicBezTo>
                  <a:cubicBezTo>
                    <a:pt x="3972" y="3033"/>
                    <a:pt x="4181" y="2225"/>
                    <a:pt x="3993" y="1795"/>
                  </a:cubicBezTo>
                  <a:cubicBezTo>
                    <a:pt x="3730" y="1166"/>
                    <a:pt x="3416" y="484"/>
                    <a:pt x="2157" y="23"/>
                  </a:cubicBezTo>
                  <a:cubicBezTo>
                    <a:pt x="2114" y="7"/>
                    <a:pt x="2067" y="0"/>
                    <a:pt x="2017"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123"/>
            <p:cNvSpPr/>
            <p:nvPr/>
          </p:nvSpPr>
          <p:spPr>
            <a:xfrm flipH="1">
              <a:off x="5012009" y="3009626"/>
              <a:ext cx="149559" cy="211896"/>
            </a:xfrm>
            <a:custGeom>
              <a:rect b="b" l="l" r="r" t="t"/>
              <a:pathLst>
                <a:path extrusionOk="0" h="3474" w="2452">
                  <a:moveTo>
                    <a:pt x="2008" y="1"/>
                  </a:moveTo>
                  <a:cubicBezTo>
                    <a:pt x="1319" y="1"/>
                    <a:pt x="0" y="1409"/>
                    <a:pt x="186" y="2005"/>
                  </a:cubicBezTo>
                  <a:cubicBezTo>
                    <a:pt x="1004" y="2351"/>
                    <a:pt x="983" y="3369"/>
                    <a:pt x="1256" y="3432"/>
                  </a:cubicBezTo>
                  <a:cubicBezTo>
                    <a:pt x="1444" y="3453"/>
                    <a:pt x="1644" y="3473"/>
                    <a:pt x="1843" y="3473"/>
                  </a:cubicBezTo>
                  <a:cubicBezTo>
                    <a:pt x="1581" y="3065"/>
                    <a:pt x="1455" y="2593"/>
                    <a:pt x="1455" y="2110"/>
                  </a:cubicBezTo>
                  <a:cubicBezTo>
                    <a:pt x="1455" y="1261"/>
                    <a:pt x="1864" y="516"/>
                    <a:pt x="2451" y="139"/>
                  </a:cubicBezTo>
                  <a:cubicBezTo>
                    <a:pt x="2357" y="97"/>
                    <a:pt x="2252" y="55"/>
                    <a:pt x="2147" y="23"/>
                  </a:cubicBezTo>
                  <a:cubicBezTo>
                    <a:pt x="2105" y="8"/>
                    <a:pt x="2058" y="1"/>
                    <a:pt x="2008"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123"/>
            <p:cNvSpPr/>
            <p:nvPr/>
          </p:nvSpPr>
          <p:spPr>
            <a:xfrm flipH="1">
              <a:off x="4629568" y="3030303"/>
              <a:ext cx="235440" cy="215495"/>
            </a:xfrm>
            <a:custGeom>
              <a:rect b="b" l="l" r="r" t="t"/>
              <a:pathLst>
                <a:path extrusionOk="0" h="3533" w="3860">
                  <a:moveTo>
                    <a:pt x="2789" y="0"/>
                  </a:moveTo>
                  <a:cubicBezTo>
                    <a:pt x="2134" y="0"/>
                    <a:pt x="1056" y="304"/>
                    <a:pt x="536" y="859"/>
                  </a:cubicBezTo>
                  <a:cubicBezTo>
                    <a:pt x="368" y="1037"/>
                    <a:pt x="1" y="1478"/>
                    <a:pt x="85" y="1656"/>
                  </a:cubicBezTo>
                  <a:cubicBezTo>
                    <a:pt x="441" y="1656"/>
                    <a:pt x="945" y="1824"/>
                    <a:pt x="861" y="2191"/>
                  </a:cubicBezTo>
                  <a:cubicBezTo>
                    <a:pt x="829" y="2338"/>
                    <a:pt x="777" y="2484"/>
                    <a:pt x="295" y="2484"/>
                  </a:cubicBezTo>
                  <a:cubicBezTo>
                    <a:pt x="475" y="3304"/>
                    <a:pt x="1101" y="3533"/>
                    <a:pt x="1760" y="3533"/>
                  </a:cubicBezTo>
                  <a:cubicBezTo>
                    <a:pt x="2560" y="3533"/>
                    <a:pt x="3406" y="3195"/>
                    <a:pt x="3556" y="3166"/>
                  </a:cubicBezTo>
                  <a:cubicBezTo>
                    <a:pt x="3839" y="3103"/>
                    <a:pt x="3860" y="2180"/>
                    <a:pt x="3839" y="1635"/>
                  </a:cubicBezTo>
                  <a:cubicBezTo>
                    <a:pt x="3807" y="1090"/>
                    <a:pt x="3724" y="995"/>
                    <a:pt x="3136" y="41"/>
                  </a:cubicBezTo>
                  <a:cubicBezTo>
                    <a:pt x="3045" y="14"/>
                    <a:pt x="2927" y="0"/>
                    <a:pt x="2789"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123"/>
            <p:cNvSpPr/>
            <p:nvPr/>
          </p:nvSpPr>
          <p:spPr>
            <a:xfrm flipH="1">
              <a:off x="4667263" y="3030303"/>
              <a:ext cx="197745" cy="215495"/>
            </a:xfrm>
            <a:custGeom>
              <a:rect b="b" l="l" r="r" t="t"/>
              <a:pathLst>
                <a:path extrusionOk="0" h="3533" w="3242">
                  <a:moveTo>
                    <a:pt x="2790" y="0"/>
                  </a:moveTo>
                  <a:cubicBezTo>
                    <a:pt x="2137" y="0"/>
                    <a:pt x="1064" y="304"/>
                    <a:pt x="536" y="859"/>
                  </a:cubicBezTo>
                  <a:cubicBezTo>
                    <a:pt x="378" y="1037"/>
                    <a:pt x="1" y="1478"/>
                    <a:pt x="95" y="1656"/>
                  </a:cubicBezTo>
                  <a:cubicBezTo>
                    <a:pt x="441" y="1656"/>
                    <a:pt x="945" y="1824"/>
                    <a:pt x="871" y="2191"/>
                  </a:cubicBezTo>
                  <a:cubicBezTo>
                    <a:pt x="840" y="2338"/>
                    <a:pt x="787" y="2484"/>
                    <a:pt x="305" y="2484"/>
                  </a:cubicBezTo>
                  <a:cubicBezTo>
                    <a:pt x="483" y="3302"/>
                    <a:pt x="1105" y="3532"/>
                    <a:pt x="1763" y="3532"/>
                  </a:cubicBezTo>
                  <a:cubicBezTo>
                    <a:pt x="1882" y="3532"/>
                    <a:pt x="2001" y="3525"/>
                    <a:pt x="2119" y="3512"/>
                  </a:cubicBezTo>
                  <a:cubicBezTo>
                    <a:pt x="1951" y="3155"/>
                    <a:pt x="1878" y="2757"/>
                    <a:pt x="1878" y="2369"/>
                  </a:cubicBezTo>
                  <a:cubicBezTo>
                    <a:pt x="1878" y="1257"/>
                    <a:pt x="2476" y="345"/>
                    <a:pt x="3241" y="198"/>
                  </a:cubicBezTo>
                  <a:lnTo>
                    <a:pt x="3136" y="41"/>
                  </a:lnTo>
                  <a:cubicBezTo>
                    <a:pt x="3045" y="14"/>
                    <a:pt x="2927" y="0"/>
                    <a:pt x="2790" y="0"/>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123"/>
            <p:cNvSpPr/>
            <p:nvPr/>
          </p:nvSpPr>
          <p:spPr>
            <a:xfrm flipH="1">
              <a:off x="3626006" y="3227868"/>
              <a:ext cx="206651" cy="317966"/>
            </a:xfrm>
            <a:custGeom>
              <a:rect b="b" l="l" r="r" t="t"/>
              <a:pathLst>
                <a:path extrusionOk="0" h="5213" w="3388">
                  <a:moveTo>
                    <a:pt x="1" y="0"/>
                  </a:moveTo>
                  <a:lnTo>
                    <a:pt x="1" y="5212"/>
                  </a:lnTo>
                  <a:lnTo>
                    <a:pt x="3388" y="5212"/>
                  </a:lnTo>
                  <a:lnTo>
                    <a:pt x="2004" y="0"/>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123"/>
            <p:cNvSpPr/>
            <p:nvPr/>
          </p:nvSpPr>
          <p:spPr>
            <a:xfrm flipH="1">
              <a:off x="3671387" y="3236835"/>
              <a:ext cx="207321" cy="319186"/>
            </a:xfrm>
            <a:custGeom>
              <a:rect b="b" l="l" r="r" t="t"/>
              <a:pathLst>
                <a:path extrusionOk="0" h="5233" w="3399">
                  <a:moveTo>
                    <a:pt x="1" y="0"/>
                  </a:moveTo>
                  <a:lnTo>
                    <a:pt x="1" y="5233"/>
                  </a:lnTo>
                  <a:lnTo>
                    <a:pt x="3398" y="5233"/>
                  </a:lnTo>
                  <a:lnTo>
                    <a:pt x="2360" y="0"/>
                  </a:lnTo>
                  <a:close/>
                </a:path>
              </a:pathLst>
            </a:custGeom>
            <a:solidFill>
              <a:srgbClr val="D3B5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123"/>
            <p:cNvSpPr/>
            <p:nvPr/>
          </p:nvSpPr>
          <p:spPr>
            <a:xfrm flipH="1">
              <a:off x="3713596" y="3257268"/>
              <a:ext cx="206651" cy="319247"/>
            </a:xfrm>
            <a:custGeom>
              <a:rect b="b" l="l" r="r" t="t"/>
              <a:pathLst>
                <a:path extrusionOk="0" h="5234" w="3388">
                  <a:moveTo>
                    <a:pt x="0" y="1"/>
                  </a:moveTo>
                  <a:lnTo>
                    <a:pt x="0" y="5233"/>
                  </a:lnTo>
                  <a:lnTo>
                    <a:pt x="3387" y="5233"/>
                  </a:lnTo>
                  <a:lnTo>
                    <a:pt x="2014" y="1"/>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123"/>
            <p:cNvSpPr/>
            <p:nvPr/>
          </p:nvSpPr>
          <p:spPr>
            <a:xfrm flipH="1">
              <a:off x="3608683" y="3228234"/>
              <a:ext cx="207321" cy="348586"/>
            </a:xfrm>
            <a:custGeom>
              <a:rect b="b" l="l" r="r" t="t"/>
              <a:pathLst>
                <a:path extrusionOk="0" h="5715" w="3399">
                  <a:moveTo>
                    <a:pt x="1689" y="0"/>
                  </a:moveTo>
                  <a:cubicBezTo>
                    <a:pt x="1675" y="0"/>
                    <a:pt x="1661" y="2"/>
                    <a:pt x="1647" y="5"/>
                  </a:cubicBezTo>
                  <a:lnTo>
                    <a:pt x="137" y="477"/>
                  </a:lnTo>
                  <a:cubicBezTo>
                    <a:pt x="53" y="498"/>
                    <a:pt x="1" y="592"/>
                    <a:pt x="32" y="686"/>
                  </a:cubicBezTo>
                  <a:lnTo>
                    <a:pt x="1542" y="5594"/>
                  </a:lnTo>
                  <a:cubicBezTo>
                    <a:pt x="1568" y="5673"/>
                    <a:pt x="1638" y="5715"/>
                    <a:pt x="1709" y="5715"/>
                  </a:cubicBezTo>
                  <a:cubicBezTo>
                    <a:pt x="1723" y="5715"/>
                    <a:pt x="1738" y="5713"/>
                    <a:pt x="1752" y="5709"/>
                  </a:cubicBezTo>
                  <a:lnTo>
                    <a:pt x="3262" y="5238"/>
                  </a:lnTo>
                  <a:cubicBezTo>
                    <a:pt x="3356" y="5217"/>
                    <a:pt x="3398" y="5122"/>
                    <a:pt x="3377" y="5028"/>
                  </a:cubicBezTo>
                  <a:lnTo>
                    <a:pt x="1857" y="120"/>
                  </a:lnTo>
                  <a:cubicBezTo>
                    <a:pt x="1839" y="49"/>
                    <a:pt x="1768" y="0"/>
                    <a:pt x="1689" y="0"/>
                  </a:cubicBezTo>
                  <a:close/>
                </a:path>
              </a:pathLst>
            </a:custGeom>
            <a:solidFill>
              <a:srgbClr val="5E4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123"/>
            <p:cNvSpPr/>
            <p:nvPr/>
          </p:nvSpPr>
          <p:spPr>
            <a:xfrm flipH="1">
              <a:off x="3608073" y="3228478"/>
              <a:ext cx="181704" cy="341632"/>
            </a:xfrm>
            <a:custGeom>
              <a:rect b="b" l="l" r="r" t="t"/>
              <a:pathLst>
                <a:path extrusionOk="0" h="5601" w="2979">
                  <a:moveTo>
                    <a:pt x="1332" y="1"/>
                  </a:moveTo>
                  <a:lnTo>
                    <a:pt x="137" y="378"/>
                  </a:lnTo>
                  <a:cubicBezTo>
                    <a:pt x="42" y="399"/>
                    <a:pt x="0" y="494"/>
                    <a:pt x="21" y="588"/>
                  </a:cubicBezTo>
                  <a:lnTo>
                    <a:pt x="1542" y="5496"/>
                  </a:lnTo>
                  <a:cubicBezTo>
                    <a:pt x="1563" y="5548"/>
                    <a:pt x="1594" y="5590"/>
                    <a:pt x="1647" y="5601"/>
                  </a:cubicBezTo>
                  <a:lnTo>
                    <a:pt x="2842" y="5234"/>
                  </a:lnTo>
                  <a:cubicBezTo>
                    <a:pt x="2937" y="5202"/>
                    <a:pt x="2979" y="5108"/>
                    <a:pt x="2958" y="5024"/>
                  </a:cubicBezTo>
                  <a:lnTo>
                    <a:pt x="1437" y="116"/>
                  </a:lnTo>
                  <a:cubicBezTo>
                    <a:pt x="1427" y="64"/>
                    <a:pt x="1385" y="22"/>
                    <a:pt x="1332" y="1"/>
                  </a:cubicBezTo>
                  <a:close/>
                </a:path>
              </a:pathLst>
            </a:custGeom>
            <a:solidFill>
              <a:srgbClr val="7050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123"/>
            <p:cNvSpPr/>
            <p:nvPr/>
          </p:nvSpPr>
          <p:spPr>
            <a:xfrm flipH="1">
              <a:off x="3697004" y="3244154"/>
              <a:ext cx="103630" cy="58433"/>
            </a:xfrm>
            <a:custGeom>
              <a:rect b="b" l="l" r="r" t="t"/>
              <a:pathLst>
                <a:path extrusionOk="0" h="958" w="1699">
                  <a:moveTo>
                    <a:pt x="1448" y="1"/>
                  </a:moveTo>
                  <a:cubicBezTo>
                    <a:pt x="1434" y="1"/>
                    <a:pt x="1420" y="2"/>
                    <a:pt x="1405" y="6"/>
                  </a:cubicBezTo>
                  <a:lnTo>
                    <a:pt x="116" y="404"/>
                  </a:lnTo>
                  <a:cubicBezTo>
                    <a:pt x="42" y="425"/>
                    <a:pt x="0" y="499"/>
                    <a:pt x="21" y="583"/>
                  </a:cubicBezTo>
                  <a:lnTo>
                    <a:pt x="137" y="950"/>
                  </a:lnTo>
                  <a:cubicBezTo>
                    <a:pt x="152" y="955"/>
                    <a:pt x="168" y="958"/>
                    <a:pt x="184" y="958"/>
                  </a:cubicBezTo>
                  <a:cubicBezTo>
                    <a:pt x="199" y="958"/>
                    <a:pt x="215" y="955"/>
                    <a:pt x="231" y="950"/>
                  </a:cubicBezTo>
                  <a:lnTo>
                    <a:pt x="1605" y="530"/>
                  </a:lnTo>
                  <a:cubicBezTo>
                    <a:pt x="1647" y="520"/>
                    <a:pt x="1678" y="488"/>
                    <a:pt x="1699" y="446"/>
                  </a:cubicBezTo>
                  <a:lnTo>
                    <a:pt x="1594" y="100"/>
                  </a:lnTo>
                  <a:cubicBezTo>
                    <a:pt x="1568" y="40"/>
                    <a:pt x="1514" y="1"/>
                    <a:pt x="1448"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123"/>
            <p:cNvSpPr/>
            <p:nvPr/>
          </p:nvSpPr>
          <p:spPr>
            <a:xfrm flipH="1">
              <a:off x="3697613" y="3291426"/>
              <a:ext cx="67887" cy="38671"/>
            </a:xfrm>
            <a:custGeom>
              <a:rect b="b" l="l" r="r" t="t"/>
              <a:pathLst>
                <a:path extrusionOk="0" h="634" w="1113">
                  <a:moveTo>
                    <a:pt x="952" y="0"/>
                  </a:moveTo>
                  <a:cubicBezTo>
                    <a:pt x="942" y="0"/>
                    <a:pt x="933" y="3"/>
                    <a:pt x="924" y="7"/>
                  </a:cubicBezTo>
                  <a:lnTo>
                    <a:pt x="85" y="269"/>
                  </a:lnTo>
                  <a:cubicBezTo>
                    <a:pt x="32" y="280"/>
                    <a:pt x="1" y="332"/>
                    <a:pt x="22" y="385"/>
                  </a:cubicBezTo>
                  <a:lnTo>
                    <a:pt x="95" y="626"/>
                  </a:lnTo>
                  <a:cubicBezTo>
                    <a:pt x="106" y="631"/>
                    <a:pt x="116" y="634"/>
                    <a:pt x="127" y="634"/>
                  </a:cubicBezTo>
                  <a:cubicBezTo>
                    <a:pt x="137" y="634"/>
                    <a:pt x="148" y="631"/>
                    <a:pt x="158" y="626"/>
                  </a:cubicBezTo>
                  <a:lnTo>
                    <a:pt x="1050" y="353"/>
                  </a:lnTo>
                  <a:cubicBezTo>
                    <a:pt x="1081" y="343"/>
                    <a:pt x="1102" y="322"/>
                    <a:pt x="1112" y="301"/>
                  </a:cubicBezTo>
                  <a:lnTo>
                    <a:pt x="1039" y="70"/>
                  </a:lnTo>
                  <a:cubicBezTo>
                    <a:pt x="1023" y="29"/>
                    <a:pt x="987" y="0"/>
                    <a:pt x="952"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123"/>
            <p:cNvSpPr/>
            <p:nvPr/>
          </p:nvSpPr>
          <p:spPr>
            <a:xfrm flipH="1">
              <a:off x="4331483" y="3226587"/>
              <a:ext cx="275087" cy="134982"/>
            </a:xfrm>
            <a:custGeom>
              <a:rect b="b" l="l" r="r" t="t"/>
              <a:pathLst>
                <a:path extrusionOk="0" h="2213" w="4510">
                  <a:moveTo>
                    <a:pt x="0" y="0"/>
                  </a:moveTo>
                  <a:cubicBezTo>
                    <a:pt x="483" y="588"/>
                    <a:pt x="462" y="1657"/>
                    <a:pt x="0" y="2213"/>
                  </a:cubicBezTo>
                  <a:lnTo>
                    <a:pt x="4237" y="2213"/>
                  </a:lnTo>
                  <a:cubicBezTo>
                    <a:pt x="4510" y="2213"/>
                    <a:pt x="4510" y="0"/>
                    <a:pt x="4237"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123"/>
            <p:cNvSpPr/>
            <p:nvPr/>
          </p:nvSpPr>
          <p:spPr>
            <a:xfrm flipH="1">
              <a:off x="4073716" y="3217621"/>
              <a:ext cx="317295" cy="152304"/>
            </a:xfrm>
            <a:custGeom>
              <a:rect b="b" l="l" r="r" t="t"/>
              <a:pathLst>
                <a:path extrusionOk="0" h="2497" w="5202">
                  <a:moveTo>
                    <a:pt x="126" y="1"/>
                  </a:moveTo>
                  <a:cubicBezTo>
                    <a:pt x="53" y="1"/>
                    <a:pt x="0" y="74"/>
                    <a:pt x="11" y="147"/>
                  </a:cubicBezTo>
                  <a:cubicBezTo>
                    <a:pt x="0" y="221"/>
                    <a:pt x="53" y="284"/>
                    <a:pt x="126" y="294"/>
                  </a:cubicBezTo>
                  <a:lnTo>
                    <a:pt x="262" y="294"/>
                  </a:lnTo>
                  <a:cubicBezTo>
                    <a:pt x="619" y="294"/>
                    <a:pt x="619" y="2192"/>
                    <a:pt x="262" y="2192"/>
                  </a:cubicBezTo>
                  <a:lnTo>
                    <a:pt x="126" y="2192"/>
                  </a:lnTo>
                  <a:cubicBezTo>
                    <a:pt x="53" y="2203"/>
                    <a:pt x="0" y="2266"/>
                    <a:pt x="11" y="2339"/>
                  </a:cubicBezTo>
                  <a:cubicBezTo>
                    <a:pt x="0" y="2412"/>
                    <a:pt x="53" y="2486"/>
                    <a:pt x="126" y="2496"/>
                  </a:cubicBezTo>
                  <a:lnTo>
                    <a:pt x="4258" y="2496"/>
                  </a:lnTo>
                  <a:cubicBezTo>
                    <a:pt x="5202" y="2496"/>
                    <a:pt x="5202" y="1"/>
                    <a:pt x="4247" y="1"/>
                  </a:cubicBezTo>
                  <a:close/>
                </a:path>
              </a:pathLst>
            </a:custGeom>
            <a:solidFill>
              <a:srgbClr val="578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123"/>
            <p:cNvSpPr/>
            <p:nvPr/>
          </p:nvSpPr>
          <p:spPr>
            <a:xfrm flipH="1">
              <a:off x="4357040" y="3217621"/>
              <a:ext cx="264901" cy="17993"/>
            </a:xfrm>
            <a:custGeom>
              <a:rect b="b" l="l" r="r" t="t"/>
              <a:pathLst>
                <a:path extrusionOk="0" h="295" w="4343">
                  <a:moveTo>
                    <a:pt x="85" y="1"/>
                  </a:moveTo>
                  <a:cubicBezTo>
                    <a:pt x="43" y="1"/>
                    <a:pt x="1" y="63"/>
                    <a:pt x="1" y="147"/>
                  </a:cubicBezTo>
                  <a:cubicBezTo>
                    <a:pt x="1" y="231"/>
                    <a:pt x="43" y="294"/>
                    <a:pt x="85" y="294"/>
                  </a:cubicBezTo>
                  <a:lnTo>
                    <a:pt x="4342" y="294"/>
                  </a:lnTo>
                  <a:lnTo>
                    <a:pt x="4342" y="1"/>
                  </a:lnTo>
                  <a:close/>
                </a:path>
              </a:pathLst>
            </a:custGeom>
            <a:solidFill>
              <a:srgbClr val="578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123"/>
            <p:cNvSpPr/>
            <p:nvPr/>
          </p:nvSpPr>
          <p:spPr>
            <a:xfrm flipH="1">
              <a:off x="4357040" y="3351324"/>
              <a:ext cx="264901" cy="18603"/>
            </a:xfrm>
            <a:custGeom>
              <a:rect b="b" l="l" r="r" t="t"/>
              <a:pathLst>
                <a:path extrusionOk="0" h="305" w="4343">
                  <a:moveTo>
                    <a:pt x="85" y="0"/>
                  </a:moveTo>
                  <a:cubicBezTo>
                    <a:pt x="43" y="0"/>
                    <a:pt x="1" y="63"/>
                    <a:pt x="1" y="147"/>
                  </a:cubicBezTo>
                  <a:cubicBezTo>
                    <a:pt x="1" y="231"/>
                    <a:pt x="43" y="304"/>
                    <a:pt x="85" y="304"/>
                  </a:cubicBezTo>
                  <a:lnTo>
                    <a:pt x="4342" y="304"/>
                  </a:lnTo>
                  <a:lnTo>
                    <a:pt x="4342" y="0"/>
                  </a:lnTo>
                  <a:close/>
                </a:path>
              </a:pathLst>
            </a:custGeom>
            <a:solidFill>
              <a:srgbClr val="578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123"/>
            <p:cNvSpPr/>
            <p:nvPr/>
          </p:nvSpPr>
          <p:spPr>
            <a:xfrm flipH="1">
              <a:off x="4073719" y="3217621"/>
              <a:ext cx="547551" cy="152304"/>
            </a:xfrm>
            <a:custGeom>
              <a:rect b="b" l="l" r="r" t="t"/>
              <a:pathLst>
                <a:path extrusionOk="0" h="2497" w="8977">
                  <a:moveTo>
                    <a:pt x="6355" y="1"/>
                  </a:moveTo>
                  <a:cubicBezTo>
                    <a:pt x="5988" y="546"/>
                    <a:pt x="5254" y="1070"/>
                    <a:pt x="4300" y="1416"/>
                  </a:cubicBezTo>
                  <a:cubicBezTo>
                    <a:pt x="4279" y="1825"/>
                    <a:pt x="4195" y="2192"/>
                    <a:pt x="4037" y="2192"/>
                  </a:cubicBezTo>
                  <a:lnTo>
                    <a:pt x="84" y="2192"/>
                  </a:lnTo>
                  <a:cubicBezTo>
                    <a:pt x="32" y="2192"/>
                    <a:pt x="0" y="2255"/>
                    <a:pt x="0" y="2339"/>
                  </a:cubicBezTo>
                  <a:cubicBezTo>
                    <a:pt x="0" y="2423"/>
                    <a:pt x="32" y="2496"/>
                    <a:pt x="84" y="2496"/>
                  </a:cubicBezTo>
                  <a:lnTo>
                    <a:pt x="8033" y="2496"/>
                  </a:lnTo>
                  <a:cubicBezTo>
                    <a:pt x="8977" y="2496"/>
                    <a:pt x="8977" y="1"/>
                    <a:pt x="8022" y="1"/>
                  </a:cubicBezTo>
                  <a:close/>
                </a:path>
              </a:pathLst>
            </a:custGeom>
            <a:solidFill>
              <a:srgbClr val="3D73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123"/>
            <p:cNvSpPr/>
            <p:nvPr/>
          </p:nvSpPr>
          <p:spPr>
            <a:xfrm flipH="1">
              <a:off x="4408885" y="3273920"/>
              <a:ext cx="185546" cy="70144"/>
            </a:xfrm>
            <a:custGeom>
              <a:rect b="b" l="l" r="r" t="t"/>
              <a:pathLst>
                <a:path extrusionOk="0" h="1150" w="3042">
                  <a:moveTo>
                    <a:pt x="127" y="0"/>
                  </a:moveTo>
                  <a:cubicBezTo>
                    <a:pt x="189" y="367"/>
                    <a:pt x="147" y="745"/>
                    <a:pt x="1" y="1091"/>
                  </a:cubicBezTo>
                  <a:lnTo>
                    <a:pt x="231" y="1112"/>
                  </a:lnTo>
                  <a:cubicBezTo>
                    <a:pt x="570" y="1138"/>
                    <a:pt x="896" y="1150"/>
                    <a:pt x="1197" y="1150"/>
                  </a:cubicBezTo>
                  <a:cubicBezTo>
                    <a:pt x="2247" y="1150"/>
                    <a:pt x="3004" y="1002"/>
                    <a:pt x="3021" y="766"/>
                  </a:cubicBezTo>
                  <a:cubicBezTo>
                    <a:pt x="3042" y="462"/>
                    <a:pt x="1836" y="126"/>
                    <a:pt x="315" y="11"/>
                  </a:cubicBezTo>
                  <a:lnTo>
                    <a:pt x="127" y="0"/>
                  </a:ln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123"/>
            <p:cNvSpPr/>
            <p:nvPr/>
          </p:nvSpPr>
          <p:spPr>
            <a:xfrm flipH="1">
              <a:off x="4385828" y="3252145"/>
              <a:ext cx="138214" cy="5856"/>
            </a:xfrm>
            <a:custGeom>
              <a:rect b="b" l="l" r="r" t="t"/>
              <a:pathLst>
                <a:path extrusionOk="0" h="96" w="2266">
                  <a:moveTo>
                    <a:pt x="1133" y="1"/>
                  </a:moveTo>
                  <a:cubicBezTo>
                    <a:pt x="504" y="1"/>
                    <a:pt x="0" y="22"/>
                    <a:pt x="0" y="53"/>
                  </a:cubicBezTo>
                  <a:cubicBezTo>
                    <a:pt x="0" y="74"/>
                    <a:pt x="504" y="95"/>
                    <a:pt x="1133" y="95"/>
                  </a:cubicBezTo>
                  <a:cubicBezTo>
                    <a:pt x="1751" y="95"/>
                    <a:pt x="2265" y="74"/>
                    <a:pt x="2265" y="53"/>
                  </a:cubicBezTo>
                  <a:cubicBezTo>
                    <a:pt x="2265" y="22"/>
                    <a:pt x="1751" y="1"/>
                    <a:pt x="1133" y="1"/>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123"/>
            <p:cNvSpPr/>
            <p:nvPr/>
          </p:nvSpPr>
          <p:spPr>
            <a:xfrm flipH="1">
              <a:off x="4376862" y="3303991"/>
              <a:ext cx="178532" cy="3904"/>
            </a:xfrm>
            <a:custGeom>
              <a:rect b="b" l="l" r="r" t="t"/>
              <a:pathLst>
                <a:path extrusionOk="0" h="64" w="2927">
                  <a:moveTo>
                    <a:pt x="1458" y="0"/>
                  </a:moveTo>
                  <a:cubicBezTo>
                    <a:pt x="650" y="0"/>
                    <a:pt x="0" y="11"/>
                    <a:pt x="0" y="32"/>
                  </a:cubicBezTo>
                  <a:cubicBezTo>
                    <a:pt x="0" y="42"/>
                    <a:pt x="650" y="63"/>
                    <a:pt x="1458" y="63"/>
                  </a:cubicBezTo>
                  <a:cubicBezTo>
                    <a:pt x="2265" y="63"/>
                    <a:pt x="2926" y="42"/>
                    <a:pt x="2926" y="32"/>
                  </a:cubicBezTo>
                  <a:cubicBezTo>
                    <a:pt x="2926" y="11"/>
                    <a:pt x="2265" y="0"/>
                    <a:pt x="1458" y="0"/>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123"/>
            <p:cNvSpPr/>
            <p:nvPr/>
          </p:nvSpPr>
          <p:spPr>
            <a:xfrm flipH="1">
              <a:off x="4501599" y="3383956"/>
              <a:ext cx="248859" cy="176580"/>
            </a:xfrm>
            <a:custGeom>
              <a:rect b="b" l="l" r="r" t="t"/>
              <a:pathLst>
                <a:path extrusionOk="0" h="2895" w="4080">
                  <a:moveTo>
                    <a:pt x="0" y="0"/>
                  </a:moveTo>
                  <a:cubicBezTo>
                    <a:pt x="325" y="923"/>
                    <a:pt x="262" y="1898"/>
                    <a:pt x="0" y="2894"/>
                  </a:cubicBezTo>
                  <a:lnTo>
                    <a:pt x="3775" y="2894"/>
                  </a:lnTo>
                  <a:cubicBezTo>
                    <a:pt x="3776" y="2894"/>
                    <a:pt x="3776" y="2894"/>
                    <a:pt x="3777" y="2894"/>
                  </a:cubicBezTo>
                  <a:cubicBezTo>
                    <a:pt x="4079" y="2894"/>
                    <a:pt x="4079" y="0"/>
                    <a:pt x="3775"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123"/>
            <p:cNvSpPr/>
            <p:nvPr/>
          </p:nvSpPr>
          <p:spPr>
            <a:xfrm flipH="1">
              <a:off x="4506113" y="3376271"/>
              <a:ext cx="248859" cy="187437"/>
            </a:xfrm>
            <a:custGeom>
              <a:rect b="b" l="l" r="r" t="t"/>
              <a:pathLst>
                <a:path extrusionOk="0" h="3073" w="4080">
                  <a:moveTo>
                    <a:pt x="1" y="0"/>
                  </a:moveTo>
                  <a:cubicBezTo>
                    <a:pt x="126" y="294"/>
                    <a:pt x="221" y="598"/>
                    <a:pt x="263" y="913"/>
                  </a:cubicBezTo>
                  <a:cubicBezTo>
                    <a:pt x="1825" y="1122"/>
                    <a:pt x="3000" y="1668"/>
                    <a:pt x="2947" y="2181"/>
                  </a:cubicBezTo>
                  <a:cubicBezTo>
                    <a:pt x="2901" y="2642"/>
                    <a:pt x="1925" y="2932"/>
                    <a:pt x="622" y="2932"/>
                  </a:cubicBezTo>
                  <a:cubicBezTo>
                    <a:pt x="442" y="2932"/>
                    <a:pt x="255" y="2927"/>
                    <a:pt x="64" y="2915"/>
                  </a:cubicBezTo>
                  <a:cubicBezTo>
                    <a:pt x="53" y="2968"/>
                    <a:pt x="32" y="3020"/>
                    <a:pt x="11" y="3073"/>
                  </a:cubicBezTo>
                  <a:lnTo>
                    <a:pt x="3786" y="3073"/>
                  </a:lnTo>
                  <a:cubicBezTo>
                    <a:pt x="4080" y="3073"/>
                    <a:pt x="4080" y="0"/>
                    <a:pt x="3776"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123"/>
            <p:cNvSpPr/>
            <p:nvPr/>
          </p:nvSpPr>
          <p:spPr>
            <a:xfrm flipH="1">
              <a:off x="4156854" y="3368585"/>
              <a:ext cx="415192" cy="202198"/>
            </a:xfrm>
            <a:custGeom>
              <a:rect b="b" l="l" r="r" t="t"/>
              <a:pathLst>
                <a:path extrusionOk="0" h="3315" w="6807">
                  <a:moveTo>
                    <a:pt x="137" y="0"/>
                  </a:moveTo>
                  <a:cubicBezTo>
                    <a:pt x="64" y="0"/>
                    <a:pt x="1" y="53"/>
                    <a:pt x="1" y="126"/>
                  </a:cubicBezTo>
                  <a:cubicBezTo>
                    <a:pt x="1" y="200"/>
                    <a:pt x="64" y="252"/>
                    <a:pt x="137" y="252"/>
                  </a:cubicBezTo>
                  <a:lnTo>
                    <a:pt x="284" y="252"/>
                  </a:lnTo>
                  <a:cubicBezTo>
                    <a:pt x="693" y="252"/>
                    <a:pt x="693" y="3062"/>
                    <a:pt x="284" y="3062"/>
                  </a:cubicBezTo>
                  <a:lnTo>
                    <a:pt x="137" y="3062"/>
                  </a:lnTo>
                  <a:cubicBezTo>
                    <a:pt x="64" y="3062"/>
                    <a:pt x="1" y="3115"/>
                    <a:pt x="1" y="3188"/>
                  </a:cubicBezTo>
                  <a:cubicBezTo>
                    <a:pt x="1" y="3262"/>
                    <a:pt x="64" y="3314"/>
                    <a:pt x="137" y="3314"/>
                  </a:cubicBezTo>
                  <a:lnTo>
                    <a:pt x="5737" y="3314"/>
                  </a:lnTo>
                  <a:cubicBezTo>
                    <a:pt x="6806" y="3304"/>
                    <a:pt x="6806" y="0"/>
                    <a:pt x="57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123"/>
            <p:cNvSpPr/>
            <p:nvPr/>
          </p:nvSpPr>
          <p:spPr>
            <a:xfrm flipH="1">
              <a:off x="4534232" y="3368585"/>
              <a:ext cx="238673" cy="15432"/>
            </a:xfrm>
            <a:custGeom>
              <a:rect b="b" l="l" r="r" t="t"/>
              <a:pathLst>
                <a:path extrusionOk="0" h="253" w="3913">
                  <a:moveTo>
                    <a:pt x="116" y="0"/>
                  </a:moveTo>
                  <a:cubicBezTo>
                    <a:pt x="1" y="42"/>
                    <a:pt x="1" y="210"/>
                    <a:pt x="116" y="252"/>
                  </a:cubicBezTo>
                  <a:lnTo>
                    <a:pt x="3912" y="252"/>
                  </a:lnTo>
                  <a:lnTo>
                    <a:pt x="3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123"/>
            <p:cNvSpPr/>
            <p:nvPr/>
          </p:nvSpPr>
          <p:spPr>
            <a:xfrm flipH="1">
              <a:off x="4534232" y="3555354"/>
              <a:ext cx="238002" cy="15432"/>
            </a:xfrm>
            <a:custGeom>
              <a:rect b="b" l="l" r="r" t="t"/>
              <a:pathLst>
                <a:path extrusionOk="0" h="253" w="3902">
                  <a:moveTo>
                    <a:pt x="105" y="0"/>
                  </a:moveTo>
                  <a:cubicBezTo>
                    <a:pt x="42" y="0"/>
                    <a:pt x="0" y="63"/>
                    <a:pt x="11" y="126"/>
                  </a:cubicBezTo>
                  <a:cubicBezTo>
                    <a:pt x="0" y="189"/>
                    <a:pt x="42" y="242"/>
                    <a:pt x="105" y="252"/>
                  </a:cubicBezTo>
                  <a:lnTo>
                    <a:pt x="3901" y="252"/>
                  </a:lnTo>
                  <a:lnTo>
                    <a:pt x="39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123"/>
            <p:cNvSpPr/>
            <p:nvPr/>
          </p:nvSpPr>
          <p:spPr>
            <a:xfrm flipH="1">
              <a:off x="4347465" y="3368585"/>
              <a:ext cx="425439" cy="131810"/>
            </a:xfrm>
            <a:custGeom>
              <a:rect b="b" l="l" r="r" t="t"/>
              <a:pathLst>
                <a:path extrusionOk="0" h="2161" w="6975">
                  <a:moveTo>
                    <a:pt x="116" y="0"/>
                  </a:moveTo>
                  <a:cubicBezTo>
                    <a:pt x="1" y="42"/>
                    <a:pt x="1" y="210"/>
                    <a:pt x="116" y="252"/>
                  </a:cubicBezTo>
                  <a:lnTo>
                    <a:pt x="3577" y="252"/>
                  </a:lnTo>
                  <a:cubicBezTo>
                    <a:pt x="3828" y="252"/>
                    <a:pt x="3933" y="1343"/>
                    <a:pt x="3870" y="2161"/>
                  </a:cubicBezTo>
                  <a:cubicBezTo>
                    <a:pt x="5045" y="1888"/>
                    <a:pt x="6094" y="1206"/>
                    <a:pt x="6807" y="231"/>
                  </a:cubicBezTo>
                  <a:cubicBezTo>
                    <a:pt x="6870" y="158"/>
                    <a:pt x="6922" y="74"/>
                    <a:pt x="6974" y="0"/>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123"/>
            <p:cNvSpPr/>
            <p:nvPr/>
          </p:nvSpPr>
          <p:spPr>
            <a:xfrm flipH="1">
              <a:off x="4456826" y="3415918"/>
              <a:ext cx="42269" cy="107534"/>
            </a:xfrm>
            <a:custGeom>
              <a:rect b="b" l="l" r="r" t="t"/>
              <a:pathLst>
                <a:path extrusionOk="0" h="1763" w="693">
                  <a:moveTo>
                    <a:pt x="0" y="0"/>
                  </a:moveTo>
                  <a:cubicBezTo>
                    <a:pt x="84" y="0"/>
                    <a:pt x="84" y="1762"/>
                    <a:pt x="0" y="1762"/>
                  </a:cubicBezTo>
                  <a:lnTo>
                    <a:pt x="598" y="1762"/>
                  </a:lnTo>
                  <a:cubicBezTo>
                    <a:pt x="692" y="1762"/>
                    <a:pt x="692" y="0"/>
                    <a:pt x="59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123"/>
            <p:cNvSpPr/>
            <p:nvPr/>
          </p:nvSpPr>
          <p:spPr>
            <a:xfrm flipH="1">
              <a:off x="4413336" y="3434461"/>
              <a:ext cx="27570" cy="70388"/>
            </a:xfrm>
            <a:custGeom>
              <a:rect b="b" l="l" r="r" t="t"/>
              <a:pathLst>
                <a:path extrusionOk="0" h="1154" w="452">
                  <a:moveTo>
                    <a:pt x="0" y="0"/>
                  </a:moveTo>
                  <a:cubicBezTo>
                    <a:pt x="53" y="0"/>
                    <a:pt x="53" y="1154"/>
                    <a:pt x="0" y="1154"/>
                  </a:cubicBezTo>
                  <a:lnTo>
                    <a:pt x="388" y="1154"/>
                  </a:lnTo>
                  <a:cubicBezTo>
                    <a:pt x="451" y="1154"/>
                    <a:pt x="451" y="0"/>
                    <a:pt x="38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123"/>
            <p:cNvSpPr/>
            <p:nvPr/>
          </p:nvSpPr>
          <p:spPr>
            <a:xfrm flipH="1">
              <a:off x="3837050" y="3172850"/>
              <a:ext cx="120282" cy="116500"/>
            </a:xfrm>
            <a:custGeom>
              <a:rect b="b" l="l" r="r" t="t"/>
              <a:pathLst>
                <a:path extrusionOk="0" h="1910" w="1972">
                  <a:moveTo>
                    <a:pt x="147" y="1"/>
                  </a:moveTo>
                  <a:cubicBezTo>
                    <a:pt x="0" y="1"/>
                    <a:pt x="0" y="1909"/>
                    <a:pt x="147" y="1909"/>
                  </a:cubicBezTo>
                  <a:lnTo>
                    <a:pt x="1971" y="1909"/>
                  </a:lnTo>
                  <a:cubicBezTo>
                    <a:pt x="1741" y="1573"/>
                    <a:pt x="1688" y="661"/>
                    <a:pt x="1971"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123"/>
            <p:cNvSpPr/>
            <p:nvPr/>
          </p:nvSpPr>
          <p:spPr>
            <a:xfrm flipH="1">
              <a:off x="3846016" y="3207984"/>
              <a:ext cx="82648" cy="57701"/>
            </a:xfrm>
            <a:custGeom>
              <a:rect b="b" l="l" r="r" t="t"/>
              <a:pathLst>
                <a:path extrusionOk="0" h="946" w="1355">
                  <a:moveTo>
                    <a:pt x="645" y="1"/>
                  </a:moveTo>
                  <a:cubicBezTo>
                    <a:pt x="179" y="1"/>
                    <a:pt x="0" y="416"/>
                    <a:pt x="23" y="672"/>
                  </a:cubicBezTo>
                  <a:cubicBezTo>
                    <a:pt x="44" y="861"/>
                    <a:pt x="694" y="945"/>
                    <a:pt x="1355" y="945"/>
                  </a:cubicBezTo>
                  <a:cubicBezTo>
                    <a:pt x="1313" y="704"/>
                    <a:pt x="1302" y="463"/>
                    <a:pt x="1323" y="221"/>
                  </a:cubicBezTo>
                  <a:cubicBezTo>
                    <a:pt x="1051" y="63"/>
                    <a:pt x="826" y="1"/>
                    <a:pt x="645"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123"/>
            <p:cNvSpPr/>
            <p:nvPr/>
          </p:nvSpPr>
          <p:spPr>
            <a:xfrm flipH="1">
              <a:off x="3810212" y="3166446"/>
              <a:ext cx="133091" cy="19884"/>
            </a:xfrm>
            <a:custGeom>
              <a:rect b="b" l="l" r="r" t="t"/>
              <a:pathLst>
                <a:path extrusionOk="0" h="326" w="2182">
                  <a:moveTo>
                    <a:pt x="1" y="1"/>
                  </a:moveTo>
                  <a:lnTo>
                    <a:pt x="1" y="326"/>
                  </a:lnTo>
                  <a:lnTo>
                    <a:pt x="2014" y="326"/>
                  </a:lnTo>
                  <a:cubicBezTo>
                    <a:pt x="2182" y="326"/>
                    <a:pt x="2182"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123"/>
            <p:cNvSpPr/>
            <p:nvPr/>
          </p:nvSpPr>
          <p:spPr>
            <a:xfrm flipH="1">
              <a:off x="3812103" y="3274530"/>
              <a:ext cx="131200" cy="20555"/>
            </a:xfrm>
            <a:custGeom>
              <a:rect b="b" l="l" r="r" t="t"/>
              <a:pathLst>
                <a:path extrusionOk="0" h="337" w="2151">
                  <a:moveTo>
                    <a:pt x="1" y="1"/>
                  </a:moveTo>
                  <a:lnTo>
                    <a:pt x="1" y="336"/>
                  </a:lnTo>
                  <a:lnTo>
                    <a:pt x="2014" y="336"/>
                  </a:lnTo>
                  <a:cubicBezTo>
                    <a:pt x="2150" y="336"/>
                    <a:pt x="2150"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123"/>
            <p:cNvSpPr/>
            <p:nvPr/>
          </p:nvSpPr>
          <p:spPr>
            <a:xfrm flipH="1">
              <a:off x="3924703" y="3166446"/>
              <a:ext cx="288506" cy="128638"/>
            </a:xfrm>
            <a:custGeom>
              <a:rect b="b" l="l" r="r" t="t"/>
              <a:pathLst>
                <a:path extrusionOk="0" h="2109" w="4730">
                  <a:moveTo>
                    <a:pt x="997" y="1"/>
                  </a:moveTo>
                  <a:cubicBezTo>
                    <a:pt x="1" y="1"/>
                    <a:pt x="1" y="2108"/>
                    <a:pt x="997" y="2108"/>
                  </a:cubicBezTo>
                  <a:lnTo>
                    <a:pt x="4667" y="2108"/>
                  </a:lnTo>
                  <a:cubicBezTo>
                    <a:pt x="4709" y="2108"/>
                    <a:pt x="4730" y="2056"/>
                    <a:pt x="4730" y="2004"/>
                  </a:cubicBezTo>
                  <a:cubicBezTo>
                    <a:pt x="4730" y="1941"/>
                    <a:pt x="4709" y="1773"/>
                    <a:pt x="4667" y="1773"/>
                  </a:cubicBezTo>
                  <a:lnTo>
                    <a:pt x="4594" y="1773"/>
                  </a:lnTo>
                  <a:cubicBezTo>
                    <a:pt x="4394" y="1773"/>
                    <a:pt x="4394" y="326"/>
                    <a:pt x="4594" y="326"/>
                  </a:cubicBezTo>
                  <a:lnTo>
                    <a:pt x="4667" y="326"/>
                  </a:lnTo>
                  <a:cubicBezTo>
                    <a:pt x="4709" y="326"/>
                    <a:pt x="4730" y="158"/>
                    <a:pt x="4730" y="106"/>
                  </a:cubicBezTo>
                  <a:cubicBezTo>
                    <a:pt x="4730" y="43"/>
                    <a:pt x="4709" y="1"/>
                    <a:pt x="4667" y="1"/>
                  </a:cubicBezTo>
                  <a:close/>
                </a:path>
              </a:pathLst>
            </a:custGeom>
            <a:solidFill>
              <a:srgbClr val="C15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123"/>
            <p:cNvSpPr/>
            <p:nvPr/>
          </p:nvSpPr>
          <p:spPr>
            <a:xfrm flipH="1">
              <a:off x="3924703" y="3166446"/>
              <a:ext cx="271244" cy="74292"/>
            </a:xfrm>
            <a:custGeom>
              <a:rect b="b" l="l" r="r" t="t"/>
              <a:pathLst>
                <a:path extrusionOk="0" h="1218" w="4447">
                  <a:moveTo>
                    <a:pt x="714" y="1"/>
                  </a:moveTo>
                  <a:cubicBezTo>
                    <a:pt x="315" y="1"/>
                    <a:pt x="85" y="326"/>
                    <a:pt x="1" y="724"/>
                  </a:cubicBezTo>
                  <a:cubicBezTo>
                    <a:pt x="504" y="1028"/>
                    <a:pt x="1385" y="1217"/>
                    <a:pt x="2381" y="1217"/>
                  </a:cubicBezTo>
                  <a:cubicBezTo>
                    <a:pt x="2414" y="1218"/>
                    <a:pt x="2448" y="1218"/>
                    <a:pt x="2481" y="1218"/>
                  </a:cubicBezTo>
                  <a:cubicBezTo>
                    <a:pt x="3046" y="1218"/>
                    <a:pt x="3609" y="1135"/>
                    <a:pt x="4153" y="986"/>
                  </a:cubicBezTo>
                  <a:cubicBezTo>
                    <a:pt x="4164" y="651"/>
                    <a:pt x="4206" y="326"/>
                    <a:pt x="4300" y="326"/>
                  </a:cubicBezTo>
                  <a:lnTo>
                    <a:pt x="4384" y="326"/>
                  </a:lnTo>
                  <a:cubicBezTo>
                    <a:pt x="4415" y="326"/>
                    <a:pt x="4447" y="158"/>
                    <a:pt x="4447" y="95"/>
                  </a:cubicBezTo>
                  <a:cubicBezTo>
                    <a:pt x="4447" y="43"/>
                    <a:pt x="4415" y="1"/>
                    <a:pt x="43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123"/>
            <p:cNvSpPr/>
            <p:nvPr/>
          </p:nvSpPr>
          <p:spPr>
            <a:xfrm flipH="1">
              <a:off x="3924700" y="3166446"/>
              <a:ext cx="51846" cy="128638"/>
            </a:xfrm>
            <a:custGeom>
              <a:rect b="b" l="l" r="r" t="t"/>
              <a:pathLst>
                <a:path extrusionOk="0" h="2109" w="850">
                  <a:moveTo>
                    <a:pt x="493" y="1"/>
                  </a:moveTo>
                  <a:cubicBezTo>
                    <a:pt x="0" y="221"/>
                    <a:pt x="0" y="1899"/>
                    <a:pt x="493" y="2108"/>
                  </a:cubicBezTo>
                  <a:lnTo>
                    <a:pt x="787" y="2108"/>
                  </a:lnTo>
                  <a:cubicBezTo>
                    <a:pt x="818" y="2108"/>
                    <a:pt x="850" y="2066"/>
                    <a:pt x="850" y="2004"/>
                  </a:cubicBezTo>
                  <a:cubicBezTo>
                    <a:pt x="850" y="1951"/>
                    <a:pt x="818" y="1773"/>
                    <a:pt x="787" y="1773"/>
                  </a:cubicBezTo>
                  <a:lnTo>
                    <a:pt x="714" y="1773"/>
                  </a:lnTo>
                  <a:cubicBezTo>
                    <a:pt x="514" y="1773"/>
                    <a:pt x="514" y="336"/>
                    <a:pt x="714" y="336"/>
                  </a:cubicBezTo>
                  <a:lnTo>
                    <a:pt x="787" y="336"/>
                  </a:lnTo>
                  <a:cubicBezTo>
                    <a:pt x="818" y="336"/>
                    <a:pt x="850" y="158"/>
                    <a:pt x="850" y="106"/>
                  </a:cubicBezTo>
                  <a:cubicBezTo>
                    <a:pt x="850" y="43"/>
                    <a:pt x="818" y="1"/>
                    <a:pt x="787"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123"/>
            <p:cNvSpPr/>
            <p:nvPr/>
          </p:nvSpPr>
          <p:spPr>
            <a:xfrm flipH="1">
              <a:off x="4127449" y="3190783"/>
              <a:ext cx="47393" cy="79964"/>
            </a:xfrm>
            <a:custGeom>
              <a:rect b="b" l="l" r="r" t="t"/>
              <a:pathLst>
                <a:path extrusionOk="0" h="1311" w="777">
                  <a:moveTo>
                    <a:pt x="347" y="0"/>
                  </a:moveTo>
                  <a:cubicBezTo>
                    <a:pt x="1" y="0"/>
                    <a:pt x="1" y="1311"/>
                    <a:pt x="347" y="1311"/>
                  </a:cubicBezTo>
                  <a:lnTo>
                    <a:pt x="777" y="1311"/>
                  </a:lnTo>
                  <a:cubicBezTo>
                    <a:pt x="504" y="1164"/>
                    <a:pt x="50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123"/>
            <p:cNvSpPr/>
            <p:nvPr/>
          </p:nvSpPr>
          <p:spPr>
            <a:xfrm flipH="1">
              <a:off x="3984170" y="3190783"/>
              <a:ext cx="47393" cy="79964"/>
            </a:xfrm>
            <a:custGeom>
              <a:rect b="b" l="l" r="r" t="t"/>
              <a:pathLst>
                <a:path extrusionOk="0" h="1311" w="777">
                  <a:moveTo>
                    <a:pt x="357" y="0"/>
                  </a:moveTo>
                  <a:cubicBezTo>
                    <a:pt x="1" y="0"/>
                    <a:pt x="1" y="1311"/>
                    <a:pt x="357" y="1311"/>
                  </a:cubicBezTo>
                  <a:lnTo>
                    <a:pt x="777" y="1311"/>
                  </a:lnTo>
                  <a:cubicBezTo>
                    <a:pt x="514" y="1164"/>
                    <a:pt x="51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123"/>
            <p:cNvSpPr/>
            <p:nvPr/>
          </p:nvSpPr>
          <p:spPr>
            <a:xfrm flipH="1">
              <a:off x="3777580" y="3299477"/>
              <a:ext cx="154195" cy="144009"/>
            </a:xfrm>
            <a:custGeom>
              <a:rect b="b" l="l" r="r" t="t"/>
              <a:pathLst>
                <a:path extrusionOk="0" h="2361" w="2528">
                  <a:moveTo>
                    <a:pt x="231" y="1"/>
                  </a:moveTo>
                  <a:cubicBezTo>
                    <a:pt x="0" y="1"/>
                    <a:pt x="0" y="2360"/>
                    <a:pt x="231" y="2360"/>
                  </a:cubicBezTo>
                  <a:lnTo>
                    <a:pt x="2528" y="2360"/>
                  </a:lnTo>
                  <a:cubicBezTo>
                    <a:pt x="2370" y="1773"/>
                    <a:pt x="2349" y="630"/>
                    <a:pt x="2528"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123"/>
            <p:cNvSpPr/>
            <p:nvPr/>
          </p:nvSpPr>
          <p:spPr>
            <a:xfrm flipH="1">
              <a:off x="3781422" y="3339124"/>
              <a:ext cx="103630" cy="87711"/>
            </a:xfrm>
            <a:custGeom>
              <a:rect b="b" l="l" r="r" t="t"/>
              <a:pathLst>
                <a:path extrusionOk="0" h="1438" w="1699">
                  <a:moveTo>
                    <a:pt x="1657" y="1"/>
                  </a:moveTo>
                  <a:cubicBezTo>
                    <a:pt x="734" y="1"/>
                    <a:pt x="0" y="326"/>
                    <a:pt x="0" y="714"/>
                  </a:cubicBezTo>
                  <a:cubicBezTo>
                    <a:pt x="0" y="1113"/>
                    <a:pt x="745" y="1438"/>
                    <a:pt x="1657" y="1438"/>
                  </a:cubicBezTo>
                  <a:lnTo>
                    <a:pt x="1699" y="1438"/>
                  </a:lnTo>
                  <a:cubicBezTo>
                    <a:pt x="1636" y="955"/>
                    <a:pt x="1615" y="483"/>
                    <a:pt x="1657"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123"/>
            <p:cNvSpPr/>
            <p:nvPr/>
          </p:nvSpPr>
          <p:spPr>
            <a:xfrm flipH="1">
              <a:off x="3881214" y="3289901"/>
              <a:ext cx="376155" cy="162551"/>
            </a:xfrm>
            <a:custGeom>
              <a:rect b="b" l="l" r="r" t="t"/>
              <a:pathLst>
                <a:path extrusionOk="0" h="2665" w="6167">
                  <a:moveTo>
                    <a:pt x="819" y="1"/>
                  </a:moveTo>
                  <a:cubicBezTo>
                    <a:pt x="1" y="1"/>
                    <a:pt x="1" y="2664"/>
                    <a:pt x="819" y="2664"/>
                  </a:cubicBezTo>
                  <a:lnTo>
                    <a:pt x="6062" y="2664"/>
                  </a:lnTo>
                  <a:cubicBezTo>
                    <a:pt x="6114" y="2664"/>
                    <a:pt x="6167" y="2591"/>
                    <a:pt x="6167" y="2507"/>
                  </a:cubicBezTo>
                  <a:cubicBezTo>
                    <a:pt x="6167" y="2412"/>
                    <a:pt x="6114" y="2339"/>
                    <a:pt x="6062" y="2339"/>
                  </a:cubicBezTo>
                  <a:lnTo>
                    <a:pt x="5947" y="2339"/>
                  </a:lnTo>
                  <a:cubicBezTo>
                    <a:pt x="5632" y="2339"/>
                    <a:pt x="5632" y="315"/>
                    <a:pt x="5947" y="315"/>
                  </a:cubicBezTo>
                  <a:lnTo>
                    <a:pt x="6062" y="315"/>
                  </a:lnTo>
                  <a:cubicBezTo>
                    <a:pt x="6114" y="315"/>
                    <a:pt x="6167" y="252"/>
                    <a:pt x="6167" y="158"/>
                  </a:cubicBezTo>
                  <a:cubicBezTo>
                    <a:pt x="6167" y="74"/>
                    <a:pt x="6114" y="1"/>
                    <a:pt x="6062"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123"/>
            <p:cNvSpPr/>
            <p:nvPr/>
          </p:nvSpPr>
          <p:spPr>
            <a:xfrm flipH="1">
              <a:off x="3764770" y="3289901"/>
              <a:ext cx="145229" cy="19274"/>
            </a:xfrm>
            <a:custGeom>
              <a:rect b="b" l="l" r="r" t="t"/>
              <a:pathLst>
                <a:path extrusionOk="0" h="316" w="2381">
                  <a:moveTo>
                    <a:pt x="0" y="1"/>
                  </a:moveTo>
                  <a:lnTo>
                    <a:pt x="0" y="315"/>
                  </a:lnTo>
                  <a:lnTo>
                    <a:pt x="2307" y="315"/>
                  </a:lnTo>
                  <a:cubicBezTo>
                    <a:pt x="2349" y="315"/>
                    <a:pt x="2380" y="242"/>
                    <a:pt x="2380" y="158"/>
                  </a:cubicBezTo>
                  <a:cubicBezTo>
                    <a:pt x="2380" y="74"/>
                    <a:pt x="2349" y="1"/>
                    <a:pt x="2307"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123"/>
            <p:cNvSpPr/>
            <p:nvPr/>
          </p:nvSpPr>
          <p:spPr>
            <a:xfrm flipH="1">
              <a:off x="3764770" y="3432570"/>
              <a:ext cx="145229" cy="19884"/>
            </a:xfrm>
            <a:custGeom>
              <a:rect b="b" l="l" r="r" t="t"/>
              <a:pathLst>
                <a:path extrusionOk="0" h="326" w="2381">
                  <a:moveTo>
                    <a:pt x="0" y="0"/>
                  </a:moveTo>
                  <a:lnTo>
                    <a:pt x="0" y="325"/>
                  </a:lnTo>
                  <a:lnTo>
                    <a:pt x="2307" y="325"/>
                  </a:lnTo>
                  <a:cubicBezTo>
                    <a:pt x="2349" y="325"/>
                    <a:pt x="2380" y="252"/>
                    <a:pt x="2380" y="168"/>
                  </a:cubicBezTo>
                  <a:cubicBezTo>
                    <a:pt x="2380" y="73"/>
                    <a:pt x="2349" y="0"/>
                    <a:pt x="2307" y="0"/>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123"/>
            <p:cNvSpPr/>
            <p:nvPr/>
          </p:nvSpPr>
          <p:spPr>
            <a:xfrm flipH="1">
              <a:off x="3907442" y="3289901"/>
              <a:ext cx="349927" cy="162551"/>
            </a:xfrm>
            <a:custGeom>
              <a:rect b="b" l="l" r="r" t="t"/>
              <a:pathLst>
                <a:path extrusionOk="0" h="2665" w="5737">
                  <a:moveTo>
                    <a:pt x="819" y="1"/>
                  </a:moveTo>
                  <a:cubicBezTo>
                    <a:pt x="1" y="1"/>
                    <a:pt x="1" y="2664"/>
                    <a:pt x="819" y="2664"/>
                  </a:cubicBezTo>
                  <a:lnTo>
                    <a:pt x="5737" y="2664"/>
                  </a:lnTo>
                  <a:cubicBezTo>
                    <a:pt x="4919" y="2664"/>
                    <a:pt x="4919" y="1"/>
                    <a:pt x="5737" y="1"/>
                  </a:cubicBezTo>
                  <a:close/>
                </a:path>
              </a:pathLst>
            </a:custGeom>
            <a:solidFill>
              <a:srgbClr val="5E4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123"/>
            <p:cNvSpPr/>
            <p:nvPr/>
          </p:nvSpPr>
          <p:spPr>
            <a:xfrm flipH="1">
              <a:off x="3907442" y="3308444"/>
              <a:ext cx="347976" cy="144009"/>
            </a:xfrm>
            <a:custGeom>
              <a:rect b="b" l="l" r="r" t="t"/>
              <a:pathLst>
                <a:path extrusionOk="0" h="2361" w="5705">
                  <a:moveTo>
                    <a:pt x="378" y="1"/>
                  </a:moveTo>
                  <a:lnTo>
                    <a:pt x="378" y="1"/>
                  </a:lnTo>
                  <a:cubicBezTo>
                    <a:pt x="0" y="703"/>
                    <a:pt x="137" y="2360"/>
                    <a:pt x="787" y="2360"/>
                  </a:cubicBezTo>
                  <a:lnTo>
                    <a:pt x="5705" y="2360"/>
                  </a:lnTo>
                  <a:cubicBezTo>
                    <a:pt x="5453" y="2360"/>
                    <a:pt x="5275" y="2108"/>
                    <a:pt x="5181" y="1752"/>
                  </a:cubicBezTo>
                  <a:cubicBezTo>
                    <a:pt x="4887" y="1720"/>
                    <a:pt x="4583" y="1678"/>
                    <a:pt x="4279" y="1626"/>
                  </a:cubicBezTo>
                  <a:cubicBezTo>
                    <a:pt x="2286" y="1280"/>
                    <a:pt x="693" y="598"/>
                    <a:pt x="378" y="1"/>
                  </a:cubicBez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123"/>
            <p:cNvSpPr/>
            <p:nvPr/>
          </p:nvSpPr>
          <p:spPr>
            <a:xfrm flipH="1">
              <a:off x="4179906" y="3312957"/>
              <a:ext cx="53127" cy="115829"/>
            </a:xfrm>
            <a:custGeom>
              <a:rect b="b" l="l" r="r" t="t"/>
              <a:pathLst>
                <a:path extrusionOk="0" h="1899" w="871">
                  <a:moveTo>
                    <a:pt x="451" y="0"/>
                  </a:moveTo>
                  <a:cubicBezTo>
                    <a:pt x="0" y="0"/>
                    <a:pt x="0" y="1898"/>
                    <a:pt x="451" y="1898"/>
                  </a:cubicBezTo>
                  <a:lnTo>
                    <a:pt x="871" y="1898"/>
                  </a:lnTo>
                  <a:cubicBezTo>
                    <a:pt x="598" y="1625"/>
                    <a:pt x="598" y="273"/>
                    <a:pt x="871"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123"/>
            <p:cNvSpPr/>
            <p:nvPr/>
          </p:nvSpPr>
          <p:spPr>
            <a:xfrm flipH="1">
              <a:off x="3976487" y="3353214"/>
              <a:ext cx="189999" cy="35865"/>
            </a:xfrm>
            <a:custGeom>
              <a:rect b="b" l="l" r="r" t="t"/>
              <a:pathLst>
                <a:path extrusionOk="0" h="588" w="3115">
                  <a:moveTo>
                    <a:pt x="94" y="1"/>
                  </a:moveTo>
                  <a:cubicBezTo>
                    <a:pt x="0" y="1"/>
                    <a:pt x="0" y="588"/>
                    <a:pt x="94" y="588"/>
                  </a:cubicBezTo>
                  <a:lnTo>
                    <a:pt x="3114" y="588"/>
                  </a:lnTo>
                  <a:cubicBezTo>
                    <a:pt x="3052" y="588"/>
                    <a:pt x="3052" y="1"/>
                    <a:pt x="3114"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123"/>
            <p:cNvSpPr/>
            <p:nvPr/>
          </p:nvSpPr>
          <p:spPr>
            <a:xfrm flipH="1">
              <a:off x="3777580" y="3456236"/>
              <a:ext cx="159928" cy="110035"/>
            </a:xfrm>
            <a:custGeom>
              <a:rect b="b" l="l" r="r" t="t"/>
              <a:pathLst>
                <a:path extrusionOk="0" h="1804" w="2622">
                  <a:moveTo>
                    <a:pt x="283" y="0"/>
                  </a:moveTo>
                  <a:cubicBezTo>
                    <a:pt x="0" y="0"/>
                    <a:pt x="0" y="1804"/>
                    <a:pt x="283" y="1804"/>
                  </a:cubicBezTo>
                  <a:lnTo>
                    <a:pt x="2622" y="1804"/>
                  </a:lnTo>
                  <a:cubicBezTo>
                    <a:pt x="2129" y="1300"/>
                    <a:pt x="2129" y="503"/>
                    <a:pt x="2622"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123"/>
            <p:cNvSpPr/>
            <p:nvPr/>
          </p:nvSpPr>
          <p:spPr>
            <a:xfrm flipH="1">
              <a:off x="3777579" y="3484355"/>
              <a:ext cx="118391" cy="81916"/>
            </a:xfrm>
            <a:custGeom>
              <a:rect b="b" l="l" r="r" t="t"/>
              <a:pathLst>
                <a:path extrusionOk="0" h="1343" w="1941">
                  <a:moveTo>
                    <a:pt x="1647" y="0"/>
                  </a:moveTo>
                  <a:cubicBezTo>
                    <a:pt x="735" y="32"/>
                    <a:pt x="1" y="367"/>
                    <a:pt x="1" y="776"/>
                  </a:cubicBezTo>
                  <a:cubicBezTo>
                    <a:pt x="1" y="997"/>
                    <a:pt x="210" y="1196"/>
                    <a:pt x="546" y="1343"/>
                  </a:cubicBezTo>
                  <a:lnTo>
                    <a:pt x="1941" y="1343"/>
                  </a:lnTo>
                  <a:cubicBezTo>
                    <a:pt x="1595" y="986"/>
                    <a:pt x="1479" y="462"/>
                    <a:pt x="164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123"/>
            <p:cNvSpPr/>
            <p:nvPr/>
          </p:nvSpPr>
          <p:spPr>
            <a:xfrm flipH="1">
              <a:off x="3876092" y="3448551"/>
              <a:ext cx="456729" cy="124125"/>
            </a:xfrm>
            <a:custGeom>
              <a:rect b="b" l="l" r="r" t="t"/>
              <a:pathLst>
                <a:path extrusionOk="0" h="2035" w="7488">
                  <a:moveTo>
                    <a:pt x="997" y="0"/>
                  </a:moveTo>
                  <a:cubicBezTo>
                    <a:pt x="1" y="0"/>
                    <a:pt x="1" y="2035"/>
                    <a:pt x="997" y="2035"/>
                  </a:cubicBezTo>
                  <a:lnTo>
                    <a:pt x="7362" y="2035"/>
                  </a:lnTo>
                  <a:cubicBezTo>
                    <a:pt x="7435" y="2035"/>
                    <a:pt x="7488" y="1982"/>
                    <a:pt x="7488" y="1919"/>
                  </a:cubicBezTo>
                  <a:cubicBezTo>
                    <a:pt x="7488" y="1846"/>
                    <a:pt x="7435" y="1793"/>
                    <a:pt x="7362" y="1793"/>
                  </a:cubicBezTo>
                  <a:lnTo>
                    <a:pt x="7226" y="1793"/>
                  </a:lnTo>
                  <a:cubicBezTo>
                    <a:pt x="6848" y="1793"/>
                    <a:pt x="6848" y="241"/>
                    <a:pt x="7226" y="241"/>
                  </a:cubicBezTo>
                  <a:lnTo>
                    <a:pt x="7362" y="241"/>
                  </a:lnTo>
                  <a:cubicBezTo>
                    <a:pt x="7435" y="241"/>
                    <a:pt x="7488" y="189"/>
                    <a:pt x="7488" y="126"/>
                  </a:cubicBezTo>
                  <a:cubicBezTo>
                    <a:pt x="7488" y="53"/>
                    <a:pt x="7435" y="0"/>
                    <a:pt x="7362" y="0"/>
                  </a:cubicBezTo>
                  <a:close/>
                </a:path>
              </a:pathLst>
            </a:custGeom>
            <a:solidFill>
              <a:srgbClr val="E04C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123"/>
            <p:cNvSpPr/>
            <p:nvPr/>
          </p:nvSpPr>
          <p:spPr>
            <a:xfrm flipH="1">
              <a:off x="3761599" y="3448551"/>
              <a:ext cx="149071" cy="14761"/>
            </a:xfrm>
            <a:custGeom>
              <a:rect b="b" l="l" r="r" t="t"/>
              <a:pathLst>
                <a:path extrusionOk="0" h="242" w="2444">
                  <a:moveTo>
                    <a:pt x="1" y="0"/>
                  </a:moveTo>
                  <a:lnTo>
                    <a:pt x="1" y="241"/>
                  </a:lnTo>
                  <a:lnTo>
                    <a:pt x="2360" y="241"/>
                  </a:lnTo>
                  <a:cubicBezTo>
                    <a:pt x="2402" y="241"/>
                    <a:pt x="2444" y="189"/>
                    <a:pt x="2444" y="126"/>
                  </a:cubicBezTo>
                  <a:cubicBezTo>
                    <a:pt x="2444" y="53"/>
                    <a:pt x="2402" y="0"/>
                    <a:pt x="2360" y="0"/>
                  </a:cubicBezTo>
                  <a:close/>
                </a:path>
              </a:pathLst>
            </a:custGeom>
            <a:solidFill>
              <a:srgbClr val="E04C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123"/>
            <p:cNvSpPr/>
            <p:nvPr/>
          </p:nvSpPr>
          <p:spPr>
            <a:xfrm flipH="1">
              <a:off x="3761599" y="3557916"/>
              <a:ext cx="149071" cy="14761"/>
            </a:xfrm>
            <a:custGeom>
              <a:rect b="b" l="l" r="r" t="t"/>
              <a:pathLst>
                <a:path extrusionOk="0" h="242" w="2444">
                  <a:moveTo>
                    <a:pt x="1" y="0"/>
                  </a:moveTo>
                  <a:lnTo>
                    <a:pt x="1" y="242"/>
                  </a:lnTo>
                  <a:lnTo>
                    <a:pt x="2360" y="242"/>
                  </a:lnTo>
                  <a:cubicBezTo>
                    <a:pt x="2402" y="242"/>
                    <a:pt x="2444" y="189"/>
                    <a:pt x="2444" y="126"/>
                  </a:cubicBezTo>
                  <a:cubicBezTo>
                    <a:pt x="2444" y="53"/>
                    <a:pt x="2402" y="0"/>
                    <a:pt x="2360" y="0"/>
                  </a:cubicBezTo>
                  <a:close/>
                </a:path>
              </a:pathLst>
            </a:custGeom>
            <a:solidFill>
              <a:srgbClr val="E04C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123"/>
            <p:cNvSpPr/>
            <p:nvPr/>
          </p:nvSpPr>
          <p:spPr>
            <a:xfrm flipH="1">
              <a:off x="3895244" y="3448551"/>
              <a:ext cx="437577" cy="124125"/>
            </a:xfrm>
            <a:custGeom>
              <a:rect b="b" l="l" r="r" t="t"/>
              <a:pathLst>
                <a:path extrusionOk="0" h="2035" w="7174">
                  <a:moveTo>
                    <a:pt x="997" y="0"/>
                  </a:moveTo>
                  <a:cubicBezTo>
                    <a:pt x="1" y="0"/>
                    <a:pt x="1" y="2035"/>
                    <a:pt x="997" y="2035"/>
                  </a:cubicBezTo>
                  <a:lnTo>
                    <a:pt x="7173" y="2035"/>
                  </a:lnTo>
                  <a:cubicBezTo>
                    <a:pt x="6481" y="2035"/>
                    <a:pt x="6481" y="0"/>
                    <a:pt x="7173" y="0"/>
                  </a:cubicBezTo>
                  <a:close/>
                </a:path>
              </a:pathLst>
            </a:custGeom>
            <a:solidFill>
              <a:srgbClr val="BA2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123"/>
            <p:cNvSpPr/>
            <p:nvPr/>
          </p:nvSpPr>
          <p:spPr>
            <a:xfrm flipH="1">
              <a:off x="3895244" y="3449161"/>
              <a:ext cx="437577" cy="124125"/>
            </a:xfrm>
            <a:custGeom>
              <a:rect b="b" l="l" r="r" t="t"/>
              <a:pathLst>
                <a:path extrusionOk="0" h="2035" w="7174">
                  <a:moveTo>
                    <a:pt x="997" y="1"/>
                  </a:moveTo>
                  <a:cubicBezTo>
                    <a:pt x="1" y="1"/>
                    <a:pt x="1" y="2035"/>
                    <a:pt x="997" y="2035"/>
                  </a:cubicBezTo>
                  <a:lnTo>
                    <a:pt x="7173" y="2035"/>
                  </a:lnTo>
                  <a:cubicBezTo>
                    <a:pt x="6859" y="2025"/>
                    <a:pt x="6691" y="1616"/>
                    <a:pt x="6659" y="1165"/>
                  </a:cubicBezTo>
                  <a:cubicBezTo>
                    <a:pt x="6324" y="1165"/>
                    <a:pt x="5978" y="1154"/>
                    <a:pt x="5621" y="1133"/>
                  </a:cubicBezTo>
                  <a:cubicBezTo>
                    <a:pt x="3608" y="997"/>
                    <a:pt x="1993" y="546"/>
                    <a:pt x="2024" y="126"/>
                  </a:cubicBezTo>
                  <a:cubicBezTo>
                    <a:pt x="2024" y="74"/>
                    <a:pt x="2056" y="32"/>
                    <a:pt x="2098" y="1"/>
                  </a:cubicBezTo>
                  <a:close/>
                </a:path>
              </a:pathLst>
            </a:custGeom>
            <a:solidFill>
              <a:srgbClr val="A319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123"/>
            <p:cNvSpPr/>
            <p:nvPr/>
          </p:nvSpPr>
          <p:spPr>
            <a:xfrm flipH="1">
              <a:off x="4917332" y="3570725"/>
              <a:ext cx="32693" cy="1033263"/>
            </a:xfrm>
            <a:custGeom>
              <a:rect b="b" l="l" r="r" t="t"/>
              <a:pathLst>
                <a:path extrusionOk="0" h="15311" w="536">
                  <a:moveTo>
                    <a:pt x="0" y="0"/>
                  </a:moveTo>
                  <a:lnTo>
                    <a:pt x="0" y="15310"/>
                  </a:lnTo>
                  <a:lnTo>
                    <a:pt x="535" y="15310"/>
                  </a:lnTo>
                  <a:lnTo>
                    <a:pt x="535" y="0"/>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123"/>
            <p:cNvSpPr/>
            <p:nvPr/>
          </p:nvSpPr>
          <p:spPr>
            <a:xfrm flipH="1">
              <a:off x="4154955" y="3570725"/>
              <a:ext cx="32693" cy="1033263"/>
            </a:xfrm>
            <a:custGeom>
              <a:rect b="b" l="l" r="r" t="t"/>
              <a:pathLst>
                <a:path extrusionOk="0" h="15311" w="536">
                  <a:moveTo>
                    <a:pt x="1" y="0"/>
                  </a:moveTo>
                  <a:lnTo>
                    <a:pt x="1" y="15310"/>
                  </a:lnTo>
                  <a:lnTo>
                    <a:pt x="536" y="15310"/>
                  </a:lnTo>
                  <a:lnTo>
                    <a:pt x="536" y="0"/>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123"/>
            <p:cNvSpPr/>
            <p:nvPr/>
          </p:nvSpPr>
          <p:spPr>
            <a:xfrm flipH="1">
              <a:off x="3560071" y="3570725"/>
              <a:ext cx="32083" cy="1033263"/>
            </a:xfrm>
            <a:custGeom>
              <a:rect b="b" l="l" r="r" t="t"/>
              <a:pathLst>
                <a:path extrusionOk="0" h="15311" w="526">
                  <a:moveTo>
                    <a:pt x="1" y="0"/>
                  </a:moveTo>
                  <a:lnTo>
                    <a:pt x="1" y="15310"/>
                  </a:lnTo>
                  <a:lnTo>
                    <a:pt x="525" y="15310"/>
                  </a:lnTo>
                  <a:lnTo>
                    <a:pt x="525" y="0"/>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123"/>
            <p:cNvSpPr/>
            <p:nvPr/>
          </p:nvSpPr>
          <p:spPr>
            <a:xfrm flipH="1">
              <a:off x="3527500" y="3570725"/>
              <a:ext cx="32022" cy="1033263"/>
            </a:xfrm>
            <a:custGeom>
              <a:rect b="b" l="l" r="r" t="t"/>
              <a:pathLst>
                <a:path extrusionOk="0" h="15311" w="525">
                  <a:moveTo>
                    <a:pt x="1" y="0"/>
                  </a:moveTo>
                  <a:lnTo>
                    <a:pt x="1" y="15310"/>
                  </a:lnTo>
                  <a:lnTo>
                    <a:pt x="525" y="15310"/>
                  </a:lnTo>
                  <a:lnTo>
                    <a:pt x="525" y="0"/>
                  </a:lnTo>
                  <a:close/>
                </a:path>
              </a:pathLst>
            </a:custGeom>
            <a:solidFill>
              <a:srgbClr val="627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123"/>
            <p:cNvSpPr/>
            <p:nvPr/>
          </p:nvSpPr>
          <p:spPr>
            <a:xfrm flipH="1">
              <a:off x="3527496" y="3588597"/>
              <a:ext cx="32022" cy="134372"/>
            </a:xfrm>
            <a:custGeom>
              <a:rect b="b" l="l" r="r" t="t"/>
              <a:pathLst>
                <a:path extrusionOk="0" h="2203" w="525">
                  <a:moveTo>
                    <a:pt x="1" y="1"/>
                  </a:moveTo>
                  <a:lnTo>
                    <a:pt x="1" y="2203"/>
                  </a:lnTo>
                  <a:lnTo>
                    <a:pt x="525" y="2203"/>
                  </a:lnTo>
                  <a:lnTo>
                    <a:pt x="525" y="1"/>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123"/>
            <p:cNvSpPr/>
            <p:nvPr/>
          </p:nvSpPr>
          <p:spPr>
            <a:xfrm flipH="1">
              <a:off x="4917343" y="3566882"/>
              <a:ext cx="99849" cy="78683"/>
            </a:xfrm>
            <a:custGeom>
              <a:rect b="b" l="l" r="r" t="t"/>
              <a:pathLst>
                <a:path extrusionOk="0" h="1290" w="1637">
                  <a:moveTo>
                    <a:pt x="0" y="0"/>
                  </a:moveTo>
                  <a:lnTo>
                    <a:pt x="0" y="577"/>
                  </a:lnTo>
                  <a:lnTo>
                    <a:pt x="1636" y="1290"/>
                  </a:lnTo>
                  <a:lnTo>
                    <a:pt x="1636" y="0"/>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123"/>
            <p:cNvSpPr/>
            <p:nvPr/>
          </p:nvSpPr>
          <p:spPr>
            <a:xfrm flipH="1">
              <a:off x="5080445" y="2205764"/>
              <a:ext cx="67887" cy="424768"/>
            </a:xfrm>
            <a:custGeom>
              <a:rect b="b" l="l" r="r" t="t"/>
              <a:pathLst>
                <a:path extrusionOk="0" h="6964" w="1113">
                  <a:moveTo>
                    <a:pt x="42" y="0"/>
                  </a:moveTo>
                  <a:lnTo>
                    <a:pt x="42" y="0"/>
                  </a:lnTo>
                  <a:cubicBezTo>
                    <a:pt x="21" y="1804"/>
                    <a:pt x="1" y="4803"/>
                    <a:pt x="74" y="5883"/>
                  </a:cubicBezTo>
                  <a:cubicBezTo>
                    <a:pt x="430" y="6439"/>
                    <a:pt x="724" y="6963"/>
                    <a:pt x="724" y="6963"/>
                  </a:cubicBezTo>
                  <a:cubicBezTo>
                    <a:pt x="913" y="6439"/>
                    <a:pt x="1049" y="5883"/>
                    <a:pt x="1112" y="5327"/>
                  </a:cubicBezTo>
                  <a:lnTo>
                    <a:pt x="263" y="11"/>
                  </a:lnTo>
                  <a:lnTo>
                    <a:pt x="42" y="0"/>
                  </a:lnTo>
                  <a:close/>
                </a:path>
              </a:pathLst>
            </a:custGeom>
            <a:solidFill>
              <a:srgbClr val="443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123"/>
            <p:cNvSpPr/>
            <p:nvPr/>
          </p:nvSpPr>
          <p:spPr>
            <a:xfrm flipH="1">
              <a:off x="5082399" y="1985082"/>
              <a:ext cx="223302" cy="203296"/>
            </a:xfrm>
            <a:custGeom>
              <a:rect b="b" l="l" r="r" t="t"/>
              <a:pathLst>
                <a:path extrusionOk="0" h="3333" w="3661">
                  <a:moveTo>
                    <a:pt x="294" y="0"/>
                  </a:moveTo>
                  <a:cubicBezTo>
                    <a:pt x="294" y="0"/>
                    <a:pt x="221" y="1647"/>
                    <a:pt x="1" y="2433"/>
                  </a:cubicBezTo>
                  <a:cubicBezTo>
                    <a:pt x="885" y="3012"/>
                    <a:pt x="1676" y="3333"/>
                    <a:pt x="2360" y="3333"/>
                  </a:cubicBezTo>
                  <a:cubicBezTo>
                    <a:pt x="2852" y="3333"/>
                    <a:pt x="3287" y="3166"/>
                    <a:pt x="3661" y="2811"/>
                  </a:cubicBezTo>
                  <a:lnTo>
                    <a:pt x="3587" y="179"/>
                  </a:lnTo>
                  <a:lnTo>
                    <a:pt x="294" y="0"/>
                  </a:lnTo>
                  <a:close/>
                </a:path>
              </a:pathLst>
            </a:custGeom>
            <a:solidFill>
              <a:srgbClr val="D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123"/>
            <p:cNvSpPr/>
            <p:nvPr/>
          </p:nvSpPr>
          <p:spPr>
            <a:xfrm flipH="1">
              <a:off x="5053610" y="2089324"/>
              <a:ext cx="281491" cy="154866"/>
            </a:xfrm>
            <a:custGeom>
              <a:rect b="b" l="l" r="r" t="t"/>
              <a:pathLst>
                <a:path extrusionOk="0" h="2539" w="4615">
                  <a:moveTo>
                    <a:pt x="609" y="1"/>
                  </a:moveTo>
                  <a:lnTo>
                    <a:pt x="1" y="829"/>
                  </a:lnTo>
                  <a:cubicBezTo>
                    <a:pt x="294" y="1500"/>
                    <a:pt x="1238" y="2035"/>
                    <a:pt x="2318" y="2538"/>
                  </a:cubicBezTo>
                  <a:lnTo>
                    <a:pt x="3262" y="1857"/>
                  </a:lnTo>
                  <a:lnTo>
                    <a:pt x="3954" y="2402"/>
                  </a:lnTo>
                  <a:cubicBezTo>
                    <a:pt x="4394" y="2066"/>
                    <a:pt x="4594" y="1668"/>
                    <a:pt x="4614" y="1364"/>
                  </a:cubicBezTo>
                  <a:lnTo>
                    <a:pt x="4153" y="420"/>
                  </a:lnTo>
                  <a:cubicBezTo>
                    <a:pt x="4153" y="420"/>
                    <a:pt x="4059" y="1353"/>
                    <a:pt x="3125" y="1406"/>
                  </a:cubicBezTo>
                  <a:cubicBezTo>
                    <a:pt x="3091" y="1407"/>
                    <a:pt x="3057" y="1408"/>
                    <a:pt x="3023" y="1408"/>
                  </a:cubicBezTo>
                  <a:cubicBezTo>
                    <a:pt x="1657" y="1408"/>
                    <a:pt x="609" y="1"/>
                    <a:pt x="609" y="1"/>
                  </a:cubicBezTo>
                  <a:close/>
                </a:path>
              </a:pathLst>
            </a:custGeom>
            <a:solidFill>
              <a:srgbClr val="EDE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123"/>
            <p:cNvSpPr/>
            <p:nvPr/>
          </p:nvSpPr>
          <p:spPr>
            <a:xfrm flipH="1">
              <a:off x="5110516" y="2173742"/>
              <a:ext cx="65325" cy="81916"/>
            </a:xfrm>
            <a:custGeom>
              <a:rect b="b" l="l" r="r" t="t"/>
              <a:pathLst>
                <a:path extrusionOk="0" h="1343" w="1071">
                  <a:moveTo>
                    <a:pt x="913" y="1"/>
                  </a:moveTo>
                  <a:lnTo>
                    <a:pt x="273" y="43"/>
                  </a:lnTo>
                  <a:lnTo>
                    <a:pt x="1" y="955"/>
                  </a:lnTo>
                  <a:lnTo>
                    <a:pt x="567" y="1343"/>
                  </a:lnTo>
                  <a:lnTo>
                    <a:pt x="1070" y="840"/>
                  </a:lnTo>
                  <a:lnTo>
                    <a:pt x="913" y="1"/>
                  </a:lnTo>
                  <a:close/>
                </a:path>
              </a:pathLst>
            </a:custGeom>
            <a:solidFill>
              <a:srgbClr val="3327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123"/>
            <p:cNvSpPr/>
            <p:nvPr/>
          </p:nvSpPr>
          <p:spPr>
            <a:xfrm flipH="1">
              <a:off x="5010120" y="1708772"/>
              <a:ext cx="251421" cy="325225"/>
            </a:xfrm>
            <a:custGeom>
              <a:rect b="b" l="l" r="r" t="t"/>
              <a:pathLst>
                <a:path extrusionOk="0" h="5332" w="4122">
                  <a:moveTo>
                    <a:pt x="3608" y="0"/>
                  </a:moveTo>
                  <a:cubicBezTo>
                    <a:pt x="3293" y="566"/>
                    <a:pt x="1154" y="451"/>
                    <a:pt x="284" y="1007"/>
                  </a:cubicBezTo>
                  <a:cubicBezTo>
                    <a:pt x="32" y="2097"/>
                    <a:pt x="0" y="3555"/>
                    <a:pt x="210" y="5149"/>
                  </a:cubicBezTo>
                  <a:cubicBezTo>
                    <a:pt x="210" y="5149"/>
                    <a:pt x="1746" y="5332"/>
                    <a:pt x="2878" y="5332"/>
                  </a:cubicBezTo>
                  <a:cubicBezTo>
                    <a:pt x="3523" y="5332"/>
                    <a:pt x="4036" y="5273"/>
                    <a:pt x="4059" y="5086"/>
                  </a:cubicBezTo>
                  <a:cubicBezTo>
                    <a:pt x="4122" y="4614"/>
                    <a:pt x="3954" y="524"/>
                    <a:pt x="3608" y="0"/>
                  </a:cubicBezTo>
                  <a:close/>
                </a:path>
              </a:pathLst>
            </a:custGeom>
            <a:solidFill>
              <a:srgbClr val="FFA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123"/>
            <p:cNvSpPr/>
            <p:nvPr/>
          </p:nvSpPr>
          <p:spPr>
            <a:xfrm flipH="1">
              <a:off x="4990297" y="1749761"/>
              <a:ext cx="341632" cy="414521"/>
            </a:xfrm>
            <a:custGeom>
              <a:rect b="b" l="l" r="r" t="t"/>
              <a:pathLst>
                <a:path extrusionOk="0" h="6796" w="5601">
                  <a:moveTo>
                    <a:pt x="1169" y="0"/>
                  </a:moveTo>
                  <a:cubicBezTo>
                    <a:pt x="897" y="0"/>
                    <a:pt x="536" y="387"/>
                    <a:pt x="536" y="387"/>
                  </a:cubicBezTo>
                  <a:lnTo>
                    <a:pt x="1" y="2904"/>
                  </a:lnTo>
                  <a:cubicBezTo>
                    <a:pt x="1" y="2904"/>
                    <a:pt x="85" y="5379"/>
                    <a:pt x="232" y="5526"/>
                  </a:cubicBezTo>
                  <a:cubicBezTo>
                    <a:pt x="378" y="5672"/>
                    <a:pt x="2255" y="6753"/>
                    <a:pt x="3357" y="6794"/>
                  </a:cubicBezTo>
                  <a:cubicBezTo>
                    <a:pt x="3374" y="6795"/>
                    <a:pt x="3392" y="6795"/>
                    <a:pt x="3410" y="6795"/>
                  </a:cubicBezTo>
                  <a:cubicBezTo>
                    <a:pt x="4504" y="6795"/>
                    <a:pt x="5601" y="5851"/>
                    <a:pt x="5601" y="5851"/>
                  </a:cubicBezTo>
                  <a:cubicBezTo>
                    <a:pt x="5601" y="5851"/>
                    <a:pt x="5538" y="3711"/>
                    <a:pt x="5485" y="3617"/>
                  </a:cubicBezTo>
                  <a:cubicBezTo>
                    <a:pt x="5433" y="3533"/>
                    <a:pt x="5213" y="3166"/>
                    <a:pt x="5213" y="3166"/>
                  </a:cubicBezTo>
                  <a:lnTo>
                    <a:pt x="5108" y="3376"/>
                  </a:lnTo>
                  <a:cubicBezTo>
                    <a:pt x="5059" y="3491"/>
                    <a:pt x="4939" y="3561"/>
                    <a:pt x="4819" y="3561"/>
                  </a:cubicBezTo>
                  <a:cubicBezTo>
                    <a:pt x="4785" y="3561"/>
                    <a:pt x="4752" y="3555"/>
                    <a:pt x="4720" y="3544"/>
                  </a:cubicBezTo>
                  <a:cubicBezTo>
                    <a:pt x="4512" y="3468"/>
                    <a:pt x="4305" y="3427"/>
                    <a:pt x="4090" y="3427"/>
                  </a:cubicBezTo>
                  <a:cubicBezTo>
                    <a:pt x="4066" y="3427"/>
                    <a:pt x="4042" y="3427"/>
                    <a:pt x="4017" y="3428"/>
                  </a:cubicBezTo>
                  <a:cubicBezTo>
                    <a:pt x="3792" y="3446"/>
                    <a:pt x="3354" y="3577"/>
                    <a:pt x="2906" y="3577"/>
                  </a:cubicBezTo>
                  <a:cubicBezTo>
                    <a:pt x="2559" y="3577"/>
                    <a:pt x="2206" y="3499"/>
                    <a:pt x="1941" y="3229"/>
                  </a:cubicBezTo>
                  <a:cubicBezTo>
                    <a:pt x="1731" y="3030"/>
                    <a:pt x="1595" y="450"/>
                    <a:pt x="1364" y="104"/>
                  </a:cubicBezTo>
                  <a:cubicBezTo>
                    <a:pt x="1312" y="29"/>
                    <a:pt x="1244" y="0"/>
                    <a:pt x="1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123"/>
            <p:cNvSpPr/>
            <p:nvPr/>
          </p:nvSpPr>
          <p:spPr>
            <a:xfrm flipH="1">
              <a:off x="5193715" y="1738050"/>
              <a:ext cx="138214" cy="411471"/>
            </a:xfrm>
            <a:custGeom>
              <a:rect b="b" l="l" r="r" t="t"/>
              <a:pathLst>
                <a:path extrusionOk="0" h="6746" w="2266">
                  <a:moveTo>
                    <a:pt x="955" y="0"/>
                  </a:moveTo>
                  <a:cubicBezTo>
                    <a:pt x="609" y="0"/>
                    <a:pt x="305" y="212"/>
                    <a:pt x="305" y="212"/>
                  </a:cubicBezTo>
                  <a:lnTo>
                    <a:pt x="1" y="3096"/>
                  </a:lnTo>
                  <a:cubicBezTo>
                    <a:pt x="1" y="3096"/>
                    <a:pt x="85" y="5571"/>
                    <a:pt x="232" y="5718"/>
                  </a:cubicBezTo>
                  <a:cubicBezTo>
                    <a:pt x="337" y="5822"/>
                    <a:pt x="1312" y="6399"/>
                    <a:pt x="2266" y="6745"/>
                  </a:cubicBezTo>
                  <a:cubicBezTo>
                    <a:pt x="1752" y="5906"/>
                    <a:pt x="1375" y="4994"/>
                    <a:pt x="1144" y="4040"/>
                  </a:cubicBezTo>
                  <a:cubicBezTo>
                    <a:pt x="798" y="2624"/>
                    <a:pt x="1249" y="1366"/>
                    <a:pt x="1511" y="254"/>
                  </a:cubicBezTo>
                  <a:cubicBezTo>
                    <a:pt x="1341" y="63"/>
                    <a:pt x="1142" y="0"/>
                    <a:pt x="955" y="0"/>
                  </a:cubicBezTo>
                  <a:close/>
                </a:path>
              </a:pathLst>
            </a:custGeom>
            <a:solidFill>
              <a:srgbClr val="2B13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123"/>
            <p:cNvSpPr/>
            <p:nvPr/>
          </p:nvSpPr>
          <p:spPr>
            <a:xfrm flipH="1">
              <a:off x="5307532" y="1854917"/>
              <a:ext cx="92773" cy="102715"/>
            </a:xfrm>
            <a:custGeom>
              <a:rect b="b" l="l" r="r" t="t"/>
              <a:pathLst>
                <a:path extrusionOk="0" h="1684" w="1521">
                  <a:moveTo>
                    <a:pt x="768" y="1"/>
                  </a:moveTo>
                  <a:cubicBezTo>
                    <a:pt x="394" y="1"/>
                    <a:pt x="1" y="367"/>
                    <a:pt x="52" y="677"/>
                  </a:cubicBezTo>
                  <a:cubicBezTo>
                    <a:pt x="105" y="1065"/>
                    <a:pt x="860" y="1610"/>
                    <a:pt x="1269" y="1683"/>
                  </a:cubicBezTo>
                  <a:cubicBezTo>
                    <a:pt x="1269" y="1683"/>
                    <a:pt x="1520" y="1589"/>
                    <a:pt x="1520" y="1421"/>
                  </a:cubicBezTo>
                  <a:cubicBezTo>
                    <a:pt x="1520" y="1264"/>
                    <a:pt x="1426" y="278"/>
                    <a:pt x="1007" y="58"/>
                  </a:cubicBezTo>
                  <a:cubicBezTo>
                    <a:pt x="931" y="18"/>
                    <a:pt x="850" y="1"/>
                    <a:pt x="768"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123"/>
            <p:cNvSpPr/>
            <p:nvPr/>
          </p:nvSpPr>
          <p:spPr>
            <a:xfrm flipH="1">
              <a:off x="3509581" y="3566882"/>
              <a:ext cx="1430207" cy="81916"/>
            </a:xfrm>
            <a:custGeom>
              <a:rect b="b" l="l" r="r" t="t"/>
              <a:pathLst>
                <a:path extrusionOk="0" h="1343" w="23448">
                  <a:moveTo>
                    <a:pt x="0" y="0"/>
                  </a:moveTo>
                  <a:lnTo>
                    <a:pt x="0" y="1342"/>
                  </a:lnTo>
                  <a:lnTo>
                    <a:pt x="23447" y="1342"/>
                  </a:lnTo>
                  <a:lnTo>
                    <a:pt x="23447" y="0"/>
                  </a:lnTo>
                  <a:close/>
                </a:path>
              </a:pathLst>
            </a:custGeom>
            <a:solidFill>
              <a:srgbClr val="4D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123"/>
            <p:cNvSpPr/>
            <p:nvPr/>
          </p:nvSpPr>
          <p:spPr>
            <a:xfrm flipH="1">
              <a:off x="4439567" y="3566882"/>
              <a:ext cx="294300" cy="81916"/>
            </a:xfrm>
            <a:custGeom>
              <a:rect b="b" l="l" r="r" t="t"/>
              <a:pathLst>
                <a:path extrusionOk="0" h="1343" w="4825">
                  <a:moveTo>
                    <a:pt x="598" y="0"/>
                  </a:moveTo>
                  <a:lnTo>
                    <a:pt x="1" y="1342"/>
                  </a:lnTo>
                  <a:lnTo>
                    <a:pt x="4227" y="1342"/>
                  </a:lnTo>
                  <a:lnTo>
                    <a:pt x="4824" y="0"/>
                  </a:lnTo>
                  <a:close/>
                </a:path>
              </a:pathLst>
            </a:custGeom>
            <a:solidFill>
              <a:srgbClr val="627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123"/>
            <p:cNvSpPr/>
            <p:nvPr/>
          </p:nvSpPr>
          <p:spPr>
            <a:xfrm flipH="1">
              <a:off x="3509571" y="3566882"/>
              <a:ext cx="646728" cy="81916"/>
            </a:xfrm>
            <a:custGeom>
              <a:rect b="b" l="l" r="r" t="t"/>
              <a:pathLst>
                <a:path extrusionOk="0" h="1343" w="10603">
                  <a:moveTo>
                    <a:pt x="1" y="0"/>
                  </a:moveTo>
                  <a:lnTo>
                    <a:pt x="1" y="1342"/>
                  </a:lnTo>
                  <a:lnTo>
                    <a:pt x="10602" y="1342"/>
                  </a:lnTo>
                  <a:lnTo>
                    <a:pt x="10602" y="0"/>
                  </a:lnTo>
                  <a:close/>
                </a:path>
              </a:pathLst>
            </a:custGeom>
            <a:solidFill>
              <a:srgbClr val="627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123"/>
            <p:cNvSpPr/>
            <p:nvPr/>
          </p:nvSpPr>
          <p:spPr>
            <a:xfrm flipH="1">
              <a:off x="5324794" y="1880292"/>
              <a:ext cx="50870" cy="56237"/>
            </a:xfrm>
            <a:custGeom>
              <a:rect b="b" l="l" r="r" t="t"/>
              <a:pathLst>
                <a:path extrusionOk="0" h="922" w="834">
                  <a:moveTo>
                    <a:pt x="424" y="0"/>
                  </a:moveTo>
                  <a:cubicBezTo>
                    <a:pt x="222" y="0"/>
                    <a:pt x="0" y="195"/>
                    <a:pt x="26" y="376"/>
                  </a:cubicBezTo>
                  <a:cubicBezTo>
                    <a:pt x="57" y="586"/>
                    <a:pt x="477" y="879"/>
                    <a:pt x="697" y="921"/>
                  </a:cubicBezTo>
                  <a:cubicBezTo>
                    <a:pt x="697" y="921"/>
                    <a:pt x="833" y="879"/>
                    <a:pt x="833" y="785"/>
                  </a:cubicBezTo>
                  <a:cubicBezTo>
                    <a:pt x="833" y="691"/>
                    <a:pt x="770" y="156"/>
                    <a:pt x="550" y="30"/>
                  </a:cubicBezTo>
                  <a:cubicBezTo>
                    <a:pt x="511" y="9"/>
                    <a:pt x="468" y="0"/>
                    <a:pt x="424" y="0"/>
                  </a:cubicBezTo>
                  <a:close/>
                </a:path>
              </a:pathLst>
            </a:custGeom>
            <a:solidFill>
              <a:srgbClr val="CC4F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123"/>
            <p:cNvSpPr/>
            <p:nvPr/>
          </p:nvSpPr>
          <p:spPr>
            <a:xfrm flipH="1">
              <a:off x="5324183" y="1909326"/>
              <a:ext cx="30741" cy="34218"/>
            </a:xfrm>
            <a:custGeom>
              <a:rect b="b" l="l" r="r" t="t"/>
              <a:pathLst>
                <a:path extrusionOk="0" h="561" w="504">
                  <a:moveTo>
                    <a:pt x="248" y="1"/>
                  </a:moveTo>
                  <a:cubicBezTo>
                    <a:pt x="125" y="1"/>
                    <a:pt x="17" y="89"/>
                    <a:pt x="0" y="225"/>
                  </a:cubicBezTo>
                  <a:cubicBezTo>
                    <a:pt x="32" y="351"/>
                    <a:pt x="294" y="540"/>
                    <a:pt x="420" y="561"/>
                  </a:cubicBezTo>
                  <a:cubicBezTo>
                    <a:pt x="420" y="561"/>
                    <a:pt x="504" y="540"/>
                    <a:pt x="504" y="487"/>
                  </a:cubicBezTo>
                  <a:cubicBezTo>
                    <a:pt x="504" y="424"/>
                    <a:pt x="472" y="89"/>
                    <a:pt x="336" y="15"/>
                  </a:cubicBezTo>
                  <a:cubicBezTo>
                    <a:pt x="307" y="6"/>
                    <a:pt x="277" y="1"/>
                    <a:pt x="248" y="1"/>
                  </a:cubicBezTo>
                  <a:close/>
                </a:path>
              </a:pathLst>
            </a:custGeom>
            <a:solidFill>
              <a:srgbClr val="EA8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123"/>
            <p:cNvSpPr/>
            <p:nvPr/>
          </p:nvSpPr>
          <p:spPr>
            <a:xfrm flipH="1">
              <a:off x="5033418" y="1837290"/>
              <a:ext cx="73316" cy="137787"/>
            </a:xfrm>
            <a:custGeom>
              <a:rect b="b" l="l" r="r" t="t"/>
              <a:pathLst>
                <a:path extrusionOk="0" h="2259" w="1202">
                  <a:moveTo>
                    <a:pt x="294" y="1"/>
                  </a:moveTo>
                  <a:lnTo>
                    <a:pt x="189" y="85"/>
                  </a:lnTo>
                  <a:cubicBezTo>
                    <a:pt x="189" y="85"/>
                    <a:pt x="283" y="1616"/>
                    <a:pt x="189" y="1616"/>
                  </a:cubicBezTo>
                  <a:cubicBezTo>
                    <a:pt x="84" y="1616"/>
                    <a:pt x="0" y="1983"/>
                    <a:pt x="74" y="2046"/>
                  </a:cubicBezTo>
                  <a:cubicBezTo>
                    <a:pt x="128" y="2092"/>
                    <a:pt x="723" y="2258"/>
                    <a:pt x="1024" y="2258"/>
                  </a:cubicBezTo>
                  <a:cubicBezTo>
                    <a:pt x="1131" y="2258"/>
                    <a:pt x="1201" y="2237"/>
                    <a:pt x="1196" y="2182"/>
                  </a:cubicBezTo>
                  <a:cubicBezTo>
                    <a:pt x="1164" y="1983"/>
                    <a:pt x="535" y="473"/>
                    <a:pt x="294" y="1"/>
                  </a:cubicBezTo>
                  <a:close/>
                </a:path>
              </a:pathLst>
            </a:custGeom>
            <a:solidFill>
              <a:srgbClr val="D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123"/>
            <p:cNvSpPr/>
            <p:nvPr/>
          </p:nvSpPr>
          <p:spPr>
            <a:xfrm flipH="1">
              <a:off x="3804419" y="3566882"/>
              <a:ext cx="262949" cy="81916"/>
            </a:xfrm>
            <a:custGeom>
              <a:rect b="b" l="l" r="r" t="t"/>
              <a:pathLst>
                <a:path extrusionOk="0" h="1343" w="4311">
                  <a:moveTo>
                    <a:pt x="808" y="0"/>
                  </a:moveTo>
                  <a:lnTo>
                    <a:pt x="0" y="1342"/>
                  </a:lnTo>
                  <a:lnTo>
                    <a:pt x="3513" y="1342"/>
                  </a:lnTo>
                  <a:lnTo>
                    <a:pt x="4310" y="0"/>
                  </a:lnTo>
                  <a:close/>
                </a:path>
              </a:pathLst>
            </a:custGeom>
            <a:solidFill>
              <a:srgbClr val="89A2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123"/>
            <p:cNvSpPr/>
            <p:nvPr/>
          </p:nvSpPr>
          <p:spPr>
            <a:xfrm flipH="1">
              <a:off x="3619601" y="3566882"/>
              <a:ext cx="134372" cy="81916"/>
            </a:xfrm>
            <a:custGeom>
              <a:rect b="b" l="l" r="r" t="t"/>
              <a:pathLst>
                <a:path extrusionOk="0" h="1343" w="2203">
                  <a:moveTo>
                    <a:pt x="756" y="0"/>
                  </a:moveTo>
                  <a:lnTo>
                    <a:pt x="1" y="1342"/>
                  </a:lnTo>
                  <a:lnTo>
                    <a:pt x="1448" y="1342"/>
                  </a:lnTo>
                  <a:lnTo>
                    <a:pt x="2203" y="0"/>
                  </a:lnTo>
                  <a:close/>
                </a:path>
              </a:pathLst>
            </a:custGeom>
            <a:solidFill>
              <a:srgbClr val="89A2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123"/>
            <p:cNvSpPr/>
            <p:nvPr/>
          </p:nvSpPr>
          <p:spPr>
            <a:xfrm flipH="1">
              <a:off x="4905876" y="2530688"/>
              <a:ext cx="107473" cy="93444"/>
            </a:xfrm>
            <a:custGeom>
              <a:rect b="b" l="l" r="r" t="t"/>
              <a:pathLst>
                <a:path extrusionOk="0" h="1532" w="1762">
                  <a:moveTo>
                    <a:pt x="0" y="0"/>
                  </a:moveTo>
                  <a:lnTo>
                    <a:pt x="0" y="1521"/>
                  </a:lnTo>
                  <a:lnTo>
                    <a:pt x="1762" y="1531"/>
                  </a:lnTo>
                  <a:lnTo>
                    <a:pt x="1762" y="1531"/>
                  </a:lnTo>
                  <a:lnTo>
                    <a:pt x="1751" y="74"/>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123"/>
            <p:cNvSpPr/>
            <p:nvPr/>
          </p:nvSpPr>
          <p:spPr>
            <a:xfrm flipH="1">
              <a:off x="4897520" y="2522332"/>
              <a:ext cx="102410" cy="87711"/>
            </a:xfrm>
            <a:custGeom>
              <a:rect b="b" l="l" r="r" t="t"/>
              <a:pathLst>
                <a:path extrusionOk="0" h="1438" w="1679">
                  <a:moveTo>
                    <a:pt x="0" y="1"/>
                  </a:moveTo>
                  <a:lnTo>
                    <a:pt x="11" y="1427"/>
                  </a:lnTo>
                  <a:lnTo>
                    <a:pt x="1678" y="1437"/>
                  </a:lnTo>
                  <a:lnTo>
                    <a:pt x="1678" y="1437"/>
                  </a:lnTo>
                  <a:lnTo>
                    <a:pt x="1668" y="137"/>
                  </a:lnTo>
                  <a:lnTo>
                    <a:pt x="0" y="1"/>
                  </a:ln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123"/>
            <p:cNvSpPr/>
            <p:nvPr/>
          </p:nvSpPr>
          <p:spPr>
            <a:xfrm flipH="1">
              <a:off x="4936556" y="2505070"/>
              <a:ext cx="22446" cy="39708"/>
            </a:xfrm>
            <a:custGeom>
              <a:rect b="b" l="l" r="r" t="t"/>
              <a:pathLst>
                <a:path extrusionOk="0" h="651" w="368">
                  <a:moveTo>
                    <a:pt x="0" y="1"/>
                  </a:moveTo>
                  <a:lnTo>
                    <a:pt x="11" y="640"/>
                  </a:lnTo>
                  <a:lnTo>
                    <a:pt x="367" y="651"/>
                  </a:lnTo>
                  <a:lnTo>
                    <a:pt x="367" y="53"/>
                  </a:lnTo>
                  <a:lnTo>
                    <a:pt x="0" y="1"/>
                  </a:ln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123"/>
            <p:cNvSpPr/>
            <p:nvPr/>
          </p:nvSpPr>
          <p:spPr>
            <a:xfrm flipH="1">
              <a:off x="4960893" y="2531969"/>
              <a:ext cx="28790" cy="44831"/>
            </a:xfrm>
            <a:custGeom>
              <a:rect b="b" l="l" r="r" t="t"/>
              <a:pathLst>
                <a:path extrusionOk="0" h="735" w="472">
                  <a:moveTo>
                    <a:pt x="0" y="0"/>
                  </a:moveTo>
                  <a:lnTo>
                    <a:pt x="0" y="724"/>
                  </a:lnTo>
                  <a:lnTo>
                    <a:pt x="472" y="734"/>
                  </a:lnTo>
                  <a:lnTo>
                    <a:pt x="472" y="63"/>
                  </a:lnTo>
                  <a:lnTo>
                    <a:pt x="0" y="0"/>
                  </a:lnTo>
                  <a:close/>
                </a:path>
              </a:pathLst>
            </a:custGeom>
            <a:solidFill>
              <a:srgbClr val="F2E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123"/>
            <p:cNvSpPr/>
            <p:nvPr/>
          </p:nvSpPr>
          <p:spPr>
            <a:xfrm flipH="1">
              <a:off x="5122715" y="2205764"/>
              <a:ext cx="23727" cy="65935"/>
            </a:xfrm>
            <a:custGeom>
              <a:rect b="b" l="l" r="r" t="t"/>
              <a:pathLst>
                <a:path extrusionOk="0" h="1081" w="389">
                  <a:moveTo>
                    <a:pt x="11" y="0"/>
                  </a:moveTo>
                  <a:cubicBezTo>
                    <a:pt x="11" y="325"/>
                    <a:pt x="11" y="692"/>
                    <a:pt x="1" y="1080"/>
                  </a:cubicBezTo>
                  <a:cubicBezTo>
                    <a:pt x="127" y="1038"/>
                    <a:pt x="253" y="1007"/>
                    <a:pt x="389" y="996"/>
                  </a:cubicBezTo>
                  <a:lnTo>
                    <a:pt x="232" y="11"/>
                  </a:lnTo>
                  <a:lnTo>
                    <a:pt x="11" y="0"/>
                  </a:lnTo>
                  <a:close/>
                </a:path>
              </a:pathLst>
            </a:custGeom>
            <a:solidFill>
              <a:srgbClr val="3327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123"/>
            <p:cNvSpPr/>
            <p:nvPr/>
          </p:nvSpPr>
          <p:spPr>
            <a:xfrm flipH="1">
              <a:off x="5416288" y="2686105"/>
              <a:ext cx="122844" cy="120282"/>
            </a:xfrm>
            <a:custGeom>
              <a:rect b="b" l="l" r="r" t="t"/>
              <a:pathLst>
                <a:path extrusionOk="0" h="1972" w="2014">
                  <a:moveTo>
                    <a:pt x="2014" y="0"/>
                  </a:moveTo>
                  <a:lnTo>
                    <a:pt x="0" y="955"/>
                  </a:lnTo>
                  <a:lnTo>
                    <a:pt x="325" y="1972"/>
                  </a:lnTo>
                  <a:cubicBezTo>
                    <a:pt x="797" y="1238"/>
                    <a:pt x="1364" y="577"/>
                    <a:pt x="2014" y="0"/>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123"/>
            <p:cNvSpPr/>
            <p:nvPr/>
          </p:nvSpPr>
          <p:spPr>
            <a:xfrm flipH="1">
              <a:off x="5462339" y="2682872"/>
              <a:ext cx="72950" cy="71059"/>
            </a:xfrm>
            <a:custGeom>
              <a:rect b="b" l="l" r="r" t="t"/>
              <a:pathLst>
                <a:path extrusionOk="0" h="1165" w="1196">
                  <a:moveTo>
                    <a:pt x="1196" y="1"/>
                  </a:moveTo>
                  <a:lnTo>
                    <a:pt x="0" y="567"/>
                  </a:lnTo>
                  <a:lnTo>
                    <a:pt x="200" y="1165"/>
                  </a:lnTo>
                  <a:cubicBezTo>
                    <a:pt x="472" y="735"/>
                    <a:pt x="808" y="336"/>
                    <a:pt x="1196" y="1"/>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123"/>
            <p:cNvSpPr/>
            <p:nvPr/>
          </p:nvSpPr>
          <p:spPr>
            <a:xfrm flipH="1">
              <a:off x="5432268" y="2758385"/>
              <a:ext cx="79354" cy="51846"/>
            </a:xfrm>
            <a:custGeom>
              <a:rect b="b" l="l" r="r" t="t"/>
              <a:pathLst>
                <a:path extrusionOk="0" h="850" w="1301">
                  <a:moveTo>
                    <a:pt x="1301" y="0"/>
                  </a:moveTo>
                  <a:lnTo>
                    <a:pt x="0" y="221"/>
                  </a:lnTo>
                  <a:lnTo>
                    <a:pt x="21" y="850"/>
                  </a:lnTo>
                  <a:cubicBezTo>
                    <a:pt x="409" y="504"/>
                    <a:pt x="839" y="221"/>
                    <a:pt x="1301" y="0"/>
                  </a:cubicBezTo>
                  <a:close/>
                </a:path>
              </a:pathLst>
            </a:custGeom>
            <a:solidFill>
              <a:srgbClr val="DDD0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123"/>
            <p:cNvSpPr/>
            <p:nvPr/>
          </p:nvSpPr>
          <p:spPr>
            <a:xfrm flipH="1">
              <a:off x="5137415" y="1854552"/>
              <a:ext cx="30741" cy="52578"/>
            </a:xfrm>
            <a:custGeom>
              <a:rect b="b" l="l" r="r" t="t"/>
              <a:pathLst>
                <a:path extrusionOk="0" h="862" w="504">
                  <a:moveTo>
                    <a:pt x="222" y="1"/>
                  </a:moveTo>
                  <a:cubicBezTo>
                    <a:pt x="218" y="1"/>
                    <a:pt x="214" y="1"/>
                    <a:pt x="210" y="1"/>
                  </a:cubicBezTo>
                  <a:cubicBezTo>
                    <a:pt x="84" y="12"/>
                    <a:pt x="0" y="211"/>
                    <a:pt x="21" y="452"/>
                  </a:cubicBezTo>
                  <a:cubicBezTo>
                    <a:pt x="42" y="677"/>
                    <a:pt x="152" y="861"/>
                    <a:pt x="283" y="861"/>
                  </a:cubicBezTo>
                  <a:cubicBezTo>
                    <a:pt x="287" y="861"/>
                    <a:pt x="290" y="861"/>
                    <a:pt x="294" y="861"/>
                  </a:cubicBezTo>
                  <a:cubicBezTo>
                    <a:pt x="420" y="850"/>
                    <a:pt x="504" y="651"/>
                    <a:pt x="483" y="410"/>
                  </a:cubicBezTo>
                  <a:cubicBezTo>
                    <a:pt x="462" y="176"/>
                    <a:pt x="353" y="1"/>
                    <a:pt x="222" y="1"/>
                  </a:cubicBezTo>
                  <a:close/>
                </a:path>
              </a:pathLst>
            </a:custGeom>
            <a:solidFill>
              <a:srgbClr val="4C3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123"/>
            <p:cNvSpPr/>
            <p:nvPr/>
          </p:nvSpPr>
          <p:spPr>
            <a:xfrm flipH="1">
              <a:off x="5028660" y="1832166"/>
              <a:ext cx="28851" cy="52517"/>
            </a:xfrm>
            <a:custGeom>
              <a:rect b="b" l="l" r="r" t="t"/>
              <a:pathLst>
                <a:path extrusionOk="0" h="861" w="473">
                  <a:moveTo>
                    <a:pt x="231" y="1"/>
                  </a:moveTo>
                  <a:cubicBezTo>
                    <a:pt x="105" y="1"/>
                    <a:pt x="1" y="200"/>
                    <a:pt x="1" y="431"/>
                  </a:cubicBezTo>
                  <a:cubicBezTo>
                    <a:pt x="1" y="672"/>
                    <a:pt x="105" y="861"/>
                    <a:pt x="231" y="861"/>
                  </a:cubicBezTo>
                  <a:cubicBezTo>
                    <a:pt x="368" y="861"/>
                    <a:pt x="472" y="672"/>
                    <a:pt x="472" y="431"/>
                  </a:cubicBezTo>
                  <a:cubicBezTo>
                    <a:pt x="472" y="200"/>
                    <a:pt x="368" y="1"/>
                    <a:pt x="231" y="1"/>
                  </a:cubicBezTo>
                  <a:close/>
                </a:path>
              </a:pathLst>
            </a:custGeom>
            <a:solidFill>
              <a:srgbClr val="4C3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123"/>
            <p:cNvSpPr/>
            <p:nvPr/>
          </p:nvSpPr>
          <p:spPr>
            <a:xfrm flipH="1">
              <a:off x="5130340" y="1789103"/>
              <a:ext cx="85820" cy="73621"/>
            </a:xfrm>
            <a:custGeom>
              <a:rect b="b" l="l" r="r" t="t"/>
              <a:pathLst>
                <a:path extrusionOk="0" h="1207" w="1407">
                  <a:moveTo>
                    <a:pt x="1176" y="0"/>
                  </a:moveTo>
                  <a:cubicBezTo>
                    <a:pt x="956" y="0"/>
                    <a:pt x="124" y="433"/>
                    <a:pt x="64" y="592"/>
                  </a:cubicBezTo>
                  <a:cubicBezTo>
                    <a:pt x="1" y="759"/>
                    <a:pt x="74" y="1105"/>
                    <a:pt x="190" y="1189"/>
                  </a:cubicBezTo>
                  <a:cubicBezTo>
                    <a:pt x="204" y="1201"/>
                    <a:pt x="233" y="1206"/>
                    <a:pt x="274" y="1206"/>
                  </a:cubicBezTo>
                  <a:cubicBezTo>
                    <a:pt x="528" y="1206"/>
                    <a:pt x="1219" y="985"/>
                    <a:pt x="1364" y="623"/>
                  </a:cubicBezTo>
                  <a:cubicBezTo>
                    <a:pt x="1406" y="529"/>
                    <a:pt x="1364" y="67"/>
                    <a:pt x="1207" y="4"/>
                  </a:cubicBezTo>
                  <a:cubicBezTo>
                    <a:pt x="1199" y="2"/>
                    <a:pt x="1188" y="0"/>
                    <a:pt x="1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123"/>
            <p:cNvSpPr/>
            <p:nvPr/>
          </p:nvSpPr>
          <p:spPr>
            <a:xfrm flipH="1">
              <a:off x="5004994" y="1774464"/>
              <a:ext cx="85759" cy="52883"/>
            </a:xfrm>
            <a:custGeom>
              <a:rect b="b" l="l" r="r" t="t"/>
              <a:pathLst>
                <a:path extrusionOk="0" h="867" w="1406">
                  <a:moveTo>
                    <a:pt x="356" y="0"/>
                  </a:moveTo>
                  <a:cubicBezTo>
                    <a:pt x="257" y="0"/>
                    <a:pt x="181" y="10"/>
                    <a:pt x="147" y="35"/>
                  </a:cubicBezTo>
                  <a:cubicBezTo>
                    <a:pt x="0" y="140"/>
                    <a:pt x="95" y="611"/>
                    <a:pt x="158" y="685"/>
                  </a:cubicBezTo>
                  <a:cubicBezTo>
                    <a:pt x="284" y="820"/>
                    <a:pt x="508" y="866"/>
                    <a:pt x="728" y="866"/>
                  </a:cubicBezTo>
                  <a:cubicBezTo>
                    <a:pt x="1018" y="866"/>
                    <a:pt x="1301" y="786"/>
                    <a:pt x="1343" y="727"/>
                  </a:cubicBezTo>
                  <a:cubicBezTo>
                    <a:pt x="1405" y="559"/>
                    <a:pt x="1395" y="370"/>
                    <a:pt x="1322" y="202"/>
                  </a:cubicBezTo>
                  <a:cubicBezTo>
                    <a:pt x="1257" y="114"/>
                    <a:pt x="684" y="0"/>
                    <a:pt x="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123"/>
            <p:cNvSpPr/>
            <p:nvPr/>
          </p:nvSpPr>
          <p:spPr>
            <a:xfrm flipH="1">
              <a:off x="5071541" y="1983801"/>
              <a:ext cx="120282" cy="82709"/>
            </a:xfrm>
            <a:custGeom>
              <a:rect b="b" l="l" r="r" t="t"/>
              <a:pathLst>
                <a:path extrusionOk="0" h="1356" w="1972">
                  <a:moveTo>
                    <a:pt x="1972" y="0"/>
                  </a:moveTo>
                  <a:cubicBezTo>
                    <a:pt x="1972" y="0"/>
                    <a:pt x="1345" y="133"/>
                    <a:pt x="701" y="133"/>
                  </a:cubicBezTo>
                  <a:cubicBezTo>
                    <a:pt x="459" y="133"/>
                    <a:pt x="215" y="115"/>
                    <a:pt x="0" y="63"/>
                  </a:cubicBezTo>
                  <a:lnTo>
                    <a:pt x="0" y="63"/>
                  </a:lnTo>
                  <a:cubicBezTo>
                    <a:pt x="0" y="63"/>
                    <a:pt x="158" y="1070"/>
                    <a:pt x="409" y="1227"/>
                  </a:cubicBezTo>
                  <a:cubicBezTo>
                    <a:pt x="539" y="1314"/>
                    <a:pt x="826" y="1356"/>
                    <a:pt x="1103" y="1356"/>
                  </a:cubicBezTo>
                  <a:cubicBezTo>
                    <a:pt x="1363" y="1356"/>
                    <a:pt x="1614" y="1319"/>
                    <a:pt x="1720" y="1248"/>
                  </a:cubicBezTo>
                  <a:cubicBezTo>
                    <a:pt x="1940" y="1091"/>
                    <a:pt x="1972" y="0"/>
                    <a:pt x="19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123"/>
            <p:cNvSpPr/>
            <p:nvPr/>
          </p:nvSpPr>
          <p:spPr>
            <a:xfrm flipH="1">
              <a:off x="5075993" y="1988925"/>
              <a:ext cx="108144" cy="71608"/>
            </a:xfrm>
            <a:custGeom>
              <a:rect b="b" l="l" r="r" t="t"/>
              <a:pathLst>
                <a:path extrusionOk="0" h="1174" w="1773">
                  <a:moveTo>
                    <a:pt x="1772" y="0"/>
                  </a:moveTo>
                  <a:cubicBezTo>
                    <a:pt x="1772" y="0"/>
                    <a:pt x="1171" y="124"/>
                    <a:pt x="574" y="124"/>
                  </a:cubicBezTo>
                  <a:cubicBezTo>
                    <a:pt x="375" y="124"/>
                    <a:pt x="176" y="110"/>
                    <a:pt x="0" y="74"/>
                  </a:cubicBezTo>
                  <a:lnTo>
                    <a:pt x="0" y="74"/>
                  </a:lnTo>
                  <a:cubicBezTo>
                    <a:pt x="0" y="74"/>
                    <a:pt x="147" y="892"/>
                    <a:pt x="367" y="1017"/>
                  </a:cubicBezTo>
                  <a:cubicBezTo>
                    <a:pt x="505" y="1107"/>
                    <a:pt x="859" y="1174"/>
                    <a:pt x="1142" y="1174"/>
                  </a:cubicBezTo>
                  <a:cubicBezTo>
                    <a:pt x="1291" y="1174"/>
                    <a:pt x="1421" y="1155"/>
                    <a:pt x="1489" y="1112"/>
                  </a:cubicBezTo>
                  <a:cubicBezTo>
                    <a:pt x="1689" y="986"/>
                    <a:pt x="1772" y="0"/>
                    <a:pt x="1772" y="0"/>
                  </a:cubicBezTo>
                  <a:close/>
                </a:path>
              </a:pathLst>
            </a:custGeom>
            <a:solidFill>
              <a:srgbClr val="F2E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123"/>
            <p:cNvSpPr/>
            <p:nvPr/>
          </p:nvSpPr>
          <p:spPr>
            <a:xfrm flipH="1">
              <a:off x="5115030" y="2007468"/>
              <a:ext cx="67826" cy="16957"/>
            </a:xfrm>
            <a:custGeom>
              <a:rect b="b" l="l" r="r" t="t"/>
              <a:pathLst>
                <a:path extrusionOk="0" h="278" w="1112">
                  <a:moveTo>
                    <a:pt x="0" y="0"/>
                  </a:moveTo>
                  <a:lnTo>
                    <a:pt x="63" y="252"/>
                  </a:lnTo>
                  <a:cubicBezTo>
                    <a:pt x="208" y="269"/>
                    <a:pt x="354" y="278"/>
                    <a:pt x="500" y="278"/>
                  </a:cubicBezTo>
                  <a:cubicBezTo>
                    <a:pt x="705" y="278"/>
                    <a:pt x="910" y="262"/>
                    <a:pt x="1112" y="231"/>
                  </a:cubicBezTo>
                  <a:cubicBezTo>
                    <a:pt x="734" y="210"/>
                    <a:pt x="357" y="13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5" name="Google Shape;10935;p123"/>
            <p:cNvGrpSpPr/>
            <p:nvPr/>
          </p:nvGrpSpPr>
          <p:grpSpPr>
            <a:xfrm flipH="1">
              <a:off x="5145487" y="4545937"/>
              <a:ext cx="243968" cy="50194"/>
              <a:chOff x="-200901" y="2996964"/>
              <a:chExt cx="277458" cy="57084"/>
            </a:xfrm>
          </p:grpSpPr>
          <p:sp>
            <p:nvSpPr>
              <p:cNvPr id="10936" name="Google Shape;10936;p123"/>
              <p:cNvSpPr/>
              <p:nvPr/>
            </p:nvSpPr>
            <p:spPr>
              <a:xfrm>
                <a:off x="-78960" y="2996964"/>
                <a:ext cx="155517" cy="57084"/>
              </a:xfrm>
              <a:custGeom>
                <a:rect b="b" l="l" r="r" t="t"/>
                <a:pathLst>
                  <a:path extrusionOk="0" h="3555" w="9685">
                    <a:moveTo>
                      <a:pt x="2405" y="0"/>
                    </a:moveTo>
                    <a:cubicBezTo>
                      <a:pt x="2205" y="0"/>
                      <a:pt x="2041" y="31"/>
                      <a:pt x="1920" y="99"/>
                    </a:cubicBezTo>
                    <a:cubicBezTo>
                      <a:pt x="725" y="781"/>
                      <a:pt x="0" y="3554"/>
                      <a:pt x="0" y="3554"/>
                    </a:cubicBezTo>
                    <a:lnTo>
                      <a:pt x="9684" y="3554"/>
                    </a:lnTo>
                    <a:cubicBezTo>
                      <a:pt x="8348" y="2256"/>
                      <a:pt x="4106" y="0"/>
                      <a:pt x="24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123"/>
              <p:cNvSpPr/>
              <p:nvPr/>
            </p:nvSpPr>
            <p:spPr>
              <a:xfrm>
                <a:off x="-200901" y="2996964"/>
                <a:ext cx="132908" cy="57084"/>
              </a:xfrm>
              <a:custGeom>
                <a:rect b="b" l="l" r="r" t="t"/>
                <a:pathLst>
                  <a:path extrusionOk="0" h="3555" w="8277">
                    <a:moveTo>
                      <a:pt x="6368" y="0"/>
                    </a:moveTo>
                    <a:cubicBezTo>
                      <a:pt x="4686" y="0"/>
                      <a:pt x="993" y="2256"/>
                      <a:pt x="1" y="3554"/>
                    </a:cubicBezTo>
                    <a:lnTo>
                      <a:pt x="8277" y="3554"/>
                    </a:lnTo>
                    <a:cubicBezTo>
                      <a:pt x="8277" y="3554"/>
                      <a:pt x="8106" y="781"/>
                      <a:pt x="6869" y="99"/>
                    </a:cubicBezTo>
                    <a:cubicBezTo>
                      <a:pt x="6735" y="31"/>
                      <a:pt x="6565" y="0"/>
                      <a:pt x="63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38" name="Google Shape;10938;p123"/>
          <p:cNvGrpSpPr/>
          <p:nvPr/>
        </p:nvGrpSpPr>
        <p:grpSpPr>
          <a:xfrm flipH="1">
            <a:off x="6464994" y="1699924"/>
            <a:ext cx="2481420" cy="3110890"/>
            <a:chOff x="-5413750" y="-2075332"/>
            <a:chExt cx="2485148" cy="3115563"/>
          </a:xfrm>
        </p:grpSpPr>
        <p:sp>
          <p:nvSpPr>
            <p:cNvPr id="10939" name="Google Shape;10939;p123"/>
            <p:cNvSpPr/>
            <p:nvPr/>
          </p:nvSpPr>
          <p:spPr>
            <a:xfrm>
              <a:off x="-5230000" y="-1914324"/>
              <a:ext cx="2004431" cy="2918032"/>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123"/>
            <p:cNvSpPr/>
            <p:nvPr/>
          </p:nvSpPr>
          <p:spPr>
            <a:xfrm>
              <a:off x="-5220874" y="-1887019"/>
              <a:ext cx="1986179" cy="99588"/>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123"/>
            <p:cNvSpPr/>
            <p:nvPr/>
          </p:nvSpPr>
          <p:spPr>
            <a:xfrm>
              <a:off x="-3742111" y="211510"/>
              <a:ext cx="78294" cy="200624"/>
            </a:xfrm>
            <a:custGeom>
              <a:rect b="b" l="l" r="r" t="t"/>
              <a:pathLst>
                <a:path extrusionOk="0" h="2770" w="1081">
                  <a:moveTo>
                    <a:pt x="504" y="1"/>
                  </a:moveTo>
                  <a:lnTo>
                    <a:pt x="0" y="95"/>
                  </a:lnTo>
                  <a:lnTo>
                    <a:pt x="546" y="2769"/>
                  </a:lnTo>
                  <a:lnTo>
                    <a:pt x="1080" y="2633"/>
                  </a:lnTo>
                  <a:lnTo>
                    <a:pt x="504" y="1"/>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123"/>
            <p:cNvSpPr/>
            <p:nvPr/>
          </p:nvSpPr>
          <p:spPr>
            <a:xfrm>
              <a:off x="-3742908" y="211510"/>
              <a:ext cx="63881" cy="122330"/>
            </a:xfrm>
            <a:custGeom>
              <a:rect b="b" l="l" r="r" t="t"/>
              <a:pathLst>
                <a:path extrusionOk="0" h="1689" w="882">
                  <a:moveTo>
                    <a:pt x="515" y="1"/>
                  </a:moveTo>
                  <a:lnTo>
                    <a:pt x="1" y="95"/>
                  </a:lnTo>
                  <a:lnTo>
                    <a:pt x="305" y="1563"/>
                  </a:lnTo>
                  <a:cubicBezTo>
                    <a:pt x="494" y="1616"/>
                    <a:pt x="683" y="1668"/>
                    <a:pt x="882" y="1689"/>
                  </a:cubicBezTo>
                  <a:lnTo>
                    <a:pt x="515" y="1"/>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123"/>
            <p:cNvSpPr/>
            <p:nvPr/>
          </p:nvSpPr>
          <p:spPr>
            <a:xfrm>
              <a:off x="-3730740" y="225924"/>
              <a:ext cx="25929" cy="26653"/>
            </a:xfrm>
            <a:custGeom>
              <a:rect b="b" l="l" r="r" t="t"/>
              <a:pathLst>
                <a:path extrusionOk="0" h="368" w="358">
                  <a:moveTo>
                    <a:pt x="1" y="1"/>
                  </a:moveTo>
                  <a:lnTo>
                    <a:pt x="74" y="368"/>
                  </a:lnTo>
                  <a:lnTo>
                    <a:pt x="357" y="357"/>
                  </a:lnTo>
                  <a:lnTo>
                    <a:pt x="28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123"/>
            <p:cNvSpPr/>
            <p:nvPr/>
          </p:nvSpPr>
          <p:spPr>
            <a:xfrm>
              <a:off x="-3698075" y="377081"/>
              <a:ext cx="24408" cy="26653"/>
            </a:xfrm>
            <a:custGeom>
              <a:rect b="b" l="l" r="r" t="t"/>
              <a:pathLst>
                <a:path extrusionOk="0" h="368" w="337">
                  <a:moveTo>
                    <a:pt x="273" y="1"/>
                  </a:moveTo>
                  <a:lnTo>
                    <a:pt x="1" y="85"/>
                  </a:lnTo>
                  <a:lnTo>
                    <a:pt x="64" y="368"/>
                  </a:lnTo>
                  <a:lnTo>
                    <a:pt x="336" y="284"/>
                  </a:lnTo>
                  <a:lnTo>
                    <a:pt x="2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123"/>
            <p:cNvSpPr/>
            <p:nvPr/>
          </p:nvSpPr>
          <p:spPr>
            <a:xfrm>
              <a:off x="-3714806" y="259385"/>
              <a:ext cx="6953" cy="19048"/>
            </a:xfrm>
            <a:custGeom>
              <a:rect b="b" l="l" r="r" t="t"/>
              <a:pathLst>
                <a:path extrusionOk="0" h="263" w="96">
                  <a:moveTo>
                    <a:pt x="1" y="0"/>
                  </a:moveTo>
                  <a:lnTo>
                    <a:pt x="53" y="262"/>
                  </a:lnTo>
                  <a:lnTo>
                    <a:pt x="95" y="262"/>
                  </a:lnTo>
                  <a:lnTo>
                    <a:pt x="4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123"/>
            <p:cNvSpPr/>
            <p:nvPr/>
          </p:nvSpPr>
          <p:spPr>
            <a:xfrm>
              <a:off x="-3796795" y="211510"/>
              <a:ext cx="78294" cy="200624"/>
            </a:xfrm>
            <a:custGeom>
              <a:rect b="b" l="l" r="r" t="t"/>
              <a:pathLst>
                <a:path extrusionOk="0" h="2770" w="1081">
                  <a:moveTo>
                    <a:pt x="514" y="1"/>
                  </a:moveTo>
                  <a:lnTo>
                    <a:pt x="0" y="95"/>
                  </a:lnTo>
                  <a:lnTo>
                    <a:pt x="546" y="2769"/>
                  </a:lnTo>
                  <a:lnTo>
                    <a:pt x="1080" y="2633"/>
                  </a:lnTo>
                  <a:lnTo>
                    <a:pt x="514" y="1"/>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123"/>
            <p:cNvSpPr/>
            <p:nvPr/>
          </p:nvSpPr>
          <p:spPr>
            <a:xfrm>
              <a:off x="-3796795" y="211510"/>
              <a:ext cx="63881" cy="122330"/>
            </a:xfrm>
            <a:custGeom>
              <a:rect b="b" l="l" r="r" t="t"/>
              <a:pathLst>
                <a:path extrusionOk="0" h="1689" w="882">
                  <a:moveTo>
                    <a:pt x="514" y="1"/>
                  </a:moveTo>
                  <a:lnTo>
                    <a:pt x="0" y="95"/>
                  </a:lnTo>
                  <a:lnTo>
                    <a:pt x="304" y="1563"/>
                  </a:lnTo>
                  <a:cubicBezTo>
                    <a:pt x="493" y="1616"/>
                    <a:pt x="682" y="1668"/>
                    <a:pt x="881" y="1689"/>
                  </a:cubicBezTo>
                  <a:lnTo>
                    <a:pt x="514" y="1"/>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123"/>
            <p:cNvSpPr/>
            <p:nvPr/>
          </p:nvSpPr>
          <p:spPr>
            <a:xfrm>
              <a:off x="-3785423" y="225924"/>
              <a:ext cx="25929" cy="26653"/>
            </a:xfrm>
            <a:custGeom>
              <a:rect b="b" l="l" r="r" t="t"/>
              <a:pathLst>
                <a:path extrusionOk="0" h="368" w="358">
                  <a:moveTo>
                    <a:pt x="1" y="1"/>
                  </a:moveTo>
                  <a:lnTo>
                    <a:pt x="85" y="368"/>
                  </a:lnTo>
                  <a:lnTo>
                    <a:pt x="357" y="357"/>
                  </a:lnTo>
                  <a:lnTo>
                    <a:pt x="28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123"/>
            <p:cNvSpPr/>
            <p:nvPr/>
          </p:nvSpPr>
          <p:spPr>
            <a:xfrm>
              <a:off x="-3752758" y="377081"/>
              <a:ext cx="24408" cy="26653"/>
            </a:xfrm>
            <a:custGeom>
              <a:rect b="b" l="l" r="r" t="t"/>
              <a:pathLst>
                <a:path extrusionOk="0" h="368" w="337">
                  <a:moveTo>
                    <a:pt x="284" y="1"/>
                  </a:moveTo>
                  <a:lnTo>
                    <a:pt x="1" y="85"/>
                  </a:lnTo>
                  <a:lnTo>
                    <a:pt x="64" y="368"/>
                  </a:lnTo>
                  <a:lnTo>
                    <a:pt x="336" y="284"/>
                  </a:lnTo>
                  <a:lnTo>
                    <a:pt x="28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123"/>
            <p:cNvSpPr/>
            <p:nvPr/>
          </p:nvSpPr>
          <p:spPr>
            <a:xfrm>
              <a:off x="-3769489" y="259385"/>
              <a:ext cx="6953" cy="19048"/>
            </a:xfrm>
            <a:custGeom>
              <a:rect b="b" l="l" r="r" t="t"/>
              <a:pathLst>
                <a:path extrusionOk="0" h="263" w="96">
                  <a:moveTo>
                    <a:pt x="1" y="0"/>
                  </a:moveTo>
                  <a:lnTo>
                    <a:pt x="53" y="262"/>
                  </a:lnTo>
                  <a:lnTo>
                    <a:pt x="95" y="262"/>
                  </a:lnTo>
                  <a:lnTo>
                    <a:pt x="4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123"/>
            <p:cNvSpPr/>
            <p:nvPr/>
          </p:nvSpPr>
          <p:spPr>
            <a:xfrm>
              <a:off x="-3884939" y="205426"/>
              <a:ext cx="81336" cy="205187"/>
            </a:xfrm>
            <a:custGeom>
              <a:rect b="b" l="l" r="r" t="t"/>
              <a:pathLst>
                <a:path extrusionOk="0" h="2833" w="1123">
                  <a:moveTo>
                    <a:pt x="232" y="1"/>
                  </a:moveTo>
                  <a:lnTo>
                    <a:pt x="1" y="2832"/>
                  </a:lnTo>
                  <a:lnTo>
                    <a:pt x="1081" y="2832"/>
                  </a:lnTo>
                  <a:lnTo>
                    <a:pt x="1123" y="1"/>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123"/>
            <p:cNvSpPr/>
            <p:nvPr/>
          </p:nvSpPr>
          <p:spPr>
            <a:xfrm>
              <a:off x="-4222889" y="205426"/>
              <a:ext cx="38024" cy="205187"/>
            </a:xfrm>
            <a:custGeom>
              <a:rect b="b" l="l" r="r" t="t"/>
              <a:pathLst>
                <a:path extrusionOk="0" h="2833" w="525">
                  <a:moveTo>
                    <a:pt x="1" y="1"/>
                  </a:moveTo>
                  <a:lnTo>
                    <a:pt x="22" y="2832"/>
                  </a:lnTo>
                  <a:lnTo>
                    <a:pt x="525" y="2832"/>
                  </a:lnTo>
                  <a:lnTo>
                    <a:pt x="4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123"/>
            <p:cNvSpPr/>
            <p:nvPr/>
          </p:nvSpPr>
          <p:spPr>
            <a:xfrm>
              <a:off x="-3963886" y="205426"/>
              <a:ext cx="70689" cy="205187"/>
            </a:xfrm>
            <a:custGeom>
              <a:rect b="b" l="l" r="r" t="t"/>
              <a:pathLst>
                <a:path extrusionOk="0" h="2833" w="976">
                  <a:moveTo>
                    <a:pt x="0" y="1"/>
                  </a:moveTo>
                  <a:lnTo>
                    <a:pt x="84" y="2832"/>
                  </a:lnTo>
                  <a:lnTo>
                    <a:pt x="976" y="2832"/>
                  </a:lnTo>
                  <a:lnTo>
                    <a:pt x="944" y="1"/>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123"/>
            <p:cNvSpPr/>
            <p:nvPr/>
          </p:nvSpPr>
          <p:spPr>
            <a:xfrm>
              <a:off x="-4137061" y="262427"/>
              <a:ext cx="51713" cy="148187"/>
            </a:xfrm>
            <a:custGeom>
              <a:rect b="b" l="l" r="r" t="t"/>
              <a:pathLst>
                <a:path extrusionOk="0" h="2046" w="714">
                  <a:moveTo>
                    <a:pt x="42" y="0"/>
                  </a:moveTo>
                  <a:lnTo>
                    <a:pt x="1" y="2045"/>
                  </a:lnTo>
                  <a:lnTo>
                    <a:pt x="714" y="2045"/>
                  </a:lnTo>
                  <a:lnTo>
                    <a:pt x="672"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123"/>
            <p:cNvSpPr/>
            <p:nvPr/>
          </p:nvSpPr>
          <p:spPr>
            <a:xfrm>
              <a:off x="-4077815" y="205426"/>
              <a:ext cx="41863" cy="205187"/>
            </a:xfrm>
            <a:custGeom>
              <a:rect b="b" l="l" r="r" t="t"/>
              <a:pathLst>
                <a:path extrusionOk="0" h="2833" w="578">
                  <a:moveTo>
                    <a:pt x="21" y="1"/>
                  </a:moveTo>
                  <a:lnTo>
                    <a:pt x="0" y="2832"/>
                  </a:lnTo>
                  <a:lnTo>
                    <a:pt x="514" y="2832"/>
                  </a:lnTo>
                  <a:lnTo>
                    <a:pt x="577" y="1"/>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123"/>
            <p:cNvSpPr/>
            <p:nvPr/>
          </p:nvSpPr>
          <p:spPr>
            <a:xfrm>
              <a:off x="-4032982" y="225199"/>
              <a:ext cx="68372" cy="185414"/>
            </a:xfrm>
            <a:custGeom>
              <a:rect b="b" l="l" r="r" t="t"/>
              <a:pathLst>
                <a:path extrusionOk="0" h="2560" w="944">
                  <a:moveTo>
                    <a:pt x="871" y="0"/>
                  </a:moveTo>
                  <a:lnTo>
                    <a:pt x="84" y="84"/>
                  </a:lnTo>
                  <a:lnTo>
                    <a:pt x="0" y="2559"/>
                  </a:lnTo>
                  <a:lnTo>
                    <a:pt x="944" y="2559"/>
                  </a:lnTo>
                  <a:lnTo>
                    <a:pt x="871"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123"/>
            <p:cNvSpPr/>
            <p:nvPr/>
          </p:nvSpPr>
          <p:spPr>
            <a:xfrm>
              <a:off x="-3884939" y="296613"/>
              <a:ext cx="79888" cy="114001"/>
            </a:xfrm>
            <a:custGeom>
              <a:rect b="b" l="l" r="r" t="t"/>
              <a:pathLst>
                <a:path extrusionOk="0" h="1574" w="1103">
                  <a:moveTo>
                    <a:pt x="127" y="0"/>
                  </a:moveTo>
                  <a:lnTo>
                    <a:pt x="1" y="1573"/>
                  </a:lnTo>
                  <a:lnTo>
                    <a:pt x="1" y="1573"/>
                  </a:lnTo>
                  <a:lnTo>
                    <a:pt x="1081" y="1563"/>
                  </a:lnTo>
                  <a:lnTo>
                    <a:pt x="1102" y="273"/>
                  </a:lnTo>
                  <a:cubicBezTo>
                    <a:pt x="787" y="157"/>
                    <a:pt x="462" y="63"/>
                    <a:pt x="127" y="0"/>
                  </a:cubicBez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123"/>
            <p:cNvSpPr/>
            <p:nvPr/>
          </p:nvSpPr>
          <p:spPr>
            <a:xfrm>
              <a:off x="-4222092" y="336087"/>
              <a:ext cx="37228" cy="74528"/>
            </a:xfrm>
            <a:custGeom>
              <a:rect b="b" l="l" r="r" t="t"/>
              <a:pathLst>
                <a:path extrusionOk="0" h="1029" w="514">
                  <a:moveTo>
                    <a:pt x="0" y="0"/>
                  </a:moveTo>
                  <a:lnTo>
                    <a:pt x="0" y="1028"/>
                  </a:lnTo>
                  <a:lnTo>
                    <a:pt x="514" y="1028"/>
                  </a:lnTo>
                  <a:lnTo>
                    <a:pt x="482" y="378"/>
                  </a:lnTo>
                  <a:cubicBezTo>
                    <a:pt x="336" y="242"/>
                    <a:pt x="168" y="116"/>
                    <a:pt x="0" y="0"/>
                  </a:cubicBez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123"/>
            <p:cNvSpPr/>
            <p:nvPr/>
          </p:nvSpPr>
          <p:spPr>
            <a:xfrm>
              <a:off x="-3961641" y="286691"/>
              <a:ext cx="68444" cy="123923"/>
            </a:xfrm>
            <a:custGeom>
              <a:rect b="b" l="l" r="r" t="t"/>
              <a:pathLst>
                <a:path extrusionOk="0" h="1711" w="945">
                  <a:moveTo>
                    <a:pt x="1" y="1"/>
                  </a:moveTo>
                  <a:lnTo>
                    <a:pt x="53" y="1710"/>
                  </a:lnTo>
                  <a:lnTo>
                    <a:pt x="945" y="1710"/>
                  </a:lnTo>
                  <a:lnTo>
                    <a:pt x="924" y="85"/>
                  </a:lnTo>
                  <a:cubicBezTo>
                    <a:pt x="620" y="43"/>
                    <a:pt x="315" y="11"/>
                    <a:pt x="1" y="1"/>
                  </a:cubicBez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123"/>
            <p:cNvSpPr/>
            <p:nvPr/>
          </p:nvSpPr>
          <p:spPr>
            <a:xfrm>
              <a:off x="-4137061" y="295092"/>
              <a:ext cx="51713" cy="115522"/>
            </a:xfrm>
            <a:custGeom>
              <a:rect b="b" l="l" r="r" t="t"/>
              <a:pathLst>
                <a:path extrusionOk="0" h="1595" w="714">
                  <a:moveTo>
                    <a:pt x="682" y="0"/>
                  </a:moveTo>
                  <a:cubicBezTo>
                    <a:pt x="462" y="42"/>
                    <a:pt x="242" y="94"/>
                    <a:pt x="32" y="147"/>
                  </a:cubicBezTo>
                  <a:lnTo>
                    <a:pt x="1" y="1594"/>
                  </a:lnTo>
                  <a:lnTo>
                    <a:pt x="714" y="1584"/>
                  </a:lnTo>
                  <a:lnTo>
                    <a:pt x="682"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123"/>
            <p:cNvSpPr/>
            <p:nvPr/>
          </p:nvSpPr>
          <p:spPr>
            <a:xfrm>
              <a:off x="-4077815" y="289008"/>
              <a:ext cx="39545" cy="121606"/>
            </a:xfrm>
            <a:custGeom>
              <a:rect b="b" l="l" r="r" t="t"/>
              <a:pathLst>
                <a:path extrusionOk="0" h="1679" w="546">
                  <a:moveTo>
                    <a:pt x="546" y="0"/>
                  </a:moveTo>
                  <a:cubicBezTo>
                    <a:pt x="367" y="11"/>
                    <a:pt x="189" y="42"/>
                    <a:pt x="11" y="63"/>
                  </a:cubicBezTo>
                  <a:lnTo>
                    <a:pt x="0" y="1678"/>
                  </a:lnTo>
                  <a:lnTo>
                    <a:pt x="514" y="1678"/>
                  </a:lnTo>
                  <a:lnTo>
                    <a:pt x="546"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123"/>
            <p:cNvSpPr/>
            <p:nvPr/>
          </p:nvSpPr>
          <p:spPr>
            <a:xfrm>
              <a:off x="-4032982" y="285966"/>
              <a:ext cx="68372" cy="124648"/>
            </a:xfrm>
            <a:custGeom>
              <a:rect b="b" l="l" r="r" t="t"/>
              <a:pathLst>
                <a:path extrusionOk="0" h="1721" w="944">
                  <a:moveTo>
                    <a:pt x="891" y="0"/>
                  </a:moveTo>
                  <a:cubicBezTo>
                    <a:pt x="619" y="0"/>
                    <a:pt x="336" y="11"/>
                    <a:pt x="53" y="32"/>
                  </a:cubicBezTo>
                  <a:lnTo>
                    <a:pt x="0" y="1720"/>
                  </a:lnTo>
                  <a:lnTo>
                    <a:pt x="944" y="1720"/>
                  </a:lnTo>
                  <a:lnTo>
                    <a:pt x="891"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123"/>
            <p:cNvSpPr/>
            <p:nvPr/>
          </p:nvSpPr>
          <p:spPr>
            <a:xfrm>
              <a:off x="-3944910" y="387728"/>
              <a:ext cx="42587" cy="13761"/>
            </a:xfrm>
            <a:custGeom>
              <a:rect b="b" l="l" r="r" t="t"/>
              <a:pathLst>
                <a:path extrusionOk="0" h="190" w="588">
                  <a:moveTo>
                    <a:pt x="1" y="0"/>
                  </a:moveTo>
                  <a:lnTo>
                    <a:pt x="1" y="189"/>
                  </a:lnTo>
                  <a:lnTo>
                    <a:pt x="588" y="189"/>
                  </a:lnTo>
                  <a:lnTo>
                    <a:pt x="57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123"/>
            <p:cNvSpPr/>
            <p:nvPr/>
          </p:nvSpPr>
          <p:spPr>
            <a:xfrm>
              <a:off x="-3945634" y="364913"/>
              <a:ext cx="42587" cy="13761"/>
            </a:xfrm>
            <a:custGeom>
              <a:rect b="b" l="l" r="r" t="t"/>
              <a:pathLst>
                <a:path extrusionOk="0" h="190" w="588">
                  <a:moveTo>
                    <a:pt x="0" y="1"/>
                  </a:moveTo>
                  <a:lnTo>
                    <a:pt x="0" y="190"/>
                  </a:lnTo>
                  <a:lnTo>
                    <a:pt x="587" y="190"/>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123"/>
            <p:cNvSpPr/>
            <p:nvPr/>
          </p:nvSpPr>
          <p:spPr>
            <a:xfrm>
              <a:off x="-4018569" y="382440"/>
              <a:ext cx="41066" cy="17527"/>
            </a:xfrm>
            <a:custGeom>
              <a:rect b="b" l="l" r="r" t="t"/>
              <a:pathLst>
                <a:path extrusionOk="0" h="242" w="567">
                  <a:moveTo>
                    <a:pt x="0" y="0"/>
                  </a:moveTo>
                  <a:lnTo>
                    <a:pt x="0" y="241"/>
                  </a:lnTo>
                  <a:lnTo>
                    <a:pt x="567" y="241"/>
                  </a:lnTo>
                  <a:lnTo>
                    <a:pt x="55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123"/>
            <p:cNvSpPr/>
            <p:nvPr/>
          </p:nvSpPr>
          <p:spPr>
            <a:xfrm>
              <a:off x="-3946431" y="214552"/>
              <a:ext cx="47150" cy="12240"/>
            </a:xfrm>
            <a:custGeom>
              <a:rect b="b" l="l" r="r" t="t"/>
              <a:pathLst>
                <a:path extrusionOk="0" h="169" w="651">
                  <a:moveTo>
                    <a:pt x="1" y="1"/>
                  </a:moveTo>
                  <a:lnTo>
                    <a:pt x="1" y="168"/>
                  </a:lnTo>
                  <a:lnTo>
                    <a:pt x="651" y="168"/>
                  </a:lnTo>
                  <a:lnTo>
                    <a:pt x="65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123"/>
            <p:cNvSpPr/>
            <p:nvPr/>
          </p:nvSpPr>
          <p:spPr>
            <a:xfrm>
              <a:off x="-4063402" y="218319"/>
              <a:ext cx="9343" cy="6518"/>
            </a:xfrm>
            <a:custGeom>
              <a:rect b="b" l="l" r="r" t="t"/>
              <a:pathLst>
                <a:path extrusionOk="0" h="90" w="129">
                  <a:moveTo>
                    <a:pt x="64" y="1"/>
                  </a:moveTo>
                  <a:cubicBezTo>
                    <a:pt x="32" y="1"/>
                    <a:pt x="1" y="32"/>
                    <a:pt x="11" y="64"/>
                  </a:cubicBezTo>
                  <a:cubicBezTo>
                    <a:pt x="14" y="83"/>
                    <a:pt x="22" y="90"/>
                    <a:pt x="32" y="90"/>
                  </a:cubicBezTo>
                  <a:cubicBezTo>
                    <a:pt x="67" y="90"/>
                    <a:pt x="129"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123"/>
            <p:cNvSpPr/>
            <p:nvPr/>
          </p:nvSpPr>
          <p:spPr>
            <a:xfrm>
              <a:off x="-4004880" y="360350"/>
              <a:ext cx="7605" cy="9995"/>
            </a:xfrm>
            <a:custGeom>
              <a:rect b="b" l="l" r="r" t="t"/>
              <a:pathLst>
                <a:path extrusionOk="0" h="138" w="105">
                  <a:moveTo>
                    <a:pt x="53" y="1"/>
                  </a:moveTo>
                  <a:cubicBezTo>
                    <a:pt x="32" y="1"/>
                    <a:pt x="0" y="32"/>
                    <a:pt x="0" y="64"/>
                  </a:cubicBezTo>
                  <a:cubicBezTo>
                    <a:pt x="0" y="106"/>
                    <a:pt x="32" y="137"/>
                    <a:pt x="53" y="137"/>
                  </a:cubicBezTo>
                  <a:cubicBezTo>
                    <a:pt x="84" y="137"/>
                    <a:pt x="105" y="106"/>
                    <a:pt x="105" y="64"/>
                  </a:cubicBezTo>
                  <a:cubicBezTo>
                    <a:pt x="105" y="32"/>
                    <a:pt x="84" y="1"/>
                    <a:pt x="5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123"/>
            <p:cNvSpPr/>
            <p:nvPr/>
          </p:nvSpPr>
          <p:spPr>
            <a:xfrm>
              <a:off x="-4126414" y="389973"/>
              <a:ext cx="31216" cy="10719"/>
            </a:xfrm>
            <a:custGeom>
              <a:rect b="b" l="l" r="r" t="t"/>
              <a:pathLst>
                <a:path extrusionOk="0" h="148" w="431">
                  <a:moveTo>
                    <a:pt x="0" y="1"/>
                  </a:moveTo>
                  <a:lnTo>
                    <a:pt x="0" y="148"/>
                  </a:lnTo>
                  <a:lnTo>
                    <a:pt x="430" y="148"/>
                  </a:lnTo>
                  <a:lnTo>
                    <a:pt x="4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123"/>
            <p:cNvSpPr/>
            <p:nvPr/>
          </p:nvSpPr>
          <p:spPr>
            <a:xfrm>
              <a:off x="-4073252" y="377878"/>
              <a:ext cx="25857" cy="25857"/>
            </a:xfrm>
            <a:custGeom>
              <a:rect b="b" l="l" r="r" t="t"/>
              <a:pathLst>
                <a:path extrusionOk="0" h="357" w="357">
                  <a:moveTo>
                    <a:pt x="0" y="0"/>
                  </a:moveTo>
                  <a:lnTo>
                    <a:pt x="11" y="346"/>
                  </a:lnTo>
                  <a:lnTo>
                    <a:pt x="357" y="357"/>
                  </a:lnTo>
                  <a:lnTo>
                    <a:pt x="346" y="21"/>
                  </a:lnTo>
                  <a:lnTo>
                    <a:pt x="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123"/>
            <p:cNvSpPr/>
            <p:nvPr/>
          </p:nvSpPr>
          <p:spPr>
            <a:xfrm>
              <a:off x="-4219847" y="216798"/>
              <a:ext cx="20569" cy="22163"/>
            </a:xfrm>
            <a:custGeom>
              <a:rect b="b" l="l" r="r" t="t"/>
              <a:pathLst>
                <a:path extrusionOk="0" h="306" w="284">
                  <a:moveTo>
                    <a:pt x="1" y="1"/>
                  </a:moveTo>
                  <a:lnTo>
                    <a:pt x="1" y="284"/>
                  </a:lnTo>
                  <a:lnTo>
                    <a:pt x="284" y="305"/>
                  </a:lnTo>
                  <a:lnTo>
                    <a:pt x="284" y="11"/>
                  </a:lnTo>
                  <a:lnTo>
                    <a:pt x="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123"/>
            <p:cNvSpPr/>
            <p:nvPr/>
          </p:nvSpPr>
          <p:spPr>
            <a:xfrm>
              <a:off x="-3856837" y="376357"/>
              <a:ext cx="36576" cy="22815"/>
            </a:xfrm>
            <a:custGeom>
              <a:rect b="b" l="l" r="r" t="t"/>
              <a:pathLst>
                <a:path extrusionOk="0" h="315" w="505">
                  <a:moveTo>
                    <a:pt x="1" y="0"/>
                  </a:moveTo>
                  <a:lnTo>
                    <a:pt x="11" y="294"/>
                  </a:lnTo>
                  <a:lnTo>
                    <a:pt x="504" y="315"/>
                  </a:lnTo>
                  <a:lnTo>
                    <a:pt x="504" y="2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123"/>
            <p:cNvSpPr/>
            <p:nvPr/>
          </p:nvSpPr>
          <p:spPr>
            <a:xfrm>
              <a:off x="-3856837" y="217594"/>
              <a:ext cx="47223" cy="22090"/>
            </a:xfrm>
            <a:custGeom>
              <a:rect b="b" l="l" r="r" t="t"/>
              <a:pathLst>
                <a:path extrusionOk="0" h="305" w="652">
                  <a:moveTo>
                    <a:pt x="1" y="0"/>
                  </a:moveTo>
                  <a:lnTo>
                    <a:pt x="1" y="284"/>
                  </a:lnTo>
                  <a:lnTo>
                    <a:pt x="651" y="305"/>
                  </a:lnTo>
                  <a:lnTo>
                    <a:pt x="641" y="1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123"/>
            <p:cNvSpPr/>
            <p:nvPr/>
          </p:nvSpPr>
          <p:spPr>
            <a:xfrm>
              <a:off x="-4218326" y="362668"/>
              <a:ext cx="25857" cy="42587"/>
            </a:xfrm>
            <a:custGeom>
              <a:rect b="b" l="l" r="r" t="t"/>
              <a:pathLst>
                <a:path extrusionOk="0" h="588" w="357">
                  <a:moveTo>
                    <a:pt x="0" y="0"/>
                  </a:moveTo>
                  <a:lnTo>
                    <a:pt x="11" y="588"/>
                  </a:lnTo>
                  <a:lnTo>
                    <a:pt x="357" y="588"/>
                  </a:lnTo>
                  <a:lnTo>
                    <a:pt x="35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123"/>
            <p:cNvSpPr/>
            <p:nvPr/>
          </p:nvSpPr>
          <p:spPr>
            <a:xfrm>
              <a:off x="-4062605" y="352817"/>
              <a:ext cx="4635" cy="19048"/>
            </a:xfrm>
            <a:custGeom>
              <a:rect b="b" l="l" r="r" t="t"/>
              <a:pathLst>
                <a:path extrusionOk="0" h="263" w="64">
                  <a:moveTo>
                    <a:pt x="0" y="0"/>
                  </a:moveTo>
                  <a:lnTo>
                    <a:pt x="0" y="262"/>
                  </a:lnTo>
                  <a:lnTo>
                    <a:pt x="63" y="262"/>
                  </a:lnTo>
                  <a:lnTo>
                    <a:pt x="6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123"/>
            <p:cNvSpPr/>
            <p:nvPr/>
          </p:nvSpPr>
          <p:spPr>
            <a:xfrm>
              <a:off x="-4115768" y="274450"/>
              <a:ext cx="11226" cy="7750"/>
            </a:xfrm>
            <a:custGeom>
              <a:rect b="b" l="l" r="r" t="t"/>
              <a:pathLst>
                <a:path extrusionOk="0" h="107" w="155">
                  <a:moveTo>
                    <a:pt x="22" y="0"/>
                  </a:moveTo>
                  <a:cubicBezTo>
                    <a:pt x="9" y="0"/>
                    <a:pt x="0" y="10"/>
                    <a:pt x="0" y="33"/>
                  </a:cubicBezTo>
                  <a:cubicBezTo>
                    <a:pt x="0" y="75"/>
                    <a:pt x="32" y="107"/>
                    <a:pt x="74" y="107"/>
                  </a:cubicBezTo>
                  <a:cubicBezTo>
                    <a:pt x="155" y="107"/>
                    <a:pt x="67" y="0"/>
                    <a:pt x="2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123"/>
            <p:cNvSpPr/>
            <p:nvPr/>
          </p:nvSpPr>
          <p:spPr>
            <a:xfrm>
              <a:off x="-4317842" y="186450"/>
              <a:ext cx="35055" cy="224163"/>
            </a:xfrm>
            <a:custGeom>
              <a:rect b="b" l="l" r="r" t="t"/>
              <a:pathLst>
                <a:path extrusionOk="0" h="3095" w="484">
                  <a:moveTo>
                    <a:pt x="106" y="1"/>
                  </a:moveTo>
                  <a:lnTo>
                    <a:pt x="1" y="3094"/>
                  </a:lnTo>
                  <a:lnTo>
                    <a:pt x="462" y="3094"/>
                  </a:lnTo>
                  <a:lnTo>
                    <a:pt x="483"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123"/>
            <p:cNvSpPr/>
            <p:nvPr/>
          </p:nvSpPr>
          <p:spPr>
            <a:xfrm>
              <a:off x="-4760594" y="223678"/>
              <a:ext cx="52438" cy="186935"/>
            </a:xfrm>
            <a:custGeom>
              <a:rect b="b" l="l" r="r" t="t"/>
              <a:pathLst>
                <a:path extrusionOk="0" h="2581" w="724">
                  <a:moveTo>
                    <a:pt x="147" y="0"/>
                  </a:moveTo>
                  <a:lnTo>
                    <a:pt x="0" y="2580"/>
                  </a:lnTo>
                  <a:lnTo>
                    <a:pt x="703" y="2580"/>
                  </a:lnTo>
                  <a:lnTo>
                    <a:pt x="724"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123"/>
            <p:cNvSpPr/>
            <p:nvPr/>
          </p:nvSpPr>
          <p:spPr>
            <a:xfrm>
              <a:off x="-4809193" y="223678"/>
              <a:ext cx="45629" cy="186935"/>
            </a:xfrm>
            <a:custGeom>
              <a:rect b="b" l="l" r="r" t="t"/>
              <a:pathLst>
                <a:path extrusionOk="0" h="2581" w="630">
                  <a:moveTo>
                    <a:pt x="0" y="0"/>
                  </a:moveTo>
                  <a:lnTo>
                    <a:pt x="53" y="2580"/>
                  </a:lnTo>
                  <a:lnTo>
                    <a:pt x="629" y="2580"/>
                  </a:lnTo>
                  <a:lnTo>
                    <a:pt x="608"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123"/>
            <p:cNvSpPr/>
            <p:nvPr/>
          </p:nvSpPr>
          <p:spPr>
            <a:xfrm>
              <a:off x="-4757552" y="223678"/>
              <a:ext cx="49396" cy="132253"/>
            </a:xfrm>
            <a:custGeom>
              <a:rect b="b" l="l" r="r" t="t"/>
              <a:pathLst>
                <a:path extrusionOk="0" h="1826" w="682">
                  <a:moveTo>
                    <a:pt x="105" y="0"/>
                  </a:moveTo>
                  <a:lnTo>
                    <a:pt x="0" y="1794"/>
                  </a:lnTo>
                  <a:cubicBezTo>
                    <a:pt x="199" y="1815"/>
                    <a:pt x="409" y="1825"/>
                    <a:pt x="619" y="1825"/>
                  </a:cubicBezTo>
                  <a:lnTo>
                    <a:pt x="661" y="1825"/>
                  </a:lnTo>
                  <a:lnTo>
                    <a:pt x="682"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123"/>
            <p:cNvSpPr/>
            <p:nvPr/>
          </p:nvSpPr>
          <p:spPr>
            <a:xfrm>
              <a:off x="-4809193" y="223678"/>
              <a:ext cx="45629" cy="129211"/>
            </a:xfrm>
            <a:custGeom>
              <a:rect b="b" l="l" r="r" t="t"/>
              <a:pathLst>
                <a:path extrusionOk="0" h="1784" w="630">
                  <a:moveTo>
                    <a:pt x="608" y="0"/>
                  </a:moveTo>
                  <a:lnTo>
                    <a:pt x="0" y="11"/>
                  </a:lnTo>
                  <a:lnTo>
                    <a:pt x="42" y="1689"/>
                  </a:lnTo>
                  <a:cubicBezTo>
                    <a:pt x="231" y="1731"/>
                    <a:pt x="430" y="1762"/>
                    <a:pt x="629" y="1783"/>
                  </a:cubicBezTo>
                  <a:lnTo>
                    <a:pt x="608"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123"/>
            <p:cNvSpPr/>
            <p:nvPr/>
          </p:nvSpPr>
          <p:spPr>
            <a:xfrm>
              <a:off x="-4743139" y="232008"/>
              <a:ext cx="30420" cy="14486"/>
            </a:xfrm>
            <a:custGeom>
              <a:rect b="b" l="l" r="r" t="t"/>
              <a:pathLst>
                <a:path extrusionOk="0" h="200" w="420">
                  <a:moveTo>
                    <a:pt x="0" y="1"/>
                  </a:moveTo>
                  <a:lnTo>
                    <a:pt x="0" y="200"/>
                  </a:lnTo>
                  <a:lnTo>
                    <a:pt x="420" y="200"/>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123"/>
            <p:cNvSpPr/>
            <p:nvPr/>
          </p:nvSpPr>
          <p:spPr>
            <a:xfrm>
              <a:off x="-4797822" y="379399"/>
              <a:ext cx="27378" cy="21294"/>
            </a:xfrm>
            <a:custGeom>
              <a:rect b="b" l="l" r="r" t="t"/>
              <a:pathLst>
                <a:path extrusionOk="0" h="294" w="378">
                  <a:moveTo>
                    <a:pt x="0" y="0"/>
                  </a:moveTo>
                  <a:lnTo>
                    <a:pt x="0" y="294"/>
                  </a:lnTo>
                  <a:lnTo>
                    <a:pt x="367" y="294"/>
                  </a:lnTo>
                  <a:lnTo>
                    <a:pt x="3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123"/>
            <p:cNvSpPr/>
            <p:nvPr/>
          </p:nvSpPr>
          <p:spPr>
            <a:xfrm>
              <a:off x="-4806151" y="232804"/>
              <a:ext cx="32665" cy="12965"/>
            </a:xfrm>
            <a:custGeom>
              <a:rect b="b" l="l" r="r" t="t"/>
              <a:pathLst>
                <a:path extrusionOk="0" h="179" w="451">
                  <a:moveTo>
                    <a:pt x="11" y="0"/>
                  </a:moveTo>
                  <a:lnTo>
                    <a:pt x="0" y="178"/>
                  </a:lnTo>
                  <a:lnTo>
                    <a:pt x="451" y="178"/>
                  </a:lnTo>
                  <a:lnTo>
                    <a:pt x="45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123"/>
            <p:cNvSpPr/>
            <p:nvPr/>
          </p:nvSpPr>
          <p:spPr>
            <a:xfrm>
              <a:off x="-4737055" y="387728"/>
              <a:ext cx="5360" cy="7677"/>
            </a:xfrm>
            <a:custGeom>
              <a:rect b="b" l="l" r="r" t="t"/>
              <a:pathLst>
                <a:path extrusionOk="0" h="106" w="74">
                  <a:moveTo>
                    <a:pt x="32" y="0"/>
                  </a:moveTo>
                  <a:cubicBezTo>
                    <a:pt x="11" y="0"/>
                    <a:pt x="0" y="21"/>
                    <a:pt x="0" y="53"/>
                  </a:cubicBezTo>
                  <a:cubicBezTo>
                    <a:pt x="0" y="84"/>
                    <a:pt x="11" y="105"/>
                    <a:pt x="32" y="105"/>
                  </a:cubicBezTo>
                  <a:cubicBezTo>
                    <a:pt x="53" y="105"/>
                    <a:pt x="74" y="84"/>
                    <a:pt x="74" y="53"/>
                  </a:cubicBezTo>
                  <a:cubicBezTo>
                    <a:pt x="74" y="21"/>
                    <a:pt x="53"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123"/>
            <p:cNvSpPr/>
            <p:nvPr/>
          </p:nvSpPr>
          <p:spPr>
            <a:xfrm>
              <a:off x="-4732492" y="258589"/>
              <a:ext cx="5360" cy="8474"/>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123"/>
            <p:cNvSpPr/>
            <p:nvPr/>
          </p:nvSpPr>
          <p:spPr>
            <a:xfrm>
              <a:off x="-4787175" y="360350"/>
              <a:ext cx="6156" cy="9198"/>
            </a:xfrm>
            <a:custGeom>
              <a:rect b="b" l="l" r="r" t="t"/>
              <a:pathLst>
                <a:path extrusionOk="0" h="127" w="85">
                  <a:moveTo>
                    <a:pt x="42" y="1"/>
                  </a:moveTo>
                  <a:cubicBezTo>
                    <a:pt x="21" y="1"/>
                    <a:pt x="0" y="32"/>
                    <a:pt x="0" y="64"/>
                  </a:cubicBezTo>
                  <a:cubicBezTo>
                    <a:pt x="0" y="106"/>
                    <a:pt x="21" y="127"/>
                    <a:pt x="42" y="127"/>
                  </a:cubicBezTo>
                  <a:cubicBezTo>
                    <a:pt x="63" y="127"/>
                    <a:pt x="84" y="106"/>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123"/>
            <p:cNvSpPr/>
            <p:nvPr/>
          </p:nvSpPr>
          <p:spPr>
            <a:xfrm>
              <a:off x="-4870757" y="275319"/>
              <a:ext cx="53234" cy="135295"/>
            </a:xfrm>
            <a:custGeom>
              <a:rect b="b" l="l" r="r" t="t"/>
              <a:pathLst>
                <a:path extrusionOk="0" h="1868" w="735">
                  <a:moveTo>
                    <a:pt x="1" y="0"/>
                  </a:moveTo>
                  <a:lnTo>
                    <a:pt x="43" y="1867"/>
                  </a:lnTo>
                  <a:lnTo>
                    <a:pt x="724" y="1867"/>
                  </a:lnTo>
                  <a:lnTo>
                    <a:pt x="735"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123"/>
            <p:cNvSpPr/>
            <p:nvPr/>
          </p:nvSpPr>
          <p:spPr>
            <a:xfrm>
              <a:off x="-4870757" y="275319"/>
              <a:ext cx="53234" cy="68444"/>
            </a:xfrm>
            <a:custGeom>
              <a:rect b="b" l="l" r="r" t="t"/>
              <a:pathLst>
                <a:path extrusionOk="0" h="945" w="735">
                  <a:moveTo>
                    <a:pt x="1" y="0"/>
                  </a:moveTo>
                  <a:lnTo>
                    <a:pt x="22" y="944"/>
                  </a:lnTo>
                  <a:cubicBezTo>
                    <a:pt x="273" y="902"/>
                    <a:pt x="515" y="850"/>
                    <a:pt x="735" y="797"/>
                  </a:cubicBezTo>
                  <a:lnTo>
                    <a:pt x="7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123"/>
            <p:cNvSpPr/>
            <p:nvPr/>
          </p:nvSpPr>
          <p:spPr>
            <a:xfrm>
              <a:off x="-4859314" y="282128"/>
              <a:ext cx="35707" cy="19048"/>
            </a:xfrm>
            <a:custGeom>
              <a:rect b="b" l="l" r="r" t="t"/>
              <a:pathLst>
                <a:path extrusionOk="0" h="263" w="493">
                  <a:moveTo>
                    <a:pt x="0" y="1"/>
                  </a:moveTo>
                  <a:lnTo>
                    <a:pt x="11" y="242"/>
                  </a:lnTo>
                  <a:lnTo>
                    <a:pt x="493" y="263"/>
                  </a:lnTo>
                  <a:lnTo>
                    <a:pt x="493" y="22"/>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123"/>
            <p:cNvSpPr/>
            <p:nvPr/>
          </p:nvSpPr>
          <p:spPr>
            <a:xfrm>
              <a:off x="-4857865" y="387728"/>
              <a:ext cx="33534" cy="19048"/>
            </a:xfrm>
            <a:custGeom>
              <a:rect b="b" l="l" r="r" t="t"/>
              <a:pathLst>
                <a:path extrusionOk="0" h="263" w="463">
                  <a:moveTo>
                    <a:pt x="1" y="0"/>
                  </a:moveTo>
                  <a:lnTo>
                    <a:pt x="11" y="242"/>
                  </a:lnTo>
                  <a:lnTo>
                    <a:pt x="462" y="263"/>
                  </a:lnTo>
                  <a:lnTo>
                    <a:pt x="462" y="2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123"/>
            <p:cNvSpPr/>
            <p:nvPr/>
          </p:nvSpPr>
          <p:spPr>
            <a:xfrm>
              <a:off x="-4927686" y="186450"/>
              <a:ext cx="47875" cy="224163"/>
            </a:xfrm>
            <a:custGeom>
              <a:rect b="b" l="l" r="r" t="t"/>
              <a:pathLst>
                <a:path extrusionOk="0" h="3095" w="661">
                  <a:moveTo>
                    <a:pt x="137" y="1"/>
                  </a:moveTo>
                  <a:lnTo>
                    <a:pt x="0" y="3094"/>
                  </a:lnTo>
                  <a:lnTo>
                    <a:pt x="629" y="3094"/>
                  </a:lnTo>
                  <a:lnTo>
                    <a:pt x="661"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123"/>
            <p:cNvSpPr/>
            <p:nvPr/>
          </p:nvSpPr>
          <p:spPr>
            <a:xfrm>
              <a:off x="-4970998" y="186450"/>
              <a:ext cx="41863" cy="224163"/>
            </a:xfrm>
            <a:custGeom>
              <a:rect b="b" l="l" r="r" t="t"/>
              <a:pathLst>
                <a:path extrusionOk="0" h="3095" w="578">
                  <a:moveTo>
                    <a:pt x="1" y="1"/>
                  </a:moveTo>
                  <a:lnTo>
                    <a:pt x="53" y="3094"/>
                  </a:lnTo>
                  <a:lnTo>
                    <a:pt x="577" y="3094"/>
                  </a:lnTo>
                  <a:lnTo>
                    <a:pt x="556"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123"/>
            <p:cNvSpPr/>
            <p:nvPr/>
          </p:nvSpPr>
          <p:spPr>
            <a:xfrm>
              <a:off x="-4924644" y="186450"/>
              <a:ext cx="44833" cy="158037"/>
            </a:xfrm>
            <a:custGeom>
              <a:rect b="b" l="l" r="r" t="t"/>
              <a:pathLst>
                <a:path extrusionOk="0" h="2182" w="619">
                  <a:moveTo>
                    <a:pt x="95" y="1"/>
                  </a:moveTo>
                  <a:lnTo>
                    <a:pt x="0" y="2150"/>
                  </a:lnTo>
                  <a:cubicBezTo>
                    <a:pt x="189" y="2171"/>
                    <a:pt x="367" y="2182"/>
                    <a:pt x="556" y="2182"/>
                  </a:cubicBezTo>
                  <a:lnTo>
                    <a:pt x="598" y="2182"/>
                  </a:lnTo>
                  <a:lnTo>
                    <a:pt x="6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123"/>
            <p:cNvSpPr/>
            <p:nvPr/>
          </p:nvSpPr>
          <p:spPr>
            <a:xfrm>
              <a:off x="-4970201" y="186450"/>
              <a:ext cx="40270" cy="154995"/>
            </a:xfrm>
            <a:custGeom>
              <a:rect b="b" l="l" r="r" t="t"/>
              <a:pathLst>
                <a:path extrusionOk="0" h="2140" w="556">
                  <a:moveTo>
                    <a:pt x="0" y="1"/>
                  </a:moveTo>
                  <a:lnTo>
                    <a:pt x="31" y="2014"/>
                  </a:lnTo>
                  <a:cubicBezTo>
                    <a:pt x="199" y="2066"/>
                    <a:pt x="378" y="2108"/>
                    <a:pt x="556" y="2140"/>
                  </a:cubicBezTo>
                  <a:lnTo>
                    <a:pt x="5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123"/>
            <p:cNvSpPr/>
            <p:nvPr/>
          </p:nvSpPr>
          <p:spPr>
            <a:xfrm>
              <a:off x="-4911751" y="197097"/>
              <a:ext cx="28174" cy="16803"/>
            </a:xfrm>
            <a:custGeom>
              <a:rect b="b" l="l" r="r" t="t"/>
              <a:pathLst>
                <a:path extrusionOk="0" h="232" w="389">
                  <a:moveTo>
                    <a:pt x="11" y="0"/>
                  </a:moveTo>
                  <a:lnTo>
                    <a:pt x="0" y="231"/>
                  </a:lnTo>
                  <a:lnTo>
                    <a:pt x="378" y="231"/>
                  </a:lnTo>
                  <a:lnTo>
                    <a:pt x="38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123"/>
            <p:cNvSpPr/>
            <p:nvPr/>
          </p:nvSpPr>
          <p:spPr>
            <a:xfrm>
              <a:off x="-4960351" y="373315"/>
              <a:ext cx="24336" cy="25132"/>
            </a:xfrm>
            <a:custGeom>
              <a:rect b="b" l="l" r="r" t="t"/>
              <a:pathLst>
                <a:path extrusionOk="0" h="347" w="336">
                  <a:moveTo>
                    <a:pt x="0" y="0"/>
                  </a:moveTo>
                  <a:lnTo>
                    <a:pt x="0" y="346"/>
                  </a:lnTo>
                  <a:lnTo>
                    <a:pt x="325" y="346"/>
                  </a:lnTo>
                  <a:lnTo>
                    <a:pt x="33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123"/>
            <p:cNvSpPr/>
            <p:nvPr/>
          </p:nvSpPr>
          <p:spPr>
            <a:xfrm>
              <a:off x="-4967956" y="197097"/>
              <a:ext cx="29695" cy="16006"/>
            </a:xfrm>
            <a:custGeom>
              <a:rect b="b" l="l" r="r" t="t"/>
              <a:pathLst>
                <a:path extrusionOk="0" h="221" w="410">
                  <a:moveTo>
                    <a:pt x="11" y="0"/>
                  </a:moveTo>
                  <a:lnTo>
                    <a:pt x="0" y="221"/>
                  </a:lnTo>
                  <a:lnTo>
                    <a:pt x="409" y="221"/>
                  </a:lnTo>
                  <a:lnTo>
                    <a:pt x="4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123"/>
            <p:cNvSpPr/>
            <p:nvPr/>
          </p:nvSpPr>
          <p:spPr>
            <a:xfrm>
              <a:off x="-4906464" y="383165"/>
              <a:ext cx="5432" cy="9198"/>
            </a:xfrm>
            <a:custGeom>
              <a:rect b="b" l="l" r="r" t="t"/>
              <a:pathLst>
                <a:path extrusionOk="0" h="127" w="75">
                  <a:moveTo>
                    <a:pt x="43" y="1"/>
                  </a:moveTo>
                  <a:cubicBezTo>
                    <a:pt x="22" y="1"/>
                    <a:pt x="1" y="32"/>
                    <a:pt x="1" y="63"/>
                  </a:cubicBezTo>
                  <a:cubicBezTo>
                    <a:pt x="1" y="105"/>
                    <a:pt x="22" y="126"/>
                    <a:pt x="43" y="126"/>
                  </a:cubicBezTo>
                  <a:cubicBezTo>
                    <a:pt x="53" y="126"/>
                    <a:pt x="74" y="95"/>
                    <a:pt x="74" y="63"/>
                  </a:cubicBezTo>
                  <a:cubicBezTo>
                    <a:pt x="74" y="32"/>
                    <a:pt x="53"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123"/>
            <p:cNvSpPr/>
            <p:nvPr/>
          </p:nvSpPr>
          <p:spPr>
            <a:xfrm>
              <a:off x="-4901901" y="228241"/>
              <a:ext cx="4635" cy="9923"/>
            </a:xfrm>
            <a:custGeom>
              <a:rect b="b" l="l" r="r" t="t"/>
              <a:pathLst>
                <a:path extrusionOk="0" h="137" w="64">
                  <a:moveTo>
                    <a:pt x="32" y="0"/>
                  </a:moveTo>
                  <a:cubicBezTo>
                    <a:pt x="22" y="0"/>
                    <a:pt x="1" y="32"/>
                    <a:pt x="1" y="74"/>
                  </a:cubicBezTo>
                  <a:cubicBezTo>
                    <a:pt x="1" y="105"/>
                    <a:pt x="22" y="137"/>
                    <a:pt x="32" y="137"/>
                  </a:cubicBezTo>
                  <a:cubicBezTo>
                    <a:pt x="53" y="137"/>
                    <a:pt x="64" y="105"/>
                    <a:pt x="64" y="74"/>
                  </a:cubicBezTo>
                  <a:cubicBezTo>
                    <a:pt x="64" y="32"/>
                    <a:pt x="53"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123"/>
            <p:cNvSpPr/>
            <p:nvPr/>
          </p:nvSpPr>
          <p:spPr>
            <a:xfrm>
              <a:off x="-4950500" y="350500"/>
              <a:ext cx="5432" cy="11444"/>
            </a:xfrm>
            <a:custGeom>
              <a:rect b="b" l="l" r="r" t="t"/>
              <a:pathLst>
                <a:path extrusionOk="0" h="158" w="75">
                  <a:moveTo>
                    <a:pt x="32" y="1"/>
                  </a:moveTo>
                  <a:cubicBezTo>
                    <a:pt x="11" y="1"/>
                    <a:pt x="1" y="32"/>
                    <a:pt x="1" y="74"/>
                  </a:cubicBezTo>
                  <a:cubicBezTo>
                    <a:pt x="1" y="126"/>
                    <a:pt x="11" y="158"/>
                    <a:pt x="32" y="158"/>
                  </a:cubicBezTo>
                  <a:cubicBezTo>
                    <a:pt x="53" y="158"/>
                    <a:pt x="74" y="116"/>
                    <a:pt x="74" y="74"/>
                  </a:cubicBezTo>
                  <a:cubicBezTo>
                    <a:pt x="74" y="3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123"/>
            <p:cNvSpPr/>
            <p:nvPr/>
          </p:nvSpPr>
          <p:spPr>
            <a:xfrm>
              <a:off x="-5025681" y="248738"/>
              <a:ext cx="47150" cy="161875"/>
            </a:xfrm>
            <a:custGeom>
              <a:rect b="b" l="l" r="r" t="t"/>
              <a:pathLst>
                <a:path extrusionOk="0" h="2235" w="651">
                  <a:moveTo>
                    <a:pt x="1" y="0"/>
                  </a:moveTo>
                  <a:lnTo>
                    <a:pt x="32" y="2234"/>
                  </a:lnTo>
                  <a:lnTo>
                    <a:pt x="651" y="2234"/>
                  </a:lnTo>
                  <a:lnTo>
                    <a:pt x="651"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123"/>
            <p:cNvSpPr/>
            <p:nvPr/>
          </p:nvSpPr>
          <p:spPr>
            <a:xfrm>
              <a:off x="-5091011" y="204702"/>
              <a:ext cx="59318" cy="205911"/>
            </a:xfrm>
            <a:custGeom>
              <a:rect b="b" l="l" r="r" t="t"/>
              <a:pathLst>
                <a:path extrusionOk="0" h="2843" w="819">
                  <a:moveTo>
                    <a:pt x="756" y="0"/>
                  </a:moveTo>
                  <a:lnTo>
                    <a:pt x="1" y="42"/>
                  </a:lnTo>
                  <a:lnTo>
                    <a:pt x="1" y="2842"/>
                  </a:lnTo>
                  <a:lnTo>
                    <a:pt x="819" y="2842"/>
                  </a:lnTo>
                  <a:lnTo>
                    <a:pt x="756"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123"/>
            <p:cNvSpPr/>
            <p:nvPr/>
          </p:nvSpPr>
          <p:spPr>
            <a:xfrm>
              <a:off x="-5025681" y="248738"/>
              <a:ext cx="47150" cy="82060"/>
            </a:xfrm>
            <a:custGeom>
              <a:rect b="b" l="l" r="r" t="t"/>
              <a:pathLst>
                <a:path extrusionOk="0" h="1133" w="651">
                  <a:moveTo>
                    <a:pt x="1" y="0"/>
                  </a:moveTo>
                  <a:lnTo>
                    <a:pt x="21" y="1133"/>
                  </a:lnTo>
                  <a:cubicBezTo>
                    <a:pt x="231" y="1081"/>
                    <a:pt x="441" y="1018"/>
                    <a:pt x="651" y="944"/>
                  </a:cubicBezTo>
                  <a:lnTo>
                    <a:pt x="651"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123"/>
            <p:cNvSpPr/>
            <p:nvPr/>
          </p:nvSpPr>
          <p:spPr>
            <a:xfrm>
              <a:off x="-5091011" y="204702"/>
              <a:ext cx="57797" cy="136743"/>
            </a:xfrm>
            <a:custGeom>
              <a:rect b="b" l="l" r="r" t="t"/>
              <a:pathLst>
                <a:path extrusionOk="0" h="1888" w="798">
                  <a:moveTo>
                    <a:pt x="756" y="0"/>
                  </a:moveTo>
                  <a:lnTo>
                    <a:pt x="1" y="42"/>
                  </a:lnTo>
                  <a:lnTo>
                    <a:pt x="1" y="1888"/>
                  </a:lnTo>
                  <a:cubicBezTo>
                    <a:pt x="263" y="1867"/>
                    <a:pt x="535" y="1825"/>
                    <a:pt x="798" y="1772"/>
                  </a:cubicBezTo>
                  <a:lnTo>
                    <a:pt x="756"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123"/>
            <p:cNvSpPr/>
            <p:nvPr/>
          </p:nvSpPr>
          <p:spPr>
            <a:xfrm>
              <a:off x="-5083406" y="216798"/>
              <a:ext cx="39545" cy="13037"/>
            </a:xfrm>
            <a:custGeom>
              <a:rect b="b" l="l" r="r" t="t"/>
              <a:pathLst>
                <a:path extrusionOk="0" h="180" w="546">
                  <a:moveTo>
                    <a:pt x="1" y="1"/>
                  </a:moveTo>
                  <a:lnTo>
                    <a:pt x="1" y="179"/>
                  </a:lnTo>
                  <a:lnTo>
                    <a:pt x="546" y="179"/>
                  </a:lnTo>
                  <a:lnTo>
                    <a:pt x="5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123"/>
            <p:cNvSpPr/>
            <p:nvPr/>
          </p:nvSpPr>
          <p:spPr>
            <a:xfrm>
              <a:off x="-5083406" y="238888"/>
              <a:ext cx="39545" cy="13689"/>
            </a:xfrm>
            <a:custGeom>
              <a:rect b="b" l="l" r="r" t="t"/>
              <a:pathLst>
                <a:path extrusionOk="0" h="189" w="546">
                  <a:moveTo>
                    <a:pt x="1" y="0"/>
                  </a:moveTo>
                  <a:lnTo>
                    <a:pt x="1" y="189"/>
                  </a:lnTo>
                  <a:lnTo>
                    <a:pt x="546" y="189"/>
                  </a:lnTo>
                  <a:lnTo>
                    <a:pt x="54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123"/>
            <p:cNvSpPr/>
            <p:nvPr/>
          </p:nvSpPr>
          <p:spPr>
            <a:xfrm>
              <a:off x="-5081885" y="386207"/>
              <a:ext cx="44905" cy="12240"/>
            </a:xfrm>
            <a:custGeom>
              <a:rect b="b" l="l" r="r" t="t"/>
              <a:pathLst>
                <a:path extrusionOk="0" h="169" w="620">
                  <a:moveTo>
                    <a:pt x="1" y="0"/>
                  </a:moveTo>
                  <a:lnTo>
                    <a:pt x="1" y="168"/>
                  </a:lnTo>
                  <a:lnTo>
                    <a:pt x="619" y="16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123"/>
            <p:cNvSpPr/>
            <p:nvPr/>
          </p:nvSpPr>
          <p:spPr>
            <a:xfrm>
              <a:off x="-5015034" y="257068"/>
              <a:ext cx="31941" cy="22887"/>
            </a:xfrm>
            <a:custGeom>
              <a:rect b="b" l="l" r="r" t="t"/>
              <a:pathLst>
                <a:path extrusionOk="0" h="316" w="441">
                  <a:moveTo>
                    <a:pt x="0" y="1"/>
                  </a:moveTo>
                  <a:lnTo>
                    <a:pt x="0" y="284"/>
                  </a:lnTo>
                  <a:lnTo>
                    <a:pt x="441" y="315"/>
                  </a:lnTo>
                  <a:lnTo>
                    <a:pt x="430" y="22"/>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123"/>
            <p:cNvSpPr/>
            <p:nvPr/>
          </p:nvSpPr>
          <p:spPr>
            <a:xfrm>
              <a:off x="-5014310" y="383165"/>
              <a:ext cx="30492" cy="22887"/>
            </a:xfrm>
            <a:custGeom>
              <a:rect b="b" l="l" r="r" t="t"/>
              <a:pathLst>
                <a:path extrusionOk="0" h="316" w="421">
                  <a:moveTo>
                    <a:pt x="1" y="1"/>
                  </a:moveTo>
                  <a:lnTo>
                    <a:pt x="11" y="284"/>
                  </a:lnTo>
                  <a:lnTo>
                    <a:pt x="420" y="315"/>
                  </a:lnTo>
                  <a:lnTo>
                    <a:pt x="410" y="32"/>
                  </a:lnTo>
                  <a:lnTo>
                    <a:pt x="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123"/>
            <p:cNvSpPr/>
            <p:nvPr/>
          </p:nvSpPr>
          <p:spPr>
            <a:xfrm>
              <a:off x="-4374046" y="186450"/>
              <a:ext cx="52510" cy="224163"/>
            </a:xfrm>
            <a:custGeom>
              <a:rect b="b" l="l" r="r" t="t"/>
              <a:pathLst>
                <a:path extrusionOk="0" h="3095" w="725">
                  <a:moveTo>
                    <a:pt x="148" y="1"/>
                  </a:moveTo>
                  <a:lnTo>
                    <a:pt x="1" y="3094"/>
                  </a:lnTo>
                  <a:lnTo>
                    <a:pt x="703" y="3094"/>
                  </a:lnTo>
                  <a:lnTo>
                    <a:pt x="724"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123"/>
            <p:cNvSpPr/>
            <p:nvPr/>
          </p:nvSpPr>
          <p:spPr>
            <a:xfrm>
              <a:off x="-4422645" y="186450"/>
              <a:ext cx="46426" cy="224163"/>
            </a:xfrm>
            <a:custGeom>
              <a:rect b="b" l="l" r="r" t="t"/>
              <a:pathLst>
                <a:path extrusionOk="0" h="3095" w="641">
                  <a:moveTo>
                    <a:pt x="1" y="1"/>
                  </a:moveTo>
                  <a:lnTo>
                    <a:pt x="64" y="3094"/>
                  </a:lnTo>
                  <a:lnTo>
                    <a:pt x="640" y="3094"/>
                  </a:lnTo>
                  <a:lnTo>
                    <a:pt x="619"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123"/>
            <p:cNvSpPr/>
            <p:nvPr/>
          </p:nvSpPr>
          <p:spPr>
            <a:xfrm>
              <a:off x="-4279093" y="204702"/>
              <a:ext cx="45629" cy="205911"/>
            </a:xfrm>
            <a:custGeom>
              <a:rect b="b" l="l" r="r" t="t"/>
              <a:pathLst>
                <a:path extrusionOk="0" h="2843" w="630">
                  <a:moveTo>
                    <a:pt x="630" y="0"/>
                  </a:moveTo>
                  <a:lnTo>
                    <a:pt x="63" y="42"/>
                  </a:lnTo>
                  <a:lnTo>
                    <a:pt x="1" y="2842"/>
                  </a:lnTo>
                  <a:lnTo>
                    <a:pt x="609" y="2842"/>
                  </a:lnTo>
                  <a:lnTo>
                    <a:pt x="630"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123"/>
            <p:cNvSpPr/>
            <p:nvPr/>
          </p:nvSpPr>
          <p:spPr>
            <a:xfrm>
              <a:off x="-4315524" y="186450"/>
              <a:ext cx="32737" cy="158037"/>
            </a:xfrm>
            <a:custGeom>
              <a:rect b="b" l="l" r="r" t="t"/>
              <a:pathLst>
                <a:path extrusionOk="0" h="2182" w="452">
                  <a:moveTo>
                    <a:pt x="74" y="1"/>
                  </a:moveTo>
                  <a:lnTo>
                    <a:pt x="0" y="2182"/>
                  </a:lnTo>
                  <a:cubicBezTo>
                    <a:pt x="147" y="2182"/>
                    <a:pt x="294" y="2171"/>
                    <a:pt x="441" y="2150"/>
                  </a:cubicBezTo>
                  <a:lnTo>
                    <a:pt x="4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123"/>
            <p:cNvSpPr/>
            <p:nvPr/>
          </p:nvSpPr>
          <p:spPr>
            <a:xfrm>
              <a:off x="-4371004" y="186450"/>
              <a:ext cx="49468" cy="158037"/>
            </a:xfrm>
            <a:custGeom>
              <a:rect b="b" l="l" r="r" t="t"/>
              <a:pathLst>
                <a:path extrusionOk="0" h="2182" w="683">
                  <a:moveTo>
                    <a:pt x="106" y="1"/>
                  </a:moveTo>
                  <a:lnTo>
                    <a:pt x="1" y="2150"/>
                  </a:lnTo>
                  <a:cubicBezTo>
                    <a:pt x="210" y="2171"/>
                    <a:pt x="410" y="2182"/>
                    <a:pt x="619" y="2182"/>
                  </a:cubicBezTo>
                  <a:lnTo>
                    <a:pt x="661" y="2182"/>
                  </a:lnTo>
                  <a:lnTo>
                    <a:pt x="6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123"/>
            <p:cNvSpPr/>
            <p:nvPr/>
          </p:nvSpPr>
          <p:spPr>
            <a:xfrm>
              <a:off x="-4422645" y="186450"/>
              <a:ext cx="45629" cy="154995"/>
            </a:xfrm>
            <a:custGeom>
              <a:rect b="b" l="l" r="r" t="t"/>
              <a:pathLst>
                <a:path extrusionOk="0" h="2140" w="630">
                  <a:moveTo>
                    <a:pt x="1" y="1"/>
                  </a:moveTo>
                  <a:lnTo>
                    <a:pt x="43" y="2014"/>
                  </a:lnTo>
                  <a:cubicBezTo>
                    <a:pt x="231" y="2066"/>
                    <a:pt x="431" y="2108"/>
                    <a:pt x="630" y="2140"/>
                  </a:cubicBezTo>
                  <a:lnTo>
                    <a:pt x="6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123"/>
            <p:cNvSpPr/>
            <p:nvPr/>
          </p:nvSpPr>
          <p:spPr>
            <a:xfrm>
              <a:off x="-4277572" y="204702"/>
              <a:ext cx="44108" cy="136743"/>
            </a:xfrm>
            <a:custGeom>
              <a:rect b="b" l="l" r="r" t="t"/>
              <a:pathLst>
                <a:path extrusionOk="0" h="1888" w="609">
                  <a:moveTo>
                    <a:pt x="609" y="0"/>
                  </a:moveTo>
                  <a:lnTo>
                    <a:pt x="42" y="42"/>
                  </a:lnTo>
                  <a:lnTo>
                    <a:pt x="1" y="1888"/>
                  </a:lnTo>
                  <a:cubicBezTo>
                    <a:pt x="200" y="1867"/>
                    <a:pt x="399" y="1825"/>
                    <a:pt x="598" y="1772"/>
                  </a:cubicBezTo>
                  <a:lnTo>
                    <a:pt x="6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123"/>
            <p:cNvSpPr/>
            <p:nvPr/>
          </p:nvSpPr>
          <p:spPr>
            <a:xfrm>
              <a:off x="-4269243" y="216798"/>
              <a:ext cx="29695" cy="13037"/>
            </a:xfrm>
            <a:custGeom>
              <a:rect b="b" l="l" r="r" t="t"/>
              <a:pathLst>
                <a:path extrusionOk="0" h="180" w="410">
                  <a:moveTo>
                    <a:pt x="1" y="1"/>
                  </a:moveTo>
                  <a:lnTo>
                    <a:pt x="1" y="179"/>
                  </a:lnTo>
                  <a:lnTo>
                    <a:pt x="399" y="179"/>
                  </a:lnTo>
                  <a:lnTo>
                    <a:pt x="41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123"/>
            <p:cNvSpPr/>
            <p:nvPr/>
          </p:nvSpPr>
          <p:spPr>
            <a:xfrm>
              <a:off x="-4269967" y="238888"/>
              <a:ext cx="29695" cy="13689"/>
            </a:xfrm>
            <a:custGeom>
              <a:rect b="b" l="l" r="r" t="t"/>
              <a:pathLst>
                <a:path extrusionOk="0" h="189" w="410">
                  <a:moveTo>
                    <a:pt x="11" y="0"/>
                  </a:moveTo>
                  <a:lnTo>
                    <a:pt x="0" y="189"/>
                  </a:lnTo>
                  <a:lnTo>
                    <a:pt x="409" y="189"/>
                  </a:lnTo>
                  <a:lnTo>
                    <a:pt x="4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123"/>
            <p:cNvSpPr/>
            <p:nvPr/>
          </p:nvSpPr>
          <p:spPr>
            <a:xfrm>
              <a:off x="-4304877" y="197821"/>
              <a:ext cx="17527" cy="10719"/>
            </a:xfrm>
            <a:custGeom>
              <a:rect b="b" l="l" r="r" t="t"/>
              <a:pathLst>
                <a:path extrusionOk="0" h="148" w="242">
                  <a:moveTo>
                    <a:pt x="0" y="1"/>
                  </a:moveTo>
                  <a:lnTo>
                    <a:pt x="0" y="148"/>
                  </a:lnTo>
                  <a:lnTo>
                    <a:pt x="241" y="148"/>
                  </a:lnTo>
                  <a:lnTo>
                    <a:pt x="24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123"/>
            <p:cNvSpPr/>
            <p:nvPr/>
          </p:nvSpPr>
          <p:spPr>
            <a:xfrm>
              <a:off x="-4272285" y="386207"/>
              <a:ext cx="33534" cy="12240"/>
            </a:xfrm>
            <a:custGeom>
              <a:rect b="b" l="l" r="r" t="t"/>
              <a:pathLst>
                <a:path extrusionOk="0" h="169" w="463">
                  <a:moveTo>
                    <a:pt x="1" y="0"/>
                  </a:moveTo>
                  <a:lnTo>
                    <a:pt x="1" y="168"/>
                  </a:lnTo>
                  <a:lnTo>
                    <a:pt x="462" y="168"/>
                  </a:lnTo>
                  <a:lnTo>
                    <a:pt x="46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123"/>
            <p:cNvSpPr/>
            <p:nvPr/>
          </p:nvSpPr>
          <p:spPr>
            <a:xfrm>
              <a:off x="-4301908" y="384686"/>
              <a:ext cx="5432" cy="9923"/>
            </a:xfrm>
            <a:custGeom>
              <a:rect b="b" l="l" r="r" t="t"/>
              <a:pathLst>
                <a:path extrusionOk="0" h="137" w="75">
                  <a:moveTo>
                    <a:pt x="43" y="0"/>
                  </a:moveTo>
                  <a:cubicBezTo>
                    <a:pt x="22" y="0"/>
                    <a:pt x="1" y="32"/>
                    <a:pt x="1" y="74"/>
                  </a:cubicBezTo>
                  <a:cubicBezTo>
                    <a:pt x="1" y="105"/>
                    <a:pt x="22" y="137"/>
                    <a:pt x="43" y="137"/>
                  </a:cubicBezTo>
                  <a:cubicBezTo>
                    <a:pt x="53" y="137"/>
                    <a:pt x="74" y="105"/>
                    <a:pt x="74" y="74"/>
                  </a:cubicBezTo>
                  <a:cubicBezTo>
                    <a:pt x="74" y="32"/>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123"/>
            <p:cNvSpPr/>
            <p:nvPr/>
          </p:nvSpPr>
          <p:spPr>
            <a:xfrm>
              <a:off x="-4356591" y="197097"/>
              <a:ext cx="30492" cy="16803"/>
            </a:xfrm>
            <a:custGeom>
              <a:rect b="b" l="l" r="r" t="t"/>
              <a:pathLst>
                <a:path extrusionOk="0" h="232" w="421">
                  <a:moveTo>
                    <a:pt x="1" y="0"/>
                  </a:moveTo>
                  <a:lnTo>
                    <a:pt x="1" y="231"/>
                  </a:lnTo>
                  <a:lnTo>
                    <a:pt x="420" y="231"/>
                  </a:lnTo>
                  <a:lnTo>
                    <a:pt x="42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123"/>
            <p:cNvSpPr/>
            <p:nvPr/>
          </p:nvSpPr>
          <p:spPr>
            <a:xfrm>
              <a:off x="-4411274" y="373315"/>
              <a:ext cx="27450" cy="25132"/>
            </a:xfrm>
            <a:custGeom>
              <a:rect b="b" l="l" r="r" t="t"/>
              <a:pathLst>
                <a:path extrusionOk="0" h="347" w="379">
                  <a:moveTo>
                    <a:pt x="1" y="0"/>
                  </a:moveTo>
                  <a:lnTo>
                    <a:pt x="1" y="346"/>
                  </a:lnTo>
                  <a:lnTo>
                    <a:pt x="368" y="346"/>
                  </a:lnTo>
                  <a:lnTo>
                    <a:pt x="3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123"/>
            <p:cNvSpPr/>
            <p:nvPr/>
          </p:nvSpPr>
          <p:spPr>
            <a:xfrm>
              <a:off x="-4418806" y="197097"/>
              <a:ext cx="32665" cy="16006"/>
            </a:xfrm>
            <a:custGeom>
              <a:rect b="b" l="l" r="r" t="t"/>
              <a:pathLst>
                <a:path extrusionOk="0" h="221" w="451">
                  <a:moveTo>
                    <a:pt x="0" y="0"/>
                  </a:moveTo>
                  <a:lnTo>
                    <a:pt x="0" y="221"/>
                  </a:lnTo>
                  <a:lnTo>
                    <a:pt x="441" y="221"/>
                  </a:lnTo>
                  <a:lnTo>
                    <a:pt x="45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123"/>
            <p:cNvSpPr/>
            <p:nvPr/>
          </p:nvSpPr>
          <p:spPr>
            <a:xfrm>
              <a:off x="-4350507" y="383165"/>
              <a:ext cx="5432" cy="9198"/>
            </a:xfrm>
            <a:custGeom>
              <a:rect b="b" l="l" r="r" t="t"/>
              <a:pathLst>
                <a:path extrusionOk="0" h="127" w="75">
                  <a:moveTo>
                    <a:pt x="43" y="1"/>
                  </a:moveTo>
                  <a:cubicBezTo>
                    <a:pt x="22" y="1"/>
                    <a:pt x="1" y="32"/>
                    <a:pt x="1" y="63"/>
                  </a:cubicBezTo>
                  <a:cubicBezTo>
                    <a:pt x="1" y="105"/>
                    <a:pt x="22" y="126"/>
                    <a:pt x="43" y="126"/>
                  </a:cubicBezTo>
                  <a:cubicBezTo>
                    <a:pt x="64" y="126"/>
                    <a:pt x="74" y="95"/>
                    <a:pt x="74" y="63"/>
                  </a:cubicBezTo>
                  <a:cubicBezTo>
                    <a:pt x="74" y="32"/>
                    <a:pt x="64"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123"/>
            <p:cNvSpPr/>
            <p:nvPr/>
          </p:nvSpPr>
          <p:spPr>
            <a:xfrm>
              <a:off x="-4345944" y="228241"/>
              <a:ext cx="5432" cy="9923"/>
            </a:xfrm>
            <a:custGeom>
              <a:rect b="b" l="l" r="r" t="t"/>
              <a:pathLst>
                <a:path extrusionOk="0" h="137" w="75">
                  <a:moveTo>
                    <a:pt x="43" y="0"/>
                  </a:moveTo>
                  <a:cubicBezTo>
                    <a:pt x="22" y="0"/>
                    <a:pt x="1" y="32"/>
                    <a:pt x="1" y="74"/>
                  </a:cubicBezTo>
                  <a:cubicBezTo>
                    <a:pt x="1" y="105"/>
                    <a:pt x="22" y="137"/>
                    <a:pt x="43" y="137"/>
                  </a:cubicBezTo>
                  <a:cubicBezTo>
                    <a:pt x="64" y="137"/>
                    <a:pt x="74" y="105"/>
                    <a:pt x="74" y="74"/>
                  </a:cubicBezTo>
                  <a:cubicBezTo>
                    <a:pt x="74" y="32"/>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123"/>
            <p:cNvSpPr/>
            <p:nvPr/>
          </p:nvSpPr>
          <p:spPr>
            <a:xfrm>
              <a:off x="-4400627" y="350500"/>
              <a:ext cx="6156" cy="11444"/>
            </a:xfrm>
            <a:custGeom>
              <a:rect b="b" l="l" r="r" t="t"/>
              <a:pathLst>
                <a:path extrusionOk="0" h="158" w="85">
                  <a:moveTo>
                    <a:pt x="43" y="1"/>
                  </a:moveTo>
                  <a:cubicBezTo>
                    <a:pt x="22" y="1"/>
                    <a:pt x="1" y="32"/>
                    <a:pt x="1" y="74"/>
                  </a:cubicBezTo>
                  <a:cubicBezTo>
                    <a:pt x="1" y="126"/>
                    <a:pt x="22" y="158"/>
                    <a:pt x="43" y="158"/>
                  </a:cubicBezTo>
                  <a:cubicBezTo>
                    <a:pt x="74" y="158"/>
                    <a:pt x="85" y="116"/>
                    <a:pt x="85" y="74"/>
                  </a:cubicBezTo>
                  <a:cubicBezTo>
                    <a:pt x="85" y="32"/>
                    <a:pt x="74"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123"/>
            <p:cNvSpPr/>
            <p:nvPr/>
          </p:nvSpPr>
          <p:spPr>
            <a:xfrm>
              <a:off x="-4613276" y="186450"/>
              <a:ext cx="49468" cy="224163"/>
            </a:xfrm>
            <a:custGeom>
              <a:rect b="b" l="l" r="r" t="t"/>
              <a:pathLst>
                <a:path extrusionOk="0" h="3095" w="683">
                  <a:moveTo>
                    <a:pt x="43" y="1"/>
                  </a:moveTo>
                  <a:lnTo>
                    <a:pt x="1" y="3094"/>
                  </a:lnTo>
                  <a:lnTo>
                    <a:pt x="682" y="3094"/>
                  </a:lnTo>
                  <a:lnTo>
                    <a:pt x="598"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123"/>
            <p:cNvSpPr/>
            <p:nvPr/>
          </p:nvSpPr>
          <p:spPr>
            <a:xfrm>
              <a:off x="-4484136" y="248738"/>
              <a:ext cx="53234" cy="161875"/>
            </a:xfrm>
            <a:custGeom>
              <a:rect b="b" l="l" r="r" t="t"/>
              <a:pathLst>
                <a:path extrusionOk="0" h="2235" w="735">
                  <a:moveTo>
                    <a:pt x="0" y="0"/>
                  </a:moveTo>
                  <a:lnTo>
                    <a:pt x="42" y="2234"/>
                  </a:lnTo>
                  <a:lnTo>
                    <a:pt x="724" y="2234"/>
                  </a:lnTo>
                  <a:lnTo>
                    <a:pt x="734"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123"/>
            <p:cNvSpPr/>
            <p:nvPr/>
          </p:nvSpPr>
          <p:spPr>
            <a:xfrm>
              <a:off x="-4697582" y="186450"/>
              <a:ext cx="75252" cy="224163"/>
            </a:xfrm>
            <a:custGeom>
              <a:rect b="b" l="l" r="r" t="t"/>
              <a:pathLst>
                <a:path extrusionOk="0" h="3095" w="1039">
                  <a:moveTo>
                    <a:pt x="116" y="1"/>
                  </a:moveTo>
                  <a:lnTo>
                    <a:pt x="1" y="3094"/>
                  </a:lnTo>
                  <a:lnTo>
                    <a:pt x="1039" y="3094"/>
                  </a:lnTo>
                  <a:lnTo>
                    <a:pt x="976"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123"/>
            <p:cNvSpPr/>
            <p:nvPr/>
          </p:nvSpPr>
          <p:spPr>
            <a:xfrm>
              <a:off x="-4557071" y="204702"/>
              <a:ext cx="66923" cy="205911"/>
            </a:xfrm>
            <a:custGeom>
              <a:rect b="b" l="l" r="r" t="t"/>
              <a:pathLst>
                <a:path extrusionOk="0" h="2843" w="924">
                  <a:moveTo>
                    <a:pt x="850" y="0"/>
                  </a:moveTo>
                  <a:lnTo>
                    <a:pt x="11" y="42"/>
                  </a:lnTo>
                  <a:lnTo>
                    <a:pt x="1" y="2842"/>
                  </a:lnTo>
                  <a:lnTo>
                    <a:pt x="923" y="2842"/>
                  </a:lnTo>
                  <a:lnTo>
                    <a:pt x="850"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123"/>
            <p:cNvSpPr/>
            <p:nvPr/>
          </p:nvSpPr>
          <p:spPr>
            <a:xfrm>
              <a:off x="-4612479" y="186450"/>
              <a:ext cx="47150" cy="158037"/>
            </a:xfrm>
            <a:custGeom>
              <a:rect b="b" l="l" r="r" t="t"/>
              <a:pathLst>
                <a:path extrusionOk="0" h="2182" w="651">
                  <a:moveTo>
                    <a:pt x="32" y="1"/>
                  </a:moveTo>
                  <a:lnTo>
                    <a:pt x="0" y="2182"/>
                  </a:lnTo>
                  <a:cubicBezTo>
                    <a:pt x="220" y="2182"/>
                    <a:pt x="441" y="2171"/>
                    <a:pt x="650" y="2150"/>
                  </a:cubicBezTo>
                  <a:lnTo>
                    <a:pt x="5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123"/>
            <p:cNvSpPr/>
            <p:nvPr/>
          </p:nvSpPr>
          <p:spPr>
            <a:xfrm>
              <a:off x="-4484136" y="247942"/>
              <a:ext cx="53234" cy="82857"/>
            </a:xfrm>
            <a:custGeom>
              <a:rect b="b" l="l" r="r" t="t"/>
              <a:pathLst>
                <a:path extrusionOk="0" h="1144" w="735">
                  <a:moveTo>
                    <a:pt x="0" y="1"/>
                  </a:moveTo>
                  <a:lnTo>
                    <a:pt x="21" y="1144"/>
                  </a:lnTo>
                  <a:cubicBezTo>
                    <a:pt x="262" y="1092"/>
                    <a:pt x="493" y="1029"/>
                    <a:pt x="734" y="955"/>
                  </a:cubicBezTo>
                  <a:lnTo>
                    <a:pt x="734" y="1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123"/>
            <p:cNvSpPr/>
            <p:nvPr/>
          </p:nvSpPr>
          <p:spPr>
            <a:xfrm>
              <a:off x="-4695264" y="186450"/>
              <a:ext cx="72210" cy="158037"/>
            </a:xfrm>
            <a:custGeom>
              <a:rect b="b" l="l" r="r" t="t"/>
              <a:pathLst>
                <a:path extrusionOk="0" h="2182" w="997">
                  <a:moveTo>
                    <a:pt x="84" y="1"/>
                  </a:moveTo>
                  <a:lnTo>
                    <a:pt x="0" y="2150"/>
                  </a:lnTo>
                  <a:cubicBezTo>
                    <a:pt x="304" y="2171"/>
                    <a:pt x="608" y="2182"/>
                    <a:pt x="923" y="2182"/>
                  </a:cubicBezTo>
                  <a:lnTo>
                    <a:pt x="996" y="2182"/>
                  </a:lnTo>
                  <a:lnTo>
                    <a:pt x="9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123"/>
            <p:cNvSpPr/>
            <p:nvPr/>
          </p:nvSpPr>
          <p:spPr>
            <a:xfrm>
              <a:off x="-4557071" y="204702"/>
              <a:ext cx="64605" cy="136743"/>
            </a:xfrm>
            <a:custGeom>
              <a:rect b="b" l="l" r="r" t="t"/>
              <a:pathLst>
                <a:path extrusionOk="0" h="1888" w="892">
                  <a:moveTo>
                    <a:pt x="850" y="0"/>
                  </a:moveTo>
                  <a:lnTo>
                    <a:pt x="1" y="42"/>
                  </a:lnTo>
                  <a:lnTo>
                    <a:pt x="1" y="1888"/>
                  </a:lnTo>
                  <a:cubicBezTo>
                    <a:pt x="315" y="1867"/>
                    <a:pt x="609" y="1825"/>
                    <a:pt x="892" y="1772"/>
                  </a:cubicBezTo>
                  <a:lnTo>
                    <a:pt x="8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123"/>
            <p:cNvSpPr/>
            <p:nvPr/>
          </p:nvSpPr>
          <p:spPr>
            <a:xfrm>
              <a:off x="-4547946" y="216798"/>
              <a:ext cx="43384" cy="13037"/>
            </a:xfrm>
            <a:custGeom>
              <a:rect b="b" l="l" r="r" t="t"/>
              <a:pathLst>
                <a:path extrusionOk="0" h="180" w="599">
                  <a:moveTo>
                    <a:pt x="0" y="1"/>
                  </a:moveTo>
                  <a:lnTo>
                    <a:pt x="0" y="179"/>
                  </a:lnTo>
                  <a:lnTo>
                    <a:pt x="598" y="179"/>
                  </a:lnTo>
                  <a:lnTo>
                    <a:pt x="59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123"/>
            <p:cNvSpPr/>
            <p:nvPr/>
          </p:nvSpPr>
          <p:spPr>
            <a:xfrm>
              <a:off x="-4547946" y="238888"/>
              <a:ext cx="43384" cy="13689"/>
            </a:xfrm>
            <a:custGeom>
              <a:rect b="b" l="l" r="r" t="t"/>
              <a:pathLst>
                <a:path extrusionOk="0" h="189" w="599">
                  <a:moveTo>
                    <a:pt x="0" y="0"/>
                  </a:moveTo>
                  <a:lnTo>
                    <a:pt x="0" y="189"/>
                  </a:lnTo>
                  <a:lnTo>
                    <a:pt x="598" y="189"/>
                  </a:lnTo>
                  <a:lnTo>
                    <a:pt x="59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123"/>
            <p:cNvSpPr/>
            <p:nvPr/>
          </p:nvSpPr>
          <p:spPr>
            <a:xfrm>
              <a:off x="-4601108" y="197821"/>
              <a:ext cx="25132" cy="10719"/>
            </a:xfrm>
            <a:custGeom>
              <a:rect b="b" l="l" r="r" t="t"/>
              <a:pathLst>
                <a:path extrusionOk="0" h="148" w="347">
                  <a:moveTo>
                    <a:pt x="0" y="1"/>
                  </a:moveTo>
                  <a:lnTo>
                    <a:pt x="0" y="148"/>
                  </a:lnTo>
                  <a:lnTo>
                    <a:pt x="346" y="148"/>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123"/>
            <p:cNvSpPr/>
            <p:nvPr/>
          </p:nvSpPr>
          <p:spPr>
            <a:xfrm>
              <a:off x="-4546425" y="386207"/>
              <a:ext cx="49396" cy="12240"/>
            </a:xfrm>
            <a:custGeom>
              <a:rect b="b" l="l" r="r" t="t"/>
              <a:pathLst>
                <a:path extrusionOk="0" h="169" w="682">
                  <a:moveTo>
                    <a:pt x="0" y="0"/>
                  </a:moveTo>
                  <a:lnTo>
                    <a:pt x="0" y="168"/>
                  </a:lnTo>
                  <a:lnTo>
                    <a:pt x="682" y="168"/>
                  </a:lnTo>
                  <a:lnTo>
                    <a:pt x="68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123"/>
            <p:cNvSpPr/>
            <p:nvPr/>
          </p:nvSpPr>
          <p:spPr>
            <a:xfrm>
              <a:off x="-4591257" y="384686"/>
              <a:ext cx="8474" cy="9923"/>
            </a:xfrm>
            <a:custGeom>
              <a:rect b="b" l="l" r="r" t="t"/>
              <a:pathLst>
                <a:path extrusionOk="0" h="137" w="117">
                  <a:moveTo>
                    <a:pt x="64" y="0"/>
                  </a:moveTo>
                  <a:cubicBezTo>
                    <a:pt x="22" y="0"/>
                    <a:pt x="1" y="32"/>
                    <a:pt x="11" y="74"/>
                  </a:cubicBezTo>
                  <a:cubicBezTo>
                    <a:pt x="1" y="105"/>
                    <a:pt x="32" y="126"/>
                    <a:pt x="64" y="137"/>
                  </a:cubicBezTo>
                  <a:cubicBezTo>
                    <a:pt x="95" y="137"/>
                    <a:pt x="116" y="105"/>
                    <a:pt x="116" y="74"/>
                  </a:cubicBezTo>
                  <a:cubicBezTo>
                    <a:pt x="116" y="32"/>
                    <a:pt x="95" y="0"/>
                    <a:pt x="6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123"/>
            <p:cNvSpPr/>
            <p:nvPr/>
          </p:nvSpPr>
          <p:spPr>
            <a:xfrm>
              <a:off x="-4678606" y="197097"/>
              <a:ext cx="45629" cy="16803"/>
            </a:xfrm>
            <a:custGeom>
              <a:rect b="b" l="l" r="r" t="t"/>
              <a:pathLst>
                <a:path extrusionOk="0" h="232" w="630">
                  <a:moveTo>
                    <a:pt x="1" y="0"/>
                  </a:moveTo>
                  <a:lnTo>
                    <a:pt x="11" y="231"/>
                  </a:lnTo>
                  <a:lnTo>
                    <a:pt x="630" y="231"/>
                  </a:lnTo>
                  <a:lnTo>
                    <a:pt x="63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123"/>
            <p:cNvSpPr/>
            <p:nvPr/>
          </p:nvSpPr>
          <p:spPr>
            <a:xfrm>
              <a:off x="-4471969" y="257068"/>
              <a:ext cx="34982" cy="22887"/>
            </a:xfrm>
            <a:custGeom>
              <a:rect b="b" l="l" r="r" t="t"/>
              <a:pathLst>
                <a:path extrusionOk="0" h="316" w="483">
                  <a:moveTo>
                    <a:pt x="0" y="1"/>
                  </a:moveTo>
                  <a:lnTo>
                    <a:pt x="0" y="284"/>
                  </a:lnTo>
                  <a:lnTo>
                    <a:pt x="482" y="315"/>
                  </a:lnTo>
                  <a:lnTo>
                    <a:pt x="482" y="22"/>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123"/>
            <p:cNvSpPr/>
            <p:nvPr/>
          </p:nvSpPr>
          <p:spPr>
            <a:xfrm>
              <a:off x="-4471244" y="383165"/>
              <a:ext cx="33462" cy="22887"/>
            </a:xfrm>
            <a:custGeom>
              <a:rect b="b" l="l" r="r" t="t"/>
              <a:pathLst>
                <a:path extrusionOk="0" h="316" w="462">
                  <a:moveTo>
                    <a:pt x="1" y="1"/>
                  </a:moveTo>
                  <a:lnTo>
                    <a:pt x="11" y="284"/>
                  </a:lnTo>
                  <a:lnTo>
                    <a:pt x="462" y="315"/>
                  </a:lnTo>
                  <a:lnTo>
                    <a:pt x="462" y="32"/>
                  </a:lnTo>
                  <a:lnTo>
                    <a:pt x="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123"/>
            <p:cNvSpPr/>
            <p:nvPr/>
          </p:nvSpPr>
          <p:spPr>
            <a:xfrm>
              <a:off x="-4663396" y="383165"/>
              <a:ext cx="8402" cy="9198"/>
            </a:xfrm>
            <a:custGeom>
              <a:rect b="b" l="l" r="r" t="t"/>
              <a:pathLst>
                <a:path extrusionOk="0" h="127" w="116">
                  <a:moveTo>
                    <a:pt x="53" y="1"/>
                  </a:moveTo>
                  <a:cubicBezTo>
                    <a:pt x="21" y="1"/>
                    <a:pt x="0" y="32"/>
                    <a:pt x="0" y="63"/>
                  </a:cubicBezTo>
                  <a:cubicBezTo>
                    <a:pt x="0" y="95"/>
                    <a:pt x="21" y="126"/>
                    <a:pt x="63" y="126"/>
                  </a:cubicBezTo>
                  <a:cubicBezTo>
                    <a:pt x="95" y="126"/>
                    <a:pt x="116" y="95"/>
                    <a:pt x="116" y="63"/>
                  </a:cubicBezTo>
                  <a:cubicBezTo>
                    <a:pt x="116" y="32"/>
                    <a:pt x="95" y="1"/>
                    <a:pt x="5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123"/>
            <p:cNvSpPr/>
            <p:nvPr/>
          </p:nvSpPr>
          <p:spPr>
            <a:xfrm>
              <a:off x="-4661875" y="228241"/>
              <a:ext cx="9198" cy="9923"/>
            </a:xfrm>
            <a:custGeom>
              <a:rect b="b" l="l" r="r" t="t"/>
              <a:pathLst>
                <a:path extrusionOk="0" h="137" w="127">
                  <a:moveTo>
                    <a:pt x="63" y="0"/>
                  </a:moveTo>
                  <a:cubicBezTo>
                    <a:pt x="32" y="11"/>
                    <a:pt x="0" y="32"/>
                    <a:pt x="11" y="74"/>
                  </a:cubicBezTo>
                  <a:cubicBezTo>
                    <a:pt x="11" y="105"/>
                    <a:pt x="32" y="137"/>
                    <a:pt x="63" y="137"/>
                  </a:cubicBezTo>
                  <a:cubicBezTo>
                    <a:pt x="95" y="137"/>
                    <a:pt x="126" y="105"/>
                    <a:pt x="116" y="74"/>
                  </a:cubicBezTo>
                  <a:cubicBezTo>
                    <a:pt x="116" y="32"/>
                    <a:pt x="95" y="11"/>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123"/>
            <p:cNvSpPr/>
            <p:nvPr/>
          </p:nvSpPr>
          <p:spPr>
            <a:xfrm>
              <a:off x="-3489990" y="186450"/>
              <a:ext cx="55552" cy="224163"/>
            </a:xfrm>
            <a:custGeom>
              <a:rect b="b" l="l" r="r" t="t"/>
              <a:pathLst>
                <a:path extrusionOk="0" h="3095" w="767">
                  <a:moveTo>
                    <a:pt x="158" y="1"/>
                  </a:moveTo>
                  <a:lnTo>
                    <a:pt x="1" y="3094"/>
                  </a:lnTo>
                  <a:lnTo>
                    <a:pt x="735" y="3094"/>
                  </a:lnTo>
                  <a:lnTo>
                    <a:pt x="766" y="1"/>
                  </a:lnTo>
                  <a:close/>
                </a:path>
              </a:pathLst>
            </a:custGeom>
            <a:solidFill>
              <a:srgbClr val="2260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123"/>
            <p:cNvSpPr/>
            <p:nvPr/>
          </p:nvSpPr>
          <p:spPr>
            <a:xfrm>
              <a:off x="-4181098" y="248738"/>
              <a:ext cx="38821" cy="161875"/>
            </a:xfrm>
            <a:custGeom>
              <a:rect b="b" l="l" r="r" t="t"/>
              <a:pathLst>
                <a:path extrusionOk="0" h="2235" w="536">
                  <a:moveTo>
                    <a:pt x="0" y="0"/>
                  </a:moveTo>
                  <a:lnTo>
                    <a:pt x="53" y="2234"/>
                  </a:lnTo>
                  <a:lnTo>
                    <a:pt x="535" y="2234"/>
                  </a:lnTo>
                  <a:lnTo>
                    <a:pt x="514"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123"/>
            <p:cNvSpPr/>
            <p:nvPr/>
          </p:nvSpPr>
          <p:spPr>
            <a:xfrm>
              <a:off x="-3580380" y="186450"/>
              <a:ext cx="84378" cy="224163"/>
            </a:xfrm>
            <a:custGeom>
              <a:rect b="b" l="l" r="r" t="t"/>
              <a:pathLst>
                <a:path extrusionOk="0" h="3095" w="1165">
                  <a:moveTo>
                    <a:pt x="253" y="1"/>
                  </a:moveTo>
                  <a:lnTo>
                    <a:pt x="1" y="3094"/>
                  </a:lnTo>
                  <a:lnTo>
                    <a:pt x="1123" y="3094"/>
                  </a:lnTo>
                  <a:lnTo>
                    <a:pt x="1165" y="1"/>
                  </a:lnTo>
                  <a:close/>
                </a:path>
              </a:pathLst>
            </a:custGeom>
            <a:solidFill>
              <a:srgbClr val="2260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123"/>
            <p:cNvSpPr/>
            <p:nvPr/>
          </p:nvSpPr>
          <p:spPr>
            <a:xfrm>
              <a:off x="-3651721" y="186450"/>
              <a:ext cx="68444" cy="224163"/>
            </a:xfrm>
            <a:custGeom>
              <a:rect b="b" l="l" r="r" t="t"/>
              <a:pathLst>
                <a:path extrusionOk="0" h="3095" w="945">
                  <a:moveTo>
                    <a:pt x="0" y="1"/>
                  </a:moveTo>
                  <a:lnTo>
                    <a:pt x="84" y="3094"/>
                  </a:lnTo>
                  <a:lnTo>
                    <a:pt x="944" y="3094"/>
                  </a:lnTo>
                  <a:lnTo>
                    <a:pt x="913" y="1"/>
                  </a:lnTo>
                  <a:close/>
                </a:path>
              </a:pathLst>
            </a:custGeom>
            <a:solidFill>
              <a:srgbClr val="2260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123"/>
            <p:cNvSpPr/>
            <p:nvPr/>
          </p:nvSpPr>
          <p:spPr>
            <a:xfrm>
              <a:off x="-3429222" y="204702"/>
              <a:ext cx="73731" cy="205911"/>
            </a:xfrm>
            <a:custGeom>
              <a:rect b="b" l="l" r="r" t="t"/>
              <a:pathLst>
                <a:path extrusionOk="0" h="2843" w="1018">
                  <a:moveTo>
                    <a:pt x="1018" y="0"/>
                  </a:moveTo>
                  <a:lnTo>
                    <a:pt x="106" y="42"/>
                  </a:lnTo>
                  <a:lnTo>
                    <a:pt x="1" y="2842"/>
                  </a:lnTo>
                  <a:lnTo>
                    <a:pt x="986" y="2842"/>
                  </a:lnTo>
                  <a:lnTo>
                    <a:pt x="1018" y="0"/>
                  </a:lnTo>
                  <a:close/>
                </a:path>
              </a:pathLst>
            </a:custGeom>
            <a:solidFill>
              <a:srgbClr val="2260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123"/>
            <p:cNvSpPr/>
            <p:nvPr/>
          </p:nvSpPr>
          <p:spPr>
            <a:xfrm>
              <a:off x="-3486151" y="186450"/>
              <a:ext cx="51713" cy="158037"/>
            </a:xfrm>
            <a:custGeom>
              <a:rect b="b" l="l" r="r" t="t"/>
              <a:pathLst>
                <a:path extrusionOk="0" h="2182" w="714">
                  <a:moveTo>
                    <a:pt x="105" y="1"/>
                  </a:moveTo>
                  <a:lnTo>
                    <a:pt x="0" y="2182"/>
                  </a:lnTo>
                  <a:cubicBezTo>
                    <a:pt x="231" y="2182"/>
                    <a:pt x="462" y="2171"/>
                    <a:pt x="692" y="2150"/>
                  </a:cubicBezTo>
                  <a:lnTo>
                    <a:pt x="713" y="1"/>
                  </a:lnTo>
                  <a:close/>
                </a:path>
              </a:pathLst>
            </a:custGeom>
            <a:solidFill>
              <a:srgbClr val="2F7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123"/>
            <p:cNvSpPr/>
            <p:nvPr/>
          </p:nvSpPr>
          <p:spPr>
            <a:xfrm>
              <a:off x="-4181098" y="247942"/>
              <a:ext cx="38024" cy="82857"/>
            </a:xfrm>
            <a:custGeom>
              <a:rect b="b" l="l" r="r" t="t"/>
              <a:pathLst>
                <a:path extrusionOk="0" h="1144" w="525">
                  <a:moveTo>
                    <a:pt x="514" y="1"/>
                  </a:moveTo>
                  <a:lnTo>
                    <a:pt x="0" y="11"/>
                  </a:lnTo>
                  <a:lnTo>
                    <a:pt x="21" y="955"/>
                  </a:lnTo>
                  <a:cubicBezTo>
                    <a:pt x="189" y="1029"/>
                    <a:pt x="357" y="1092"/>
                    <a:pt x="525" y="1144"/>
                  </a:cubicBezTo>
                  <a:lnTo>
                    <a:pt x="5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123"/>
            <p:cNvSpPr/>
            <p:nvPr/>
          </p:nvSpPr>
          <p:spPr>
            <a:xfrm>
              <a:off x="-3575020" y="186450"/>
              <a:ext cx="79018" cy="158037"/>
            </a:xfrm>
            <a:custGeom>
              <a:rect b="b" l="l" r="r" t="t"/>
              <a:pathLst>
                <a:path extrusionOk="0" h="2182" w="1091">
                  <a:moveTo>
                    <a:pt x="179" y="1"/>
                  </a:moveTo>
                  <a:lnTo>
                    <a:pt x="0" y="2150"/>
                  </a:lnTo>
                  <a:cubicBezTo>
                    <a:pt x="315" y="2171"/>
                    <a:pt x="651" y="2182"/>
                    <a:pt x="986" y="2182"/>
                  </a:cubicBezTo>
                  <a:lnTo>
                    <a:pt x="1060" y="2182"/>
                  </a:lnTo>
                  <a:lnTo>
                    <a:pt x="1091" y="1"/>
                  </a:lnTo>
                  <a:close/>
                </a:path>
              </a:pathLst>
            </a:custGeom>
            <a:solidFill>
              <a:srgbClr val="2F7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123"/>
            <p:cNvSpPr/>
            <p:nvPr/>
          </p:nvSpPr>
          <p:spPr>
            <a:xfrm>
              <a:off x="-3651721" y="186450"/>
              <a:ext cx="67647" cy="154995"/>
            </a:xfrm>
            <a:custGeom>
              <a:rect b="b" l="l" r="r" t="t"/>
              <a:pathLst>
                <a:path extrusionOk="0" h="2140" w="934">
                  <a:moveTo>
                    <a:pt x="0" y="1"/>
                  </a:moveTo>
                  <a:lnTo>
                    <a:pt x="53" y="2014"/>
                  </a:lnTo>
                  <a:cubicBezTo>
                    <a:pt x="325" y="2066"/>
                    <a:pt x="619" y="2108"/>
                    <a:pt x="934" y="2140"/>
                  </a:cubicBezTo>
                  <a:lnTo>
                    <a:pt x="913" y="1"/>
                  </a:lnTo>
                  <a:close/>
                </a:path>
              </a:pathLst>
            </a:custGeom>
            <a:solidFill>
              <a:srgbClr val="2F7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123"/>
            <p:cNvSpPr/>
            <p:nvPr/>
          </p:nvSpPr>
          <p:spPr>
            <a:xfrm>
              <a:off x="-3426180" y="204702"/>
              <a:ext cx="70689" cy="136743"/>
            </a:xfrm>
            <a:custGeom>
              <a:rect b="b" l="l" r="r" t="t"/>
              <a:pathLst>
                <a:path extrusionOk="0" h="1888" w="976">
                  <a:moveTo>
                    <a:pt x="976" y="0"/>
                  </a:moveTo>
                  <a:lnTo>
                    <a:pt x="64" y="42"/>
                  </a:lnTo>
                  <a:lnTo>
                    <a:pt x="1" y="1888"/>
                  </a:lnTo>
                  <a:cubicBezTo>
                    <a:pt x="336" y="1867"/>
                    <a:pt x="651" y="1825"/>
                    <a:pt x="955" y="1772"/>
                  </a:cubicBezTo>
                  <a:lnTo>
                    <a:pt x="976" y="0"/>
                  </a:lnTo>
                  <a:close/>
                </a:path>
              </a:pathLst>
            </a:custGeom>
            <a:solidFill>
              <a:srgbClr val="2F7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123"/>
            <p:cNvSpPr/>
            <p:nvPr/>
          </p:nvSpPr>
          <p:spPr>
            <a:xfrm>
              <a:off x="-3413288" y="216798"/>
              <a:ext cx="47223" cy="13037"/>
            </a:xfrm>
            <a:custGeom>
              <a:rect b="b" l="l" r="r" t="t"/>
              <a:pathLst>
                <a:path extrusionOk="0" h="180" w="652">
                  <a:moveTo>
                    <a:pt x="11" y="1"/>
                  </a:moveTo>
                  <a:lnTo>
                    <a:pt x="1" y="179"/>
                  </a:lnTo>
                  <a:lnTo>
                    <a:pt x="651" y="179"/>
                  </a:lnTo>
                  <a:lnTo>
                    <a:pt x="65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123"/>
            <p:cNvSpPr/>
            <p:nvPr/>
          </p:nvSpPr>
          <p:spPr>
            <a:xfrm>
              <a:off x="-3414013" y="238888"/>
              <a:ext cx="47150" cy="13689"/>
            </a:xfrm>
            <a:custGeom>
              <a:rect b="b" l="l" r="r" t="t"/>
              <a:pathLst>
                <a:path extrusionOk="0" h="189" w="651">
                  <a:moveTo>
                    <a:pt x="11" y="0"/>
                  </a:moveTo>
                  <a:lnTo>
                    <a:pt x="0" y="189"/>
                  </a:lnTo>
                  <a:lnTo>
                    <a:pt x="651" y="189"/>
                  </a:lnTo>
                  <a:lnTo>
                    <a:pt x="65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123"/>
            <p:cNvSpPr/>
            <p:nvPr/>
          </p:nvSpPr>
          <p:spPr>
            <a:xfrm>
              <a:off x="-3469492" y="197821"/>
              <a:ext cx="27450" cy="10719"/>
            </a:xfrm>
            <a:custGeom>
              <a:rect b="b" l="l" r="r" t="t"/>
              <a:pathLst>
                <a:path extrusionOk="0" h="148" w="379">
                  <a:moveTo>
                    <a:pt x="1" y="1"/>
                  </a:moveTo>
                  <a:lnTo>
                    <a:pt x="1" y="148"/>
                  </a:lnTo>
                  <a:lnTo>
                    <a:pt x="379" y="148"/>
                  </a:lnTo>
                  <a:lnTo>
                    <a:pt x="37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123"/>
            <p:cNvSpPr/>
            <p:nvPr/>
          </p:nvSpPr>
          <p:spPr>
            <a:xfrm>
              <a:off x="-3417055" y="386207"/>
              <a:ext cx="52510" cy="12240"/>
            </a:xfrm>
            <a:custGeom>
              <a:rect b="b" l="l" r="r" t="t"/>
              <a:pathLst>
                <a:path extrusionOk="0" h="169" w="725">
                  <a:moveTo>
                    <a:pt x="1" y="0"/>
                  </a:moveTo>
                  <a:lnTo>
                    <a:pt x="1" y="168"/>
                  </a:lnTo>
                  <a:lnTo>
                    <a:pt x="724" y="168"/>
                  </a:lnTo>
                  <a:lnTo>
                    <a:pt x="72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123"/>
            <p:cNvSpPr/>
            <p:nvPr/>
          </p:nvSpPr>
          <p:spPr>
            <a:xfrm>
              <a:off x="-3464929" y="387800"/>
              <a:ext cx="9343" cy="6808"/>
            </a:xfrm>
            <a:custGeom>
              <a:rect b="b" l="l" r="r" t="t"/>
              <a:pathLst>
                <a:path extrusionOk="0" h="94" w="129">
                  <a:moveTo>
                    <a:pt x="24" y="1"/>
                  </a:moveTo>
                  <a:cubicBezTo>
                    <a:pt x="12" y="1"/>
                    <a:pt x="3" y="9"/>
                    <a:pt x="1" y="31"/>
                  </a:cubicBezTo>
                  <a:cubicBezTo>
                    <a:pt x="1" y="62"/>
                    <a:pt x="22" y="94"/>
                    <a:pt x="64" y="94"/>
                  </a:cubicBezTo>
                  <a:cubicBezTo>
                    <a:pt x="128" y="94"/>
                    <a:pt x="63" y="1"/>
                    <a:pt x="2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123"/>
            <p:cNvSpPr/>
            <p:nvPr/>
          </p:nvSpPr>
          <p:spPr>
            <a:xfrm>
              <a:off x="-3552278" y="197097"/>
              <a:ext cx="49468" cy="16803"/>
            </a:xfrm>
            <a:custGeom>
              <a:rect b="b" l="l" r="r" t="t"/>
              <a:pathLst>
                <a:path extrusionOk="0" h="232" w="683">
                  <a:moveTo>
                    <a:pt x="11" y="0"/>
                  </a:moveTo>
                  <a:lnTo>
                    <a:pt x="1" y="231"/>
                  </a:lnTo>
                  <a:lnTo>
                    <a:pt x="672" y="231"/>
                  </a:lnTo>
                  <a:lnTo>
                    <a:pt x="6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123"/>
            <p:cNvSpPr/>
            <p:nvPr/>
          </p:nvSpPr>
          <p:spPr>
            <a:xfrm>
              <a:off x="-3635063" y="373315"/>
              <a:ext cx="40342" cy="25132"/>
            </a:xfrm>
            <a:custGeom>
              <a:rect b="b" l="l" r="r" t="t"/>
              <a:pathLst>
                <a:path extrusionOk="0" h="347" w="557">
                  <a:moveTo>
                    <a:pt x="1" y="0"/>
                  </a:moveTo>
                  <a:lnTo>
                    <a:pt x="1" y="346"/>
                  </a:lnTo>
                  <a:lnTo>
                    <a:pt x="557" y="346"/>
                  </a:lnTo>
                  <a:lnTo>
                    <a:pt x="55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123"/>
            <p:cNvSpPr/>
            <p:nvPr/>
          </p:nvSpPr>
          <p:spPr>
            <a:xfrm>
              <a:off x="-4176535" y="257068"/>
              <a:ext cx="24336" cy="22887"/>
            </a:xfrm>
            <a:custGeom>
              <a:rect b="b" l="l" r="r" t="t"/>
              <a:pathLst>
                <a:path extrusionOk="0" h="316" w="336">
                  <a:moveTo>
                    <a:pt x="336" y="1"/>
                  </a:moveTo>
                  <a:lnTo>
                    <a:pt x="0" y="22"/>
                  </a:lnTo>
                  <a:lnTo>
                    <a:pt x="0" y="315"/>
                  </a:lnTo>
                  <a:lnTo>
                    <a:pt x="336" y="284"/>
                  </a:lnTo>
                  <a:lnTo>
                    <a:pt x="33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123"/>
            <p:cNvSpPr/>
            <p:nvPr/>
          </p:nvSpPr>
          <p:spPr>
            <a:xfrm>
              <a:off x="-4173493" y="383165"/>
              <a:ext cx="23611" cy="22887"/>
            </a:xfrm>
            <a:custGeom>
              <a:rect b="b" l="l" r="r" t="t"/>
              <a:pathLst>
                <a:path extrusionOk="0" h="316" w="326">
                  <a:moveTo>
                    <a:pt x="325" y="1"/>
                  </a:moveTo>
                  <a:lnTo>
                    <a:pt x="0" y="32"/>
                  </a:lnTo>
                  <a:lnTo>
                    <a:pt x="11" y="315"/>
                  </a:lnTo>
                  <a:lnTo>
                    <a:pt x="325" y="284"/>
                  </a:lnTo>
                  <a:lnTo>
                    <a:pt x="32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123"/>
            <p:cNvSpPr/>
            <p:nvPr/>
          </p:nvSpPr>
          <p:spPr>
            <a:xfrm>
              <a:off x="-3646434" y="197097"/>
              <a:ext cx="47947" cy="16006"/>
            </a:xfrm>
            <a:custGeom>
              <a:rect b="b" l="l" r="r" t="t"/>
              <a:pathLst>
                <a:path extrusionOk="0" h="221" w="662">
                  <a:moveTo>
                    <a:pt x="1" y="0"/>
                  </a:moveTo>
                  <a:lnTo>
                    <a:pt x="1" y="221"/>
                  </a:lnTo>
                  <a:lnTo>
                    <a:pt x="661" y="221"/>
                  </a:lnTo>
                  <a:lnTo>
                    <a:pt x="66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123"/>
            <p:cNvSpPr/>
            <p:nvPr/>
          </p:nvSpPr>
          <p:spPr>
            <a:xfrm>
              <a:off x="-3542355" y="385845"/>
              <a:ext cx="9343" cy="6518"/>
            </a:xfrm>
            <a:custGeom>
              <a:rect b="b" l="l" r="r" t="t"/>
              <a:pathLst>
                <a:path extrusionOk="0" h="90" w="129">
                  <a:moveTo>
                    <a:pt x="22" y="1"/>
                  </a:moveTo>
                  <a:cubicBezTo>
                    <a:pt x="11" y="1"/>
                    <a:pt x="3" y="8"/>
                    <a:pt x="0" y="26"/>
                  </a:cubicBezTo>
                  <a:cubicBezTo>
                    <a:pt x="0" y="58"/>
                    <a:pt x="21" y="89"/>
                    <a:pt x="63" y="89"/>
                  </a:cubicBezTo>
                  <a:cubicBezTo>
                    <a:pt x="128" y="89"/>
                    <a:pt x="61" y="1"/>
                    <a:pt x="2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123"/>
            <p:cNvSpPr/>
            <p:nvPr/>
          </p:nvSpPr>
          <p:spPr>
            <a:xfrm>
              <a:off x="-3534750" y="231356"/>
              <a:ext cx="9271" cy="6808"/>
            </a:xfrm>
            <a:custGeom>
              <a:rect b="b" l="l" r="r" t="t"/>
              <a:pathLst>
                <a:path extrusionOk="0" h="94" w="128">
                  <a:moveTo>
                    <a:pt x="23" y="1"/>
                  </a:moveTo>
                  <a:cubicBezTo>
                    <a:pt x="12" y="1"/>
                    <a:pt x="3" y="9"/>
                    <a:pt x="0" y="31"/>
                  </a:cubicBezTo>
                  <a:cubicBezTo>
                    <a:pt x="0" y="62"/>
                    <a:pt x="32" y="94"/>
                    <a:pt x="63" y="94"/>
                  </a:cubicBezTo>
                  <a:cubicBezTo>
                    <a:pt x="128" y="94"/>
                    <a:pt x="62" y="1"/>
                    <a:pt x="2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123"/>
            <p:cNvSpPr/>
            <p:nvPr/>
          </p:nvSpPr>
          <p:spPr>
            <a:xfrm>
              <a:off x="-3619056" y="350500"/>
              <a:ext cx="9923" cy="11444"/>
            </a:xfrm>
            <a:custGeom>
              <a:rect b="b" l="l" r="r" t="t"/>
              <a:pathLst>
                <a:path extrusionOk="0" h="158" w="137">
                  <a:moveTo>
                    <a:pt x="63" y="1"/>
                  </a:moveTo>
                  <a:cubicBezTo>
                    <a:pt x="32" y="1"/>
                    <a:pt x="0" y="43"/>
                    <a:pt x="0" y="74"/>
                  </a:cubicBezTo>
                  <a:cubicBezTo>
                    <a:pt x="0" y="116"/>
                    <a:pt x="21" y="147"/>
                    <a:pt x="63" y="158"/>
                  </a:cubicBezTo>
                  <a:cubicBezTo>
                    <a:pt x="105" y="147"/>
                    <a:pt x="137" y="116"/>
                    <a:pt x="126" y="74"/>
                  </a:cubicBezTo>
                  <a:cubicBezTo>
                    <a:pt x="137" y="43"/>
                    <a:pt x="10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123"/>
            <p:cNvSpPr/>
            <p:nvPr/>
          </p:nvSpPr>
          <p:spPr>
            <a:xfrm>
              <a:off x="-3628182" y="230487"/>
              <a:ext cx="11444" cy="9198"/>
            </a:xfrm>
            <a:custGeom>
              <a:rect b="b" l="l" r="r" t="t"/>
              <a:pathLst>
                <a:path extrusionOk="0" h="127" w="158">
                  <a:moveTo>
                    <a:pt x="79" y="1"/>
                  </a:moveTo>
                  <a:cubicBezTo>
                    <a:pt x="40" y="1"/>
                    <a:pt x="0" y="22"/>
                    <a:pt x="11" y="64"/>
                  </a:cubicBezTo>
                  <a:cubicBezTo>
                    <a:pt x="0" y="106"/>
                    <a:pt x="40" y="127"/>
                    <a:pt x="79" y="127"/>
                  </a:cubicBezTo>
                  <a:cubicBezTo>
                    <a:pt x="118" y="127"/>
                    <a:pt x="158" y="106"/>
                    <a:pt x="147" y="64"/>
                  </a:cubicBezTo>
                  <a:cubicBezTo>
                    <a:pt x="158" y="22"/>
                    <a:pt x="118" y="1"/>
                    <a:pt x="79"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123"/>
            <p:cNvSpPr/>
            <p:nvPr/>
          </p:nvSpPr>
          <p:spPr>
            <a:xfrm>
              <a:off x="-4782612" y="-919381"/>
              <a:ext cx="78294" cy="200552"/>
            </a:xfrm>
            <a:custGeom>
              <a:rect b="b" l="l" r="r" t="t"/>
              <a:pathLst>
                <a:path extrusionOk="0" h="2769" w="1081">
                  <a:moveTo>
                    <a:pt x="566" y="0"/>
                  </a:moveTo>
                  <a:lnTo>
                    <a:pt x="0" y="2632"/>
                  </a:lnTo>
                  <a:lnTo>
                    <a:pt x="535" y="2769"/>
                  </a:lnTo>
                  <a:lnTo>
                    <a:pt x="1080" y="95"/>
                  </a:lnTo>
                  <a:lnTo>
                    <a:pt x="566"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123"/>
            <p:cNvSpPr/>
            <p:nvPr/>
          </p:nvSpPr>
          <p:spPr>
            <a:xfrm>
              <a:off x="-4768199" y="-919381"/>
              <a:ext cx="63084" cy="122330"/>
            </a:xfrm>
            <a:custGeom>
              <a:rect b="b" l="l" r="r" t="t"/>
              <a:pathLst>
                <a:path extrusionOk="0" h="1689" w="871">
                  <a:moveTo>
                    <a:pt x="367" y="0"/>
                  </a:moveTo>
                  <a:lnTo>
                    <a:pt x="0" y="1689"/>
                  </a:lnTo>
                  <a:cubicBezTo>
                    <a:pt x="200" y="1668"/>
                    <a:pt x="388" y="1615"/>
                    <a:pt x="577" y="1563"/>
                  </a:cubicBezTo>
                  <a:lnTo>
                    <a:pt x="871" y="95"/>
                  </a:lnTo>
                  <a:lnTo>
                    <a:pt x="367"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123"/>
            <p:cNvSpPr/>
            <p:nvPr/>
          </p:nvSpPr>
          <p:spPr>
            <a:xfrm>
              <a:off x="-4741618" y="-904967"/>
              <a:ext cx="25857" cy="26653"/>
            </a:xfrm>
            <a:custGeom>
              <a:rect b="b" l="l" r="r" t="t"/>
              <a:pathLst>
                <a:path extrusionOk="0" h="368" w="357">
                  <a:moveTo>
                    <a:pt x="74" y="1"/>
                  </a:moveTo>
                  <a:lnTo>
                    <a:pt x="0" y="357"/>
                  </a:lnTo>
                  <a:lnTo>
                    <a:pt x="273" y="368"/>
                  </a:lnTo>
                  <a:lnTo>
                    <a:pt x="35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123"/>
            <p:cNvSpPr/>
            <p:nvPr/>
          </p:nvSpPr>
          <p:spPr>
            <a:xfrm>
              <a:off x="-4772762" y="-753810"/>
              <a:ext cx="24408" cy="26653"/>
            </a:xfrm>
            <a:custGeom>
              <a:rect b="b" l="l" r="r" t="t"/>
              <a:pathLst>
                <a:path extrusionOk="0" h="368" w="337">
                  <a:moveTo>
                    <a:pt x="53" y="0"/>
                  </a:moveTo>
                  <a:lnTo>
                    <a:pt x="0" y="283"/>
                  </a:lnTo>
                  <a:lnTo>
                    <a:pt x="273" y="367"/>
                  </a:lnTo>
                  <a:lnTo>
                    <a:pt x="336" y="84"/>
                  </a:lnTo>
                  <a:lnTo>
                    <a:pt x="5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123"/>
            <p:cNvSpPr/>
            <p:nvPr/>
          </p:nvSpPr>
          <p:spPr>
            <a:xfrm>
              <a:off x="-4738576" y="-871578"/>
              <a:ext cx="6881" cy="19121"/>
            </a:xfrm>
            <a:custGeom>
              <a:rect b="b" l="l" r="r" t="t"/>
              <a:pathLst>
                <a:path extrusionOk="0" h="264" w="95">
                  <a:moveTo>
                    <a:pt x="53" y="1"/>
                  </a:moveTo>
                  <a:lnTo>
                    <a:pt x="0" y="263"/>
                  </a:lnTo>
                  <a:lnTo>
                    <a:pt x="42" y="263"/>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123"/>
            <p:cNvSpPr/>
            <p:nvPr/>
          </p:nvSpPr>
          <p:spPr>
            <a:xfrm>
              <a:off x="-4727929" y="-919381"/>
              <a:ext cx="78294" cy="200552"/>
            </a:xfrm>
            <a:custGeom>
              <a:rect b="b" l="l" r="r" t="t"/>
              <a:pathLst>
                <a:path extrusionOk="0" h="2769" w="1081">
                  <a:moveTo>
                    <a:pt x="566" y="0"/>
                  </a:moveTo>
                  <a:lnTo>
                    <a:pt x="0" y="2632"/>
                  </a:lnTo>
                  <a:lnTo>
                    <a:pt x="524" y="2769"/>
                  </a:lnTo>
                  <a:lnTo>
                    <a:pt x="1080" y="95"/>
                  </a:lnTo>
                  <a:lnTo>
                    <a:pt x="566"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123"/>
            <p:cNvSpPr/>
            <p:nvPr/>
          </p:nvSpPr>
          <p:spPr>
            <a:xfrm>
              <a:off x="-4713516" y="-919381"/>
              <a:ext cx="63881" cy="122330"/>
            </a:xfrm>
            <a:custGeom>
              <a:rect b="b" l="l" r="r" t="t"/>
              <a:pathLst>
                <a:path extrusionOk="0" h="1689" w="882">
                  <a:moveTo>
                    <a:pt x="367" y="0"/>
                  </a:moveTo>
                  <a:lnTo>
                    <a:pt x="0" y="1689"/>
                  </a:lnTo>
                  <a:cubicBezTo>
                    <a:pt x="200" y="1668"/>
                    <a:pt x="388" y="1615"/>
                    <a:pt x="577" y="1563"/>
                  </a:cubicBezTo>
                  <a:lnTo>
                    <a:pt x="881" y="95"/>
                  </a:lnTo>
                  <a:lnTo>
                    <a:pt x="367"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123"/>
            <p:cNvSpPr/>
            <p:nvPr/>
          </p:nvSpPr>
          <p:spPr>
            <a:xfrm>
              <a:off x="-4686935" y="-904967"/>
              <a:ext cx="25132" cy="26653"/>
            </a:xfrm>
            <a:custGeom>
              <a:rect b="b" l="l" r="r" t="t"/>
              <a:pathLst>
                <a:path extrusionOk="0" h="368" w="347">
                  <a:moveTo>
                    <a:pt x="63" y="1"/>
                  </a:moveTo>
                  <a:lnTo>
                    <a:pt x="0" y="357"/>
                  </a:lnTo>
                  <a:lnTo>
                    <a:pt x="273" y="368"/>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123"/>
            <p:cNvSpPr/>
            <p:nvPr/>
          </p:nvSpPr>
          <p:spPr>
            <a:xfrm>
              <a:off x="-4718079" y="-753810"/>
              <a:ext cx="23611" cy="26653"/>
            </a:xfrm>
            <a:custGeom>
              <a:rect b="b" l="l" r="r" t="t"/>
              <a:pathLst>
                <a:path extrusionOk="0" h="368" w="326">
                  <a:moveTo>
                    <a:pt x="53" y="0"/>
                  </a:moveTo>
                  <a:lnTo>
                    <a:pt x="0" y="283"/>
                  </a:lnTo>
                  <a:lnTo>
                    <a:pt x="263" y="367"/>
                  </a:lnTo>
                  <a:lnTo>
                    <a:pt x="326" y="84"/>
                  </a:lnTo>
                  <a:lnTo>
                    <a:pt x="5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123"/>
            <p:cNvSpPr/>
            <p:nvPr/>
          </p:nvSpPr>
          <p:spPr>
            <a:xfrm>
              <a:off x="-4684690" y="-871578"/>
              <a:ext cx="7677" cy="19121"/>
            </a:xfrm>
            <a:custGeom>
              <a:rect b="b" l="l" r="r" t="t"/>
              <a:pathLst>
                <a:path extrusionOk="0" h="264" w="106">
                  <a:moveTo>
                    <a:pt x="53" y="1"/>
                  </a:moveTo>
                  <a:lnTo>
                    <a:pt x="1" y="263"/>
                  </a:lnTo>
                  <a:lnTo>
                    <a:pt x="43" y="263"/>
                  </a:lnTo>
                  <a:lnTo>
                    <a:pt x="10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123"/>
            <p:cNvSpPr/>
            <p:nvPr/>
          </p:nvSpPr>
          <p:spPr>
            <a:xfrm>
              <a:off x="-4643623" y="-925465"/>
              <a:ext cx="82060" cy="205115"/>
            </a:xfrm>
            <a:custGeom>
              <a:rect b="b" l="l" r="r" t="t"/>
              <a:pathLst>
                <a:path extrusionOk="0" h="2832" w="1133">
                  <a:moveTo>
                    <a:pt x="0" y="0"/>
                  </a:moveTo>
                  <a:lnTo>
                    <a:pt x="53" y="2832"/>
                  </a:lnTo>
                  <a:lnTo>
                    <a:pt x="1133" y="2832"/>
                  </a:lnTo>
                  <a:lnTo>
                    <a:pt x="891"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123"/>
            <p:cNvSpPr/>
            <p:nvPr/>
          </p:nvSpPr>
          <p:spPr>
            <a:xfrm>
              <a:off x="-4261638" y="-925465"/>
              <a:ext cx="38097" cy="205115"/>
            </a:xfrm>
            <a:custGeom>
              <a:rect b="b" l="l" r="r" t="t"/>
              <a:pathLst>
                <a:path extrusionOk="0" h="2832" w="526">
                  <a:moveTo>
                    <a:pt x="106" y="0"/>
                  </a:moveTo>
                  <a:lnTo>
                    <a:pt x="1" y="2832"/>
                  </a:lnTo>
                  <a:lnTo>
                    <a:pt x="504" y="2832"/>
                  </a:lnTo>
                  <a:lnTo>
                    <a:pt x="5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123"/>
            <p:cNvSpPr/>
            <p:nvPr/>
          </p:nvSpPr>
          <p:spPr>
            <a:xfrm>
              <a:off x="-4553233" y="-925465"/>
              <a:ext cx="70689" cy="205115"/>
            </a:xfrm>
            <a:custGeom>
              <a:rect b="b" l="l" r="r" t="t"/>
              <a:pathLst>
                <a:path extrusionOk="0" h="2832" w="976">
                  <a:moveTo>
                    <a:pt x="31" y="0"/>
                  </a:moveTo>
                  <a:lnTo>
                    <a:pt x="0" y="2832"/>
                  </a:lnTo>
                  <a:lnTo>
                    <a:pt x="881" y="2832"/>
                  </a:lnTo>
                  <a:lnTo>
                    <a:pt x="975"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123"/>
            <p:cNvSpPr/>
            <p:nvPr/>
          </p:nvSpPr>
          <p:spPr>
            <a:xfrm>
              <a:off x="-4361081" y="-868536"/>
              <a:ext cx="50917" cy="148187"/>
            </a:xfrm>
            <a:custGeom>
              <a:rect b="b" l="l" r="r" t="t"/>
              <a:pathLst>
                <a:path extrusionOk="0" h="2046" w="703">
                  <a:moveTo>
                    <a:pt x="32" y="1"/>
                  </a:moveTo>
                  <a:lnTo>
                    <a:pt x="0" y="2046"/>
                  </a:lnTo>
                  <a:lnTo>
                    <a:pt x="703" y="2046"/>
                  </a:lnTo>
                  <a:lnTo>
                    <a:pt x="671" y="1"/>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123"/>
            <p:cNvSpPr/>
            <p:nvPr/>
          </p:nvSpPr>
          <p:spPr>
            <a:xfrm>
              <a:off x="-4410477" y="-925465"/>
              <a:ext cx="41863" cy="205115"/>
            </a:xfrm>
            <a:custGeom>
              <a:rect b="b" l="l" r="r" t="t"/>
              <a:pathLst>
                <a:path extrusionOk="0" h="2832" w="578">
                  <a:moveTo>
                    <a:pt x="0" y="0"/>
                  </a:moveTo>
                  <a:lnTo>
                    <a:pt x="63" y="2832"/>
                  </a:lnTo>
                  <a:lnTo>
                    <a:pt x="577" y="2832"/>
                  </a:lnTo>
                  <a:lnTo>
                    <a:pt x="546"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123"/>
            <p:cNvSpPr/>
            <p:nvPr/>
          </p:nvSpPr>
          <p:spPr>
            <a:xfrm>
              <a:off x="-4482615" y="-905692"/>
              <a:ext cx="69168" cy="185342"/>
            </a:xfrm>
            <a:custGeom>
              <a:rect b="b" l="l" r="r" t="t"/>
              <a:pathLst>
                <a:path extrusionOk="0" h="2559" w="955">
                  <a:moveTo>
                    <a:pt x="84" y="0"/>
                  </a:moveTo>
                  <a:lnTo>
                    <a:pt x="0" y="2559"/>
                  </a:lnTo>
                  <a:lnTo>
                    <a:pt x="954" y="2559"/>
                  </a:lnTo>
                  <a:lnTo>
                    <a:pt x="871" y="84"/>
                  </a:lnTo>
                  <a:lnTo>
                    <a:pt x="84"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123"/>
            <p:cNvSpPr/>
            <p:nvPr/>
          </p:nvSpPr>
          <p:spPr>
            <a:xfrm>
              <a:off x="-4642102" y="-834350"/>
              <a:ext cx="80539" cy="114001"/>
            </a:xfrm>
            <a:custGeom>
              <a:rect b="b" l="l" r="r" t="t"/>
              <a:pathLst>
                <a:path extrusionOk="0" h="1574" w="1112">
                  <a:moveTo>
                    <a:pt x="975" y="1"/>
                  </a:moveTo>
                  <a:cubicBezTo>
                    <a:pt x="640" y="64"/>
                    <a:pt x="315" y="158"/>
                    <a:pt x="0" y="273"/>
                  </a:cubicBezTo>
                  <a:lnTo>
                    <a:pt x="21" y="1563"/>
                  </a:lnTo>
                  <a:lnTo>
                    <a:pt x="1112" y="1574"/>
                  </a:lnTo>
                  <a:lnTo>
                    <a:pt x="975" y="1"/>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123"/>
            <p:cNvSpPr/>
            <p:nvPr/>
          </p:nvSpPr>
          <p:spPr>
            <a:xfrm>
              <a:off x="-4261638" y="-794804"/>
              <a:ext cx="37300" cy="74455"/>
            </a:xfrm>
            <a:custGeom>
              <a:rect b="b" l="l" r="r" t="t"/>
              <a:pathLst>
                <a:path extrusionOk="0" h="1028" w="515">
                  <a:moveTo>
                    <a:pt x="515" y="0"/>
                  </a:moveTo>
                  <a:cubicBezTo>
                    <a:pt x="336" y="115"/>
                    <a:pt x="179" y="241"/>
                    <a:pt x="22" y="378"/>
                  </a:cubicBezTo>
                  <a:lnTo>
                    <a:pt x="1" y="1028"/>
                  </a:lnTo>
                  <a:lnTo>
                    <a:pt x="504" y="1028"/>
                  </a:lnTo>
                  <a:lnTo>
                    <a:pt x="515"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123"/>
            <p:cNvSpPr/>
            <p:nvPr/>
          </p:nvSpPr>
          <p:spPr>
            <a:xfrm>
              <a:off x="-4553233" y="-844200"/>
              <a:ext cx="67647" cy="123851"/>
            </a:xfrm>
            <a:custGeom>
              <a:rect b="b" l="l" r="r" t="t"/>
              <a:pathLst>
                <a:path extrusionOk="0" h="1710" w="934">
                  <a:moveTo>
                    <a:pt x="933" y="0"/>
                  </a:moveTo>
                  <a:cubicBezTo>
                    <a:pt x="629" y="11"/>
                    <a:pt x="315" y="42"/>
                    <a:pt x="10" y="84"/>
                  </a:cubicBezTo>
                  <a:lnTo>
                    <a:pt x="0" y="1710"/>
                  </a:lnTo>
                  <a:lnTo>
                    <a:pt x="881" y="1710"/>
                  </a:lnTo>
                  <a:lnTo>
                    <a:pt x="933"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123"/>
            <p:cNvSpPr/>
            <p:nvPr/>
          </p:nvSpPr>
          <p:spPr>
            <a:xfrm>
              <a:off x="-4361878" y="-835871"/>
              <a:ext cx="51713" cy="115522"/>
            </a:xfrm>
            <a:custGeom>
              <a:rect b="b" l="l" r="r" t="t"/>
              <a:pathLst>
                <a:path extrusionOk="0" h="1595" w="714">
                  <a:moveTo>
                    <a:pt x="32" y="1"/>
                  </a:moveTo>
                  <a:lnTo>
                    <a:pt x="1" y="1584"/>
                  </a:lnTo>
                  <a:lnTo>
                    <a:pt x="714" y="1595"/>
                  </a:lnTo>
                  <a:lnTo>
                    <a:pt x="693" y="148"/>
                  </a:lnTo>
                  <a:cubicBezTo>
                    <a:pt x="483" y="95"/>
                    <a:pt x="263" y="43"/>
                    <a:pt x="32" y="1"/>
                  </a:cubicBez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123"/>
            <p:cNvSpPr/>
            <p:nvPr/>
          </p:nvSpPr>
          <p:spPr>
            <a:xfrm>
              <a:off x="-4408232" y="-841955"/>
              <a:ext cx="39618" cy="121606"/>
            </a:xfrm>
            <a:custGeom>
              <a:rect b="b" l="l" r="r" t="t"/>
              <a:pathLst>
                <a:path extrusionOk="0" h="1679" w="547">
                  <a:moveTo>
                    <a:pt x="1" y="1"/>
                  </a:moveTo>
                  <a:lnTo>
                    <a:pt x="32" y="1668"/>
                  </a:lnTo>
                  <a:lnTo>
                    <a:pt x="546" y="1679"/>
                  </a:lnTo>
                  <a:lnTo>
                    <a:pt x="536" y="64"/>
                  </a:lnTo>
                  <a:cubicBezTo>
                    <a:pt x="357" y="43"/>
                    <a:pt x="179" y="11"/>
                    <a:pt x="1" y="1"/>
                  </a:cubicBez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123"/>
            <p:cNvSpPr/>
            <p:nvPr/>
          </p:nvSpPr>
          <p:spPr>
            <a:xfrm>
              <a:off x="-4482615" y="-844997"/>
              <a:ext cx="69168" cy="124648"/>
            </a:xfrm>
            <a:custGeom>
              <a:rect b="b" l="l" r="r" t="t"/>
              <a:pathLst>
                <a:path extrusionOk="0" h="1721" w="955">
                  <a:moveTo>
                    <a:pt x="63" y="1"/>
                  </a:moveTo>
                  <a:lnTo>
                    <a:pt x="0" y="1721"/>
                  </a:lnTo>
                  <a:lnTo>
                    <a:pt x="954" y="1721"/>
                  </a:lnTo>
                  <a:lnTo>
                    <a:pt x="892" y="32"/>
                  </a:lnTo>
                  <a:cubicBezTo>
                    <a:pt x="608" y="11"/>
                    <a:pt x="336" y="1"/>
                    <a:pt x="63" y="1"/>
                  </a:cubicBez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123"/>
            <p:cNvSpPr/>
            <p:nvPr/>
          </p:nvSpPr>
          <p:spPr>
            <a:xfrm>
              <a:off x="-4544179" y="-743163"/>
              <a:ext cx="42660" cy="13689"/>
            </a:xfrm>
            <a:custGeom>
              <a:rect b="b" l="l" r="r" t="t"/>
              <a:pathLst>
                <a:path extrusionOk="0" h="189" w="589">
                  <a:moveTo>
                    <a:pt x="11" y="0"/>
                  </a:moveTo>
                  <a:lnTo>
                    <a:pt x="1" y="189"/>
                  </a:lnTo>
                  <a:lnTo>
                    <a:pt x="578" y="189"/>
                  </a:lnTo>
                  <a:lnTo>
                    <a:pt x="58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123"/>
            <p:cNvSpPr/>
            <p:nvPr/>
          </p:nvSpPr>
          <p:spPr>
            <a:xfrm>
              <a:off x="-4543383" y="-765978"/>
              <a:ext cx="42587" cy="13761"/>
            </a:xfrm>
            <a:custGeom>
              <a:rect b="b" l="l" r="r" t="t"/>
              <a:pathLst>
                <a:path extrusionOk="0" h="190" w="588">
                  <a:moveTo>
                    <a:pt x="0" y="1"/>
                  </a:moveTo>
                  <a:lnTo>
                    <a:pt x="0" y="189"/>
                  </a:lnTo>
                  <a:lnTo>
                    <a:pt x="577" y="189"/>
                  </a:lnTo>
                  <a:lnTo>
                    <a:pt x="5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123"/>
            <p:cNvSpPr/>
            <p:nvPr/>
          </p:nvSpPr>
          <p:spPr>
            <a:xfrm>
              <a:off x="-4468999" y="-748523"/>
              <a:ext cx="41139" cy="17527"/>
            </a:xfrm>
            <a:custGeom>
              <a:rect b="b" l="l" r="r" t="t"/>
              <a:pathLst>
                <a:path extrusionOk="0" h="242" w="568">
                  <a:moveTo>
                    <a:pt x="1" y="1"/>
                  </a:moveTo>
                  <a:lnTo>
                    <a:pt x="1" y="242"/>
                  </a:lnTo>
                  <a:lnTo>
                    <a:pt x="557" y="242"/>
                  </a:lnTo>
                  <a:lnTo>
                    <a:pt x="56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123"/>
            <p:cNvSpPr/>
            <p:nvPr/>
          </p:nvSpPr>
          <p:spPr>
            <a:xfrm>
              <a:off x="-4547221" y="-916339"/>
              <a:ext cx="47223" cy="12240"/>
            </a:xfrm>
            <a:custGeom>
              <a:rect b="b" l="l" r="r" t="t"/>
              <a:pathLst>
                <a:path extrusionOk="0" h="169" w="652">
                  <a:moveTo>
                    <a:pt x="1" y="0"/>
                  </a:moveTo>
                  <a:lnTo>
                    <a:pt x="1" y="168"/>
                  </a:lnTo>
                  <a:lnTo>
                    <a:pt x="651" y="168"/>
                  </a:lnTo>
                  <a:lnTo>
                    <a:pt x="65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123"/>
            <p:cNvSpPr/>
            <p:nvPr/>
          </p:nvSpPr>
          <p:spPr>
            <a:xfrm>
              <a:off x="-4392587" y="-912572"/>
              <a:ext cx="8764" cy="6881"/>
            </a:xfrm>
            <a:custGeom>
              <a:rect b="b" l="l" r="r" t="t"/>
              <a:pathLst>
                <a:path extrusionOk="0" h="95" w="121">
                  <a:moveTo>
                    <a:pt x="68" y="1"/>
                  </a:moveTo>
                  <a:cubicBezTo>
                    <a:pt x="1" y="1"/>
                    <a:pt x="61" y="95"/>
                    <a:pt x="99" y="95"/>
                  </a:cubicBezTo>
                  <a:cubicBezTo>
                    <a:pt x="108" y="95"/>
                    <a:pt x="116" y="89"/>
                    <a:pt x="120" y="74"/>
                  </a:cubicBezTo>
                  <a:cubicBezTo>
                    <a:pt x="120" y="32"/>
                    <a:pt x="99" y="11"/>
                    <a:pt x="68"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123"/>
            <p:cNvSpPr/>
            <p:nvPr/>
          </p:nvSpPr>
          <p:spPr>
            <a:xfrm>
              <a:off x="-4449226" y="-769744"/>
              <a:ext cx="6953" cy="9923"/>
            </a:xfrm>
            <a:custGeom>
              <a:rect b="b" l="l" r="r" t="t"/>
              <a:pathLst>
                <a:path extrusionOk="0" h="137" w="96">
                  <a:moveTo>
                    <a:pt x="43" y="0"/>
                  </a:moveTo>
                  <a:cubicBezTo>
                    <a:pt x="22" y="0"/>
                    <a:pt x="1" y="21"/>
                    <a:pt x="1" y="63"/>
                  </a:cubicBezTo>
                  <a:cubicBezTo>
                    <a:pt x="1" y="105"/>
                    <a:pt x="22" y="136"/>
                    <a:pt x="43" y="136"/>
                  </a:cubicBezTo>
                  <a:cubicBezTo>
                    <a:pt x="74" y="136"/>
                    <a:pt x="95" y="105"/>
                    <a:pt x="95" y="63"/>
                  </a:cubicBezTo>
                  <a:cubicBezTo>
                    <a:pt x="95" y="21"/>
                    <a:pt x="7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123"/>
            <p:cNvSpPr/>
            <p:nvPr/>
          </p:nvSpPr>
          <p:spPr>
            <a:xfrm>
              <a:off x="-4351231" y="-740918"/>
              <a:ext cx="31216" cy="11444"/>
            </a:xfrm>
            <a:custGeom>
              <a:rect b="b" l="l" r="r" t="t"/>
              <a:pathLst>
                <a:path extrusionOk="0" h="158" w="431">
                  <a:moveTo>
                    <a:pt x="0" y="1"/>
                  </a:moveTo>
                  <a:lnTo>
                    <a:pt x="0" y="158"/>
                  </a:lnTo>
                  <a:lnTo>
                    <a:pt x="430" y="158"/>
                  </a:lnTo>
                  <a:lnTo>
                    <a:pt x="4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123"/>
            <p:cNvSpPr/>
            <p:nvPr/>
          </p:nvSpPr>
          <p:spPr>
            <a:xfrm>
              <a:off x="-4399106" y="-753086"/>
              <a:ext cx="25132" cy="25929"/>
            </a:xfrm>
            <a:custGeom>
              <a:rect b="b" l="l" r="r" t="t"/>
              <a:pathLst>
                <a:path extrusionOk="0" h="358" w="347">
                  <a:moveTo>
                    <a:pt x="347" y="1"/>
                  </a:moveTo>
                  <a:lnTo>
                    <a:pt x="1" y="22"/>
                  </a:lnTo>
                  <a:lnTo>
                    <a:pt x="1" y="357"/>
                  </a:lnTo>
                  <a:lnTo>
                    <a:pt x="347" y="347"/>
                  </a:lnTo>
                  <a:lnTo>
                    <a:pt x="34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123"/>
            <p:cNvSpPr/>
            <p:nvPr/>
          </p:nvSpPr>
          <p:spPr>
            <a:xfrm>
              <a:off x="-4247949" y="-914093"/>
              <a:ext cx="21366" cy="22090"/>
            </a:xfrm>
            <a:custGeom>
              <a:rect b="b" l="l" r="r" t="t"/>
              <a:pathLst>
                <a:path extrusionOk="0" h="305" w="295">
                  <a:moveTo>
                    <a:pt x="294" y="1"/>
                  </a:moveTo>
                  <a:lnTo>
                    <a:pt x="1" y="11"/>
                  </a:lnTo>
                  <a:lnTo>
                    <a:pt x="11" y="305"/>
                  </a:lnTo>
                  <a:lnTo>
                    <a:pt x="294" y="284"/>
                  </a:lnTo>
                  <a:lnTo>
                    <a:pt x="29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123"/>
            <p:cNvSpPr/>
            <p:nvPr/>
          </p:nvSpPr>
          <p:spPr>
            <a:xfrm>
              <a:off x="-4626964" y="-754607"/>
              <a:ext cx="37300" cy="22887"/>
            </a:xfrm>
            <a:custGeom>
              <a:rect b="b" l="l" r="r" t="t"/>
              <a:pathLst>
                <a:path extrusionOk="0" h="316" w="515">
                  <a:moveTo>
                    <a:pt x="515" y="1"/>
                  </a:moveTo>
                  <a:lnTo>
                    <a:pt x="11" y="22"/>
                  </a:lnTo>
                  <a:lnTo>
                    <a:pt x="1" y="315"/>
                  </a:lnTo>
                  <a:lnTo>
                    <a:pt x="504" y="294"/>
                  </a:lnTo>
                  <a:lnTo>
                    <a:pt x="51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123"/>
            <p:cNvSpPr/>
            <p:nvPr/>
          </p:nvSpPr>
          <p:spPr>
            <a:xfrm>
              <a:off x="-4636815" y="-913297"/>
              <a:ext cx="47150" cy="22090"/>
            </a:xfrm>
            <a:custGeom>
              <a:rect b="b" l="l" r="r" t="t"/>
              <a:pathLst>
                <a:path extrusionOk="0" h="305" w="651">
                  <a:moveTo>
                    <a:pt x="651" y="0"/>
                  </a:moveTo>
                  <a:lnTo>
                    <a:pt x="11" y="11"/>
                  </a:lnTo>
                  <a:lnTo>
                    <a:pt x="1" y="304"/>
                  </a:lnTo>
                  <a:lnTo>
                    <a:pt x="640" y="283"/>
                  </a:lnTo>
                  <a:lnTo>
                    <a:pt x="65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123"/>
            <p:cNvSpPr/>
            <p:nvPr/>
          </p:nvSpPr>
          <p:spPr>
            <a:xfrm>
              <a:off x="-4254757" y="-768223"/>
              <a:ext cx="26653" cy="42587"/>
            </a:xfrm>
            <a:custGeom>
              <a:rect b="b" l="l" r="r" t="t"/>
              <a:pathLst>
                <a:path extrusionOk="0" h="588" w="368">
                  <a:moveTo>
                    <a:pt x="11" y="0"/>
                  </a:moveTo>
                  <a:lnTo>
                    <a:pt x="0" y="587"/>
                  </a:lnTo>
                  <a:lnTo>
                    <a:pt x="357" y="587"/>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123"/>
            <p:cNvSpPr/>
            <p:nvPr/>
          </p:nvSpPr>
          <p:spPr>
            <a:xfrm>
              <a:off x="-4388459" y="-778146"/>
              <a:ext cx="3839" cy="19048"/>
            </a:xfrm>
            <a:custGeom>
              <a:rect b="b" l="l" r="r" t="t"/>
              <a:pathLst>
                <a:path extrusionOk="0" h="263" w="53">
                  <a:moveTo>
                    <a:pt x="1" y="1"/>
                  </a:moveTo>
                  <a:lnTo>
                    <a:pt x="1" y="263"/>
                  </a:lnTo>
                  <a:lnTo>
                    <a:pt x="53" y="263"/>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123"/>
            <p:cNvSpPr/>
            <p:nvPr/>
          </p:nvSpPr>
          <p:spPr>
            <a:xfrm>
              <a:off x="-4341381" y="-858614"/>
              <a:ext cx="9995" cy="9198"/>
            </a:xfrm>
            <a:custGeom>
              <a:rect b="b" l="l" r="r" t="t"/>
              <a:pathLst>
                <a:path extrusionOk="0" h="127" w="138">
                  <a:moveTo>
                    <a:pt x="74" y="0"/>
                  </a:moveTo>
                  <a:cubicBezTo>
                    <a:pt x="32" y="0"/>
                    <a:pt x="1" y="21"/>
                    <a:pt x="1" y="63"/>
                  </a:cubicBezTo>
                  <a:cubicBezTo>
                    <a:pt x="1" y="105"/>
                    <a:pt x="32" y="126"/>
                    <a:pt x="74" y="126"/>
                  </a:cubicBezTo>
                  <a:cubicBezTo>
                    <a:pt x="106" y="126"/>
                    <a:pt x="137" y="105"/>
                    <a:pt x="137" y="63"/>
                  </a:cubicBezTo>
                  <a:cubicBezTo>
                    <a:pt x="137" y="21"/>
                    <a:pt x="106" y="0"/>
                    <a:pt x="7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123"/>
            <p:cNvSpPr/>
            <p:nvPr/>
          </p:nvSpPr>
          <p:spPr>
            <a:xfrm>
              <a:off x="-4164367" y="-944441"/>
              <a:ext cx="34982" cy="224091"/>
            </a:xfrm>
            <a:custGeom>
              <a:rect b="b" l="l" r="r" t="t"/>
              <a:pathLst>
                <a:path extrusionOk="0" h="3094" w="483">
                  <a:moveTo>
                    <a:pt x="0" y="0"/>
                  </a:moveTo>
                  <a:lnTo>
                    <a:pt x="21" y="3094"/>
                  </a:lnTo>
                  <a:lnTo>
                    <a:pt x="482" y="3094"/>
                  </a:lnTo>
                  <a:lnTo>
                    <a:pt x="388"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123"/>
            <p:cNvSpPr/>
            <p:nvPr/>
          </p:nvSpPr>
          <p:spPr>
            <a:xfrm>
              <a:off x="-3739069" y="-907213"/>
              <a:ext cx="53234" cy="186863"/>
            </a:xfrm>
            <a:custGeom>
              <a:rect b="b" l="l" r="r" t="t"/>
              <a:pathLst>
                <a:path extrusionOk="0" h="2580" w="735">
                  <a:moveTo>
                    <a:pt x="0" y="0"/>
                  </a:moveTo>
                  <a:lnTo>
                    <a:pt x="32" y="2580"/>
                  </a:lnTo>
                  <a:lnTo>
                    <a:pt x="734" y="2580"/>
                  </a:lnTo>
                  <a:lnTo>
                    <a:pt x="577"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123"/>
            <p:cNvSpPr/>
            <p:nvPr/>
          </p:nvSpPr>
          <p:spPr>
            <a:xfrm>
              <a:off x="-3683662" y="-907213"/>
              <a:ext cx="46426" cy="186863"/>
            </a:xfrm>
            <a:custGeom>
              <a:rect b="b" l="l" r="r" t="t"/>
              <a:pathLst>
                <a:path extrusionOk="0" h="2580" w="641">
                  <a:moveTo>
                    <a:pt x="22" y="0"/>
                  </a:moveTo>
                  <a:lnTo>
                    <a:pt x="1" y="2580"/>
                  </a:lnTo>
                  <a:lnTo>
                    <a:pt x="578" y="2580"/>
                  </a:lnTo>
                  <a:lnTo>
                    <a:pt x="641"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123"/>
            <p:cNvSpPr/>
            <p:nvPr/>
          </p:nvSpPr>
          <p:spPr>
            <a:xfrm>
              <a:off x="-3739069" y="-907213"/>
              <a:ext cx="50192" cy="131456"/>
            </a:xfrm>
            <a:custGeom>
              <a:rect b="b" l="l" r="r" t="t"/>
              <a:pathLst>
                <a:path extrusionOk="0" h="1815" w="693">
                  <a:moveTo>
                    <a:pt x="0" y="0"/>
                  </a:moveTo>
                  <a:lnTo>
                    <a:pt x="21" y="1814"/>
                  </a:lnTo>
                  <a:lnTo>
                    <a:pt x="74" y="1814"/>
                  </a:lnTo>
                  <a:cubicBezTo>
                    <a:pt x="283" y="1814"/>
                    <a:pt x="493" y="1804"/>
                    <a:pt x="692" y="1783"/>
                  </a:cubicBezTo>
                  <a:lnTo>
                    <a:pt x="577"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123"/>
            <p:cNvSpPr/>
            <p:nvPr/>
          </p:nvSpPr>
          <p:spPr>
            <a:xfrm>
              <a:off x="-3682865" y="-907213"/>
              <a:ext cx="45629" cy="128414"/>
            </a:xfrm>
            <a:custGeom>
              <a:rect b="b" l="l" r="r" t="t"/>
              <a:pathLst>
                <a:path extrusionOk="0" h="1773" w="630">
                  <a:moveTo>
                    <a:pt x="11" y="0"/>
                  </a:moveTo>
                  <a:lnTo>
                    <a:pt x="0" y="1772"/>
                  </a:lnTo>
                  <a:cubicBezTo>
                    <a:pt x="200" y="1751"/>
                    <a:pt x="399" y="1720"/>
                    <a:pt x="588" y="1678"/>
                  </a:cubicBezTo>
                  <a:lnTo>
                    <a:pt x="630"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123"/>
            <p:cNvSpPr/>
            <p:nvPr/>
          </p:nvSpPr>
          <p:spPr>
            <a:xfrm>
              <a:off x="-3734507" y="-898883"/>
              <a:ext cx="31216" cy="14485"/>
            </a:xfrm>
            <a:custGeom>
              <a:rect b="b" l="l" r="r" t="t"/>
              <a:pathLst>
                <a:path extrusionOk="0" h="200" w="431">
                  <a:moveTo>
                    <a:pt x="0" y="0"/>
                  </a:moveTo>
                  <a:lnTo>
                    <a:pt x="11" y="200"/>
                  </a:lnTo>
                  <a:lnTo>
                    <a:pt x="430" y="200"/>
                  </a:lnTo>
                  <a:lnTo>
                    <a:pt x="42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123"/>
            <p:cNvSpPr/>
            <p:nvPr/>
          </p:nvSpPr>
          <p:spPr>
            <a:xfrm>
              <a:off x="-3676057" y="-751565"/>
              <a:ext cx="27450" cy="21366"/>
            </a:xfrm>
            <a:custGeom>
              <a:rect b="b" l="l" r="r" t="t"/>
              <a:pathLst>
                <a:path extrusionOk="0" h="295" w="379">
                  <a:moveTo>
                    <a:pt x="1" y="1"/>
                  </a:moveTo>
                  <a:lnTo>
                    <a:pt x="1" y="294"/>
                  </a:lnTo>
                  <a:lnTo>
                    <a:pt x="378" y="294"/>
                  </a:lnTo>
                  <a:lnTo>
                    <a:pt x="37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123"/>
            <p:cNvSpPr/>
            <p:nvPr/>
          </p:nvSpPr>
          <p:spPr>
            <a:xfrm>
              <a:off x="-3673739" y="-898159"/>
              <a:ext cx="32737" cy="13037"/>
            </a:xfrm>
            <a:custGeom>
              <a:rect b="b" l="l" r="r" t="t"/>
              <a:pathLst>
                <a:path extrusionOk="0" h="180" w="452">
                  <a:moveTo>
                    <a:pt x="0" y="1"/>
                  </a:moveTo>
                  <a:lnTo>
                    <a:pt x="11" y="179"/>
                  </a:lnTo>
                  <a:lnTo>
                    <a:pt x="451" y="179"/>
                  </a:lnTo>
                  <a:lnTo>
                    <a:pt x="45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123"/>
            <p:cNvSpPr/>
            <p:nvPr/>
          </p:nvSpPr>
          <p:spPr>
            <a:xfrm>
              <a:off x="-3714806" y="-743163"/>
              <a:ext cx="5432" cy="7677"/>
            </a:xfrm>
            <a:custGeom>
              <a:rect b="b" l="l" r="r" t="t"/>
              <a:pathLst>
                <a:path extrusionOk="0" h="106" w="75">
                  <a:moveTo>
                    <a:pt x="32" y="0"/>
                  </a:moveTo>
                  <a:cubicBezTo>
                    <a:pt x="11" y="0"/>
                    <a:pt x="1" y="21"/>
                    <a:pt x="1" y="53"/>
                  </a:cubicBezTo>
                  <a:cubicBezTo>
                    <a:pt x="1" y="84"/>
                    <a:pt x="11" y="105"/>
                    <a:pt x="32" y="105"/>
                  </a:cubicBezTo>
                  <a:cubicBezTo>
                    <a:pt x="53" y="105"/>
                    <a:pt x="74" y="95"/>
                    <a:pt x="74" y="53"/>
                  </a:cubicBezTo>
                  <a:cubicBezTo>
                    <a:pt x="74" y="21"/>
                    <a:pt x="53"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123"/>
            <p:cNvSpPr/>
            <p:nvPr/>
          </p:nvSpPr>
          <p:spPr>
            <a:xfrm>
              <a:off x="-3720093" y="-872302"/>
              <a:ext cx="6156" cy="8402"/>
            </a:xfrm>
            <a:custGeom>
              <a:rect b="b" l="l" r="r" t="t"/>
              <a:pathLst>
                <a:path extrusionOk="0" h="116" w="85">
                  <a:moveTo>
                    <a:pt x="42" y="0"/>
                  </a:moveTo>
                  <a:cubicBezTo>
                    <a:pt x="21" y="0"/>
                    <a:pt x="1" y="21"/>
                    <a:pt x="1" y="53"/>
                  </a:cubicBezTo>
                  <a:cubicBezTo>
                    <a:pt x="1" y="84"/>
                    <a:pt x="21" y="116"/>
                    <a:pt x="42" y="116"/>
                  </a:cubicBezTo>
                  <a:cubicBezTo>
                    <a:pt x="63" y="116"/>
                    <a:pt x="84" y="84"/>
                    <a:pt x="84" y="53"/>
                  </a:cubicBezTo>
                  <a:cubicBezTo>
                    <a:pt x="8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123"/>
            <p:cNvSpPr/>
            <p:nvPr/>
          </p:nvSpPr>
          <p:spPr>
            <a:xfrm>
              <a:off x="-3666134" y="-770541"/>
              <a:ext cx="6084" cy="9198"/>
            </a:xfrm>
            <a:custGeom>
              <a:rect b="b" l="l" r="r" t="t"/>
              <a:pathLst>
                <a:path extrusionOk="0" h="127" w="84">
                  <a:moveTo>
                    <a:pt x="42" y="1"/>
                  </a:moveTo>
                  <a:cubicBezTo>
                    <a:pt x="21" y="1"/>
                    <a:pt x="0" y="32"/>
                    <a:pt x="0" y="64"/>
                  </a:cubicBezTo>
                  <a:cubicBezTo>
                    <a:pt x="0" y="106"/>
                    <a:pt x="21" y="126"/>
                    <a:pt x="42" y="126"/>
                  </a:cubicBezTo>
                  <a:cubicBezTo>
                    <a:pt x="73" y="126"/>
                    <a:pt x="84" y="106"/>
                    <a:pt x="84" y="64"/>
                  </a:cubicBezTo>
                  <a:cubicBezTo>
                    <a:pt x="84" y="3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123"/>
            <p:cNvSpPr/>
            <p:nvPr/>
          </p:nvSpPr>
          <p:spPr>
            <a:xfrm>
              <a:off x="-3628979" y="-855572"/>
              <a:ext cx="53234" cy="135222"/>
            </a:xfrm>
            <a:custGeom>
              <a:rect b="b" l="l" r="r" t="t"/>
              <a:pathLst>
                <a:path extrusionOk="0" h="1867" w="735">
                  <a:moveTo>
                    <a:pt x="1" y="0"/>
                  </a:moveTo>
                  <a:lnTo>
                    <a:pt x="1" y="1867"/>
                  </a:lnTo>
                  <a:lnTo>
                    <a:pt x="693" y="1867"/>
                  </a:lnTo>
                  <a:lnTo>
                    <a:pt x="735"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123"/>
            <p:cNvSpPr/>
            <p:nvPr/>
          </p:nvSpPr>
          <p:spPr>
            <a:xfrm>
              <a:off x="-3628979" y="-855572"/>
              <a:ext cx="53234" cy="68372"/>
            </a:xfrm>
            <a:custGeom>
              <a:rect b="b" l="l" r="r" t="t"/>
              <a:pathLst>
                <a:path extrusionOk="0" h="944" w="735">
                  <a:moveTo>
                    <a:pt x="1" y="0"/>
                  </a:moveTo>
                  <a:lnTo>
                    <a:pt x="1" y="797"/>
                  </a:lnTo>
                  <a:cubicBezTo>
                    <a:pt x="221" y="850"/>
                    <a:pt x="462" y="902"/>
                    <a:pt x="714" y="944"/>
                  </a:cubicBezTo>
                  <a:lnTo>
                    <a:pt x="7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123"/>
            <p:cNvSpPr/>
            <p:nvPr/>
          </p:nvSpPr>
          <p:spPr>
            <a:xfrm>
              <a:off x="-3623619" y="-848763"/>
              <a:ext cx="35779" cy="19048"/>
            </a:xfrm>
            <a:custGeom>
              <a:rect b="b" l="l" r="r" t="t"/>
              <a:pathLst>
                <a:path extrusionOk="0" h="263" w="494">
                  <a:moveTo>
                    <a:pt x="493" y="1"/>
                  </a:moveTo>
                  <a:lnTo>
                    <a:pt x="11" y="22"/>
                  </a:lnTo>
                  <a:lnTo>
                    <a:pt x="0" y="263"/>
                  </a:lnTo>
                  <a:lnTo>
                    <a:pt x="493" y="242"/>
                  </a:lnTo>
                  <a:lnTo>
                    <a:pt x="4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123"/>
            <p:cNvSpPr/>
            <p:nvPr/>
          </p:nvSpPr>
          <p:spPr>
            <a:xfrm>
              <a:off x="-3622895" y="-743163"/>
              <a:ext cx="33534" cy="19048"/>
            </a:xfrm>
            <a:custGeom>
              <a:rect b="b" l="l" r="r" t="t"/>
              <a:pathLst>
                <a:path extrusionOk="0" h="263" w="463">
                  <a:moveTo>
                    <a:pt x="462" y="0"/>
                  </a:moveTo>
                  <a:lnTo>
                    <a:pt x="11" y="21"/>
                  </a:lnTo>
                  <a:lnTo>
                    <a:pt x="1" y="262"/>
                  </a:lnTo>
                  <a:lnTo>
                    <a:pt x="462" y="241"/>
                  </a:lnTo>
                  <a:lnTo>
                    <a:pt x="46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123"/>
            <p:cNvSpPr/>
            <p:nvPr/>
          </p:nvSpPr>
          <p:spPr>
            <a:xfrm>
              <a:off x="-3566691" y="-944441"/>
              <a:ext cx="47150" cy="224091"/>
            </a:xfrm>
            <a:custGeom>
              <a:rect b="b" l="l" r="r" t="t"/>
              <a:pathLst>
                <a:path extrusionOk="0" h="3094" w="651">
                  <a:moveTo>
                    <a:pt x="1" y="0"/>
                  </a:moveTo>
                  <a:lnTo>
                    <a:pt x="22" y="3094"/>
                  </a:lnTo>
                  <a:lnTo>
                    <a:pt x="651" y="3094"/>
                  </a:lnTo>
                  <a:lnTo>
                    <a:pt x="515"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123"/>
            <p:cNvSpPr/>
            <p:nvPr/>
          </p:nvSpPr>
          <p:spPr>
            <a:xfrm>
              <a:off x="-3517295" y="-944441"/>
              <a:ext cx="41066" cy="224091"/>
            </a:xfrm>
            <a:custGeom>
              <a:rect b="b" l="l" r="r" t="t"/>
              <a:pathLst>
                <a:path extrusionOk="0" h="3094" w="567">
                  <a:moveTo>
                    <a:pt x="21" y="0"/>
                  </a:moveTo>
                  <a:lnTo>
                    <a:pt x="0" y="3094"/>
                  </a:lnTo>
                  <a:lnTo>
                    <a:pt x="514" y="3094"/>
                  </a:lnTo>
                  <a:lnTo>
                    <a:pt x="567"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123"/>
            <p:cNvSpPr/>
            <p:nvPr/>
          </p:nvSpPr>
          <p:spPr>
            <a:xfrm>
              <a:off x="-3566691" y="-944441"/>
              <a:ext cx="44108" cy="158037"/>
            </a:xfrm>
            <a:custGeom>
              <a:rect b="b" l="l" r="r" t="t"/>
              <a:pathLst>
                <a:path extrusionOk="0" h="2182" w="609">
                  <a:moveTo>
                    <a:pt x="1" y="0"/>
                  </a:moveTo>
                  <a:lnTo>
                    <a:pt x="11" y="2181"/>
                  </a:lnTo>
                  <a:lnTo>
                    <a:pt x="64" y="2181"/>
                  </a:lnTo>
                  <a:cubicBezTo>
                    <a:pt x="242" y="2181"/>
                    <a:pt x="431" y="2171"/>
                    <a:pt x="609" y="2150"/>
                  </a:cubicBezTo>
                  <a:lnTo>
                    <a:pt x="5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123"/>
            <p:cNvSpPr/>
            <p:nvPr/>
          </p:nvSpPr>
          <p:spPr>
            <a:xfrm>
              <a:off x="-3516571" y="-944441"/>
              <a:ext cx="40342" cy="154995"/>
            </a:xfrm>
            <a:custGeom>
              <a:rect b="b" l="l" r="r" t="t"/>
              <a:pathLst>
                <a:path extrusionOk="0" h="2140" w="557">
                  <a:moveTo>
                    <a:pt x="11" y="0"/>
                  </a:moveTo>
                  <a:lnTo>
                    <a:pt x="1" y="2139"/>
                  </a:lnTo>
                  <a:cubicBezTo>
                    <a:pt x="169" y="2108"/>
                    <a:pt x="347" y="2066"/>
                    <a:pt x="525" y="2014"/>
                  </a:cubicBezTo>
                  <a:lnTo>
                    <a:pt x="5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123"/>
            <p:cNvSpPr/>
            <p:nvPr/>
          </p:nvSpPr>
          <p:spPr>
            <a:xfrm>
              <a:off x="-3562852" y="-933794"/>
              <a:ext cx="27378" cy="16731"/>
            </a:xfrm>
            <a:custGeom>
              <a:rect b="b" l="l" r="r" t="t"/>
              <a:pathLst>
                <a:path extrusionOk="0" h="231" w="378">
                  <a:moveTo>
                    <a:pt x="0" y="0"/>
                  </a:moveTo>
                  <a:lnTo>
                    <a:pt x="0" y="231"/>
                  </a:lnTo>
                  <a:lnTo>
                    <a:pt x="378" y="231"/>
                  </a:lnTo>
                  <a:lnTo>
                    <a:pt x="3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123"/>
            <p:cNvSpPr/>
            <p:nvPr/>
          </p:nvSpPr>
          <p:spPr>
            <a:xfrm>
              <a:off x="-3510487" y="-757649"/>
              <a:ext cx="24408" cy="25132"/>
            </a:xfrm>
            <a:custGeom>
              <a:rect b="b" l="l" r="r" t="t"/>
              <a:pathLst>
                <a:path extrusionOk="0" h="347" w="337">
                  <a:moveTo>
                    <a:pt x="1" y="1"/>
                  </a:moveTo>
                  <a:lnTo>
                    <a:pt x="1" y="347"/>
                  </a:lnTo>
                  <a:lnTo>
                    <a:pt x="336" y="347"/>
                  </a:lnTo>
                  <a:lnTo>
                    <a:pt x="33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123"/>
            <p:cNvSpPr/>
            <p:nvPr/>
          </p:nvSpPr>
          <p:spPr>
            <a:xfrm>
              <a:off x="-3508169" y="-933794"/>
              <a:ext cx="28899" cy="16006"/>
            </a:xfrm>
            <a:custGeom>
              <a:rect b="b" l="l" r="r" t="t"/>
              <a:pathLst>
                <a:path extrusionOk="0" h="221" w="399">
                  <a:moveTo>
                    <a:pt x="0" y="0"/>
                  </a:moveTo>
                  <a:lnTo>
                    <a:pt x="0" y="220"/>
                  </a:lnTo>
                  <a:lnTo>
                    <a:pt x="399" y="220"/>
                  </a:lnTo>
                  <a:lnTo>
                    <a:pt x="39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123"/>
            <p:cNvSpPr/>
            <p:nvPr/>
          </p:nvSpPr>
          <p:spPr>
            <a:xfrm>
              <a:off x="-3545397" y="-747726"/>
              <a:ext cx="4635" cy="9923"/>
            </a:xfrm>
            <a:custGeom>
              <a:rect b="b" l="l" r="r" t="t"/>
              <a:pathLst>
                <a:path extrusionOk="0" h="137" w="64">
                  <a:moveTo>
                    <a:pt x="32" y="0"/>
                  </a:moveTo>
                  <a:cubicBezTo>
                    <a:pt x="11" y="0"/>
                    <a:pt x="0" y="32"/>
                    <a:pt x="0" y="63"/>
                  </a:cubicBezTo>
                  <a:cubicBezTo>
                    <a:pt x="0" y="105"/>
                    <a:pt x="11" y="137"/>
                    <a:pt x="32" y="137"/>
                  </a:cubicBezTo>
                  <a:cubicBezTo>
                    <a:pt x="53" y="137"/>
                    <a:pt x="63" y="105"/>
                    <a:pt x="63" y="63"/>
                  </a:cubicBezTo>
                  <a:cubicBezTo>
                    <a:pt x="63" y="32"/>
                    <a:pt x="53"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123"/>
            <p:cNvSpPr/>
            <p:nvPr/>
          </p:nvSpPr>
          <p:spPr>
            <a:xfrm>
              <a:off x="-3549960" y="-902650"/>
              <a:ext cx="4635" cy="9923"/>
            </a:xfrm>
            <a:custGeom>
              <a:rect b="b" l="l" r="r" t="t"/>
              <a:pathLst>
                <a:path extrusionOk="0" h="137" w="64">
                  <a:moveTo>
                    <a:pt x="32" y="0"/>
                  </a:moveTo>
                  <a:cubicBezTo>
                    <a:pt x="21" y="0"/>
                    <a:pt x="0" y="31"/>
                    <a:pt x="0" y="73"/>
                  </a:cubicBezTo>
                  <a:cubicBezTo>
                    <a:pt x="0" y="105"/>
                    <a:pt x="21" y="136"/>
                    <a:pt x="32" y="136"/>
                  </a:cubicBezTo>
                  <a:cubicBezTo>
                    <a:pt x="53" y="136"/>
                    <a:pt x="63" y="105"/>
                    <a:pt x="63" y="73"/>
                  </a:cubicBezTo>
                  <a:cubicBezTo>
                    <a:pt x="63" y="31"/>
                    <a:pt x="53"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123"/>
            <p:cNvSpPr/>
            <p:nvPr/>
          </p:nvSpPr>
          <p:spPr>
            <a:xfrm>
              <a:off x="-3501361" y="-780391"/>
              <a:ext cx="5360" cy="11444"/>
            </a:xfrm>
            <a:custGeom>
              <a:rect b="b" l="l" r="r" t="t"/>
              <a:pathLst>
                <a:path extrusionOk="0" h="158" w="74">
                  <a:moveTo>
                    <a:pt x="32" y="0"/>
                  </a:moveTo>
                  <a:cubicBezTo>
                    <a:pt x="11" y="0"/>
                    <a:pt x="1" y="32"/>
                    <a:pt x="1" y="84"/>
                  </a:cubicBezTo>
                  <a:cubicBezTo>
                    <a:pt x="1" y="126"/>
                    <a:pt x="11" y="158"/>
                    <a:pt x="32" y="158"/>
                  </a:cubicBezTo>
                  <a:cubicBezTo>
                    <a:pt x="53" y="158"/>
                    <a:pt x="74" y="126"/>
                    <a:pt x="74" y="84"/>
                  </a:cubicBezTo>
                  <a:cubicBezTo>
                    <a:pt x="74" y="32"/>
                    <a:pt x="53"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123"/>
            <p:cNvSpPr/>
            <p:nvPr/>
          </p:nvSpPr>
          <p:spPr>
            <a:xfrm>
              <a:off x="-3468696" y="-882153"/>
              <a:ext cx="47947" cy="161803"/>
            </a:xfrm>
            <a:custGeom>
              <a:rect b="b" l="l" r="r" t="t"/>
              <a:pathLst>
                <a:path extrusionOk="0" h="2234" w="662">
                  <a:moveTo>
                    <a:pt x="0" y="0"/>
                  </a:moveTo>
                  <a:lnTo>
                    <a:pt x="11" y="2234"/>
                  </a:lnTo>
                  <a:lnTo>
                    <a:pt x="619" y="2234"/>
                  </a:lnTo>
                  <a:lnTo>
                    <a:pt x="661"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123"/>
            <p:cNvSpPr/>
            <p:nvPr/>
          </p:nvSpPr>
          <p:spPr>
            <a:xfrm>
              <a:off x="-3415534" y="-926261"/>
              <a:ext cx="60042" cy="205911"/>
            </a:xfrm>
            <a:custGeom>
              <a:rect b="b" l="l" r="r" t="t"/>
              <a:pathLst>
                <a:path extrusionOk="0" h="2843" w="829">
                  <a:moveTo>
                    <a:pt x="63" y="1"/>
                  </a:moveTo>
                  <a:lnTo>
                    <a:pt x="1" y="2843"/>
                  </a:lnTo>
                  <a:lnTo>
                    <a:pt x="829" y="2843"/>
                  </a:lnTo>
                  <a:lnTo>
                    <a:pt x="818" y="43"/>
                  </a:lnTo>
                  <a:lnTo>
                    <a:pt x="63" y="1"/>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123"/>
            <p:cNvSpPr/>
            <p:nvPr/>
          </p:nvSpPr>
          <p:spPr>
            <a:xfrm>
              <a:off x="-3468696" y="-882153"/>
              <a:ext cx="47947" cy="82060"/>
            </a:xfrm>
            <a:custGeom>
              <a:rect b="b" l="l" r="r" t="t"/>
              <a:pathLst>
                <a:path extrusionOk="0" h="1133" w="662">
                  <a:moveTo>
                    <a:pt x="0" y="0"/>
                  </a:moveTo>
                  <a:lnTo>
                    <a:pt x="0" y="944"/>
                  </a:lnTo>
                  <a:cubicBezTo>
                    <a:pt x="210" y="1017"/>
                    <a:pt x="420" y="1080"/>
                    <a:pt x="640" y="1133"/>
                  </a:cubicBezTo>
                  <a:lnTo>
                    <a:pt x="661"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123"/>
            <p:cNvSpPr/>
            <p:nvPr/>
          </p:nvSpPr>
          <p:spPr>
            <a:xfrm>
              <a:off x="-3413288" y="-926261"/>
              <a:ext cx="57797" cy="136816"/>
            </a:xfrm>
            <a:custGeom>
              <a:rect b="b" l="l" r="r" t="t"/>
              <a:pathLst>
                <a:path extrusionOk="0" h="1889" w="798">
                  <a:moveTo>
                    <a:pt x="43" y="1"/>
                  </a:moveTo>
                  <a:lnTo>
                    <a:pt x="1" y="1773"/>
                  </a:lnTo>
                  <a:cubicBezTo>
                    <a:pt x="263" y="1826"/>
                    <a:pt x="525" y="1868"/>
                    <a:pt x="798" y="1888"/>
                  </a:cubicBezTo>
                  <a:lnTo>
                    <a:pt x="798" y="43"/>
                  </a:lnTo>
                  <a:lnTo>
                    <a:pt x="43" y="1"/>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123"/>
            <p:cNvSpPr/>
            <p:nvPr/>
          </p:nvSpPr>
          <p:spPr>
            <a:xfrm>
              <a:off x="-3402641" y="-914093"/>
              <a:ext cx="38821" cy="12965"/>
            </a:xfrm>
            <a:custGeom>
              <a:rect b="b" l="l" r="r" t="t"/>
              <a:pathLst>
                <a:path extrusionOk="0" h="179" w="536">
                  <a:moveTo>
                    <a:pt x="1" y="1"/>
                  </a:moveTo>
                  <a:lnTo>
                    <a:pt x="1" y="179"/>
                  </a:lnTo>
                  <a:lnTo>
                    <a:pt x="536" y="179"/>
                  </a:lnTo>
                  <a:lnTo>
                    <a:pt x="53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123"/>
            <p:cNvSpPr/>
            <p:nvPr/>
          </p:nvSpPr>
          <p:spPr>
            <a:xfrm>
              <a:off x="-3402641" y="-892075"/>
              <a:ext cx="38821" cy="13761"/>
            </a:xfrm>
            <a:custGeom>
              <a:rect b="b" l="l" r="r" t="t"/>
              <a:pathLst>
                <a:path extrusionOk="0" h="190" w="536">
                  <a:moveTo>
                    <a:pt x="1" y="1"/>
                  </a:moveTo>
                  <a:lnTo>
                    <a:pt x="1" y="190"/>
                  </a:lnTo>
                  <a:lnTo>
                    <a:pt x="536" y="190"/>
                  </a:lnTo>
                  <a:lnTo>
                    <a:pt x="53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123"/>
            <p:cNvSpPr/>
            <p:nvPr/>
          </p:nvSpPr>
          <p:spPr>
            <a:xfrm>
              <a:off x="-3409450" y="-744684"/>
              <a:ext cx="44905" cy="12168"/>
            </a:xfrm>
            <a:custGeom>
              <a:rect b="b" l="l" r="r" t="t"/>
              <a:pathLst>
                <a:path extrusionOk="0" h="168" w="620">
                  <a:moveTo>
                    <a:pt x="0" y="0"/>
                  </a:moveTo>
                  <a:lnTo>
                    <a:pt x="0" y="168"/>
                  </a:lnTo>
                  <a:lnTo>
                    <a:pt x="609" y="168"/>
                  </a:lnTo>
                  <a:lnTo>
                    <a:pt x="61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123"/>
            <p:cNvSpPr/>
            <p:nvPr/>
          </p:nvSpPr>
          <p:spPr>
            <a:xfrm>
              <a:off x="-3463408" y="-873823"/>
              <a:ext cx="32013" cy="22887"/>
            </a:xfrm>
            <a:custGeom>
              <a:rect b="b" l="l" r="r" t="t"/>
              <a:pathLst>
                <a:path extrusionOk="0" h="316" w="442">
                  <a:moveTo>
                    <a:pt x="441" y="1"/>
                  </a:moveTo>
                  <a:lnTo>
                    <a:pt x="11" y="21"/>
                  </a:lnTo>
                  <a:lnTo>
                    <a:pt x="1" y="315"/>
                  </a:lnTo>
                  <a:lnTo>
                    <a:pt x="431" y="284"/>
                  </a:lnTo>
                  <a:lnTo>
                    <a:pt x="44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123"/>
            <p:cNvSpPr/>
            <p:nvPr/>
          </p:nvSpPr>
          <p:spPr>
            <a:xfrm>
              <a:off x="-3462612" y="-747726"/>
              <a:ext cx="29695" cy="22815"/>
            </a:xfrm>
            <a:custGeom>
              <a:rect b="b" l="l" r="r" t="t"/>
              <a:pathLst>
                <a:path extrusionOk="0" h="315" w="410">
                  <a:moveTo>
                    <a:pt x="409" y="0"/>
                  </a:moveTo>
                  <a:lnTo>
                    <a:pt x="0" y="21"/>
                  </a:lnTo>
                  <a:lnTo>
                    <a:pt x="0" y="315"/>
                  </a:lnTo>
                  <a:lnTo>
                    <a:pt x="409" y="283"/>
                  </a:lnTo>
                  <a:lnTo>
                    <a:pt x="4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123"/>
            <p:cNvSpPr/>
            <p:nvPr/>
          </p:nvSpPr>
          <p:spPr>
            <a:xfrm>
              <a:off x="-4125690" y="-944441"/>
              <a:ext cx="53234" cy="224091"/>
            </a:xfrm>
            <a:custGeom>
              <a:rect b="b" l="l" r="r" t="t"/>
              <a:pathLst>
                <a:path extrusionOk="0" h="3094" w="735">
                  <a:moveTo>
                    <a:pt x="1" y="0"/>
                  </a:moveTo>
                  <a:lnTo>
                    <a:pt x="32" y="3094"/>
                  </a:lnTo>
                  <a:lnTo>
                    <a:pt x="735" y="3094"/>
                  </a:lnTo>
                  <a:lnTo>
                    <a:pt x="578"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123"/>
            <p:cNvSpPr/>
            <p:nvPr/>
          </p:nvSpPr>
          <p:spPr>
            <a:xfrm>
              <a:off x="-4070210" y="-944441"/>
              <a:ext cx="46354" cy="224091"/>
            </a:xfrm>
            <a:custGeom>
              <a:rect b="b" l="l" r="r" t="t"/>
              <a:pathLst>
                <a:path extrusionOk="0" h="3094" w="640">
                  <a:moveTo>
                    <a:pt x="21" y="0"/>
                  </a:moveTo>
                  <a:lnTo>
                    <a:pt x="0" y="3094"/>
                  </a:lnTo>
                  <a:lnTo>
                    <a:pt x="577" y="3094"/>
                  </a:lnTo>
                  <a:lnTo>
                    <a:pt x="640"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123"/>
            <p:cNvSpPr/>
            <p:nvPr/>
          </p:nvSpPr>
          <p:spPr>
            <a:xfrm>
              <a:off x="-4213038" y="-926261"/>
              <a:ext cx="45702" cy="205911"/>
            </a:xfrm>
            <a:custGeom>
              <a:rect b="b" l="l" r="r" t="t"/>
              <a:pathLst>
                <a:path extrusionOk="0" h="2843" w="631">
                  <a:moveTo>
                    <a:pt x="1" y="1"/>
                  </a:moveTo>
                  <a:lnTo>
                    <a:pt x="11" y="2843"/>
                  </a:lnTo>
                  <a:lnTo>
                    <a:pt x="630" y="2843"/>
                  </a:lnTo>
                  <a:lnTo>
                    <a:pt x="567" y="43"/>
                  </a:lnTo>
                  <a:lnTo>
                    <a:pt x="1"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123"/>
            <p:cNvSpPr/>
            <p:nvPr/>
          </p:nvSpPr>
          <p:spPr>
            <a:xfrm>
              <a:off x="-4164367" y="-944441"/>
              <a:ext cx="32665" cy="158037"/>
            </a:xfrm>
            <a:custGeom>
              <a:rect b="b" l="l" r="r" t="t"/>
              <a:pathLst>
                <a:path extrusionOk="0" h="2182" w="451">
                  <a:moveTo>
                    <a:pt x="0" y="0"/>
                  </a:moveTo>
                  <a:lnTo>
                    <a:pt x="21" y="2150"/>
                  </a:lnTo>
                  <a:cubicBezTo>
                    <a:pt x="157" y="2171"/>
                    <a:pt x="304" y="2181"/>
                    <a:pt x="451" y="2181"/>
                  </a:cubicBezTo>
                  <a:lnTo>
                    <a:pt x="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123"/>
            <p:cNvSpPr/>
            <p:nvPr/>
          </p:nvSpPr>
          <p:spPr>
            <a:xfrm>
              <a:off x="-4125690" y="-944441"/>
              <a:ext cx="49468" cy="158037"/>
            </a:xfrm>
            <a:custGeom>
              <a:rect b="b" l="l" r="r" t="t"/>
              <a:pathLst>
                <a:path extrusionOk="0" h="2182" w="683">
                  <a:moveTo>
                    <a:pt x="1" y="0"/>
                  </a:moveTo>
                  <a:lnTo>
                    <a:pt x="22" y="2181"/>
                  </a:lnTo>
                  <a:lnTo>
                    <a:pt x="74" y="2181"/>
                  </a:lnTo>
                  <a:cubicBezTo>
                    <a:pt x="273" y="2181"/>
                    <a:pt x="483" y="2171"/>
                    <a:pt x="682" y="2150"/>
                  </a:cubicBezTo>
                  <a:lnTo>
                    <a:pt x="5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123"/>
            <p:cNvSpPr/>
            <p:nvPr/>
          </p:nvSpPr>
          <p:spPr>
            <a:xfrm>
              <a:off x="-4070210" y="-944441"/>
              <a:ext cx="45629" cy="154995"/>
            </a:xfrm>
            <a:custGeom>
              <a:rect b="b" l="l" r="r" t="t"/>
              <a:pathLst>
                <a:path extrusionOk="0" h="2140" w="630">
                  <a:moveTo>
                    <a:pt x="21" y="0"/>
                  </a:moveTo>
                  <a:lnTo>
                    <a:pt x="0" y="2139"/>
                  </a:lnTo>
                  <a:cubicBezTo>
                    <a:pt x="210" y="2108"/>
                    <a:pt x="399" y="2066"/>
                    <a:pt x="598" y="2014"/>
                  </a:cubicBezTo>
                  <a:lnTo>
                    <a:pt x="6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123"/>
            <p:cNvSpPr/>
            <p:nvPr/>
          </p:nvSpPr>
          <p:spPr>
            <a:xfrm>
              <a:off x="-4213763" y="-926261"/>
              <a:ext cx="44905" cy="136816"/>
            </a:xfrm>
            <a:custGeom>
              <a:rect b="b" l="l" r="r" t="t"/>
              <a:pathLst>
                <a:path extrusionOk="0" h="1889" w="620">
                  <a:moveTo>
                    <a:pt x="0" y="1"/>
                  </a:moveTo>
                  <a:lnTo>
                    <a:pt x="21" y="1773"/>
                  </a:lnTo>
                  <a:cubicBezTo>
                    <a:pt x="210" y="1826"/>
                    <a:pt x="409" y="1868"/>
                    <a:pt x="619" y="1888"/>
                  </a:cubicBezTo>
                  <a:lnTo>
                    <a:pt x="577" y="4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123"/>
            <p:cNvSpPr/>
            <p:nvPr/>
          </p:nvSpPr>
          <p:spPr>
            <a:xfrm>
              <a:off x="-4206954" y="-914093"/>
              <a:ext cx="29695" cy="12965"/>
            </a:xfrm>
            <a:custGeom>
              <a:rect b="b" l="l" r="r" t="t"/>
              <a:pathLst>
                <a:path extrusionOk="0" h="179" w="410">
                  <a:moveTo>
                    <a:pt x="1" y="1"/>
                  </a:moveTo>
                  <a:lnTo>
                    <a:pt x="1" y="179"/>
                  </a:lnTo>
                  <a:lnTo>
                    <a:pt x="410" y="179"/>
                  </a:lnTo>
                  <a:lnTo>
                    <a:pt x="39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123"/>
            <p:cNvSpPr/>
            <p:nvPr/>
          </p:nvSpPr>
          <p:spPr>
            <a:xfrm>
              <a:off x="-4206954" y="-892075"/>
              <a:ext cx="29695" cy="13761"/>
            </a:xfrm>
            <a:custGeom>
              <a:rect b="b" l="l" r="r" t="t"/>
              <a:pathLst>
                <a:path extrusionOk="0" h="190" w="410">
                  <a:moveTo>
                    <a:pt x="1" y="1"/>
                  </a:moveTo>
                  <a:lnTo>
                    <a:pt x="11" y="190"/>
                  </a:lnTo>
                  <a:lnTo>
                    <a:pt x="410" y="190"/>
                  </a:lnTo>
                  <a:lnTo>
                    <a:pt x="41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123"/>
            <p:cNvSpPr/>
            <p:nvPr/>
          </p:nvSpPr>
          <p:spPr>
            <a:xfrm>
              <a:off x="-4159080" y="-933070"/>
              <a:ext cx="16803" cy="10719"/>
            </a:xfrm>
            <a:custGeom>
              <a:rect b="b" l="l" r="r" t="t"/>
              <a:pathLst>
                <a:path extrusionOk="0" h="148" w="232">
                  <a:moveTo>
                    <a:pt x="0" y="1"/>
                  </a:moveTo>
                  <a:lnTo>
                    <a:pt x="0" y="147"/>
                  </a:lnTo>
                  <a:lnTo>
                    <a:pt x="231" y="147"/>
                  </a:lnTo>
                  <a:lnTo>
                    <a:pt x="2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123"/>
            <p:cNvSpPr/>
            <p:nvPr/>
          </p:nvSpPr>
          <p:spPr>
            <a:xfrm>
              <a:off x="-4207679" y="-744684"/>
              <a:ext cx="32737" cy="12168"/>
            </a:xfrm>
            <a:custGeom>
              <a:rect b="b" l="l" r="r" t="t"/>
              <a:pathLst>
                <a:path extrusionOk="0" h="168" w="452">
                  <a:moveTo>
                    <a:pt x="0" y="0"/>
                  </a:moveTo>
                  <a:lnTo>
                    <a:pt x="0" y="168"/>
                  </a:lnTo>
                  <a:lnTo>
                    <a:pt x="451" y="168"/>
                  </a:lnTo>
                  <a:lnTo>
                    <a:pt x="45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123"/>
            <p:cNvSpPr/>
            <p:nvPr/>
          </p:nvSpPr>
          <p:spPr>
            <a:xfrm>
              <a:off x="-4150750" y="-746205"/>
              <a:ext cx="5432" cy="9923"/>
            </a:xfrm>
            <a:custGeom>
              <a:rect b="b" l="l" r="r" t="t"/>
              <a:pathLst>
                <a:path extrusionOk="0" h="137" w="75">
                  <a:moveTo>
                    <a:pt x="43" y="0"/>
                  </a:moveTo>
                  <a:cubicBezTo>
                    <a:pt x="22" y="0"/>
                    <a:pt x="1" y="32"/>
                    <a:pt x="1" y="74"/>
                  </a:cubicBezTo>
                  <a:cubicBezTo>
                    <a:pt x="1" y="105"/>
                    <a:pt x="22" y="137"/>
                    <a:pt x="43" y="137"/>
                  </a:cubicBezTo>
                  <a:cubicBezTo>
                    <a:pt x="64" y="137"/>
                    <a:pt x="74" y="105"/>
                    <a:pt x="74" y="74"/>
                  </a:cubicBezTo>
                  <a:cubicBezTo>
                    <a:pt x="74" y="32"/>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123"/>
            <p:cNvSpPr/>
            <p:nvPr/>
          </p:nvSpPr>
          <p:spPr>
            <a:xfrm>
              <a:off x="-4121127" y="-933794"/>
              <a:ext cx="31216" cy="16731"/>
            </a:xfrm>
            <a:custGeom>
              <a:rect b="b" l="l" r="r" t="t"/>
              <a:pathLst>
                <a:path extrusionOk="0" h="231" w="431">
                  <a:moveTo>
                    <a:pt x="1" y="0"/>
                  </a:moveTo>
                  <a:lnTo>
                    <a:pt x="1" y="231"/>
                  </a:lnTo>
                  <a:lnTo>
                    <a:pt x="431" y="231"/>
                  </a:lnTo>
                  <a:lnTo>
                    <a:pt x="42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123"/>
            <p:cNvSpPr/>
            <p:nvPr/>
          </p:nvSpPr>
          <p:spPr>
            <a:xfrm>
              <a:off x="-4062605" y="-757649"/>
              <a:ext cx="27378" cy="25132"/>
            </a:xfrm>
            <a:custGeom>
              <a:rect b="b" l="l" r="r" t="t"/>
              <a:pathLst>
                <a:path extrusionOk="0" h="347" w="378">
                  <a:moveTo>
                    <a:pt x="0" y="1"/>
                  </a:moveTo>
                  <a:lnTo>
                    <a:pt x="0" y="347"/>
                  </a:lnTo>
                  <a:lnTo>
                    <a:pt x="378" y="347"/>
                  </a:lnTo>
                  <a:lnTo>
                    <a:pt x="36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123"/>
            <p:cNvSpPr/>
            <p:nvPr/>
          </p:nvSpPr>
          <p:spPr>
            <a:xfrm>
              <a:off x="-4060360" y="-933794"/>
              <a:ext cx="32737" cy="16006"/>
            </a:xfrm>
            <a:custGeom>
              <a:rect b="b" l="l" r="r" t="t"/>
              <a:pathLst>
                <a:path extrusionOk="0" h="221" w="452">
                  <a:moveTo>
                    <a:pt x="1" y="0"/>
                  </a:moveTo>
                  <a:lnTo>
                    <a:pt x="1" y="220"/>
                  </a:lnTo>
                  <a:lnTo>
                    <a:pt x="452" y="220"/>
                  </a:lnTo>
                  <a:lnTo>
                    <a:pt x="4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123"/>
            <p:cNvSpPr/>
            <p:nvPr/>
          </p:nvSpPr>
          <p:spPr>
            <a:xfrm>
              <a:off x="-4102151" y="-747726"/>
              <a:ext cx="6156" cy="9923"/>
            </a:xfrm>
            <a:custGeom>
              <a:rect b="b" l="l" r="r" t="t"/>
              <a:pathLst>
                <a:path extrusionOk="0" h="137" w="85">
                  <a:moveTo>
                    <a:pt x="43" y="0"/>
                  </a:moveTo>
                  <a:cubicBezTo>
                    <a:pt x="22" y="0"/>
                    <a:pt x="1" y="32"/>
                    <a:pt x="1" y="63"/>
                  </a:cubicBezTo>
                  <a:cubicBezTo>
                    <a:pt x="1" y="105"/>
                    <a:pt x="22" y="137"/>
                    <a:pt x="43" y="137"/>
                  </a:cubicBezTo>
                  <a:cubicBezTo>
                    <a:pt x="64" y="137"/>
                    <a:pt x="85" y="105"/>
                    <a:pt x="85" y="63"/>
                  </a:cubicBezTo>
                  <a:cubicBezTo>
                    <a:pt x="85" y="32"/>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123"/>
            <p:cNvSpPr/>
            <p:nvPr/>
          </p:nvSpPr>
          <p:spPr>
            <a:xfrm>
              <a:off x="-4106714" y="-902650"/>
              <a:ext cx="5432" cy="9923"/>
            </a:xfrm>
            <a:custGeom>
              <a:rect b="b" l="l" r="r" t="t"/>
              <a:pathLst>
                <a:path extrusionOk="0" h="137" w="75">
                  <a:moveTo>
                    <a:pt x="43" y="0"/>
                  </a:moveTo>
                  <a:cubicBezTo>
                    <a:pt x="22" y="0"/>
                    <a:pt x="1" y="31"/>
                    <a:pt x="1" y="73"/>
                  </a:cubicBezTo>
                  <a:cubicBezTo>
                    <a:pt x="1" y="105"/>
                    <a:pt x="22" y="136"/>
                    <a:pt x="43" y="136"/>
                  </a:cubicBezTo>
                  <a:cubicBezTo>
                    <a:pt x="64" y="136"/>
                    <a:pt x="74" y="105"/>
                    <a:pt x="74" y="73"/>
                  </a:cubicBezTo>
                  <a:cubicBezTo>
                    <a:pt x="74" y="31"/>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123"/>
            <p:cNvSpPr/>
            <p:nvPr/>
          </p:nvSpPr>
          <p:spPr>
            <a:xfrm>
              <a:off x="-4052755" y="-780391"/>
              <a:ext cx="6156" cy="11444"/>
            </a:xfrm>
            <a:custGeom>
              <a:rect b="b" l="l" r="r" t="t"/>
              <a:pathLst>
                <a:path extrusionOk="0" h="158" w="85">
                  <a:moveTo>
                    <a:pt x="42" y="0"/>
                  </a:moveTo>
                  <a:cubicBezTo>
                    <a:pt x="21" y="0"/>
                    <a:pt x="0" y="32"/>
                    <a:pt x="0" y="84"/>
                  </a:cubicBezTo>
                  <a:cubicBezTo>
                    <a:pt x="0" y="126"/>
                    <a:pt x="21" y="158"/>
                    <a:pt x="42" y="158"/>
                  </a:cubicBezTo>
                  <a:cubicBezTo>
                    <a:pt x="63" y="158"/>
                    <a:pt x="84" y="126"/>
                    <a:pt x="84" y="84"/>
                  </a:cubicBezTo>
                  <a:cubicBezTo>
                    <a:pt x="84" y="32"/>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123"/>
            <p:cNvSpPr/>
            <p:nvPr/>
          </p:nvSpPr>
          <p:spPr>
            <a:xfrm>
              <a:off x="-3882622" y="-944441"/>
              <a:ext cx="49468" cy="224091"/>
            </a:xfrm>
            <a:custGeom>
              <a:rect b="b" l="l" r="r" t="t"/>
              <a:pathLst>
                <a:path extrusionOk="0" h="3094" w="683">
                  <a:moveTo>
                    <a:pt x="74" y="0"/>
                  </a:moveTo>
                  <a:lnTo>
                    <a:pt x="0" y="3094"/>
                  </a:lnTo>
                  <a:lnTo>
                    <a:pt x="682" y="3094"/>
                  </a:lnTo>
                  <a:lnTo>
                    <a:pt x="640"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123"/>
            <p:cNvSpPr/>
            <p:nvPr/>
          </p:nvSpPr>
          <p:spPr>
            <a:xfrm>
              <a:off x="-4015527" y="-882153"/>
              <a:ext cx="53234" cy="161803"/>
            </a:xfrm>
            <a:custGeom>
              <a:rect b="b" l="l" r="r" t="t"/>
              <a:pathLst>
                <a:path extrusionOk="0" h="2234" w="735">
                  <a:moveTo>
                    <a:pt x="0" y="0"/>
                  </a:moveTo>
                  <a:lnTo>
                    <a:pt x="0" y="2234"/>
                  </a:lnTo>
                  <a:lnTo>
                    <a:pt x="692" y="2234"/>
                  </a:lnTo>
                  <a:lnTo>
                    <a:pt x="734"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123"/>
            <p:cNvSpPr/>
            <p:nvPr/>
          </p:nvSpPr>
          <p:spPr>
            <a:xfrm>
              <a:off x="-3824897" y="-944441"/>
              <a:ext cx="76049" cy="224091"/>
            </a:xfrm>
            <a:custGeom>
              <a:rect b="b" l="l" r="r" t="t"/>
              <a:pathLst>
                <a:path extrusionOk="0" h="3094" w="1050">
                  <a:moveTo>
                    <a:pt x="63" y="0"/>
                  </a:moveTo>
                  <a:lnTo>
                    <a:pt x="0" y="3094"/>
                  </a:lnTo>
                  <a:lnTo>
                    <a:pt x="1049" y="3094"/>
                  </a:lnTo>
                  <a:lnTo>
                    <a:pt x="923"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123"/>
            <p:cNvSpPr/>
            <p:nvPr/>
          </p:nvSpPr>
          <p:spPr>
            <a:xfrm>
              <a:off x="-3956281" y="-926261"/>
              <a:ext cx="66126" cy="205911"/>
            </a:xfrm>
            <a:custGeom>
              <a:rect b="b" l="l" r="r" t="t"/>
              <a:pathLst>
                <a:path extrusionOk="0" h="2843" w="913">
                  <a:moveTo>
                    <a:pt x="74" y="1"/>
                  </a:moveTo>
                  <a:lnTo>
                    <a:pt x="0" y="2843"/>
                  </a:lnTo>
                  <a:lnTo>
                    <a:pt x="913" y="2843"/>
                  </a:lnTo>
                  <a:lnTo>
                    <a:pt x="913" y="43"/>
                  </a:lnTo>
                  <a:lnTo>
                    <a:pt x="74"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123"/>
            <p:cNvSpPr/>
            <p:nvPr/>
          </p:nvSpPr>
          <p:spPr>
            <a:xfrm>
              <a:off x="-3881101" y="-944441"/>
              <a:ext cx="47150" cy="158037"/>
            </a:xfrm>
            <a:custGeom>
              <a:rect b="b" l="l" r="r" t="t"/>
              <a:pathLst>
                <a:path extrusionOk="0" h="2182" w="651">
                  <a:moveTo>
                    <a:pt x="53" y="0"/>
                  </a:moveTo>
                  <a:lnTo>
                    <a:pt x="0" y="2150"/>
                  </a:lnTo>
                  <a:cubicBezTo>
                    <a:pt x="210" y="2171"/>
                    <a:pt x="430" y="2181"/>
                    <a:pt x="651" y="2181"/>
                  </a:cubicBezTo>
                  <a:lnTo>
                    <a:pt x="6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123"/>
            <p:cNvSpPr/>
            <p:nvPr/>
          </p:nvSpPr>
          <p:spPr>
            <a:xfrm>
              <a:off x="-4015527" y="-882153"/>
              <a:ext cx="52438" cy="82060"/>
            </a:xfrm>
            <a:custGeom>
              <a:rect b="b" l="l" r="r" t="t"/>
              <a:pathLst>
                <a:path extrusionOk="0" h="1133" w="724">
                  <a:moveTo>
                    <a:pt x="0" y="0"/>
                  </a:moveTo>
                  <a:lnTo>
                    <a:pt x="0" y="944"/>
                  </a:lnTo>
                  <a:cubicBezTo>
                    <a:pt x="231" y="1017"/>
                    <a:pt x="472" y="1080"/>
                    <a:pt x="703" y="1133"/>
                  </a:cubicBezTo>
                  <a:lnTo>
                    <a:pt x="7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123"/>
            <p:cNvSpPr/>
            <p:nvPr/>
          </p:nvSpPr>
          <p:spPr>
            <a:xfrm>
              <a:off x="-3823376" y="-944441"/>
              <a:ext cx="71486" cy="158037"/>
            </a:xfrm>
            <a:custGeom>
              <a:rect b="b" l="l" r="r" t="t"/>
              <a:pathLst>
                <a:path extrusionOk="0" h="2182" w="987">
                  <a:moveTo>
                    <a:pt x="42" y="0"/>
                  </a:moveTo>
                  <a:lnTo>
                    <a:pt x="0" y="2181"/>
                  </a:lnTo>
                  <a:lnTo>
                    <a:pt x="74" y="2181"/>
                  </a:lnTo>
                  <a:cubicBezTo>
                    <a:pt x="388" y="2181"/>
                    <a:pt x="692" y="2171"/>
                    <a:pt x="986" y="2150"/>
                  </a:cubicBezTo>
                  <a:lnTo>
                    <a:pt x="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123"/>
            <p:cNvSpPr/>
            <p:nvPr/>
          </p:nvSpPr>
          <p:spPr>
            <a:xfrm>
              <a:off x="-3954760" y="-926261"/>
              <a:ext cx="64605" cy="136816"/>
            </a:xfrm>
            <a:custGeom>
              <a:rect b="b" l="l" r="r" t="t"/>
              <a:pathLst>
                <a:path extrusionOk="0" h="1889" w="892">
                  <a:moveTo>
                    <a:pt x="53" y="1"/>
                  </a:moveTo>
                  <a:lnTo>
                    <a:pt x="0" y="1773"/>
                  </a:lnTo>
                  <a:cubicBezTo>
                    <a:pt x="283" y="1826"/>
                    <a:pt x="587" y="1868"/>
                    <a:pt x="892" y="1888"/>
                  </a:cubicBezTo>
                  <a:lnTo>
                    <a:pt x="892" y="43"/>
                  </a:lnTo>
                  <a:lnTo>
                    <a:pt x="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123"/>
            <p:cNvSpPr/>
            <p:nvPr/>
          </p:nvSpPr>
          <p:spPr>
            <a:xfrm>
              <a:off x="-3942592" y="-914093"/>
              <a:ext cx="44108" cy="12965"/>
            </a:xfrm>
            <a:custGeom>
              <a:rect b="b" l="l" r="r" t="t"/>
              <a:pathLst>
                <a:path extrusionOk="0" h="179" w="609">
                  <a:moveTo>
                    <a:pt x="0" y="1"/>
                  </a:moveTo>
                  <a:lnTo>
                    <a:pt x="0" y="179"/>
                  </a:lnTo>
                  <a:lnTo>
                    <a:pt x="608" y="179"/>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123"/>
            <p:cNvSpPr/>
            <p:nvPr/>
          </p:nvSpPr>
          <p:spPr>
            <a:xfrm>
              <a:off x="-3942592" y="-892075"/>
              <a:ext cx="44108" cy="13761"/>
            </a:xfrm>
            <a:custGeom>
              <a:rect b="b" l="l" r="r" t="t"/>
              <a:pathLst>
                <a:path extrusionOk="0" h="190" w="609">
                  <a:moveTo>
                    <a:pt x="0" y="1"/>
                  </a:moveTo>
                  <a:lnTo>
                    <a:pt x="0" y="190"/>
                  </a:lnTo>
                  <a:lnTo>
                    <a:pt x="608" y="190"/>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123"/>
            <p:cNvSpPr/>
            <p:nvPr/>
          </p:nvSpPr>
          <p:spPr>
            <a:xfrm>
              <a:off x="-3871251" y="-933070"/>
              <a:ext cx="25929" cy="10719"/>
            </a:xfrm>
            <a:custGeom>
              <a:rect b="b" l="l" r="r" t="t"/>
              <a:pathLst>
                <a:path extrusionOk="0" h="148" w="358">
                  <a:moveTo>
                    <a:pt x="11" y="1"/>
                  </a:moveTo>
                  <a:lnTo>
                    <a:pt x="1" y="147"/>
                  </a:lnTo>
                  <a:lnTo>
                    <a:pt x="357" y="147"/>
                  </a:lnTo>
                  <a:lnTo>
                    <a:pt x="35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123"/>
            <p:cNvSpPr/>
            <p:nvPr/>
          </p:nvSpPr>
          <p:spPr>
            <a:xfrm>
              <a:off x="-3950197" y="-744684"/>
              <a:ext cx="50192" cy="12168"/>
            </a:xfrm>
            <a:custGeom>
              <a:rect b="b" l="l" r="r" t="t"/>
              <a:pathLst>
                <a:path extrusionOk="0" h="168" w="693">
                  <a:moveTo>
                    <a:pt x="11" y="0"/>
                  </a:moveTo>
                  <a:lnTo>
                    <a:pt x="0" y="168"/>
                  </a:lnTo>
                  <a:lnTo>
                    <a:pt x="682" y="168"/>
                  </a:lnTo>
                  <a:lnTo>
                    <a:pt x="69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123"/>
            <p:cNvSpPr/>
            <p:nvPr/>
          </p:nvSpPr>
          <p:spPr>
            <a:xfrm>
              <a:off x="-3864370" y="-746205"/>
              <a:ext cx="8402" cy="9923"/>
            </a:xfrm>
            <a:custGeom>
              <a:rect b="b" l="l" r="r" t="t"/>
              <a:pathLst>
                <a:path extrusionOk="0" h="137" w="116">
                  <a:moveTo>
                    <a:pt x="63" y="0"/>
                  </a:moveTo>
                  <a:cubicBezTo>
                    <a:pt x="32" y="0"/>
                    <a:pt x="0" y="32"/>
                    <a:pt x="11" y="74"/>
                  </a:cubicBezTo>
                  <a:cubicBezTo>
                    <a:pt x="0" y="105"/>
                    <a:pt x="21" y="137"/>
                    <a:pt x="63" y="137"/>
                  </a:cubicBezTo>
                  <a:cubicBezTo>
                    <a:pt x="94" y="137"/>
                    <a:pt x="115" y="105"/>
                    <a:pt x="115" y="74"/>
                  </a:cubicBezTo>
                  <a:cubicBezTo>
                    <a:pt x="115" y="32"/>
                    <a:pt x="94"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123"/>
            <p:cNvSpPr/>
            <p:nvPr/>
          </p:nvSpPr>
          <p:spPr>
            <a:xfrm>
              <a:off x="-3814250" y="-933794"/>
              <a:ext cx="45629" cy="16731"/>
            </a:xfrm>
            <a:custGeom>
              <a:rect b="b" l="l" r="r" t="t"/>
              <a:pathLst>
                <a:path extrusionOk="0" h="231" w="630">
                  <a:moveTo>
                    <a:pt x="11" y="0"/>
                  </a:moveTo>
                  <a:lnTo>
                    <a:pt x="0" y="231"/>
                  </a:lnTo>
                  <a:lnTo>
                    <a:pt x="629" y="231"/>
                  </a:lnTo>
                  <a:lnTo>
                    <a:pt x="62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123"/>
            <p:cNvSpPr/>
            <p:nvPr/>
          </p:nvSpPr>
          <p:spPr>
            <a:xfrm>
              <a:off x="-4010240" y="-873823"/>
              <a:ext cx="35779" cy="22887"/>
            </a:xfrm>
            <a:custGeom>
              <a:rect b="b" l="l" r="r" t="t"/>
              <a:pathLst>
                <a:path extrusionOk="0" h="316" w="494">
                  <a:moveTo>
                    <a:pt x="494" y="1"/>
                  </a:moveTo>
                  <a:lnTo>
                    <a:pt x="11" y="21"/>
                  </a:lnTo>
                  <a:lnTo>
                    <a:pt x="1" y="315"/>
                  </a:lnTo>
                  <a:lnTo>
                    <a:pt x="494" y="284"/>
                  </a:lnTo>
                  <a:lnTo>
                    <a:pt x="49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123"/>
            <p:cNvSpPr/>
            <p:nvPr/>
          </p:nvSpPr>
          <p:spPr>
            <a:xfrm>
              <a:off x="-4009443" y="-747726"/>
              <a:ext cx="33462" cy="22815"/>
            </a:xfrm>
            <a:custGeom>
              <a:rect b="b" l="l" r="r" t="t"/>
              <a:pathLst>
                <a:path extrusionOk="0" h="315" w="462">
                  <a:moveTo>
                    <a:pt x="462" y="0"/>
                  </a:moveTo>
                  <a:lnTo>
                    <a:pt x="11" y="21"/>
                  </a:lnTo>
                  <a:lnTo>
                    <a:pt x="0" y="315"/>
                  </a:lnTo>
                  <a:lnTo>
                    <a:pt x="462" y="283"/>
                  </a:lnTo>
                  <a:lnTo>
                    <a:pt x="46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123"/>
            <p:cNvSpPr/>
            <p:nvPr/>
          </p:nvSpPr>
          <p:spPr>
            <a:xfrm>
              <a:off x="-3792232" y="-747726"/>
              <a:ext cx="9198" cy="9923"/>
            </a:xfrm>
            <a:custGeom>
              <a:rect b="b" l="l" r="r" t="t"/>
              <a:pathLst>
                <a:path extrusionOk="0" h="137" w="127">
                  <a:moveTo>
                    <a:pt x="63" y="0"/>
                  </a:moveTo>
                  <a:cubicBezTo>
                    <a:pt x="32" y="0"/>
                    <a:pt x="11" y="32"/>
                    <a:pt x="11" y="63"/>
                  </a:cubicBezTo>
                  <a:cubicBezTo>
                    <a:pt x="0" y="95"/>
                    <a:pt x="32" y="126"/>
                    <a:pt x="63" y="137"/>
                  </a:cubicBezTo>
                  <a:cubicBezTo>
                    <a:pt x="95" y="126"/>
                    <a:pt x="116" y="95"/>
                    <a:pt x="116" y="63"/>
                  </a:cubicBezTo>
                  <a:cubicBezTo>
                    <a:pt x="126" y="32"/>
                    <a:pt x="9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123"/>
            <p:cNvSpPr/>
            <p:nvPr/>
          </p:nvSpPr>
          <p:spPr>
            <a:xfrm>
              <a:off x="-3793753" y="-902650"/>
              <a:ext cx="8402" cy="9923"/>
            </a:xfrm>
            <a:custGeom>
              <a:rect b="b" l="l" r="r" t="t"/>
              <a:pathLst>
                <a:path extrusionOk="0" h="137" w="116">
                  <a:moveTo>
                    <a:pt x="63" y="0"/>
                  </a:moveTo>
                  <a:cubicBezTo>
                    <a:pt x="21" y="0"/>
                    <a:pt x="0" y="31"/>
                    <a:pt x="0" y="73"/>
                  </a:cubicBezTo>
                  <a:cubicBezTo>
                    <a:pt x="0" y="105"/>
                    <a:pt x="21" y="136"/>
                    <a:pt x="53" y="136"/>
                  </a:cubicBezTo>
                  <a:cubicBezTo>
                    <a:pt x="84" y="136"/>
                    <a:pt x="116" y="105"/>
                    <a:pt x="116" y="73"/>
                  </a:cubicBezTo>
                  <a:cubicBezTo>
                    <a:pt x="116" y="31"/>
                    <a:pt x="95" y="11"/>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123"/>
            <p:cNvSpPr/>
            <p:nvPr/>
          </p:nvSpPr>
          <p:spPr>
            <a:xfrm>
              <a:off x="-5011992" y="-944441"/>
              <a:ext cx="54755" cy="224091"/>
            </a:xfrm>
            <a:custGeom>
              <a:rect b="b" l="l" r="r" t="t"/>
              <a:pathLst>
                <a:path extrusionOk="0" h="3094" w="756">
                  <a:moveTo>
                    <a:pt x="0" y="0"/>
                  </a:moveTo>
                  <a:lnTo>
                    <a:pt x="21" y="3094"/>
                  </a:lnTo>
                  <a:lnTo>
                    <a:pt x="755" y="3094"/>
                  </a:lnTo>
                  <a:lnTo>
                    <a:pt x="598"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123"/>
            <p:cNvSpPr/>
            <p:nvPr/>
          </p:nvSpPr>
          <p:spPr>
            <a:xfrm>
              <a:off x="-4304877" y="-882153"/>
              <a:ext cx="39545" cy="161803"/>
            </a:xfrm>
            <a:custGeom>
              <a:rect b="b" l="l" r="r" t="t"/>
              <a:pathLst>
                <a:path extrusionOk="0" h="2234" w="546">
                  <a:moveTo>
                    <a:pt x="31" y="0"/>
                  </a:moveTo>
                  <a:lnTo>
                    <a:pt x="0" y="2234"/>
                  </a:lnTo>
                  <a:lnTo>
                    <a:pt x="482" y="2234"/>
                  </a:lnTo>
                  <a:lnTo>
                    <a:pt x="545"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123"/>
            <p:cNvSpPr/>
            <p:nvPr/>
          </p:nvSpPr>
          <p:spPr>
            <a:xfrm>
              <a:off x="-4951225" y="-944441"/>
              <a:ext cx="84378" cy="224091"/>
            </a:xfrm>
            <a:custGeom>
              <a:rect b="b" l="l" r="r" t="t"/>
              <a:pathLst>
                <a:path extrusionOk="0" h="3094" w="1165">
                  <a:moveTo>
                    <a:pt x="0" y="0"/>
                  </a:moveTo>
                  <a:lnTo>
                    <a:pt x="53" y="3094"/>
                  </a:lnTo>
                  <a:lnTo>
                    <a:pt x="1164" y="3094"/>
                  </a:lnTo>
                  <a:lnTo>
                    <a:pt x="923"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123"/>
            <p:cNvSpPr/>
            <p:nvPr/>
          </p:nvSpPr>
          <p:spPr>
            <a:xfrm>
              <a:off x="-4863152" y="-944441"/>
              <a:ext cx="68444" cy="224091"/>
            </a:xfrm>
            <a:custGeom>
              <a:rect b="b" l="l" r="r" t="t"/>
              <a:pathLst>
                <a:path extrusionOk="0" h="3094" w="945">
                  <a:moveTo>
                    <a:pt x="32" y="0"/>
                  </a:moveTo>
                  <a:lnTo>
                    <a:pt x="1" y="3094"/>
                  </a:lnTo>
                  <a:lnTo>
                    <a:pt x="860" y="3094"/>
                  </a:lnTo>
                  <a:lnTo>
                    <a:pt x="944"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123"/>
            <p:cNvSpPr/>
            <p:nvPr/>
          </p:nvSpPr>
          <p:spPr>
            <a:xfrm>
              <a:off x="-5091011" y="-926261"/>
              <a:ext cx="73007" cy="205911"/>
            </a:xfrm>
            <a:custGeom>
              <a:rect b="b" l="l" r="r" t="t"/>
              <a:pathLst>
                <a:path extrusionOk="0" h="2843" w="1008">
                  <a:moveTo>
                    <a:pt x="1" y="1"/>
                  </a:moveTo>
                  <a:lnTo>
                    <a:pt x="32" y="2843"/>
                  </a:lnTo>
                  <a:lnTo>
                    <a:pt x="1007" y="2843"/>
                  </a:lnTo>
                  <a:lnTo>
                    <a:pt x="903" y="43"/>
                  </a:lnTo>
                  <a:lnTo>
                    <a:pt x="1" y="1"/>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123"/>
            <p:cNvSpPr/>
            <p:nvPr/>
          </p:nvSpPr>
          <p:spPr>
            <a:xfrm>
              <a:off x="-5011992" y="-944441"/>
              <a:ext cx="51713" cy="158037"/>
            </a:xfrm>
            <a:custGeom>
              <a:rect b="b" l="l" r="r" t="t"/>
              <a:pathLst>
                <a:path extrusionOk="0" h="2182" w="714">
                  <a:moveTo>
                    <a:pt x="0" y="0"/>
                  </a:moveTo>
                  <a:lnTo>
                    <a:pt x="21" y="2150"/>
                  </a:lnTo>
                  <a:cubicBezTo>
                    <a:pt x="241" y="2171"/>
                    <a:pt x="472" y="2181"/>
                    <a:pt x="713" y="2181"/>
                  </a:cubicBezTo>
                  <a:lnTo>
                    <a:pt x="598"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123"/>
            <p:cNvSpPr/>
            <p:nvPr/>
          </p:nvSpPr>
          <p:spPr>
            <a:xfrm>
              <a:off x="-4304153" y="-882153"/>
              <a:ext cx="38821" cy="82060"/>
            </a:xfrm>
            <a:custGeom>
              <a:rect b="b" l="l" r="r" t="t"/>
              <a:pathLst>
                <a:path extrusionOk="0" h="1133" w="536">
                  <a:moveTo>
                    <a:pt x="21" y="0"/>
                  </a:moveTo>
                  <a:lnTo>
                    <a:pt x="1" y="1133"/>
                  </a:lnTo>
                  <a:cubicBezTo>
                    <a:pt x="179" y="1080"/>
                    <a:pt x="347" y="1017"/>
                    <a:pt x="514" y="944"/>
                  </a:cubicBezTo>
                  <a:lnTo>
                    <a:pt x="5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123"/>
            <p:cNvSpPr/>
            <p:nvPr/>
          </p:nvSpPr>
          <p:spPr>
            <a:xfrm>
              <a:off x="-4951225" y="-944441"/>
              <a:ext cx="79018" cy="158037"/>
            </a:xfrm>
            <a:custGeom>
              <a:rect b="b" l="l" r="r" t="t"/>
              <a:pathLst>
                <a:path extrusionOk="0" h="2182" w="1091">
                  <a:moveTo>
                    <a:pt x="0" y="0"/>
                  </a:moveTo>
                  <a:lnTo>
                    <a:pt x="42" y="2181"/>
                  </a:lnTo>
                  <a:lnTo>
                    <a:pt x="116" y="2181"/>
                  </a:lnTo>
                  <a:cubicBezTo>
                    <a:pt x="451" y="2181"/>
                    <a:pt x="776" y="2171"/>
                    <a:pt x="1091" y="2150"/>
                  </a:cubicBezTo>
                  <a:lnTo>
                    <a:pt x="923"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123"/>
            <p:cNvSpPr/>
            <p:nvPr/>
          </p:nvSpPr>
          <p:spPr>
            <a:xfrm>
              <a:off x="-4862356" y="-944441"/>
              <a:ext cx="67647" cy="154995"/>
            </a:xfrm>
            <a:custGeom>
              <a:rect b="b" l="l" r="r" t="t"/>
              <a:pathLst>
                <a:path extrusionOk="0" h="2140" w="934">
                  <a:moveTo>
                    <a:pt x="21" y="0"/>
                  </a:moveTo>
                  <a:lnTo>
                    <a:pt x="0" y="2139"/>
                  </a:lnTo>
                  <a:cubicBezTo>
                    <a:pt x="304" y="2108"/>
                    <a:pt x="598" y="2066"/>
                    <a:pt x="881" y="2014"/>
                  </a:cubicBezTo>
                  <a:lnTo>
                    <a:pt x="933"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123"/>
            <p:cNvSpPr/>
            <p:nvPr/>
          </p:nvSpPr>
          <p:spPr>
            <a:xfrm>
              <a:off x="-5091011" y="-926261"/>
              <a:ext cx="70689" cy="136816"/>
            </a:xfrm>
            <a:custGeom>
              <a:rect b="b" l="l" r="r" t="t"/>
              <a:pathLst>
                <a:path extrusionOk="0" h="1889" w="976">
                  <a:moveTo>
                    <a:pt x="1" y="1"/>
                  </a:moveTo>
                  <a:lnTo>
                    <a:pt x="22" y="1773"/>
                  </a:lnTo>
                  <a:cubicBezTo>
                    <a:pt x="326" y="1826"/>
                    <a:pt x="640" y="1868"/>
                    <a:pt x="976" y="1888"/>
                  </a:cubicBezTo>
                  <a:lnTo>
                    <a:pt x="903" y="43"/>
                  </a:lnTo>
                  <a:lnTo>
                    <a:pt x="1" y="1"/>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123"/>
            <p:cNvSpPr/>
            <p:nvPr/>
          </p:nvSpPr>
          <p:spPr>
            <a:xfrm>
              <a:off x="-5081088" y="-914093"/>
              <a:ext cx="47150" cy="12965"/>
            </a:xfrm>
            <a:custGeom>
              <a:rect b="b" l="l" r="r" t="t"/>
              <a:pathLst>
                <a:path extrusionOk="0" h="179" w="651">
                  <a:moveTo>
                    <a:pt x="0" y="1"/>
                  </a:moveTo>
                  <a:lnTo>
                    <a:pt x="10" y="179"/>
                  </a:lnTo>
                  <a:lnTo>
                    <a:pt x="650" y="17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123"/>
            <p:cNvSpPr/>
            <p:nvPr/>
          </p:nvSpPr>
          <p:spPr>
            <a:xfrm>
              <a:off x="-5080364" y="-892075"/>
              <a:ext cx="47150" cy="13761"/>
            </a:xfrm>
            <a:custGeom>
              <a:rect b="b" l="l" r="r" t="t"/>
              <a:pathLst>
                <a:path extrusionOk="0" h="190" w="651">
                  <a:moveTo>
                    <a:pt x="0" y="1"/>
                  </a:moveTo>
                  <a:lnTo>
                    <a:pt x="11" y="190"/>
                  </a:lnTo>
                  <a:lnTo>
                    <a:pt x="651" y="190"/>
                  </a:lnTo>
                  <a:lnTo>
                    <a:pt x="65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123"/>
            <p:cNvSpPr/>
            <p:nvPr/>
          </p:nvSpPr>
          <p:spPr>
            <a:xfrm>
              <a:off x="-5005184" y="-933070"/>
              <a:ext cx="27450" cy="10719"/>
            </a:xfrm>
            <a:custGeom>
              <a:rect b="b" l="l" r="r" t="t"/>
              <a:pathLst>
                <a:path extrusionOk="0" h="148" w="379">
                  <a:moveTo>
                    <a:pt x="1" y="1"/>
                  </a:moveTo>
                  <a:lnTo>
                    <a:pt x="11" y="147"/>
                  </a:lnTo>
                  <a:lnTo>
                    <a:pt x="378" y="147"/>
                  </a:lnTo>
                  <a:lnTo>
                    <a:pt x="37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123"/>
            <p:cNvSpPr/>
            <p:nvPr/>
          </p:nvSpPr>
          <p:spPr>
            <a:xfrm>
              <a:off x="-5082609" y="-744684"/>
              <a:ext cx="53234" cy="12168"/>
            </a:xfrm>
            <a:custGeom>
              <a:rect b="b" l="l" r="r" t="t"/>
              <a:pathLst>
                <a:path extrusionOk="0" h="168" w="735">
                  <a:moveTo>
                    <a:pt x="0" y="0"/>
                  </a:moveTo>
                  <a:lnTo>
                    <a:pt x="0" y="168"/>
                  </a:lnTo>
                  <a:lnTo>
                    <a:pt x="734" y="168"/>
                  </a:lnTo>
                  <a:lnTo>
                    <a:pt x="73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123"/>
            <p:cNvSpPr/>
            <p:nvPr/>
          </p:nvSpPr>
          <p:spPr>
            <a:xfrm>
              <a:off x="-4991350" y="-743163"/>
              <a:ext cx="9778" cy="6881"/>
            </a:xfrm>
            <a:custGeom>
              <a:rect b="b" l="l" r="r" t="t"/>
              <a:pathLst>
                <a:path extrusionOk="0" h="95" w="135">
                  <a:moveTo>
                    <a:pt x="109" y="0"/>
                  </a:moveTo>
                  <a:cubicBezTo>
                    <a:pt x="67" y="0"/>
                    <a:pt x="0" y="87"/>
                    <a:pt x="72" y="95"/>
                  </a:cubicBezTo>
                  <a:cubicBezTo>
                    <a:pt x="103" y="84"/>
                    <a:pt x="124" y="63"/>
                    <a:pt x="135" y="32"/>
                  </a:cubicBezTo>
                  <a:cubicBezTo>
                    <a:pt x="132" y="9"/>
                    <a:pt x="122" y="0"/>
                    <a:pt x="109"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123"/>
            <p:cNvSpPr/>
            <p:nvPr/>
          </p:nvSpPr>
          <p:spPr>
            <a:xfrm>
              <a:off x="-4943620" y="-933794"/>
              <a:ext cx="48671" cy="16731"/>
            </a:xfrm>
            <a:custGeom>
              <a:rect b="b" l="l" r="r" t="t"/>
              <a:pathLst>
                <a:path extrusionOk="0" h="231" w="672">
                  <a:moveTo>
                    <a:pt x="0" y="0"/>
                  </a:moveTo>
                  <a:lnTo>
                    <a:pt x="0" y="231"/>
                  </a:lnTo>
                  <a:lnTo>
                    <a:pt x="671" y="231"/>
                  </a:lnTo>
                  <a:lnTo>
                    <a:pt x="67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123"/>
            <p:cNvSpPr/>
            <p:nvPr/>
          </p:nvSpPr>
          <p:spPr>
            <a:xfrm>
              <a:off x="-4851781" y="-757649"/>
              <a:ext cx="40342" cy="25132"/>
            </a:xfrm>
            <a:custGeom>
              <a:rect b="b" l="l" r="r" t="t"/>
              <a:pathLst>
                <a:path extrusionOk="0" h="347" w="557">
                  <a:moveTo>
                    <a:pt x="1" y="1"/>
                  </a:moveTo>
                  <a:lnTo>
                    <a:pt x="1" y="347"/>
                  </a:lnTo>
                  <a:lnTo>
                    <a:pt x="557" y="347"/>
                  </a:lnTo>
                  <a:lnTo>
                    <a:pt x="5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123"/>
            <p:cNvSpPr/>
            <p:nvPr/>
          </p:nvSpPr>
          <p:spPr>
            <a:xfrm>
              <a:off x="-4295027" y="-873823"/>
              <a:ext cx="25132" cy="22887"/>
            </a:xfrm>
            <a:custGeom>
              <a:rect b="b" l="l" r="r" t="t"/>
              <a:pathLst>
                <a:path extrusionOk="0" h="316" w="347">
                  <a:moveTo>
                    <a:pt x="0" y="1"/>
                  </a:moveTo>
                  <a:lnTo>
                    <a:pt x="0" y="284"/>
                  </a:lnTo>
                  <a:lnTo>
                    <a:pt x="346" y="315"/>
                  </a:lnTo>
                  <a:lnTo>
                    <a:pt x="346" y="21"/>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123"/>
            <p:cNvSpPr/>
            <p:nvPr/>
          </p:nvSpPr>
          <p:spPr>
            <a:xfrm>
              <a:off x="-4297345" y="-747726"/>
              <a:ext cx="23611" cy="22815"/>
            </a:xfrm>
            <a:custGeom>
              <a:rect b="b" l="l" r="r" t="t"/>
              <a:pathLst>
                <a:path extrusionOk="0" h="315" w="326">
                  <a:moveTo>
                    <a:pt x="11" y="0"/>
                  </a:moveTo>
                  <a:lnTo>
                    <a:pt x="1" y="283"/>
                  </a:lnTo>
                  <a:lnTo>
                    <a:pt x="326" y="315"/>
                  </a:lnTo>
                  <a:lnTo>
                    <a:pt x="326" y="21"/>
                  </a:lnTo>
                  <a:lnTo>
                    <a:pt x="1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123"/>
            <p:cNvSpPr/>
            <p:nvPr/>
          </p:nvSpPr>
          <p:spPr>
            <a:xfrm>
              <a:off x="-4848739" y="-933794"/>
              <a:ext cx="48671" cy="16006"/>
            </a:xfrm>
            <a:custGeom>
              <a:rect b="b" l="l" r="r" t="t"/>
              <a:pathLst>
                <a:path extrusionOk="0" h="221" w="672">
                  <a:moveTo>
                    <a:pt x="1" y="0"/>
                  </a:moveTo>
                  <a:lnTo>
                    <a:pt x="11" y="220"/>
                  </a:lnTo>
                  <a:lnTo>
                    <a:pt x="672" y="220"/>
                  </a:lnTo>
                  <a:lnTo>
                    <a:pt x="66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123"/>
            <p:cNvSpPr/>
            <p:nvPr/>
          </p:nvSpPr>
          <p:spPr>
            <a:xfrm>
              <a:off x="-4913997" y="-745336"/>
              <a:ext cx="9923" cy="7532"/>
            </a:xfrm>
            <a:custGeom>
              <a:rect b="b" l="l" r="r" t="t"/>
              <a:pathLst>
                <a:path extrusionOk="0" h="104" w="137">
                  <a:moveTo>
                    <a:pt x="108" y="0"/>
                  </a:moveTo>
                  <a:cubicBezTo>
                    <a:pt x="65" y="0"/>
                    <a:pt x="1" y="95"/>
                    <a:pt x="73" y="104"/>
                  </a:cubicBezTo>
                  <a:cubicBezTo>
                    <a:pt x="105" y="93"/>
                    <a:pt x="136" y="62"/>
                    <a:pt x="136" y="30"/>
                  </a:cubicBezTo>
                  <a:cubicBezTo>
                    <a:pt x="132" y="9"/>
                    <a:pt x="121" y="0"/>
                    <a:pt x="108"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123"/>
            <p:cNvSpPr/>
            <p:nvPr/>
          </p:nvSpPr>
          <p:spPr>
            <a:xfrm>
              <a:off x="-4921602" y="-899535"/>
              <a:ext cx="9126" cy="6808"/>
            </a:xfrm>
            <a:custGeom>
              <a:rect b="b" l="l" r="r" t="t"/>
              <a:pathLst>
                <a:path extrusionOk="0" h="94" w="126">
                  <a:moveTo>
                    <a:pt x="103" y="0"/>
                  </a:moveTo>
                  <a:cubicBezTo>
                    <a:pt x="65" y="0"/>
                    <a:pt x="1" y="93"/>
                    <a:pt x="74" y="93"/>
                  </a:cubicBezTo>
                  <a:cubicBezTo>
                    <a:pt x="105" y="93"/>
                    <a:pt x="126" y="62"/>
                    <a:pt x="126" y="30"/>
                  </a:cubicBezTo>
                  <a:cubicBezTo>
                    <a:pt x="124" y="9"/>
                    <a:pt x="114" y="0"/>
                    <a:pt x="10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123"/>
            <p:cNvSpPr/>
            <p:nvPr/>
          </p:nvSpPr>
          <p:spPr>
            <a:xfrm>
              <a:off x="-4837295" y="-780391"/>
              <a:ext cx="9923" cy="11444"/>
            </a:xfrm>
            <a:custGeom>
              <a:rect b="b" l="l" r="r" t="t"/>
              <a:pathLst>
                <a:path extrusionOk="0" h="158" w="137">
                  <a:moveTo>
                    <a:pt x="63" y="0"/>
                  </a:moveTo>
                  <a:cubicBezTo>
                    <a:pt x="32" y="0"/>
                    <a:pt x="0" y="42"/>
                    <a:pt x="0" y="84"/>
                  </a:cubicBezTo>
                  <a:cubicBezTo>
                    <a:pt x="0" y="116"/>
                    <a:pt x="32" y="158"/>
                    <a:pt x="63" y="158"/>
                  </a:cubicBezTo>
                  <a:cubicBezTo>
                    <a:pt x="105" y="158"/>
                    <a:pt x="136" y="116"/>
                    <a:pt x="126" y="84"/>
                  </a:cubicBezTo>
                  <a:cubicBezTo>
                    <a:pt x="136" y="42"/>
                    <a:pt x="10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123"/>
            <p:cNvSpPr/>
            <p:nvPr/>
          </p:nvSpPr>
          <p:spPr>
            <a:xfrm>
              <a:off x="-4830125" y="-900404"/>
              <a:ext cx="11081" cy="9198"/>
            </a:xfrm>
            <a:custGeom>
              <a:rect b="b" l="l" r="r" t="t"/>
              <a:pathLst>
                <a:path extrusionOk="0" h="127" w="153">
                  <a:moveTo>
                    <a:pt x="75" y="0"/>
                  </a:moveTo>
                  <a:cubicBezTo>
                    <a:pt x="37" y="0"/>
                    <a:pt x="1" y="21"/>
                    <a:pt x="16" y="63"/>
                  </a:cubicBezTo>
                  <a:cubicBezTo>
                    <a:pt x="1" y="105"/>
                    <a:pt x="37" y="126"/>
                    <a:pt x="75" y="126"/>
                  </a:cubicBezTo>
                  <a:cubicBezTo>
                    <a:pt x="113" y="126"/>
                    <a:pt x="153" y="105"/>
                    <a:pt x="142" y="63"/>
                  </a:cubicBezTo>
                  <a:cubicBezTo>
                    <a:pt x="153" y="21"/>
                    <a:pt x="113" y="0"/>
                    <a:pt x="7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123"/>
            <p:cNvSpPr/>
            <p:nvPr/>
          </p:nvSpPr>
          <p:spPr>
            <a:xfrm>
              <a:off x="-3742111" y="-345171"/>
              <a:ext cx="78294" cy="199755"/>
            </a:xfrm>
            <a:custGeom>
              <a:rect b="b" l="l" r="r" t="t"/>
              <a:pathLst>
                <a:path extrusionOk="0" h="2758" w="1081">
                  <a:moveTo>
                    <a:pt x="504" y="0"/>
                  </a:moveTo>
                  <a:lnTo>
                    <a:pt x="0" y="84"/>
                  </a:lnTo>
                  <a:lnTo>
                    <a:pt x="546" y="2758"/>
                  </a:lnTo>
                  <a:lnTo>
                    <a:pt x="1080" y="2622"/>
                  </a:lnTo>
                  <a:lnTo>
                    <a:pt x="504"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123"/>
            <p:cNvSpPr/>
            <p:nvPr/>
          </p:nvSpPr>
          <p:spPr>
            <a:xfrm>
              <a:off x="-3742908" y="-345171"/>
              <a:ext cx="63881" cy="121533"/>
            </a:xfrm>
            <a:custGeom>
              <a:rect b="b" l="l" r="r" t="t"/>
              <a:pathLst>
                <a:path extrusionOk="0" h="1678" w="882">
                  <a:moveTo>
                    <a:pt x="515" y="0"/>
                  </a:moveTo>
                  <a:lnTo>
                    <a:pt x="1" y="84"/>
                  </a:lnTo>
                  <a:lnTo>
                    <a:pt x="305" y="1552"/>
                  </a:lnTo>
                  <a:cubicBezTo>
                    <a:pt x="494" y="1615"/>
                    <a:pt x="683" y="1657"/>
                    <a:pt x="882" y="1678"/>
                  </a:cubicBezTo>
                  <a:lnTo>
                    <a:pt x="5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123"/>
            <p:cNvSpPr/>
            <p:nvPr/>
          </p:nvSpPr>
          <p:spPr>
            <a:xfrm>
              <a:off x="-3730740" y="-331555"/>
              <a:ext cx="25929" cy="26653"/>
            </a:xfrm>
            <a:custGeom>
              <a:rect b="b" l="l" r="r" t="t"/>
              <a:pathLst>
                <a:path extrusionOk="0" h="368" w="358">
                  <a:moveTo>
                    <a:pt x="284" y="1"/>
                  </a:moveTo>
                  <a:lnTo>
                    <a:pt x="1" y="11"/>
                  </a:lnTo>
                  <a:lnTo>
                    <a:pt x="74" y="368"/>
                  </a:lnTo>
                  <a:lnTo>
                    <a:pt x="357" y="357"/>
                  </a:lnTo>
                  <a:lnTo>
                    <a:pt x="28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123"/>
            <p:cNvSpPr/>
            <p:nvPr/>
          </p:nvSpPr>
          <p:spPr>
            <a:xfrm>
              <a:off x="-3698075" y="-179601"/>
              <a:ext cx="24408" cy="25857"/>
            </a:xfrm>
            <a:custGeom>
              <a:rect b="b" l="l" r="r" t="t"/>
              <a:pathLst>
                <a:path extrusionOk="0" h="357" w="337">
                  <a:moveTo>
                    <a:pt x="273" y="0"/>
                  </a:moveTo>
                  <a:lnTo>
                    <a:pt x="1" y="73"/>
                  </a:lnTo>
                  <a:lnTo>
                    <a:pt x="64" y="357"/>
                  </a:lnTo>
                  <a:lnTo>
                    <a:pt x="336" y="273"/>
                  </a:lnTo>
                  <a:lnTo>
                    <a:pt x="27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123"/>
            <p:cNvSpPr/>
            <p:nvPr/>
          </p:nvSpPr>
          <p:spPr>
            <a:xfrm>
              <a:off x="-3714806" y="-298093"/>
              <a:ext cx="6953" cy="19773"/>
            </a:xfrm>
            <a:custGeom>
              <a:rect b="b" l="l" r="r" t="t"/>
              <a:pathLst>
                <a:path extrusionOk="0" h="273" w="96">
                  <a:moveTo>
                    <a:pt x="1" y="0"/>
                  </a:moveTo>
                  <a:lnTo>
                    <a:pt x="53" y="273"/>
                  </a:lnTo>
                  <a:lnTo>
                    <a:pt x="95" y="262"/>
                  </a:lnTo>
                  <a:lnTo>
                    <a:pt x="4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123"/>
            <p:cNvSpPr/>
            <p:nvPr/>
          </p:nvSpPr>
          <p:spPr>
            <a:xfrm>
              <a:off x="-3796795" y="-345171"/>
              <a:ext cx="78294" cy="199755"/>
            </a:xfrm>
            <a:custGeom>
              <a:rect b="b" l="l" r="r" t="t"/>
              <a:pathLst>
                <a:path extrusionOk="0" h="2758" w="1081">
                  <a:moveTo>
                    <a:pt x="514" y="0"/>
                  </a:moveTo>
                  <a:lnTo>
                    <a:pt x="0" y="84"/>
                  </a:lnTo>
                  <a:lnTo>
                    <a:pt x="546" y="2758"/>
                  </a:lnTo>
                  <a:lnTo>
                    <a:pt x="1080" y="2622"/>
                  </a:lnTo>
                  <a:lnTo>
                    <a:pt x="514"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123"/>
            <p:cNvSpPr/>
            <p:nvPr/>
          </p:nvSpPr>
          <p:spPr>
            <a:xfrm>
              <a:off x="-3796795" y="-345171"/>
              <a:ext cx="63881" cy="121533"/>
            </a:xfrm>
            <a:custGeom>
              <a:rect b="b" l="l" r="r" t="t"/>
              <a:pathLst>
                <a:path extrusionOk="0" h="1678" w="882">
                  <a:moveTo>
                    <a:pt x="514" y="0"/>
                  </a:moveTo>
                  <a:lnTo>
                    <a:pt x="0" y="84"/>
                  </a:lnTo>
                  <a:lnTo>
                    <a:pt x="304" y="1552"/>
                  </a:lnTo>
                  <a:cubicBezTo>
                    <a:pt x="493" y="1615"/>
                    <a:pt x="682" y="1657"/>
                    <a:pt x="881" y="1678"/>
                  </a:cubicBezTo>
                  <a:lnTo>
                    <a:pt x="5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123"/>
            <p:cNvSpPr/>
            <p:nvPr/>
          </p:nvSpPr>
          <p:spPr>
            <a:xfrm>
              <a:off x="-3785423" y="-331555"/>
              <a:ext cx="25929" cy="26653"/>
            </a:xfrm>
            <a:custGeom>
              <a:rect b="b" l="l" r="r" t="t"/>
              <a:pathLst>
                <a:path extrusionOk="0" h="368" w="358">
                  <a:moveTo>
                    <a:pt x="284" y="1"/>
                  </a:moveTo>
                  <a:lnTo>
                    <a:pt x="1" y="11"/>
                  </a:lnTo>
                  <a:lnTo>
                    <a:pt x="85" y="368"/>
                  </a:lnTo>
                  <a:lnTo>
                    <a:pt x="357" y="357"/>
                  </a:lnTo>
                  <a:lnTo>
                    <a:pt x="28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123"/>
            <p:cNvSpPr/>
            <p:nvPr/>
          </p:nvSpPr>
          <p:spPr>
            <a:xfrm>
              <a:off x="-3752758" y="-179601"/>
              <a:ext cx="24408" cy="25857"/>
            </a:xfrm>
            <a:custGeom>
              <a:rect b="b" l="l" r="r" t="t"/>
              <a:pathLst>
                <a:path extrusionOk="0" h="357" w="337">
                  <a:moveTo>
                    <a:pt x="284" y="0"/>
                  </a:moveTo>
                  <a:lnTo>
                    <a:pt x="1" y="73"/>
                  </a:lnTo>
                  <a:lnTo>
                    <a:pt x="64" y="357"/>
                  </a:lnTo>
                  <a:lnTo>
                    <a:pt x="336" y="273"/>
                  </a:lnTo>
                  <a:lnTo>
                    <a:pt x="28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123"/>
            <p:cNvSpPr/>
            <p:nvPr/>
          </p:nvSpPr>
          <p:spPr>
            <a:xfrm>
              <a:off x="-3769489" y="-298093"/>
              <a:ext cx="6953" cy="19773"/>
            </a:xfrm>
            <a:custGeom>
              <a:rect b="b" l="l" r="r" t="t"/>
              <a:pathLst>
                <a:path extrusionOk="0" h="273" w="96">
                  <a:moveTo>
                    <a:pt x="1" y="0"/>
                  </a:moveTo>
                  <a:lnTo>
                    <a:pt x="53" y="273"/>
                  </a:lnTo>
                  <a:lnTo>
                    <a:pt x="95" y="262"/>
                  </a:lnTo>
                  <a:lnTo>
                    <a:pt x="4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123"/>
            <p:cNvSpPr/>
            <p:nvPr/>
          </p:nvSpPr>
          <p:spPr>
            <a:xfrm>
              <a:off x="-3884939" y="-351255"/>
              <a:ext cx="81336" cy="204390"/>
            </a:xfrm>
            <a:custGeom>
              <a:rect b="b" l="l" r="r" t="t"/>
              <a:pathLst>
                <a:path extrusionOk="0" h="2822" w="1123">
                  <a:moveTo>
                    <a:pt x="232" y="0"/>
                  </a:moveTo>
                  <a:lnTo>
                    <a:pt x="1" y="2821"/>
                  </a:lnTo>
                  <a:lnTo>
                    <a:pt x="1081" y="2821"/>
                  </a:lnTo>
                  <a:lnTo>
                    <a:pt x="11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123"/>
            <p:cNvSpPr/>
            <p:nvPr/>
          </p:nvSpPr>
          <p:spPr>
            <a:xfrm>
              <a:off x="-4222889" y="-351255"/>
              <a:ext cx="38024" cy="204390"/>
            </a:xfrm>
            <a:custGeom>
              <a:rect b="b" l="l" r="r" t="t"/>
              <a:pathLst>
                <a:path extrusionOk="0" h="2822" w="525">
                  <a:moveTo>
                    <a:pt x="1" y="0"/>
                  </a:moveTo>
                  <a:lnTo>
                    <a:pt x="22" y="2821"/>
                  </a:lnTo>
                  <a:lnTo>
                    <a:pt x="525" y="2821"/>
                  </a:lnTo>
                  <a:lnTo>
                    <a:pt x="41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123"/>
            <p:cNvSpPr/>
            <p:nvPr/>
          </p:nvSpPr>
          <p:spPr>
            <a:xfrm>
              <a:off x="-3963886" y="-351255"/>
              <a:ext cx="70689" cy="204390"/>
            </a:xfrm>
            <a:custGeom>
              <a:rect b="b" l="l" r="r" t="t"/>
              <a:pathLst>
                <a:path extrusionOk="0" h="2822" w="976">
                  <a:moveTo>
                    <a:pt x="0" y="0"/>
                  </a:moveTo>
                  <a:lnTo>
                    <a:pt x="84" y="2821"/>
                  </a:lnTo>
                  <a:lnTo>
                    <a:pt x="976" y="2821"/>
                  </a:lnTo>
                  <a:lnTo>
                    <a:pt x="9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123"/>
            <p:cNvSpPr/>
            <p:nvPr/>
          </p:nvSpPr>
          <p:spPr>
            <a:xfrm>
              <a:off x="-4137061" y="-295051"/>
              <a:ext cx="51713" cy="148187"/>
            </a:xfrm>
            <a:custGeom>
              <a:rect b="b" l="l" r="r" t="t"/>
              <a:pathLst>
                <a:path extrusionOk="0" h="2046" w="714">
                  <a:moveTo>
                    <a:pt x="42" y="0"/>
                  </a:moveTo>
                  <a:lnTo>
                    <a:pt x="1" y="2045"/>
                  </a:lnTo>
                  <a:lnTo>
                    <a:pt x="714" y="2045"/>
                  </a:lnTo>
                  <a:lnTo>
                    <a:pt x="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123"/>
            <p:cNvSpPr/>
            <p:nvPr/>
          </p:nvSpPr>
          <p:spPr>
            <a:xfrm>
              <a:off x="-4077815" y="-351255"/>
              <a:ext cx="41863" cy="204390"/>
            </a:xfrm>
            <a:custGeom>
              <a:rect b="b" l="l" r="r" t="t"/>
              <a:pathLst>
                <a:path extrusionOk="0" h="2822" w="578">
                  <a:moveTo>
                    <a:pt x="21" y="0"/>
                  </a:moveTo>
                  <a:lnTo>
                    <a:pt x="0" y="2821"/>
                  </a:lnTo>
                  <a:lnTo>
                    <a:pt x="514" y="2821"/>
                  </a:lnTo>
                  <a:lnTo>
                    <a:pt x="5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123"/>
            <p:cNvSpPr/>
            <p:nvPr/>
          </p:nvSpPr>
          <p:spPr>
            <a:xfrm>
              <a:off x="-4032982" y="-331555"/>
              <a:ext cx="68372" cy="184690"/>
            </a:xfrm>
            <a:custGeom>
              <a:rect b="b" l="l" r="r" t="t"/>
              <a:pathLst>
                <a:path extrusionOk="0" h="2550" w="944">
                  <a:moveTo>
                    <a:pt x="871" y="1"/>
                  </a:moveTo>
                  <a:lnTo>
                    <a:pt x="84" y="74"/>
                  </a:lnTo>
                  <a:lnTo>
                    <a:pt x="0" y="2549"/>
                  </a:lnTo>
                  <a:lnTo>
                    <a:pt x="944" y="2549"/>
                  </a:lnTo>
                  <a:lnTo>
                    <a:pt x="8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123"/>
            <p:cNvSpPr/>
            <p:nvPr/>
          </p:nvSpPr>
          <p:spPr>
            <a:xfrm>
              <a:off x="-3884939" y="-260865"/>
              <a:ext cx="79888" cy="114001"/>
            </a:xfrm>
            <a:custGeom>
              <a:rect b="b" l="l" r="r" t="t"/>
              <a:pathLst>
                <a:path extrusionOk="0" h="1574" w="1103">
                  <a:moveTo>
                    <a:pt x="127" y="0"/>
                  </a:moveTo>
                  <a:lnTo>
                    <a:pt x="1" y="1573"/>
                  </a:lnTo>
                  <a:lnTo>
                    <a:pt x="1081" y="1573"/>
                  </a:lnTo>
                  <a:lnTo>
                    <a:pt x="1102" y="283"/>
                  </a:lnTo>
                  <a:cubicBezTo>
                    <a:pt x="787" y="157"/>
                    <a:pt x="462" y="63"/>
                    <a:pt x="127"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123"/>
            <p:cNvSpPr/>
            <p:nvPr/>
          </p:nvSpPr>
          <p:spPr>
            <a:xfrm>
              <a:off x="-4222092" y="-221392"/>
              <a:ext cx="37228" cy="74528"/>
            </a:xfrm>
            <a:custGeom>
              <a:rect b="b" l="l" r="r" t="t"/>
              <a:pathLst>
                <a:path extrusionOk="0" h="1029" w="514">
                  <a:moveTo>
                    <a:pt x="0" y="0"/>
                  </a:moveTo>
                  <a:lnTo>
                    <a:pt x="0" y="1028"/>
                  </a:lnTo>
                  <a:lnTo>
                    <a:pt x="514" y="1028"/>
                  </a:lnTo>
                  <a:lnTo>
                    <a:pt x="482" y="378"/>
                  </a:lnTo>
                  <a:cubicBezTo>
                    <a:pt x="336" y="242"/>
                    <a:pt x="168" y="116"/>
                    <a:pt x="0" y="0"/>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123"/>
            <p:cNvSpPr/>
            <p:nvPr/>
          </p:nvSpPr>
          <p:spPr>
            <a:xfrm>
              <a:off x="-3961641" y="-270788"/>
              <a:ext cx="68444" cy="123923"/>
            </a:xfrm>
            <a:custGeom>
              <a:rect b="b" l="l" r="r" t="t"/>
              <a:pathLst>
                <a:path extrusionOk="0" h="1711" w="945">
                  <a:moveTo>
                    <a:pt x="1" y="1"/>
                  </a:moveTo>
                  <a:lnTo>
                    <a:pt x="53" y="1710"/>
                  </a:lnTo>
                  <a:lnTo>
                    <a:pt x="945" y="1710"/>
                  </a:lnTo>
                  <a:lnTo>
                    <a:pt x="924" y="95"/>
                  </a:lnTo>
                  <a:cubicBezTo>
                    <a:pt x="620" y="43"/>
                    <a:pt x="315" y="11"/>
                    <a:pt x="1" y="1"/>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123"/>
            <p:cNvSpPr/>
            <p:nvPr/>
          </p:nvSpPr>
          <p:spPr>
            <a:xfrm>
              <a:off x="-4137061" y="-262386"/>
              <a:ext cx="51713" cy="115522"/>
            </a:xfrm>
            <a:custGeom>
              <a:rect b="b" l="l" r="r" t="t"/>
              <a:pathLst>
                <a:path extrusionOk="0" h="1595" w="714">
                  <a:moveTo>
                    <a:pt x="682" y="0"/>
                  </a:moveTo>
                  <a:cubicBezTo>
                    <a:pt x="462" y="42"/>
                    <a:pt x="242" y="94"/>
                    <a:pt x="32" y="147"/>
                  </a:cubicBezTo>
                  <a:lnTo>
                    <a:pt x="1" y="1594"/>
                  </a:lnTo>
                  <a:lnTo>
                    <a:pt x="1" y="1594"/>
                  </a:lnTo>
                  <a:lnTo>
                    <a:pt x="714" y="1584"/>
                  </a:lnTo>
                  <a:lnTo>
                    <a:pt x="682"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123"/>
            <p:cNvSpPr/>
            <p:nvPr/>
          </p:nvSpPr>
          <p:spPr>
            <a:xfrm>
              <a:off x="-4077815" y="-268470"/>
              <a:ext cx="39545" cy="121606"/>
            </a:xfrm>
            <a:custGeom>
              <a:rect b="b" l="l" r="r" t="t"/>
              <a:pathLst>
                <a:path extrusionOk="0" h="1679" w="546">
                  <a:moveTo>
                    <a:pt x="546" y="0"/>
                  </a:moveTo>
                  <a:lnTo>
                    <a:pt x="546" y="0"/>
                  </a:lnTo>
                  <a:cubicBezTo>
                    <a:pt x="367" y="21"/>
                    <a:pt x="189" y="42"/>
                    <a:pt x="11" y="74"/>
                  </a:cubicBezTo>
                  <a:lnTo>
                    <a:pt x="0" y="1678"/>
                  </a:lnTo>
                  <a:lnTo>
                    <a:pt x="514" y="1678"/>
                  </a:lnTo>
                  <a:lnTo>
                    <a:pt x="546"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123"/>
            <p:cNvSpPr/>
            <p:nvPr/>
          </p:nvSpPr>
          <p:spPr>
            <a:xfrm>
              <a:off x="-4032982" y="-271077"/>
              <a:ext cx="68372" cy="124213"/>
            </a:xfrm>
            <a:custGeom>
              <a:rect b="b" l="l" r="r" t="t"/>
              <a:pathLst>
                <a:path extrusionOk="0" h="1715" w="944">
                  <a:moveTo>
                    <a:pt x="666" y="1"/>
                  </a:moveTo>
                  <a:cubicBezTo>
                    <a:pt x="461" y="1"/>
                    <a:pt x="260" y="10"/>
                    <a:pt x="53" y="26"/>
                  </a:cubicBezTo>
                  <a:lnTo>
                    <a:pt x="0" y="1714"/>
                  </a:lnTo>
                  <a:lnTo>
                    <a:pt x="944" y="1704"/>
                  </a:lnTo>
                  <a:lnTo>
                    <a:pt x="891" y="5"/>
                  </a:lnTo>
                  <a:cubicBezTo>
                    <a:pt x="816" y="2"/>
                    <a:pt x="741" y="1"/>
                    <a:pt x="666" y="1"/>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123"/>
            <p:cNvSpPr/>
            <p:nvPr/>
          </p:nvSpPr>
          <p:spPr>
            <a:xfrm>
              <a:off x="-3944910" y="-169026"/>
              <a:ext cx="42587" cy="13037"/>
            </a:xfrm>
            <a:custGeom>
              <a:rect b="b" l="l" r="r" t="t"/>
              <a:pathLst>
                <a:path extrusionOk="0" h="180" w="588">
                  <a:moveTo>
                    <a:pt x="1" y="1"/>
                  </a:moveTo>
                  <a:lnTo>
                    <a:pt x="1" y="179"/>
                  </a:lnTo>
                  <a:lnTo>
                    <a:pt x="588" y="179"/>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123"/>
            <p:cNvSpPr/>
            <p:nvPr/>
          </p:nvSpPr>
          <p:spPr>
            <a:xfrm>
              <a:off x="-3945634" y="-191769"/>
              <a:ext cx="42587" cy="12965"/>
            </a:xfrm>
            <a:custGeom>
              <a:rect b="b" l="l" r="r" t="t"/>
              <a:pathLst>
                <a:path extrusionOk="0" h="179" w="588">
                  <a:moveTo>
                    <a:pt x="0" y="0"/>
                  </a:moveTo>
                  <a:lnTo>
                    <a:pt x="0" y="179"/>
                  </a:lnTo>
                  <a:lnTo>
                    <a:pt x="587" y="179"/>
                  </a:lnTo>
                  <a:lnTo>
                    <a:pt x="57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123"/>
            <p:cNvSpPr/>
            <p:nvPr/>
          </p:nvSpPr>
          <p:spPr>
            <a:xfrm>
              <a:off x="-4018569" y="-175038"/>
              <a:ext cx="41066" cy="17527"/>
            </a:xfrm>
            <a:custGeom>
              <a:rect b="b" l="l" r="r" t="t"/>
              <a:pathLst>
                <a:path extrusionOk="0" h="242" w="567">
                  <a:moveTo>
                    <a:pt x="0" y="0"/>
                  </a:moveTo>
                  <a:lnTo>
                    <a:pt x="0" y="241"/>
                  </a:lnTo>
                  <a:lnTo>
                    <a:pt x="567" y="241"/>
                  </a:lnTo>
                  <a:lnTo>
                    <a:pt x="55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123"/>
            <p:cNvSpPr/>
            <p:nvPr/>
          </p:nvSpPr>
          <p:spPr>
            <a:xfrm>
              <a:off x="-3946431" y="-342926"/>
              <a:ext cx="47150" cy="12240"/>
            </a:xfrm>
            <a:custGeom>
              <a:rect b="b" l="l" r="r" t="t"/>
              <a:pathLst>
                <a:path extrusionOk="0" h="169" w="651">
                  <a:moveTo>
                    <a:pt x="1" y="1"/>
                  </a:moveTo>
                  <a:lnTo>
                    <a:pt x="1" y="168"/>
                  </a:lnTo>
                  <a:lnTo>
                    <a:pt x="651" y="168"/>
                  </a:lnTo>
                  <a:lnTo>
                    <a:pt x="65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123"/>
            <p:cNvSpPr/>
            <p:nvPr/>
          </p:nvSpPr>
          <p:spPr>
            <a:xfrm>
              <a:off x="-4063402" y="-339160"/>
              <a:ext cx="9416" cy="7170"/>
            </a:xfrm>
            <a:custGeom>
              <a:rect b="b" l="l" r="r" t="t"/>
              <a:pathLst>
                <a:path extrusionOk="0" h="99" w="130">
                  <a:moveTo>
                    <a:pt x="64" y="1"/>
                  </a:moveTo>
                  <a:cubicBezTo>
                    <a:pt x="32" y="11"/>
                    <a:pt x="1" y="32"/>
                    <a:pt x="11" y="74"/>
                  </a:cubicBezTo>
                  <a:cubicBezTo>
                    <a:pt x="13" y="92"/>
                    <a:pt x="21" y="99"/>
                    <a:pt x="30" y="99"/>
                  </a:cubicBezTo>
                  <a:cubicBezTo>
                    <a:pt x="65" y="99"/>
                    <a:pt x="130"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123"/>
            <p:cNvSpPr/>
            <p:nvPr/>
          </p:nvSpPr>
          <p:spPr>
            <a:xfrm>
              <a:off x="-4004156" y="-197128"/>
              <a:ext cx="6881" cy="9995"/>
            </a:xfrm>
            <a:custGeom>
              <a:rect b="b" l="l" r="r" t="t"/>
              <a:pathLst>
                <a:path extrusionOk="0" h="138" w="95">
                  <a:moveTo>
                    <a:pt x="43" y="1"/>
                  </a:moveTo>
                  <a:cubicBezTo>
                    <a:pt x="22" y="1"/>
                    <a:pt x="1" y="32"/>
                    <a:pt x="1" y="74"/>
                  </a:cubicBezTo>
                  <a:cubicBezTo>
                    <a:pt x="1" y="106"/>
                    <a:pt x="22" y="137"/>
                    <a:pt x="43" y="137"/>
                  </a:cubicBezTo>
                  <a:cubicBezTo>
                    <a:pt x="74" y="137"/>
                    <a:pt x="95" y="106"/>
                    <a:pt x="95" y="74"/>
                  </a:cubicBezTo>
                  <a:cubicBezTo>
                    <a:pt x="95" y="32"/>
                    <a:pt x="74"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123"/>
            <p:cNvSpPr/>
            <p:nvPr/>
          </p:nvSpPr>
          <p:spPr>
            <a:xfrm>
              <a:off x="-4126414" y="-166709"/>
              <a:ext cx="31216" cy="10719"/>
            </a:xfrm>
            <a:custGeom>
              <a:rect b="b" l="l" r="r" t="t"/>
              <a:pathLst>
                <a:path extrusionOk="0" h="148" w="431">
                  <a:moveTo>
                    <a:pt x="0" y="0"/>
                  </a:moveTo>
                  <a:lnTo>
                    <a:pt x="0" y="147"/>
                  </a:lnTo>
                  <a:lnTo>
                    <a:pt x="430" y="147"/>
                  </a:lnTo>
                  <a:lnTo>
                    <a:pt x="43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123"/>
            <p:cNvSpPr/>
            <p:nvPr/>
          </p:nvSpPr>
          <p:spPr>
            <a:xfrm>
              <a:off x="-4073252" y="-179601"/>
              <a:ext cx="25857" cy="25857"/>
            </a:xfrm>
            <a:custGeom>
              <a:rect b="b" l="l" r="r" t="t"/>
              <a:pathLst>
                <a:path extrusionOk="0" h="357" w="357">
                  <a:moveTo>
                    <a:pt x="0" y="0"/>
                  </a:moveTo>
                  <a:lnTo>
                    <a:pt x="11" y="346"/>
                  </a:lnTo>
                  <a:lnTo>
                    <a:pt x="357" y="357"/>
                  </a:lnTo>
                  <a:lnTo>
                    <a:pt x="357" y="357"/>
                  </a:lnTo>
                  <a:lnTo>
                    <a:pt x="346" y="21"/>
                  </a:lnTo>
                  <a:lnTo>
                    <a:pt x="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123"/>
            <p:cNvSpPr/>
            <p:nvPr/>
          </p:nvSpPr>
          <p:spPr>
            <a:xfrm>
              <a:off x="-4219847" y="-340681"/>
              <a:ext cx="20569" cy="22163"/>
            </a:xfrm>
            <a:custGeom>
              <a:rect b="b" l="l" r="r" t="t"/>
              <a:pathLst>
                <a:path extrusionOk="0" h="306" w="284">
                  <a:moveTo>
                    <a:pt x="1" y="1"/>
                  </a:moveTo>
                  <a:lnTo>
                    <a:pt x="1" y="284"/>
                  </a:lnTo>
                  <a:lnTo>
                    <a:pt x="284" y="305"/>
                  </a:lnTo>
                  <a:lnTo>
                    <a:pt x="284" y="22"/>
                  </a:lnTo>
                  <a:lnTo>
                    <a:pt x="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123"/>
            <p:cNvSpPr/>
            <p:nvPr/>
          </p:nvSpPr>
          <p:spPr>
            <a:xfrm>
              <a:off x="-3856837" y="-181122"/>
              <a:ext cx="36576" cy="22815"/>
            </a:xfrm>
            <a:custGeom>
              <a:rect b="b" l="l" r="r" t="t"/>
              <a:pathLst>
                <a:path extrusionOk="0" h="315" w="505">
                  <a:moveTo>
                    <a:pt x="1" y="0"/>
                  </a:moveTo>
                  <a:lnTo>
                    <a:pt x="11" y="294"/>
                  </a:lnTo>
                  <a:lnTo>
                    <a:pt x="504" y="315"/>
                  </a:lnTo>
                  <a:lnTo>
                    <a:pt x="504" y="2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123"/>
            <p:cNvSpPr/>
            <p:nvPr/>
          </p:nvSpPr>
          <p:spPr>
            <a:xfrm>
              <a:off x="-3856837" y="-339884"/>
              <a:ext cx="47223" cy="22090"/>
            </a:xfrm>
            <a:custGeom>
              <a:rect b="b" l="l" r="r" t="t"/>
              <a:pathLst>
                <a:path extrusionOk="0" h="305" w="652">
                  <a:moveTo>
                    <a:pt x="1" y="0"/>
                  </a:moveTo>
                  <a:lnTo>
                    <a:pt x="1" y="284"/>
                  </a:lnTo>
                  <a:lnTo>
                    <a:pt x="651" y="305"/>
                  </a:lnTo>
                  <a:lnTo>
                    <a:pt x="641" y="1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123"/>
            <p:cNvSpPr/>
            <p:nvPr/>
          </p:nvSpPr>
          <p:spPr>
            <a:xfrm>
              <a:off x="-4218326" y="-194811"/>
              <a:ext cx="25857" cy="42587"/>
            </a:xfrm>
            <a:custGeom>
              <a:rect b="b" l="l" r="r" t="t"/>
              <a:pathLst>
                <a:path extrusionOk="0" h="588" w="357">
                  <a:moveTo>
                    <a:pt x="0" y="0"/>
                  </a:moveTo>
                  <a:lnTo>
                    <a:pt x="11" y="588"/>
                  </a:lnTo>
                  <a:lnTo>
                    <a:pt x="357" y="588"/>
                  </a:lnTo>
                  <a:lnTo>
                    <a:pt x="35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123"/>
            <p:cNvSpPr/>
            <p:nvPr/>
          </p:nvSpPr>
          <p:spPr>
            <a:xfrm>
              <a:off x="-4062605" y="-204661"/>
              <a:ext cx="4635" cy="19048"/>
            </a:xfrm>
            <a:custGeom>
              <a:rect b="b" l="l" r="r" t="t"/>
              <a:pathLst>
                <a:path extrusionOk="0" h="263" w="64">
                  <a:moveTo>
                    <a:pt x="0" y="0"/>
                  </a:moveTo>
                  <a:lnTo>
                    <a:pt x="0" y="262"/>
                  </a:lnTo>
                  <a:lnTo>
                    <a:pt x="63" y="262"/>
                  </a:lnTo>
                  <a:lnTo>
                    <a:pt x="63" y="11"/>
                  </a:lnTo>
                  <a:lnTo>
                    <a:pt x="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123"/>
            <p:cNvSpPr/>
            <p:nvPr/>
          </p:nvSpPr>
          <p:spPr>
            <a:xfrm>
              <a:off x="-4115768" y="-283028"/>
              <a:ext cx="11226" cy="7750"/>
            </a:xfrm>
            <a:custGeom>
              <a:rect b="b" l="l" r="r" t="t"/>
              <a:pathLst>
                <a:path extrusionOk="0" h="107" w="155">
                  <a:moveTo>
                    <a:pt x="22" y="0"/>
                  </a:moveTo>
                  <a:cubicBezTo>
                    <a:pt x="9" y="0"/>
                    <a:pt x="0" y="10"/>
                    <a:pt x="0" y="33"/>
                  </a:cubicBezTo>
                  <a:cubicBezTo>
                    <a:pt x="0" y="75"/>
                    <a:pt x="32" y="107"/>
                    <a:pt x="74" y="107"/>
                  </a:cubicBezTo>
                  <a:cubicBezTo>
                    <a:pt x="155" y="107"/>
                    <a:pt x="67" y="0"/>
                    <a:pt x="2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123"/>
            <p:cNvSpPr/>
            <p:nvPr/>
          </p:nvSpPr>
          <p:spPr>
            <a:xfrm>
              <a:off x="-4317842" y="-371028"/>
              <a:ext cx="35055" cy="224163"/>
            </a:xfrm>
            <a:custGeom>
              <a:rect b="b" l="l" r="r" t="t"/>
              <a:pathLst>
                <a:path extrusionOk="0" h="3095" w="484">
                  <a:moveTo>
                    <a:pt x="106" y="1"/>
                  </a:moveTo>
                  <a:lnTo>
                    <a:pt x="1" y="3094"/>
                  </a:lnTo>
                  <a:lnTo>
                    <a:pt x="462" y="3094"/>
                  </a:lnTo>
                  <a:lnTo>
                    <a:pt x="483"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123"/>
            <p:cNvSpPr/>
            <p:nvPr/>
          </p:nvSpPr>
          <p:spPr>
            <a:xfrm>
              <a:off x="-4760594" y="-333800"/>
              <a:ext cx="52438" cy="186935"/>
            </a:xfrm>
            <a:custGeom>
              <a:rect b="b" l="l" r="r" t="t"/>
              <a:pathLst>
                <a:path extrusionOk="0" h="2581" w="724">
                  <a:moveTo>
                    <a:pt x="147" y="0"/>
                  </a:moveTo>
                  <a:lnTo>
                    <a:pt x="0" y="2580"/>
                  </a:lnTo>
                  <a:lnTo>
                    <a:pt x="703" y="2580"/>
                  </a:lnTo>
                  <a:lnTo>
                    <a:pt x="724"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123"/>
            <p:cNvSpPr/>
            <p:nvPr/>
          </p:nvSpPr>
          <p:spPr>
            <a:xfrm>
              <a:off x="-4809193" y="-333800"/>
              <a:ext cx="45629" cy="186935"/>
            </a:xfrm>
            <a:custGeom>
              <a:rect b="b" l="l" r="r" t="t"/>
              <a:pathLst>
                <a:path extrusionOk="0" h="2581" w="630">
                  <a:moveTo>
                    <a:pt x="0" y="0"/>
                  </a:moveTo>
                  <a:lnTo>
                    <a:pt x="53" y="2580"/>
                  </a:lnTo>
                  <a:lnTo>
                    <a:pt x="629" y="2580"/>
                  </a:lnTo>
                  <a:lnTo>
                    <a:pt x="608"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123"/>
            <p:cNvSpPr/>
            <p:nvPr/>
          </p:nvSpPr>
          <p:spPr>
            <a:xfrm>
              <a:off x="-4757552" y="-333800"/>
              <a:ext cx="49396" cy="132180"/>
            </a:xfrm>
            <a:custGeom>
              <a:rect b="b" l="l" r="r" t="t"/>
              <a:pathLst>
                <a:path extrusionOk="0" h="1825" w="682">
                  <a:moveTo>
                    <a:pt x="105" y="0"/>
                  </a:moveTo>
                  <a:lnTo>
                    <a:pt x="0" y="1794"/>
                  </a:lnTo>
                  <a:cubicBezTo>
                    <a:pt x="199" y="1814"/>
                    <a:pt x="409" y="1825"/>
                    <a:pt x="619" y="1825"/>
                  </a:cubicBezTo>
                  <a:lnTo>
                    <a:pt x="661" y="1825"/>
                  </a:lnTo>
                  <a:lnTo>
                    <a:pt x="682"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123"/>
            <p:cNvSpPr/>
            <p:nvPr/>
          </p:nvSpPr>
          <p:spPr>
            <a:xfrm>
              <a:off x="-4809193" y="-333800"/>
              <a:ext cx="45629" cy="129211"/>
            </a:xfrm>
            <a:custGeom>
              <a:rect b="b" l="l" r="r" t="t"/>
              <a:pathLst>
                <a:path extrusionOk="0" h="1784" w="630">
                  <a:moveTo>
                    <a:pt x="0" y="0"/>
                  </a:moveTo>
                  <a:lnTo>
                    <a:pt x="32" y="1678"/>
                  </a:lnTo>
                  <a:cubicBezTo>
                    <a:pt x="231" y="1720"/>
                    <a:pt x="430" y="1752"/>
                    <a:pt x="629" y="1783"/>
                  </a:cubicBezTo>
                  <a:lnTo>
                    <a:pt x="608"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123"/>
            <p:cNvSpPr/>
            <p:nvPr/>
          </p:nvSpPr>
          <p:spPr>
            <a:xfrm>
              <a:off x="-4743139" y="-325471"/>
              <a:ext cx="30420" cy="14486"/>
            </a:xfrm>
            <a:custGeom>
              <a:rect b="b" l="l" r="r" t="t"/>
              <a:pathLst>
                <a:path extrusionOk="0" h="200" w="420">
                  <a:moveTo>
                    <a:pt x="0" y="1"/>
                  </a:moveTo>
                  <a:lnTo>
                    <a:pt x="0" y="200"/>
                  </a:lnTo>
                  <a:lnTo>
                    <a:pt x="420" y="200"/>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123"/>
            <p:cNvSpPr/>
            <p:nvPr/>
          </p:nvSpPr>
          <p:spPr>
            <a:xfrm>
              <a:off x="-4797822" y="-177356"/>
              <a:ext cx="27378" cy="20569"/>
            </a:xfrm>
            <a:custGeom>
              <a:rect b="b" l="l" r="r" t="t"/>
              <a:pathLst>
                <a:path extrusionOk="0" h="284" w="378">
                  <a:moveTo>
                    <a:pt x="0" y="1"/>
                  </a:moveTo>
                  <a:lnTo>
                    <a:pt x="0" y="284"/>
                  </a:lnTo>
                  <a:lnTo>
                    <a:pt x="367" y="284"/>
                  </a:lnTo>
                  <a:lnTo>
                    <a:pt x="37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123"/>
            <p:cNvSpPr/>
            <p:nvPr/>
          </p:nvSpPr>
          <p:spPr>
            <a:xfrm>
              <a:off x="-4806151" y="-324674"/>
              <a:ext cx="32665" cy="12965"/>
            </a:xfrm>
            <a:custGeom>
              <a:rect b="b" l="l" r="r" t="t"/>
              <a:pathLst>
                <a:path extrusionOk="0" h="179" w="451">
                  <a:moveTo>
                    <a:pt x="11" y="0"/>
                  </a:moveTo>
                  <a:lnTo>
                    <a:pt x="0" y="178"/>
                  </a:lnTo>
                  <a:lnTo>
                    <a:pt x="451" y="178"/>
                  </a:lnTo>
                  <a:lnTo>
                    <a:pt x="45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123"/>
            <p:cNvSpPr/>
            <p:nvPr/>
          </p:nvSpPr>
          <p:spPr>
            <a:xfrm>
              <a:off x="-4737055" y="-169751"/>
              <a:ext cx="5360" cy="8402"/>
            </a:xfrm>
            <a:custGeom>
              <a:rect b="b" l="l" r="r" t="t"/>
              <a:pathLst>
                <a:path extrusionOk="0" h="116" w="74">
                  <a:moveTo>
                    <a:pt x="32" y="0"/>
                  </a:moveTo>
                  <a:cubicBezTo>
                    <a:pt x="11" y="0"/>
                    <a:pt x="0" y="21"/>
                    <a:pt x="0" y="53"/>
                  </a:cubicBezTo>
                  <a:cubicBezTo>
                    <a:pt x="0" y="84"/>
                    <a:pt x="11" y="116"/>
                    <a:pt x="32" y="116"/>
                  </a:cubicBezTo>
                  <a:cubicBezTo>
                    <a:pt x="53" y="116"/>
                    <a:pt x="74" y="84"/>
                    <a:pt x="74" y="53"/>
                  </a:cubicBezTo>
                  <a:cubicBezTo>
                    <a:pt x="74" y="21"/>
                    <a:pt x="53"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123"/>
            <p:cNvSpPr/>
            <p:nvPr/>
          </p:nvSpPr>
          <p:spPr>
            <a:xfrm>
              <a:off x="-4732492" y="-298890"/>
              <a:ext cx="5360" cy="8474"/>
            </a:xfrm>
            <a:custGeom>
              <a:rect b="b" l="l" r="r" t="t"/>
              <a:pathLst>
                <a:path extrusionOk="0" h="117" w="74">
                  <a:moveTo>
                    <a:pt x="42" y="1"/>
                  </a:moveTo>
                  <a:cubicBezTo>
                    <a:pt x="21" y="1"/>
                    <a:pt x="0" y="32"/>
                    <a:pt x="0" y="64"/>
                  </a:cubicBezTo>
                  <a:cubicBezTo>
                    <a:pt x="0" y="85"/>
                    <a:pt x="21" y="116"/>
                    <a:pt x="42" y="116"/>
                  </a:cubicBezTo>
                  <a:cubicBezTo>
                    <a:pt x="63" y="116"/>
                    <a:pt x="74" y="95"/>
                    <a:pt x="74" y="64"/>
                  </a:cubicBezTo>
                  <a:cubicBezTo>
                    <a:pt x="7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123"/>
            <p:cNvSpPr/>
            <p:nvPr/>
          </p:nvSpPr>
          <p:spPr>
            <a:xfrm>
              <a:off x="-4787175" y="-197128"/>
              <a:ext cx="6156" cy="9995"/>
            </a:xfrm>
            <a:custGeom>
              <a:rect b="b" l="l" r="r" t="t"/>
              <a:pathLst>
                <a:path extrusionOk="0" h="138" w="85">
                  <a:moveTo>
                    <a:pt x="42" y="1"/>
                  </a:moveTo>
                  <a:cubicBezTo>
                    <a:pt x="21" y="1"/>
                    <a:pt x="0" y="32"/>
                    <a:pt x="0" y="64"/>
                  </a:cubicBezTo>
                  <a:cubicBezTo>
                    <a:pt x="0" y="106"/>
                    <a:pt x="21" y="137"/>
                    <a:pt x="42" y="137"/>
                  </a:cubicBezTo>
                  <a:cubicBezTo>
                    <a:pt x="63" y="137"/>
                    <a:pt x="84" y="106"/>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123"/>
            <p:cNvSpPr/>
            <p:nvPr/>
          </p:nvSpPr>
          <p:spPr>
            <a:xfrm>
              <a:off x="-4870757" y="-282159"/>
              <a:ext cx="53234" cy="135295"/>
            </a:xfrm>
            <a:custGeom>
              <a:rect b="b" l="l" r="r" t="t"/>
              <a:pathLst>
                <a:path extrusionOk="0" h="1868" w="735">
                  <a:moveTo>
                    <a:pt x="1" y="0"/>
                  </a:moveTo>
                  <a:lnTo>
                    <a:pt x="43" y="1867"/>
                  </a:lnTo>
                  <a:lnTo>
                    <a:pt x="724" y="1867"/>
                  </a:lnTo>
                  <a:lnTo>
                    <a:pt x="735"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123"/>
            <p:cNvSpPr/>
            <p:nvPr/>
          </p:nvSpPr>
          <p:spPr>
            <a:xfrm>
              <a:off x="-4870757" y="-282159"/>
              <a:ext cx="53234" cy="68444"/>
            </a:xfrm>
            <a:custGeom>
              <a:rect b="b" l="l" r="r" t="t"/>
              <a:pathLst>
                <a:path extrusionOk="0" h="945" w="735">
                  <a:moveTo>
                    <a:pt x="1" y="0"/>
                  </a:moveTo>
                  <a:lnTo>
                    <a:pt x="22" y="944"/>
                  </a:lnTo>
                  <a:cubicBezTo>
                    <a:pt x="273" y="902"/>
                    <a:pt x="515" y="850"/>
                    <a:pt x="735" y="787"/>
                  </a:cubicBezTo>
                  <a:lnTo>
                    <a:pt x="7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123"/>
            <p:cNvSpPr/>
            <p:nvPr/>
          </p:nvSpPr>
          <p:spPr>
            <a:xfrm>
              <a:off x="-4859314" y="-275351"/>
              <a:ext cx="35707" cy="19845"/>
            </a:xfrm>
            <a:custGeom>
              <a:rect b="b" l="l" r="r" t="t"/>
              <a:pathLst>
                <a:path extrusionOk="0" h="274" w="493">
                  <a:moveTo>
                    <a:pt x="0" y="1"/>
                  </a:moveTo>
                  <a:lnTo>
                    <a:pt x="11" y="242"/>
                  </a:lnTo>
                  <a:lnTo>
                    <a:pt x="493" y="273"/>
                  </a:lnTo>
                  <a:lnTo>
                    <a:pt x="493" y="32"/>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123"/>
            <p:cNvSpPr/>
            <p:nvPr/>
          </p:nvSpPr>
          <p:spPr>
            <a:xfrm>
              <a:off x="-4857865" y="-169751"/>
              <a:ext cx="33534" cy="19048"/>
            </a:xfrm>
            <a:custGeom>
              <a:rect b="b" l="l" r="r" t="t"/>
              <a:pathLst>
                <a:path extrusionOk="0" h="263" w="463">
                  <a:moveTo>
                    <a:pt x="1" y="0"/>
                  </a:moveTo>
                  <a:lnTo>
                    <a:pt x="11" y="242"/>
                  </a:lnTo>
                  <a:lnTo>
                    <a:pt x="462" y="263"/>
                  </a:lnTo>
                  <a:lnTo>
                    <a:pt x="462" y="2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123"/>
            <p:cNvSpPr/>
            <p:nvPr/>
          </p:nvSpPr>
          <p:spPr>
            <a:xfrm>
              <a:off x="-4927686" y="-371028"/>
              <a:ext cx="47875" cy="224163"/>
            </a:xfrm>
            <a:custGeom>
              <a:rect b="b" l="l" r="r" t="t"/>
              <a:pathLst>
                <a:path extrusionOk="0" h="3095" w="661">
                  <a:moveTo>
                    <a:pt x="137" y="1"/>
                  </a:moveTo>
                  <a:lnTo>
                    <a:pt x="0" y="3094"/>
                  </a:lnTo>
                  <a:lnTo>
                    <a:pt x="629" y="3094"/>
                  </a:lnTo>
                  <a:lnTo>
                    <a:pt x="661"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123"/>
            <p:cNvSpPr/>
            <p:nvPr/>
          </p:nvSpPr>
          <p:spPr>
            <a:xfrm>
              <a:off x="-4970998" y="-371028"/>
              <a:ext cx="41863" cy="224163"/>
            </a:xfrm>
            <a:custGeom>
              <a:rect b="b" l="l" r="r" t="t"/>
              <a:pathLst>
                <a:path extrusionOk="0" h="3095" w="578">
                  <a:moveTo>
                    <a:pt x="1" y="1"/>
                  </a:moveTo>
                  <a:lnTo>
                    <a:pt x="53" y="3094"/>
                  </a:lnTo>
                  <a:lnTo>
                    <a:pt x="577" y="3094"/>
                  </a:lnTo>
                  <a:lnTo>
                    <a:pt x="556"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123"/>
            <p:cNvSpPr/>
            <p:nvPr/>
          </p:nvSpPr>
          <p:spPr>
            <a:xfrm>
              <a:off x="-4924644" y="-371028"/>
              <a:ext cx="44833" cy="158834"/>
            </a:xfrm>
            <a:custGeom>
              <a:rect b="b" l="l" r="r" t="t"/>
              <a:pathLst>
                <a:path extrusionOk="0" h="2193" w="619">
                  <a:moveTo>
                    <a:pt x="95" y="1"/>
                  </a:moveTo>
                  <a:lnTo>
                    <a:pt x="0" y="2150"/>
                  </a:lnTo>
                  <a:cubicBezTo>
                    <a:pt x="189" y="2171"/>
                    <a:pt x="367" y="2192"/>
                    <a:pt x="556" y="2192"/>
                  </a:cubicBezTo>
                  <a:lnTo>
                    <a:pt x="598" y="2192"/>
                  </a:lnTo>
                  <a:lnTo>
                    <a:pt x="6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123"/>
            <p:cNvSpPr/>
            <p:nvPr/>
          </p:nvSpPr>
          <p:spPr>
            <a:xfrm>
              <a:off x="-4970201" y="-371028"/>
              <a:ext cx="40270" cy="154995"/>
            </a:xfrm>
            <a:custGeom>
              <a:rect b="b" l="l" r="r" t="t"/>
              <a:pathLst>
                <a:path extrusionOk="0" h="2140" w="556">
                  <a:moveTo>
                    <a:pt x="0" y="1"/>
                  </a:moveTo>
                  <a:lnTo>
                    <a:pt x="31" y="2014"/>
                  </a:lnTo>
                  <a:cubicBezTo>
                    <a:pt x="199" y="2066"/>
                    <a:pt x="378" y="2108"/>
                    <a:pt x="556" y="2140"/>
                  </a:cubicBezTo>
                  <a:lnTo>
                    <a:pt x="5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123"/>
            <p:cNvSpPr/>
            <p:nvPr/>
          </p:nvSpPr>
          <p:spPr>
            <a:xfrm>
              <a:off x="-4911751" y="-360381"/>
              <a:ext cx="28174" cy="16803"/>
            </a:xfrm>
            <a:custGeom>
              <a:rect b="b" l="l" r="r" t="t"/>
              <a:pathLst>
                <a:path extrusionOk="0" h="232" w="389">
                  <a:moveTo>
                    <a:pt x="11" y="0"/>
                  </a:moveTo>
                  <a:lnTo>
                    <a:pt x="0" y="231"/>
                  </a:lnTo>
                  <a:lnTo>
                    <a:pt x="378" y="231"/>
                  </a:lnTo>
                  <a:lnTo>
                    <a:pt x="38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123"/>
            <p:cNvSpPr/>
            <p:nvPr/>
          </p:nvSpPr>
          <p:spPr>
            <a:xfrm>
              <a:off x="-4960351" y="-183440"/>
              <a:ext cx="24336" cy="24408"/>
            </a:xfrm>
            <a:custGeom>
              <a:rect b="b" l="l" r="r" t="t"/>
              <a:pathLst>
                <a:path extrusionOk="0" h="337" w="336">
                  <a:moveTo>
                    <a:pt x="0" y="1"/>
                  </a:moveTo>
                  <a:lnTo>
                    <a:pt x="0" y="336"/>
                  </a:lnTo>
                  <a:lnTo>
                    <a:pt x="325" y="336"/>
                  </a:lnTo>
                  <a:lnTo>
                    <a:pt x="33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123"/>
            <p:cNvSpPr/>
            <p:nvPr/>
          </p:nvSpPr>
          <p:spPr>
            <a:xfrm>
              <a:off x="-4967956" y="-360381"/>
              <a:ext cx="29695" cy="16006"/>
            </a:xfrm>
            <a:custGeom>
              <a:rect b="b" l="l" r="r" t="t"/>
              <a:pathLst>
                <a:path extrusionOk="0" h="221" w="410">
                  <a:moveTo>
                    <a:pt x="11" y="0"/>
                  </a:moveTo>
                  <a:lnTo>
                    <a:pt x="0" y="221"/>
                  </a:lnTo>
                  <a:lnTo>
                    <a:pt x="409" y="221"/>
                  </a:lnTo>
                  <a:lnTo>
                    <a:pt x="4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123"/>
            <p:cNvSpPr/>
            <p:nvPr/>
          </p:nvSpPr>
          <p:spPr>
            <a:xfrm>
              <a:off x="-4906464" y="-174314"/>
              <a:ext cx="5432" cy="9923"/>
            </a:xfrm>
            <a:custGeom>
              <a:rect b="b" l="l" r="r" t="t"/>
              <a:pathLst>
                <a:path extrusionOk="0" h="137" w="75">
                  <a:moveTo>
                    <a:pt x="43" y="0"/>
                  </a:moveTo>
                  <a:cubicBezTo>
                    <a:pt x="22" y="0"/>
                    <a:pt x="1" y="32"/>
                    <a:pt x="1" y="63"/>
                  </a:cubicBezTo>
                  <a:cubicBezTo>
                    <a:pt x="1" y="105"/>
                    <a:pt x="22" y="137"/>
                    <a:pt x="43" y="137"/>
                  </a:cubicBezTo>
                  <a:cubicBezTo>
                    <a:pt x="53" y="137"/>
                    <a:pt x="74" y="105"/>
                    <a:pt x="74" y="63"/>
                  </a:cubicBezTo>
                  <a:cubicBezTo>
                    <a:pt x="74" y="32"/>
                    <a:pt x="53"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123"/>
            <p:cNvSpPr/>
            <p:nvPr/>
          </p:nvSpPr>
          <p:spPr>
            <a:xfrm>
              <a:off x="-4901901" y="-329237"/>
              <a:ext cx="4635" cy="9923"/>
            </a:xfrm>
            <a:custGeom>
              <a:rect b="b" l="l" r="r" t="t"/>
              <a:pathLst>
                <a:path extrusionOk="0" h="137" w="64">
                  <a:moveTo>
                    <a:pt x="32" y="0"/>
                  </a:moveTo>
                  <a:cubicBezTo>
                    <a:pt x="22" y="0"/>
                    <a:pt x="1" y="32"/>
                    <a:pt x="1" y="74"/>
                  </a:cubicBezTo>
                  <a:cubicBezTo>
                    <a:pt x="1" y="105"/>
                    <a:pt x="22" y="137"/>
                    <a:pt x="32" y="137"/>
                  </a:cubicBezTo>
                  <a:cubicBezTo>
                    <a:pt x="53" y="137"/>
                    <a:pt x="64" y="116"/>
                    <a:pt x="64" y="74"/>
                  </a:cubicBezTo>
                  <a:cubicBezTo>
                    <a:pt x="64" y="32"/>
                    <a:pt x="53"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123"/>
            <p:cNvSpPr/>
            <p:nvPr/>
          </p:nvSpPr>
          <p:spPr>
            <a:xfrm>
              <a:off x="-4950500" y="-206979"/>
              <a:ext cx="5432" cy="11444"/>
            </a:xfrm>
            <a:custGeom>
              <a:rect b="b" l="l" r="r" t="t"/>
              <a:pathLst>
                <a:path extrusionOk="0" h="158" w="75">
                  <a:moveTo>
                    <a:pt x="32" y="1"/>
                  </a:moveTo>
                  <a:cubicBezTo>
                    <a:pt x="11" y="1"/>
                    <a:pt x="1" y="32"/>
                    <a:pt x="1" y="84"/>
                  </a:cubicBezTo>
                  <a:cubicBezTo>
                    <a:pt x="1" y="126"/>
                    <a:pt x="11" y="158"/>
                    <a:pt x="32" y="158"/>
                  </a:cubicBezTo>
                  <a:cubicBezTo>
                    <a:pt x="53" y="158"/>
                    <a:pt x="74" y="126"/>
                    <a:pt x="74" y="84"/>
                  </a:cubicBezTo>
                  <a:cubicBezTo>
                    <a:pt x="74" y="3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123"/>
            <p:cNvSpPr/>
            <p:nvPr/>
          </p:nvSpPr>
          <p:spPr>
            <a:xfrm>
              <a:off x="-5025681" y="-308740"/>
              <a:ext cx="47150" cy="161875"/>
            </a:xfrm>
            <a:custGeom>
              <a:rect b="b" l="l" r="r" t="t"/>
              <a:pathLst>
                <a:path extrusionOk="0" h="2235" w="651">
                  <a:moveTo>
                    <a:pt x="1" y="0"/>
                  </a:moveTo>
                  <a:lnTo>
                    <a:pt x="32" y="2234"/>
                  </a:lnTo>
                  <a:lnTo>
                    <a:pt x="651" y="2234"/>
                  </a:lnTo>
                  <a:lnTo>
                    <a:pt x="651"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123"/>
            <p:cNvSpPr/>
            <p:nvPr/>
          </p:nvSpPr>
          <p:spPr>
            <a:xfrm>
              <a:off x="-5091011" y="-352776"/>
              <a:ext cx="59318" cy="205911"/>
            </a:xfrm>
            <a:custGeom>
              <a:rect b="b" l="l" r="r" t="t"/>
              <a:pathLst>
                <a:path extrusionOk="0" h="2843" w="819">
                  <a:moveTo>
                    <a:pt x="756" y="0"/>
                  </a:moveTo>
                  <a:lnTo>
                    <a:pt x="1" y="42"/>
                  </a:lnTo>
                  <a:lnTo>
                    <a:pt x="1" y="2842"/>
                  </a:lnTo>
                  <a:lnTo>
                    <a:pt x="819" y="2842"/>
                  </a:lnTo>
                  <a:lnTo>
                    <a:pt x="756"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123"/>
            <p:cNvSpPr/>
            <p:nvPr/>
          </p:nvSpPr>
          <p:spPr>
            <a:xfrm>
              <a:off x="-5025681" y="-308740"/>
              <a:ext cx="47150" cy="82060"/>
            </a:xfrm>
            <a:custGeom>
              <a:rect b="b" l="l" r="r" t="t"/>
              <a:pathLst>
                <a:path extrusionOk="0" h="1133" w="651">
                  <a:moveTo>
                    <a:pt x="1" y="0"/>
                  </a:moveTo>
                  <a:lnTo>
                    <a:pt x="21" y="1133"/>
                  </a:lnTo>
                  <a:cubicBezTo>
                    <a:pt x="231" y="1091"/>
                    <a:pt x="441" y="1028"/>
                    <a:pt x="651" y="955"/>
                  </a:cubicBezTo>
                  <a:lnTo>
                    <a:pt x="651"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123"/>
            <p:cNvSpPr/>
            <p:nvPr/>
          </p:nvSpPr>
          <p:spPr>
            <a:xfrm>
              <a:off x="-5091011" y="-352776"/>
              <a:ext cx="57797" cy="136743"/>
            </a:xfrm>
            <a:custGeom>
              <a:rect b="b" l="l" r="r" t="t"/>
              <a:pathLst>
                <a:path extrusionOk="0" h="1888" w="798">
                  <a:moveTo>
                    <a:pt x="756" y="0"/>
                  </a:moveTo>
                  <a:lnTo>
                    <a:pt x="1" y="42"/>
                  </a:lnTo>
                  <a:lnTo>
                    <a:pt x="1" y="1888"/>
                  </a:lnTo>
                  <a:cubicBezTo>
                    <a:pt x="263" y="1867"/>
                    <a:pt x="535" y="1825"/>
                    <a:pt x="798" y="1772"/>
                  </a:cubicBezTo>
                  <a:lnTo>
                    <a:pt x="756"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123"/>
            <p:cNvSpPr/>
            <p:nvPr/>
          </p:nvSpPr>
          <p:spPr>
            <a:xfrm>
              <a:off x="-5083406" y="-340681"/>
              <a:ext cx="39545" cy="13761"/>
            </a:xfrm>
            <a:custGeom>
              <a:rect b="b" l="l" r="r" t="t"/>
              <a:pathLst>
                <a:path extrusionOk="0" h="190" w="546">
                  <a:moveTo>
                    <a:pt x="1" y="1"/>
                  </a:moveTo>
                  <a:lnTo>
                    <a:pt x="1" y="190"/>
                  </a:lnTo>
                  <a:lnTo>
                    <a:pt x="546" y="190"/>
                  </a:lnTo>
                  <a:lnTo>
                    <a:pt x="5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123"/>
            <p:cNvSpPr/>
            <p:nvPr/>
          </p:nvSpPr>
          <p:spPr>
            <a:xfrm>
              <a:off x="-5083406" y="-317866"/>
              <a:ext cx="39545" cy="12965"/>
            </a:xfrm>
            <a:custGeom>
              <a:rect b="b" l="l" r="r" t="t"/>
              <a:pathLst>
                <a:path extrusionOk="0" h="179" w="546">
                  <a:moveTo>
                    <a:pt x="1" y="1"/>
                  </a:moveTo>
                  <a:lnTo>
                    <a:pt x="1" y="179"/>
                  </a:lnTo>
                  <a:lnTo>
                    <a:pt x="546" y="179"/>
                  </a:lnTo>
                  <a:lnTo>
                    <a:pt x="5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123"/>
            <p:cNvSpPr/>
            <p:nvPr/>
          </p:nvSpPr>
          <p:spPr>
            <a:xfrm>
              <a:off x="-5081885" y="-171272"/>
              <a:ext cx="44905" cy="12240"/>
            </a:xfrm>
            <a:custGeom>
              <a:rect b="b" l="l" r="r" t="t"/>
              <a:pathLst>
                <a:path extrusionOk="0" h="169" w="620">
                  <a:moveTo>
                    <a:pt x="1" y="0"/>
                  </a:moveTo>
                  <a:lnTo>
                    <a:pt x="1" y="168"/>
                  </a:lnTo>
                  <a:lnTo>
                    <a:pt x="619" y="16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123"/>
            <p:cNvSpPr/>
            <p:nvPr/>
          </p:nvSpPr>
          <p:spPr>
            <a:xfrm>
              <a:off x="-5015034" y="-300411"/>
              <a:ext cx="31941" cy="22887"/>
            </a:xfrm>
            <a:custGeom>
              <a:rect b="b" l="l" r="r" t="t"/>
              <a:pathLst>
                <a:path extrusionOk="0" h="316" w="441">
                  <a:moveTo>
                    <a:pt x="0" y="1"/>
                  </a:moveTo>
                  <a:lnTo>
                    <a:pt x="0" y="294"/>
                  </a:lnTo>
                  <a:lnTo>
                    <a:pt x="441" y="315"/>
                  </a:lnTo>
                  <a:lnTo>
                    <a:pt x="430" y="32"/>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123"/>
            <p:cNvSpPr/>
            <p:nvPr/>
          </p:nvSpPr>
          <p:spPr>
            <a:xfrm>
              <a:off x="-5014310" y="-174314"/>
              <a:ext cx="30492" cy="22887"/>
            </a:xfrm>
            <a:custGeom>
              <a:rect b="b" l="l" r="r" t="t"/>
              <a:pathLst>
                <a:path extrusionOk="0" h="316" w="421">
                  <a:moveTo>
                    <a:pt x="1" y="0"/>
                  </a:moveTo>
                  <a:lnTo>
                    <a:pt x="11" y="294"/>
                  </a:lnTo>
                  <a:lnTo>
                    <a:pt x="420" y="315"/>
                  </a:lnTo>
                  <a:lnTo>
                    <a:pt x="410" y="32"/>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123"/>
            <p:cNvSpPr/>
            <p:nvPr/>
          </p:nvSpPr>
          <p:spPr>
            <a:xfrm>
              <a:off x="-4374046" y="-371028"/>
              <a:ext cx="52510" cy="224163"/>
            </a:xfrm>
            <a:custGeom>
              <a:rect b="b" l="l" r="r" t="t"/>
              <a:pathLst>
                <a:path extrusionOk="0" h="3095" w="725">
                  <a:moveTo>
                    <a:pt x="148" y="1"/>
                  </a:moveTo>
                  <a:lnTo>
                    <a:pt x="1" y="3094"/>
                  </a:lnTo>
                  <a:lnTo>
                    <a:pt x="703" y="3094"/>
                  </a:lnTo>
                  <a:lnTo>
                    <a:pt x="724"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123"/>
            <p:cNvSpPr/>
            <p:nvPr/>
          </p:nvSpPr>
          <p:spPr>
            <a:xfrm>
              <a:off x="-4422645" y="-371028"/>
              <a:ext cx="46426" cy="224163"/>
            </a:xfrm>
            <a:custGeom>
              <a:rect b="b" l="l" r="r" t="t"/>
              <a:pathLst>
                <a:path extrusionOk="0" h="3095" w="641">
                  <a:moveTo>
                    <a:pt x="1" y="1"/>
                  </a:moveTo>
                  <a:lnTo>
                    <a:pt x="64" y="3094"/>
                  </a:lnTo>
                  <a:lnTo>
                    <a:pt x="640" y="3094"/>
                  </a:lnTo>
                  <a:lnTo>
                    <a:pt x="619"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123"/>
            <p:cNvSpPr/>
            <p:nvPr/>
          </p:nvSpPr>
          <p:spPr>
            <a:xfrm>
              <a:off x="-4279093" y="-352776"/>
              <a:ext cx="45629" cy="205911"/>
            </a:xfrm>
            <a:custGeom>
              <a:rect b="b" l="l" r="r" t="t"/>
              <a:pathLst>
                <a:path extrusionOk="0" h="2843" w="630">
                  <a:moveTo>
                    <a:pt x="630" y="0"/>
                  </a:moveTo>
                  <a:lnTo>
                    <a:pt x="63" y="42"/>
                  </a:lnTo>
                  <a:lnTo>
                    <a:pt x="1" y="2842"/>
                  </a:lnTo>
                  <a:lnTo>
                    <a:pt x="609" y="2842"/>
                  </a:lnTo>
                  <a:lnTo>
                    <a:pt x="630"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123"/>
            <p:cNvSpPr/>
            <p:nvPr/>
          </p:nvSpPr>
          <p:spPr>
            <a:xfrm>
              <a:off x="-4315524" y="-371028"/>
              <a:ext cx="32737" cy="158834"/>
            </a:xfrm>
            <a:custGeom>
              <a:rect b="b" l="l" r="r" t="t"/>
              <a:pathLst>
                <a:path extrusionOk="0" h="2193" w="452">
                  <a:moveTo>
                    <a:pt x="451" y="1"/>
                  </a:moveTo>
                  <a:lnTo>
                    <a:pt x="74" y="11"/>
                  </a:lnTo>
                  <a:lnTo>
                    <a:pt x="0" y="2192"/>
                  </a:lnTo>
                  <a:cubicBezTo>
                    <a:pt x="147" y="2192"/>
                    <a:pt x="294" y="2182"/>
                    <a:pt x="441" y="2161"/>
                  </a:cubicBezTo>
                  <a:lnTo>
                    <a:pt x="45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123"/>
            <p:cNvSpPr/>
            <p:nvPr/>
          </p:nvSpPr>
          <p:spPr>
            <a:xfrm>
              <a:off x="-4371004" y="-371028"/>
              <a:ext cx="49468" cy="158834"/>
            </a:xfrm>
            <a:custGeom>
              <a:rect b="b" l="l" r="r" t="t"/>
              <a:pathLst>
                <a:path extrusionOk="0" h="2193" w="683">
                  <a:moveTo>
                    <a:pt x="106" y="1"/>
                  </a:moveTo>
                  <a:lnTo>
                    <a:pt x="1" y="2150"/>
                  </a:lnTo>
                  <a:cubicBezTo>
                    <a:pt x="210" y="2171"/>
                    <a:pt x="410" y="2192"/>
                    <a:pt x="619" y="2192"/>
                  </a:cubicBezTo>
                  <a:lnTo>
                    <a:pt x="661" y="2192"/>
                  </a:lnTo>
                  <a:lnTo>
                    <a:pt x="6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123"/>
            <p:cNvSpPr/>
            <p:nvPr/>
          </p:nvSpPr>
          <p:spPr>
            <a:xfrm>
              <a:off x="-4422645" y="-371028"/>
              <a:ext cx="45629" cy="154995"/>
            </a:xfrm>
            <a:custGeom>
              <a:rect b="b" l="l" r="r" t="t"/>
              <a:pathLst>
                <a:path extrusionOk="0" h="2140" w="630">
                  <a:moveTo>
                    <a:pt x="1" y="1"/>
                  </a:moveTo>
                  <a:lnTo>
                    <a:pt x="43" y="2014"/>
                  </a:lnTo>
                  <a:cubicBezTo>
                    <a:pt x="231" y="2066"/>
                    <a:pt x="431" y="2108"/>
                    <a:pt x="630" y="2140"/>
                  </a:cubicBezTo>
                  <a:lnTo>
                    <a:pt x="61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123"/>
            <p:cNvSpPr/>
            <p:nvPr/>
          </p:nvSpPr>
          <p:spPr>
            <a:xfrm>
              <a:off x="-4277572" y="-352776"/>
              <a:ext cx="44108" cy="136743"/>
            </a:xfrm>
            <a:custGeom>
              <a:rect b="b" l="l" r="r" t="t"/>
              <a:pathLst>
                <a:path extrusionOk="0" h="1888" w="609">
                  <a:moveTo>
                    <a:pt x="609" y="0"/>
                  </a:moveTo>
                  <a:lnTo>
                    <a:pt x="42" y="42"/>
                  </a:lnTo>
                  <a:lnTo>
                    <a:pt x="1" y="1888"/>
                  </a:lnTo>
                  <a:cubicBezTo>
                    <a:pt x="200" y="1867"/>
                    <a:pt x="399" y="1825"/>
                    <a:pt x="598" y="1772"/>
                  </a:cubicBez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123"/>
            <p:cNvSpPr/>
            <p:nvPr/>
          </p:nvSpPr>
          <p:spPr>
            <a:xfrm>
              <a:off x="-4269243" y="-340681"/>
              <a:ext cx="29695" cy="13761"/>
            </a:xfrm>
            <a:custGeom>
              <a:rect b="b" l="l" r="r" t="t"/>
              <a:pathLst>
                <a:path extrusionOk="0" h="190" w="410">
                  <a:moveTo>
                    <a:pt x="1" y="1"/>
                  </a:moveTo>
                  <a:lnTo>
                    <a:pt x="1" y="190"/>
                  </a:lnTo>
                  <a:lnTo>
                    <a:pt x="399" y="190"/>
                  </a:lnTo>
                  <a:lnTo>
                    <a:pt x="41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123"/>
            <p:cNvSpPr/>
            <p:nvPr/>
          </p:nvSpPr>
          <p:spPr>
            <a:xfrm>
              <a:off x="-4269967" y="-317866"/>
              <a:ext cx="29695" cy="12965"/>
            </a:xfrm>
            <a:custGeom>
              <a:rect b="b" l="l" r="r" t="t"/>
              <a:pathLst>
                <a:path extrusionOk="0" h="179" w="410">
                  <a:moveTo>
                    <a:pt x="11" y="1"/>
                  </a:moveTo>
                  <a:lnTo>
                    <a:pt x="0" y="179"/>
                  </a:lnTo>
                  <a:lnTo>
                    <a:pt x="409" y="179"/>
                  </a:lnTo>
                  <a:lnTo>
                    <a:pt x="40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123"/>
            <p:cNvSpPr/>
            <p:nvPr/>
          </p:nvSpPr>
          <p:spPr>
            <a:xfrm>
              <a:off x="-4304877" y="-359657"/>
              <a:ext cx="17527" cy="10719"/>
            </a:xfrm>
            <a:custGeom>
              <a:rect b="b" l="l" r="r" t="t"/>
              <a:pathLst>
                <a:path extrusionOk="0" h="148" w="242">
                  <a:moveTo>
                    <a:pt x="0" y="1"/>
                  </a:moveTo>
                  <a:lnTo>
                    <a:pt x="0" y="148"/>
                  </a:lnTo>
                  <a:lnTo>
                    <a:pt x="241" y="148"/>
                  </a:lnTo>
                  <a:lnTo>
                    <a:pt x="24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123"/>
            <p:cNvSpPr/>
            <p:nvPr/>
          </p:nvSpPr>
          <p:spPr>
            <a:xfrm>
              <a:off x="-4272285" y="-171272"/>
              <a:ext cx="33534" cy="12240"/>
            </a:xfrm>
            <a:custGeom>
              <a:rect b="b" l="l" r="r" t="t"/>
              <a:pathLst>
                <a:path extrusionOk="0" h="169" w="463">
                  <a:moveTo>
                    <a:pt x="1" y="0"/>
                  </a:moveTo>
                  <a:lnTo>
                    <a:pt x="1" y="168"/>
                  </a:lnTo>
                  <a:lnTo>
                    <a:pt x="462" y="168"/>
                  </a:lnTo>
                  <a:lnTo>
                    <a:pt x="46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123"/>
            <p:cNvSpPr/>
            <p:nvPr/>
          </p:nvSpPr>
          <p:spPr>
            <a:xfrm>
              <a:off x="-4301908" y="-172793"/>
              <a:ext cx="5432" cy="9923"/>
            </a:xfrm>
            <a:custGeom>
              <a:rect b="b" l="l" r="r" t="t"/>
              <a:pathLst>
                <a:path extrusionOk="0" h="137" w="75">
                  <a:moveTo>
                    <a:pt x="43" y="0"/>
                  </a:moveTo>
                  <a:cubicBezTo>
                    <a:pt x="22" y="0"/>
                    <a:pt x="1" y="32"/>
                    <a:pt x="1" y="74"/>
                  </a:cubicBezTo>
                  <a:cubicBezTo>
                    <a:pt x="1" y="105"/>
                    <a:pt x="22" y="137"/>
                    <a:pt x="43" y="137"/>
                  </a:cubicBezTo>
                  <a:cubicBezTo>
                    <a:pt x="53" y="137"/>
                    <a:pt x="74" y="105"/>
                    <a:pt x="74" y="74"/>
                  </a:cubicBezTo>
                  <a:cubicBezTo>
                    <a:pt x="74" y="32"/>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123"/>
            <p:cNvSpPr/>
            <p:nvPr/>
          </p:nvSpPr>
          <p:spPr>
            <a:xfrm>
              <a:off x="-4356591" y="-360381"/>
              <a:ext cx="30492" cy="16803"/>
            </a:xfrm>
            <a:custGeom>
              <a:rect b="b" l="l" r="r" t="t"/>
              <a:pathLst>
                <a:path extrusionOk="0" h="232" w="421">
                  <a:moveTo>
                    <a:pt x="1" y="0"/>
                  </a:moveTo>
                  <a:lnTo>
                    <a:pt x="1" y="231"/>
                  </a:lnTo>
                  <a:lnTo>
                    <a:pt x="420" y="231"/>
                  </a:lnTo>
                  <a:lnTo>
                    <a:pt x="42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123"/>
            <p:cNvSpPr/>
            <p:nvPr/>
          </p:nvSpPr>
          <p:spPr>
            <a:xfrm>
              <a:off x="-4411274" y="-183440"/>
              <a:ext cx="27450" cy="24408"/>
            </a:xfrm>
            <a:custGeom>
              <a:rect b="b" l="l" r="r" t="t"/>
              <a:pathLst>
                <a:path extrusionOk="0" h="337" w="379">
                  <a:moveTo>
                    <a:pt x="1" y="1"/>
                  </a:moveTo>
                  <a:lnTo>
                    <a:pt x="1" y="336"/>
                  </a:lnTo>
                  <a:lnTo>
                    <a:pt x="368" y="336"/>
                  </a:lnTo>
                  <a:lnTo>
                    <a:pt x="37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123"/>
            <p:cNvSpPr/>
            <p:nvPr/>
          </p:nvSpPr>
          <p:spPr>
            <a:xfrm>
              <a:off x="-4418806" y="-360381"/>
              <a:ext cx="32665" cy="16006"/>
            </a:xfrm>
            <a:custGeom>
              <a:rect b="b" l="l" r="r" t="t"/>
              <a:pathLst>
                <a:path extrusionOk="0" h="221" w="451">
                  <a:moveTo>
                    <a:pt x="0" y="0"/>
                  </a:moveTo>
                  <a:lnTo>
                    <a:pt x="0" y="221"/>
                  </a:lnTo>
                  <a:lnTo>
                    <a:pt x="441" y="221"/>
                  </a:lnTo>
                  <a:lnTo>
                    <a:pt x="45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123"/>
            <p:cNvSpPr/>
            <p:nvPr/>
          </p:nvSpPr>
          <p:spPr>
            <a:xfrm>
              <a:off x="-4350507" y="-174314"/>
              <a:ext cx="5432" cy="9923"/>
            </a:xfrm>
            <a:custGeom>
              <a:rect b="b" l="l" r="r" t="t"/>
              <a:pathLst>
                <a:path extrusionOk="0" h="137" w="75">
                  <a:moveTo>
                    <a:pt x="43" y="0"/>
                  </a:moveTo>
                  <a:cubicBezTo>
                    <a:pt x="22" y="0"/>
                    <a:pt x="1" y="32"/>
                    <a:pt x="1" y="63"/>
                  </a:cubicBezTo>
                  <a:cubicBezTo>
                    <a:pt x="1" y="105"/>
                    <a:pt x="22" y="137"/>
                    <a:pt x="43" y="137"/>
                  </a:cubicBezTo>
                  <a:cubicBezTo>
                    <a:pt x="64" y="137"/>
                    <a:pt x="74" y="105"/>
                    <a:pt x="74" y="63"/>
                  </a:cubicBezTo>
                  <a:cubicBezTo>
                    <a:pt x="74" y="32"/>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123"/>
            <p:cNvSpPr/>
            <p:nvPr/>
          </p:nvSpPr>
          <p:spPr>
            <a:xfrm>
              <a:off x="-4345944" y="-329237"/>
              <a:ext cx="5432" cy="9923"/>
            </a:xfrm>
            <a:custGeom>
              <a:rect b="b" l="l" r="r" t="t"/>
              <a:pathLst>
                <a:path extrusionOk="0" h="137" w="75">
                  <a:moveTo>
                    <a:pt x="43" y="0"/>
                  </a:moveTo>
                  <a:cubicBezTo>
                    <a:pt x="22" y="0"/>
                    <a:pt x="1" y="32"/>
                    <a:pt x="1" y="74"/>
                  </a:cubicBezTo>
                  <a:cubicBezTo>
                    <a:pt x="1" y="105"/>
                    <a:pt x="22" y="137"/>
                    <a:pt x="43" y="137"/>
                  </a:cubicBezTo>
                  <a:cubicBezTo>
                    <a:pt x="64" y="137"/>
                    <a:pt x="74" y="116"/>
                    <a:pt x="74" y="74"/>
                  </a:cubicBezTo>
                  <a:cubicBezTo>
                    <a:pt x="74" y="32"/>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123"/>
            <p:cNvSpPr/>
            <p:nvPr/>
          </p:nvSpPr>
          <p:spPr>
            <a:xfrm>
              <a:off x="-4400627" y="-206979"/>
              <a:ext cx="6156" cy="11444"/>
            </a:xfrm>
            <a:custGeom>
              <a:rect b="b" l="l" r="r" t="t"/>
              <a:pathLst>
                <a:path extrusionOk="0" h="158" w="85">
                  <a:moveTo>
                    <a:pt x="43" y="1"/>
                  </a:moveTo>
                  <a:cubicBezTo>
                    <a:pt x="22" y="1"/>
                    <a:pt x="1" y="32"/>
                    <a:pt x="1" y="84"/>
                  </a:cubicBezTo>
                  <a:cubicBezTo>
                    <a:pt x="1" y="126"/>
                    <a:pt x="22" y="158"/>
                    <a:pt x="43" y="158"/>
                  </a:cubicBezTo>
                  <a:cubicBezTo>
                    <a:pt x="74" y="158"/>
                    <a:pt x="85" y="126"/>
                    <a:pt x="85" y="84"/>
                  </a:cubicBezTo>
                  <a:cubicBezTo>
                    <a:pt x="85" y="32"/>
                    <a:pt x="74"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123"/>
            <p:cNvSpPr/>
            <p:nvPr/>
          </p:nvSpPr>
          <p:spPr>
            <a:xfrm>
              <a:off x="-4613276" y="-371028"/>
              <a:ext cx="49468" cy="224163"/>
            </a:xfrm>
            <a:custGeom>
              <a:rect b="b" l="l" r="r" t="t"/>
              <a:pathLst>
                <a:path extrusionOk="0" h="3095" w="683">
                  <a:moveTo>
                    <a:pt x="43" y="1"/>
                  </a:moveTo>
                  <a:lnTo>
                    <a:pt x="1" y="3094"/>
                  </a:lnTo>
                  <a:lnTo>
                    <a:pt x="682" y="3094"/>
                  </a:lnTo>
                  <a:lnTo>
                    <a:pt x="598"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123"/>
            <p:cNvSpPr/>
            <p:nvPr/>
          </p:nvSpPr>
          <p:spPr>
            <a:xfrm>
              <a:off x="-4484136" y="-308740"/>
              <a:ext cx="53234" cy="161875"/>
            </a:xfrm>
            <a:custGeom>
              <a:rect b="b" l="l" r="r" t="t"/>
              <a:pathLst>
                <a:path extrusionOk="0" h="2235" w="735">
                  <a:moveTo>
                    <a:pt x="0" y="0"/>
                  </a:moveTo>
                  <a:lnTo>
                    <a:pt x="42" y="2234"/>
                  </a:lnTo>
                  <a:lnTo>
                    <a:pt x="724" y="2234"/>
                  </a:lnTo>
                  <a:lnTo>
                    <a:pt x="734"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123"/>
            <p:cNvSpPr/>
            <p:nvPr/>
          </p:nvSpPr>
          <p:spPr>
            <a:xfrm>
              <a:off x="-4697582" y="-371028"/>
              <a:ext cx="75252" cy="224163"/>
            </a:xfrm>
            <a:custGeom>
              <a:rect b="b" l="l" r="r" t="t"/>
              <a:pathLst>
                <a:path extrusionOk="0" h="3095" w="1039">
                  <a:moveTo>
                    <a:pt x="116" y="1"/>
                  </a:moveTo>
                  <a:lnTo>
                    <a:pt x="1" y="3094"/>
                  </a:lnTo>
                  <a:lnTo>
                    <a:pt x="1039" y="3094"/>
                  </a:lnTo>
                  <a:lnTo>
                    <a:pt x="976"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123"/>
            <p:cNvSpPr/>
            <p:nvPr/>
          </p:nvSpPr>
          <p:spPr>
            <a:xfrm>
              <a:off x="-4557071" y="-352776"/>
              <a:ext cx="66923" cy="205911"/>
            </a:xfrm>
            <a:custGeom>
              <a:rect b="b" l="l" r="r" t="t"/>
              <a:pathLst>
                <a:path extrusionOk="0" h="2843" w="924">
                  <a:moveTo>
                    <a:pt x="850" y="0"/>
                  </a:moveTo>
                  <a:lnTo>
                    <a:pt x="11" y="42"/>
                  </a:lnTo>
                  <a:lnTo>
                    <a:pt x="1" y="2842"/>
                  </a:lnTo>
                  <a:lnTo>
                    <a:pt x="923" y="2842"/>
                  </a:lnTo>
                  <a:lnTo>
                    <a:pt x="850"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123"/>
            <p:cNvSpPr/>
            <p:nvPr/>
          </p:nvSpPr>
          <p:spPr>
            <a:xfrm>
              <a:off x="-4612479" y="-371028"/>
              <a:ext cx="47150" cy="158834"/>
            </a:xfrm>
            <a:custGeom>
              <a:rect b="b" l="l" r="r" t="t"/>
              <a:pathLst>
                <a:path extrusionOk="0" h="2193" w="651">
                  <a:moveTo>
                    <a:pt x="587" y="1"/>
                  </a:moveTo>
                  <a:lnTo>
                    <a:pt x="32" y="11"/>
                  </a:lnTo>
                  <a:lnTo>
                    <a:pt x="0" y="2192"/>
                  </a:lnTo>
                  <a:cubicBezTo>
                    <a:pt x="220" y="2192"/>
                    <a:pt x="441" y="2182"/>
                    <a:pt x="650" y="2161"/>
                  </a:cubicBezTo>
                  <a:lnTo>
                    <a:pt x="5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123"/>
            <p:cNvSpPr/>
            <p:nvPr/>
          </p:nvSpPr>
          <p:spPr>
            <a:xfrm>
              <a:off x="-4484136" y="-308740"/>
              <a:ext cx="53234" cy="82060"/>
            </a:xfrm>
            <a:custGeom>
              <a:rect b="b" l="l" r="r" t="t"/>
              <a:pathLst>
                <a:path extrusionOk="0" h="1133" w="735">
                  <a:moveTo>
                    <a:pt x="0" y="0"/>
                  </a:moveTo>
                  <a:lnTo>
                    <a:pt x="21" y="1133"/>
                  </a:lnTo>
                  <a:cubicBezTo>
                    <a:pt x="262" y="1091"/>
                    <a:pt x="493" y="1028"/>
                    <a:pt x="734" y="955"/>
                  </a:cubicBezTo>
                  <a:lnTo>
                    <a:pt x="7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123"/>
            <p:cNvSpPr/>
            <p:nvPr/>
          </p:nvSpPr>
          <p:spPr>
            <a:xfrm>
              <a:off x="-4695264" y="-371028"/>
              <a:ext cx="72210" cy="158834"/>
            </a:xfrm>
            <a:custGeom>
              <a:rect b="b" l="l" r="r" t="t"/>
              <a:pathLst>
                <a:path extrusionOk="0" h="2193" w="997">
                  <a:moveTo>
                    <a:pt x="84" y="1"/>
                  </a:moveTo>
                  <a:lnTo>
                    <a:pt x="0" y="2150"/>
                  </a:lnTo>
                  <a:cubicBezTo>
                    <a:pt x="304" y="2171"/>
                    <a:pt x="608" y="2192"/>
                    <a:pt x="923" y="2192"/>
                  </a:cubicBezTo>
                  <a:lnTo>
                    <a:pt x="996" y="2192"/>
                  </a:lnTo>
                  <a:lnTo>
                    <a:pt x="9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123"/>
            <p:cNvSpPr/>
            <p:nvPr/>
          </p:nvSpPr>
          <p:spPr>
            <a:xfrm>
              <a:off x="-4557071" y="-352776"/>
              <a:ext cx="64605" cy="136743"/>
            </a:xfrm>
            <a:custGeom>
              <a:rect b="b" l="l" r="r" t="t"/>
              <a:pathLst>
                <a:path extrusionOk="0" h="1888" w="892">
                  <a:moveTo>
                    <a:pt x="850" y="0"/>
                  </a:moveTo>
                  <a:lnTo>
                    <a:pt x="1" y="42"/>
                  </a:lnTo>
                  <a:lnTo>
                    <a:pt x="1" y="1888"/>
                  </a:lnTo>
                  <a:cubicBezTo>
                    <a:pt x="315" y="1867"/>
                    <a:pt x="609" y="1825"/>
                    <a:pt x="892" y="1772"/>
                  </a:cubicBezTo>
                  <a:lnTo>
                    <a:pt x="8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123"/>
            <p:cNvSpPr/>
            <p:nvPr/>
          </p:nvSpPr>
          <p:spPr>
            <a:xfrm>
              <a:off x="-4547946" y="-340681"/>
              <a:ext cx="43384" cy="13761"/>
            </a:xfrm>
            <a:custGeom>
              <a:rect b="b" l="l" r="r" t="t"/>
              <a:pathLst>
                <a:path extrusionOk="0" h="190" w="599">
                  <a:moveTo>
                    <a:pt x="0" y="1"/>
                  </a:moveTo>
                  <a:lnTo>
                    <a:pt x="0" y="190"/>
                  </a:lnTo>
                  <a:lnTo>
                    <a:pt x="598" y="190"/>
                  </a:lnTo>
                  <a:lnTo>
                    <a:pt x="59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123"/>
            <p:cNvSpPr/>
            <p:nvPr/>
          </p:nvSpPr>
          <p:spPr>
            <a:xfrm>
              <a:off x="-4547946" y="-317866"/>
              <a:ext cx="43384" cy="12965"/>
            </a:xfrm>
            <a:custGeom>
              <a:rect b="b" l="l" r="r" t="t"/>
              <a:pathLst>
                <a:path extrusionOk="0" h="179" w="599">
                  <a:moveTo>
                    <a:pt x="0" y="1"/>
                  </a:moveTo>
                  <a:lnTo>
                    <a:pt x="0" y="179"/>
                  </a:lnTo>
                  <a:lnTo>
                    <a:pt x="598" y="179"/>
                  </a:lnTo>
                  <a:lnTo>
                    <a:pt x="59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123"/>
            <p:cNvSpPr/>
            <p:nvPr/>
          </p:nvSpPr>
          <p:spPr>
            <a:xfrm>
              <a:off x="-4601108" y="-359657"/>
              <a:ext cx="25132" cy="10719"/>
            </a:xfrm>
            <a:custGeom>
              <a:rect b="b" l="l" r="r" t="t"/>
              <a:pathLst>
                <a:path extrusionOk="0" h="148" w="347">
                  <a:moveTo>
                    <a:pt x="0" y="1"/>
                  </a:moveTo>
                  <a:lnTo>
                    <a:pt x="0" y="148"/>
                  </a:lnTo>
                  <a:lnTo>
                    <a:pt x="346" y="148"/>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123"/>
            <p:cNvSpPr/>
            <p:nvPr/>
          </p:nvSpPr>
          <p:spPr>
            <a:xfrm>
              <a:off x="-4546425" y="-171272"/>
              <a:ext cx="49396" cy="12240"/>
            </a:xfrm>
            <a:custGeom>
              <a:rect b="b" l="l" r="r" t="t"/>
              <a:pathLst>
                <a:path extrusionOk="0" h="169" w="682">
                  <a:moveTo>
                    <a:pt x="0" y="0"/>
                  </a:moveTo>
                  <a:lnTo>
                    <a:pt x="0" y="168"/>
                  </a:lnTo>
                  <a:lnTo>
                    <a:pt x="682" y="168"/>
                  </a:lnTo>
                  <a:lnTo>
                    <a:pt x="68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123"/>
            <p:cNvSpPr/>
            <p:nvPr/>
          </p:nvSpPr>
          <p:spPr>
            <a:xfrm>
              <a:off x="-4591257" y="-172793"/>
              <a:ext cx="8474" cy="9923"/>
            </a:xfrm>
            <a:custGeom>
              <a:rect b="b" l="l" r="r" t="t"/>
              <a:pathLst>
                <a:path extrusionOk="0" h="137" w="117">
                  <a:moveTo>
                    <a:pt x="64" y="0"/>
                  </a:moveTo>
                  <a:cubicBezTo>
                    <a:pt x="22" y="11"/>
                    <a:pt x="1" y="32"/>
                    <a:pt x="11" y="74"/>
                  </a:cubicBezTo>
                  <a:cubicBezTo>
                    <a:pt x="1" y="105"/>
                    <a:pt x="32" y="137"/>
                    <a:pt x="64" y="137"/>
                  </a:cubicBezTo>
                  <a:cubicBezTo>
                    <a:pt x="95" y="137"/>
                    <a:pt x="116" y="105"/>
                    <a:pt x="116" y="74"/>
                  </a:cubicBezTo>
                  <a:cubicBezTo>
                    <a:pt x="116" y="32"/>
                    <a:pt x="95" y="11"/>
                    <a:pt x="6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123"/>
            <p:cNvSpPr/>
            <p:nvPr/>
          </p:nvSpPr>
          <p:spPr>
            <a:xfrm>
              <a:off x="-4678606" y="-360381"/>
              <a:ext cx="45629" cy="16803"/>
            </a:xfrm>
            <a:custGeom>
              <a:rect b="b" l="l" r="r" t="t"/>
              <a:pathLst>
                <a:path extrusionOk="0" h="232" w="630">
                  <a:moveTo>
                    <a:pt x="1" y="0"/>
                  </a:moveTo>
                  <a:lnTo>
                    <a:pt x="11" y="231"/>
                  </a:lnTo>
                  <a:lnTo>
                    <a:pt x="630" y="231"/>
                  </a:lnTo>
                  <a:lnTo>
                    <a:pt x="63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123"/>
            <p:cNvSpPr/>
            <p:nvPr/>
          </p:nvSpPr>
          <p:spPr>
            <a:xfrm>
              <a:off x="-4471969" y="-300411"/>
              <a:ext cx="34982" cy="22887"/>
            </a:xfrm>
            <a:custGeom>
              <a:rect b="b" l="l" r="r" t="t"/>
              <a:pathLst>
                <a:path extrusionOk="0" h="316" w="483">
                  <a:moveTo>
                    <a:pt x="0" y="1"/>
                  </a:moveTo>
                  <a:lnTo>
                    <a:pt x="0" y="294"/>
                  </a:lnTo>
                  <a:lnTo>
                    <a:pt x="482" y="315"/>
                  </a:lnTo>
                  <a:lnTo>
                    <a:pt x="482" y="32"/>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123"/>
            <p:cNvSpPr/>
            <p:nvPr/>
          </p:nvSpPr>
          <p:spPr>
            <a:xfrm>
              <a:off x="-4471244" y="-174314"/>
              <a:ext cx="33462" cy="22887"/>
            </a:xfrm>
            <a:custGeom>
              <a:rect b="b" l="l" r="r" t="t"/>
              <a:pathLst>
                <a:path extrusionOk="0" h="316" w="462">
                  <a:moveTo>
                    <a:pt x="1" y="0"/>
                  </a:moveTo>
                  <a:lnTo>
                    <a:pt x="11" y="294"/>
                  </a:lnTo>
                  <a:lnTo>
                    <a:pt x="462" y="315"/>
                  </a:lnTo>
                  <a:lnTo>
                    <a:pt x="462" y="32"/>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123"/>
            <p:cNvSpPr/>
            <p:nvPr/>
          </p:nvSpPr>
          <p:spPr>
            <a:xfrm>
              <a:off x="-4663396" y="-174314"/>
              <a:ext cx="8402" cy="9923"/>
            </a:xfrm>
            <a:custGeom>
              <a:rect b="b" l="l" r="r" t="t"/>
              <a:pathLst>
                <a:path extrusionOk="0" h="137" w="116">
                  <a:moveTo>
                    <a:pt x="53" y="0"/>
                  </a:moveTo>
                  <a:cubicBezTo>
                    <a:pt x="21" y="0"/>
                    <a:pt x="0" y="32"/>
                    <a:pt x="0" y="63"/>
                  </a:cubicBezTo>
                  <a:cubicBezTo>
                    <a:pt x="0" y="105"/>
                    <a:pt x="21" y="126"/>
                    <a:pt x="63" y="137"/>
                  </a:cubicBezTo>
                  <a:cubicBezTo>
                    <a:pt x="95" y="126"/>
                    <a:pt x="116" y="95"/>
                    <a:pt x="116" y="63"/>
                  </a:cubicBezTo>
                  <a:cubicBezTo>
                    <a:pt x="116" y="32"/>
                    <a:pt x="95" y="0"/>
                    <a:pt x="5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123"/>
            <p:cNvSpPr/>
            <p:nvPr/>
          </p:nvSpPr>
          <p:spPr>
            <a:xfrm>
              <a:off x="-4661875" y="-329237"/>
              <a:ext cx="9198" cy="9923"/>
            </a:xfrm>
            <a:custGeom>
              <a:rect b="b" l="l" r="r" t="t"/>
              <a:pathLst>
                <a:path extrusionOk="0" h="137" w="127">
                  <a:moveTo>
                    <a:pt x="63" y="0"/>
                  </a:moveTo>
                  <a:cubicBezTo>
                    <a:pt x="32" y="11"/>
                    <a:pt x="0" y="42"/>
                    <a:pt x="11" y="74"/>
                  </a:cubicBezTo>
                  <a:cubicBezTo>
                    <a:pt x="11" y="105"/>
                    <a:pt x="32" y="137"/>
                    <a:pt x="63" y="137"/>
                  </a:cubicBezTo>
                  <a:cubicBezTo>
                    <a:pt x="95" y="137"/>
                    <a:pt x="126" y="105"/>
                    <a:pt x="116" y="74"/>
                  </a:cubicBezTo>
                  <a:cubicBezTo>
                    <a:pt x="116" y="42"/>
                    <a:pt x="95" y="11"/>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123"/>
            <p:cNvSpPr/>
            <p:nvPr/>
          </p:nvSpPr>
          <p:spPr>
            <a:xfrm>
              <a:off x="-3489990" y="-371028"/>
              <a:ext cx="55552" cy="224163"/>
            </a:xfrm>
            <a:custGeom>
              <a:rect b="b" l="l" r="r" t="t"/>
              <a:pathLst>
                <a:path extrusionOk="0" h="3095" w="767">
                  <a:moveTo>
                    <a:pt x="158" y="1"/>
                  </a:moveTo>
                  <a:lnTo>
                    <a:pt x="1" y="3094"/>
                  </a:lnTo>
                  <a:lnTo>
                    <a:pt x="735" y="3094"/>
                  </a:lnTo>
                  <a:lnTo>
                    <a:pt x="766"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123"/>
            <p:cNvSpPr/>
            <p:nvPr/>
          </p:nvSpPr>
          <p:spPr>
            <a:xfrm>
              <a:off x="-4181098" y="-308740"/>
              <a:ext cx="38821" cy="161875"/>
            </a:xfrm>
            <a:custGeom>
              <a:rect b="b" l="l" r="r" t="t"/>
              <a:pathLst>
                <a:path extrusionOk="0" h="2235" w="536">
                  <a:moveTo>
                    <a:pt x="0" y="0"/>
                  </a:moveTo>
                  <a:lnTo>
                    <a:pt x="53" y="2234"/>
                  </a:lnTo>
                  <a:lnTo>
                    <a:pt x="535" y="2234"/>
                  </a:lnTo>
                  <a:lnTo>
                    <a:pt x="514"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123"/>
            <p:cNvSpPr/>
            <p:nvPr/>
          </p:nvSpPr>
          <p:spPr>
            <a:xfrm>
              <a:off x="-3580380" y="-371028"/>
              <a:ext cx="84378" cy="224163"/>
            </a:xfrm>
            <a:custGeom>
              <a:rect b="b" l="l" r="r" t="t"/>
              <a:pathLst>
                <a:path extrusionOk="0" h="3095" w="1165">
                  <a:moveTo>
                    <a:pt x="253" y="1"/>
                  </a:moveTo>
                  <a:lnTo>
                    <a:pt x="1" y="3094"/>
                  </a:lnTo>
                  <a:lnTo>
                    <a:pt x="1123" y="3094"/>
                  </a:lnTo>
                  <a:lnTo>
                    <a:pt x="1165"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123"/>
            <p:cNvSpPr/>
            <p:nvPr/>
          </p:nvSpPr>
          <p:spPr>
            <a:xfrm>
              <a:off x="-3651721" y="-371028"/>
              <a:ext cx="68444" cy="224163"/>
            </a:xfrm>
            <a:custGeom>
              <a:rect b="b" l="l" r="r" t="t"/>
              <a:pathLst>
                <a:path extrusionOk="0" h="3095" w="945">
                  <a:moveTo>
                    <a:pt x="0" y="1"/>
                  </a:moveTo>
                  <a:lnTo>
                    <a:pt x="84" y="3094"/>
                  </a:lnTo>
                  <a:lnTo>
                    <a:pt x="944" y="3094"/>
                  </a:lnTo>
                  <a:lnTo>
                    <a:pt x="913"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123"/>
            <p:cNvSpPr/>
            <p:nvPr/>
          </p:nvSpPr>
          <p:spPr>
            <a:xfrm>
              <a:off x="-3429222" y="-352776"/>
              <a:ext cx="73731" cy="205911"/>
            </a:xfrm>
            <a:custGeom>
              <a:rect b="b" l="l" r="r" t="t"/>
              <a:pathLst>
                <a:path extrusionOk="0" h="2843" w="1018">
                  <a:moveTo>
                    <a:pt x="1018" y="0"/>
                  </a:moveTo>
                  <a:lnTo>
                    <a:pt x="106" y="42"/>
                  </a:lnTo>
                  <a:lnTo>
                    <a:pt x="1" y="2842"/>
                  </a:lnTo>
                  <a:lnTo>
                    <a:pt x="986" y="2842"/>
                  </a:lnTo>
                  <a:lnTo>
                    <a:pt x="1018"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123"/>
            <p:cNvSpPr/>
            <p:nvPr/>
          </p:nvSpPr>
          <p:spPr>
            <a:xfrm>
              <a:off x="-3486151" y="-371028"/>
              <a:ext cx="51713" cy="158834"/>
            </a:xfrm>
            <a:custGeom>
              <a:rect b="b" l="l" r="r" t="t"/>
              <a:pathLst>
                <a:path extrusionOk="0" h="2193" w="714">
                  <a:moveTo>
                    <a:pt x="713" y="1"/>
                  </a:moveTo>
                  <a:lnTo>
                    <a:pt x="105" y="11"/>
                  </a:lnTo>
                  <a:lnTo>
                    <a:pt x="0" y="2192"/>
                  </a:lnTo>
                  <a:cubicBezTo>
                    <a:pt x="231" y="2192"/>
                    <a:pt x="462" y="2182"/>
                    <a:pt x="692" y="2161"/>
                  </a:cubicBezTo>
                  <a:lnTo>
                    <a:pt x="7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123"/>
            <p:cNvSpPr/>
            <p:nvPr/>
          </p:nvSpPr>
          <p:spPr>
            <a:xfrm>
              <a:off x="-4181098" y="-308740"/>
              <a:ext cx="38024" cy="82060"/>
            </a:xfrm>
            <a:custGeom>
              <a:rect b="b" l="l" r="r" t="t"/>
              <a:pathLst>
                <a:path extrusionOk="0" h="1133" w="525">
                  <a:moveTo>
                    <a:pt x="0" y="0"/>
                  </a:moveTo>
                  <a:lnTo>
                    <a:pt x="21" y="955"/>
                  </a:lnTo>
                  <a:cubicBezTo>
                    <a:pt x="189" y="1028"/>
                    <a:pt x="357" y="1081"/>
                    <a:pt x="525" y="1133"/>
                  </a:cubicBezTo>
                  <a:lnTo>
                    <a:pt x="5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123"/>
            <p:cNvSpPr/>
            <p:nvPr/>
          </p:nvSpPr>
          <p:spPr>
            <a:xfrm>
              <a:off x="-3575020" y="-371028"/>
              <a:ext cx="79018" cy="158834"/>
            </a:xfrm>
            <a:custGeom>
              <a:rect b="b" l="l" r="r" t="t"/>
              <a:pathLst>
                <a:path extrusionOk="0" h="2193" w="1091">
                  <a:moveTo>
                    <a:pt x="179" y="1"/>
                  </a:moveTo>
                  <a:lnTo>
                    <a:pt x="0" y="2150"/>
                  </a:lnTo>
                  <a:cubicBezTo>
                    <a:pt x="315" y="2171"/>
                    <a:pt x="651" y="2192"/>
                    <a:pt x="986" y="2192"/>
                  </a:cubicBezTo>
                  <a:lnTo>
                    <a:pt x="1060" y="2192"/>
                  </a:lnTo>
                  <a:lnTo>
                    <a:pt x="10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123"/>
            <p:cNvSpPr/>
            <p:nvPr/>
          </p:nvSpPr>
          <p:spPr>
            <a:xfrm>
              <a:off x="-3651721" y="-371028"/>
              <a:ext cx="67647" cy="154995"/>
            </a:xfrm>
            <a:custGeom>
              <a:rect b="b" l="l" r="r" t="t"/>
              <a:pathLst>
                <a:path extrusionOk="0" h="2140" w="934">
                  <a:moveTo>
                    <a:pt x="0" y="1"/>
                  </a:moveTo>
                  <a:lnTo>
                    <a:pt x="53" y="2014"/>
                  </a:lnTo>
                  <a:cubicBezTo>
                    <a:pt x="325" y="2066"/>
                    <a:pt x="619" y="2108"/>
                    <a:pt x="934" y="2140"/>
                  </a:cubicBezTo>
                  <a:lnTo>
                    <a:pt x="9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123"/>
            <p:cNvSpPr/>
            <p:nvPr/>
          </p:nvSpPr>
          <p:spPr>
            <a:xfrm>
              <a:off x="-3426180" y="-352776"/>
              <a:ext cx="70689" cy="136743"/>
            </a:xfrm>
            <a:custGeom>
              <a:rect b="b" l="l" r="r" t="t"/>
              <a:pathLst>
                <a:path extrusionOk="0" h="1888" w="976">
                  <a:moveTo>
                    <a:pt x="976" y="0"/>
                  </a:moveTo>
                  <a:lnTo>
                    <a:pt x="64" y="42"/>
                  </a:lnTo>
                  <a:lnTo>
                    <a:pt x="1" y="1888"/>
                  </a:lnTo>
                  <a:cubicBezTo>
                    <a:pt x="336" y="1867"/>
                    <a:pt x="651" y="1825"/>
                    <a:pt x="955" y="1772"/>
                  </a:cubicBez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123"/>
            <p:cNvSpPr/>
            <p:nvPr/>
          </p:nvSpPr>
          <p:spPr>
            <a:xfrm>
              <a:off x="-3413288" y="-340681"/>
              <a:ext cx="47223" cy="13761"/>
            </a:xfrm>
            <a:custGeom>
              <a:rect b="b" l="l" r="r" t="t"/>
              <a:pathLst>
                <a:path extrusionOk="0" h="190" w="652">
                  <a:moveTo>
                    <a:pt x="11" y="1"/>
                  </a:moveTo>
                  <a:lnTo>
                    <a:pt x="1" y="190"/>
                  </a:lnTo>
                  <a:lnTo>
                    <a:pt x="651" y="190"/>
                  </a:lnTo>
                  <a:lnTo>
                    <a:pt x="65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123"/>
            <p:cNvSpPr/>
            <p:nvPr/>
          </p:nvSpPr>
          <p:spPr>
            <a:xfrm>
              <a:off x="-3414013" y="-317866"/>
              <a:ext cx="47150" cy="12965"/>
            </a:xfrm>
            <a:custGeom>
              <a:rect b="b" l="l" r="r" t="t"/>
              <a:pathLst>
                <a:path extrusionOk="0" h="179" w="651">
                  <a:moveTo>
                    <a:pt x="11" y="1"/>
                  </a:moveTo>
                  <a:lnTo>
                    <a:pt x="0" y="179"/>
                  </a:lnTo>
                  <a:lnTo>
                    <a:pt x="651" y="179"/>
                  </a:lnTo>
                  <a:lnTo>
                    <a:pt x="65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123"/>
            <p:cNvSpPr/>
            <p:nvPr/>
          </p:nvSpPr>
          <p:spPr>
            <a:xfrm>
              <a:off x="-3469492" y="-359657"/>
              <a:ext cx="27450" cy="10719"/>
            </a:xfrm>
            <a:custGeom>
              <a:rect b="b" l="l" r="r" t="t"/>
              <a:pathLst>
                <a:path extrusionOk="0" h="148" w="379">
                  <a:moveTo>
                    <a:pt x="1" y="1"/>
                  </a:moveTo>
                  <a:lnTo>
                    <a:pt x="1" y="148"/>
                  </a:lnTo>
                  <a:lnTo>
                    <a:pt x="379" y="148"/>
                  </a:lnTo>
                  <a:lnTo>
                    <a:pt x="37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123"/>
            <p:cNvSpPr/>
            <p:nvPr/>
          </p:nvSpPr>
          <p:spPr>
            <a:xfrm>
              <a:off x="-3417055" y="-171272"/>
              <a:ext cx="52510" cy="12240"/>
            </a:xfrm>
            <a:custGeom>
              <a:rect b="b" l="l" r="r" t="t"/>
              <a:pathLst>
                <a:path extrusionOk="0" h="169" w="725">
                  <a:moveTo>
                    <a:pt x="1" y="0"/>
                  </a:moveTo>
                  <a:lnTo>
                    <a:pt x="1" y="168"/>
                  </a:lnTo>
                  <a:lnTo>
                    <a:pt x="724" y="168"/>
                  </a:lnTo>
                  <a:lnTo>
                    <a:pt x="72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123"/>
            <p:cNvSpPr/>
            <p:nvPr/>
          </p:nvSpPr>
          <p:spPr>
            <a:xfrm>
              <a:off x="-3464929" y="-169678"/>
              <a:ext cx="9343" cy="6808"/>
            </a:xfrm>
            <a:custGeom>
              <a:rect b="b" l="l" r="r" t="t"/>
              <a:pathLst>
                <a:path extrusionOk="0" h="94" w="129">
                  <a:moveTo>
                    <a:pt x="24" y="1"/>
                  </a:moveTo>
                  <a:cubicBezTo>
                    <a:pt x="12" y="1"/>
                    <a:pt x="3" y="9"/>
                    <a:pt x="1" y="31"/>
                  </a:cubicBezTo>
                  <a:cubicBezTo>
                    <a:pt x="1" y="62"/>
                    <a:pt x="22" y="94"/>
                    <a:pt x="64" y="94"/>
                  </a:cubicBezTo>
                  <a:cubicBezTo>
                    <a:pt x="128" y="94"/>
                    <a:pt x="63" y="1"/>
                    <a:pt x="2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123"/>
            <p:cNvSpPr/>
            <p:nvPr/>
          </p:nvSpPr>
          <p:spPr>
            <a:xfrm>
              <a:off x="-3552278" y="-360381"/>
              <a:ext cx="49468" cy="16803"/>
            </a:xfrm>
            <a:custGeom>
              <a:rect b="b" l="l" r="r" t="t"/>
              <a:pathLst>
                <a:path extrusionOk="0" h="232" w="683">
                  <a:moveTo>
                    <a:pt x="11" y="0"/>
                  </a:moveTo>
                  <a:lnTo>
                    <a:pt x="1" y="231"/>
                  </a:lnTo>
                  <a:lnTo>
                    <a:pt x="672" y="231"/>
                  </a:lnTo>
                  <a:lnTo>
                    <a:pt x="6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123"/>
            <p:cNvSpPr/>
            <p:nvPr/>
          </p:nvSpPr>
          <p:spPr>
            <a:xfrm>
              <a:off x="-3635063" y="-183440"/>
              <a:ext cx="40342" cy="24408"/>
            </a:xfrm>
            <a:custGeom>
              <a:rect b="b" l="l" r="r" t="t"/>
              <a:pathLst>
                <a:path extrusionOk="0" h="337" w="557">
                  <a:moveTo>
                    <a:pt x="1" y="1"/>
                  </a:moveTo>
                  <a:lnTo>
                    <a:pt x="1" y="336"/>
                  </a:lnTo>
                  <a:lnTo>
                    <a:pt x="557" y="336"/>
                  </a:lnTo>
                  <a:lnTo>
                    <a:pt x="55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123"/>
            <p:cNvSpPr/>
            <p:nvPr/>
          </p:nvSpPr>
          <p:spPr>
            <a:xfrm>
              <a:off x="-4176535" y="-300411"/>
              <a:ext cx="24336" cy="22887"/>
            </a:xfrm>
            <a:custGeom>
              <a:rect b="b" l="l" r="r" t="t"/>
              <a:pathLst>
                <a:path extrusionOk="0" h="316" w="336">
                  <a:moveTo>
                    <a:pt x="336" y="1"/>
                  </a:moveTo>
                  <a:lnTo>
                    <a:pt x="0" y="32"/>
                  </a:lnTo>
                  <a:lnTo>
                    <a:pt x="0" y="315"/>
                  </a:lnTo>
                  <a:lnTo>
                    <a:pt x="336" y="294"/>
                  </a:lnTo>
                  <a:lnTo>
                    <a:pt x="33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123"/>
            <p:cNvSpPr/>
            <p:nvPr/>
          </p:nvSpPr>
          <p:spPr>
            <a:xfrm>
              <a:off x="-4173493" y="-174314"/>
              <a:ext cx="23611" cy="22887"/>
            </a:xfrm>
            <a:custGeom>
              <a:rect b="b" l="l" r="r" t="t"/>
              <a:pathLst>
                <a:path extrusionOk="0" h="316" w="326">
                  <a:moveTo>
                    <a:pt x="325" y="0"/>
                  </a:moveTo>
                  <a:lnTo>
                    <a:pt x="0" y="32"/>
                  </a:lnTo>
                  <a:lnTo>
                    <a:pt x="11" y="315"/>
                  </a:lnTo>
                  <a:lnTo>
                    <a:pt x="325" y="294"/>
                  </a:lnTo>
                  <a:lnTo>
                    <a:pt x="3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123"/>
            <p:cNvSpPr/>
            <p:nvPr/>
          </p:nvSpPr>
          <p:spPr>
            <a:xfrm>
              <a:off x="-3646434" y="-360381"/>
              <a:ext cx="47947" cy="16006"/>
            </a:xfrm>
            <a:custGeom>
              <a:rect b="b" l="l" r="r" t="t"/>
              <a:pathLst>
                <a:path extrusionOk="0" h="221" w="662">
                  <a:moveTo>
                    <a:pt x="1" y="0"/>
                  </a:moveTo>
                  <a:lnTo>
                    <a:pt x="1" y="221"/>
                  </a:lnTo>
                  <a:lnTo>
                    <a:pt x="661" y="221"/>
                  </a:lnTo>
                  <a:lnTo>
                    <a:pt x="66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123"/>
            <p:cNvSpPr/>
            <p:nvPr/>
          </p:nvSpPr>
          <p:spPr>
            <a:xfrm>
              <a:off x="-3542355" y="-171561"/>
              <a:ext cx="9416" cy="7170"/>
            </a:xfrm>
            <a:custGeom>
              <a:rect b="b" l="l" r="r" t="t"/>
              <a:pathLst>
                <a:path extrusionOk="0" h="99" w="130">
                  <a:moveTo>
                    <a:pt x="20" y="1"/>
                  </a:moveTo>
                  <a:cubicBezTo>
                    <a:pt x="10" y="1"/>
                    <a:pt x="3" y="8"/>
                    <a:pt x="0" y="25"/>
                  </a:cubicBezTo>
                  <a:cubicBezTo>
                    <a:pt x="0" y="67"/>
                    <a:pt x="21" y="99"/>
                    <a:pt x="63" y="99"/>
                  </a:cubicBezTo>
                  <a:cubicBezTo>
                    <a:pt x="129" y="99"/>
                    <a:pt x="58" y="1"/>
                    <a:pt x="20"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123"/>
            <p:cNvSpPr/>
            <p:nvPr/>
          </p:nvSpPr>
          <p:spPr>
            <a:xfrm>
              <a:off x="-3534750" y="-326123"/>
              <a:ext cx="9271" cy="6808"/>
            </a:xfrm>
            <a:custGeom>
              <a:rect b="b" l="l" r="r" t="t"/>
              <a:pathLst>
                <a:path extrusionOk="0" h="94" w="128">
                  <a:moveTo>
                    <a:pt x="23" y="1"/>
                  </a:moveTo>
                  <a:cubicBezTo>
                    <a:pt x="12" y="1"/>
                    <a:pt x="3" y="9"/>
                    <a:pt x="0" y="31"/>
                  </a:cubicBezTo>
                  <a:cubicBezTo>
                    <a:pt x="0" y="62"/>
                    <a:pt x="32" y="94"/>
                    <a:pt x="63" y="94"/>
                  </a:cubicBezTo>
                  <a:cubicBezTo>
                    <a:pt x="128" y="94"/>
                    <a:pt x="62" y="1"/>
                    <a:pt x="2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123"/>
            <p:cNvSpPr/>
            <p:nvPr/>
          </p:nvSpPr>
          <p:spPr>
            <a:xfrm>
              <a:off x="-3619056" y="-206979"/>
              <a:ext cx="9923" cy="11444"/>
            </a:xfrm>
            <a:custGeom>
              <a:rect b="b" l="l" r="r" t="t"/>
              <a:pathLst>
                <a:path extrusionOk="0" h="158" w="137">
                  <a:moveTo>
                    <a:pt x="63" y="1"/>
                  </a:moveTo>
                  <a:cubicBezTo>
                    <a:pt x="32" y="1"/>
                    <a:pt x="0" y="43"/>
                    <a:pt x="0" y="84"/>
                  </a:cubicBezTo>
                  <a:cubicBezTo>
                    <a:pt x="0" y="116"/>
                    <a:pt x="21" y="158"/>
                    <a:pt x="63" y="158"/>
                  </a:cubicBezTo>
                  <a:cubicBezTo>
                    <a:pt x="105" y="158"/>
                    <a:pt x="137" y="116"/>
                    <a:pt x="126" y="84"/>
                  </a:cubicBezTo>
                  <a:cubicBezTo>
                    <a:pt x="137" y="43"/>
                    <a:pt x="10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123"/>
            <p:cNvSpPr/>
            <p:nvPr/>
          </p:nvSpPr>
          <p:spPr>
            <a:xfrm>
              <a:off x="-3627458" y="-328513"/>
              <a:ext cx="9995" cy="12240"/>
            </a:xfrm>
            <a:custGeom>
              <a:rect b="b" l="l" r="r" t="t"/>
              <a:pathLst>
                <a:path extrusionOk="0" h="169" w="138">
                  <a:moveTo>
                    <a:pt x="74" y="1"/>
                  </a:moveTo>
                  <a:cubicBezTo>
                    <a:pt x="32" y="1"/>
                    <a:pt x="1" y="43"/>
                    <a:pt x="1" y="85"/>
                  </a:cubicBezTo>
                  <a:cubicBezTo>
                    <a:pt x="1" y="127"/>
                    <a:pt x="32" y="169"/>
                    <a:pt x="74" y="169"/>
                  </a:cubicBezTo>
                  <a:cubicBezTo>
                    <a:pt x="106" y="169"/>
                    <a:pt x="137" y="127"/>
                    <a:pt x="137" y="85"/>
                  </a:cubicBezTo>
                  <a:cubicBezTo>
                    <a:pt x="137" y="43"/>
                    <a:pt x="106" y="1"/>
                    <a:pt x="7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123"/>
            <p:cNvSpPr/>
            <p:nvPr/>
          </p:nvSpPr>
          <p:spPr>
            <a:xfrm>
              <a:off x="-4294303" y="-635318"/>
              <a:ext cx="78294" cy="199827"/>
            </a:xfrm>
            <a:custGeom>
              <a:rect b="b" l="l" r="r" t="t"/>
              <a:pathLst>
                <a:path extrusionOk="0" h="2759" w="1081">
                  <a:moveTo>
                    <a:pt x="578" y="0"/>
                  </a:moveTo>
                  <a:lnTo>
                    <a:pt x="1" y="2632"/>
                  </a:lnTo>
                  <a:lnTo>
                    <a:pt x="536" y="2758"/>
                  </a:lnTo>
                  <a:lnTo>
                    <a:pt x="1081" y="84"/>
                  </a:lnTo>
                  <a:lnTo>
                    <a:pt x="578"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123"/>
            <p:cNvSpPr/>
            <p:nvPr/>
          </p:nvSpPr>
          <p:spPr>
            <a:xfrm>
              <a:off x="-4279093" y="-635318"/>
              <a:ext cx="63084" cy="122330"/>
            </a:xfrm>
            <a:custGeom>
              <a:rect b="b" l="l" r="r" t="t"/>
              <a:pathLst>
                <a:path extrusionOk="0" h="1689" w="871">
                  <a:moveTo>
                    <a:pt x="368" y="0"/>
                  </a:moveTo>
                  <a:lnTo>
                    <a:pt x="1" y="1689"/>
                  </a:lnTo>
                  <a:cubicBezTo>
                    <a:pt x="189" y="1657"/>
                    <a:pt x="389" y="1615"/>
                    <a:pt x="577" y="1552"/>
                  </a:cubicBezTo>
                  <a:lnTo>
                    <a:pt x="871" y="84"/>
                  </a:lnTo>
                  <a:lnTo>
                    <a:pt x="3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123"/>
            <p:cNvSpPr/>
            <p:nvPr/>
          </p:nvSpPr>
          <p:spPr>
            <a:xfrm>
              <a:off x="-4253236" y="-621701"/>
              <a:ext cx="25857" cy="27450"/>
            </a:xfrm>
            <a:custGeom>
              <a:rect b="b" l="l" r="r" t="t"/>
              <a:pathLst>
                <a:path extrusionOk="0" h="379" w="357">
                  <a:moveTo>
                    <a:pt x="74" y="1"/>
                  </a:moveTo>
                  <a:lnTo>
                    <a:pt x="0" y="358"/>
                  </a:lnTo>
                  <a:lnTo>
                    <a:pt x="283" y="379"/>
                  </a:lnTo>
                  <a:lnTo>
                    <a:pt x="357" y="11"/>
                  </a:lnTo>
                  <a:lnTo>
                    <a:pt x="7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123"/>
            <p:cNvSpPr/>
            <p:nvPr/>
          </p:nvSpPr>
          <p:spPr>
            <a:xfrm>
              <a:off x="-4284380" y="-469748"/>
              <a:ext cx="24336" cy="25857"/>
            </a:xfrm>
            <a:custGeom>
              <a:rect b="b" l="l" r="r" t="t"/>
              <a:pathLst>
                <a:path extrusionOk="0" h="357" w="336">
                  <a:moveTo>
                    <a:pt x="53" y="0"/>
                  </a:moveTo>
                  <a:lnTo>
                    <a:pt x="0" y="273"/>
                  </a:lnTo>
                  <a:lnTo>
                    <a:pt x="273" y="357"/>
                  </a:lnTo>
                  <a:lnTo>
                    <a:pt x="336" y="84"/>
                  </a:lnTo>
                  <a:lnTo>
                    <a:pt x="5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123"/>
            <p:cNvSpPr/>
            <p:nvPr/>
          </p:nvSpPr>
          <p:spPr>
            <a:xfrm>
              <a:off x="-4250194" y="-588240"/>
              <a:ext cx="6881" cy="19845"/>
            </a:xfrm>
            <a:custGeom>
              <a:rect b="b" l="l" r="r" t="t"/>
              <a:pathLst>
                <a:path extrusionOk="0" h="274" w="95">
                  <a:moveTo>
                    <a:pt x="52" y="0"/>
                  </a:moveTo>
                  <a:lnTo>
                    <a:pt x="0" y="273"/>
                  </a:lnTo>
                  <a:lnTo>
                    <a:pt x="42" y="273"/>
                  </a:lnTo>
                  <a:lnTo>
                    <a:pt x="94" y="11"/>
                  </a:lnTo>
                  <a:lnTo>
                    <a:pt x="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123"/>
            <p:cNvSpPr/>
            <p:nvPr/>
          </p:nvSpPr>
          <p:spPr>
            <a:xfrm>
              <a:off x="-5101658" y="-641402"/>
              <a:ext cx="81336" cy="204390"/>
            </a:xfrm>
            <a:custGeom>
              <a:rect b="b" l="l" r="r" t="t"/>
              <a:pathLst>
                <a:path extrusionOk="0" h="2822" w="1123">
                  <a:moveTo>
                    <a:pt x="1" y="0"/>
                  </a:moveTo>
                  <a:lnTo>
                    <a:pt x="43" y="2821"/>
                  </a:lnTo>
                  <a:lnTo>
                    <a:pt x="1123" y="2821"/>
                  </a:ln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123"/>
            <p:cNvSpPr/>
            <p:nvPr/>
          </p:nvSpPr>
          <p:spPr>
            <a:xfrm>
              <a:off x="-4688456" y="-641402"/>
              <a:ext cx="53234" cy="204390"/>
            </a:xfrm>
            <a:custGeom>
              <a:rect b="b" l="l" r="r" t="t"/>
              <a:pathLst>
                <a:path extrusionOk="0" h="2822" w="735">
                  <a:moveTo>
                    <a:pt x="0" y="0"/>
                  </a:moveTo>
                  <a:lnTo>
                    <a:pt x="21" y="2821"/>
                  </a:lnTo>
                  <a:lnTo>
                    <a:pt x="734" y="2821"/>
                  </a:lnTo>
                  <a:lnTo>
                    <a:pt x="5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123"/>
            <p:cNvSpPr/>
            <p:nvPr/>
          </p:nvSpPr>
          <p:spPr>
            <a:xfrm>
              <a:off x="-5011992" y="-641402"/>
              <a:ext cx="70689" cy="204390"/>
            </a:xfrm>
            <a:custGeom>
              <a:rect b="b" l="l" r="r" t="t"/>
              <a:pathLst>
                <a:path extrusionOk="0" h="2822" w="976">
                  <a:moveTo>
                    <a:pt x="32" y="0"/>
                  </a:moveTo>
                  <a:lnTo>
                    <a:pt x="0" y="2821"/>
                  </a:lnTo>
                  <a:lnTo>
                    <a:pt x="892" y="2821"/>
                  </a:lnTo>
                  <a:lnTo>
                    <a:pt x="9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123"/>
            <p:cNvSpPr/>
            <p:nvPr/>
          </p:nvSpPr>
          <p:spPr>
            <a:xfrm>
              <a:off x="-4819840" y="-585198"/>
              <a:ext cx="50917" cy="148187"/>
            </a:xfrm>
            <a:custGeom>
              <a:rect b="b" l="l" r="r" t="t"/>
              <a:pathLst>
                <a:path extrusionOk="0" h="2046" w="703">
                  <a:moveTo>
                    <a:pt x="42" y="0"/>
                  </a:moveTo>
                  <a:lnTo>
                    <a:pt x="0" y="2045"/>
                  </a:lnTo>
                  <a:lnTo>
                    <a:pt x="703" y="2045"/>
                  </a:lnTo>
                  <a:lnTo>
                    <a:pt x="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123"/>
            <p:cNvSpPr/>
            <p:nvPr/>
          </p:nvSpPr>
          <p:spPr>
            <a:xfrm>
              <a:off x="-4869236" y="-641402"/>
              <a:ext cx="41863" cy="204390"/>
            </a:xfrm>
            <a:custGeom>
              <a:rect b="b" l="l" r="r" t="t"/>
              <a:pathLst>
                <a:path extrusionOk="0" h="2822" w="578">
                  <a:moveTo>
                    <a:pt x="1" y="0"/>
                  </a:moveTo>
                  <a:lnTo>
                    <a:pt x="64" y="2821"/>
                  </a:lnTo>
                  <a:lnTo>
                    <a:pt x="577" y="2821"/>
                  </a:lnTo>
                  <a:lnTo>
                    <a:pt x="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123"/>
            <p:cNvSpPr/>
            <p:nvPr/>
          </p:nvSpPr>
          <p:spPr>
            <a:xfrm>
              <a:off x="-4940650" y="-621701"/>
              <a:ext cx="68444" cy="184690"/>
            </a:xfrm>
            <a:custGeom>
              <a:rect b="b" l="l" r="r" t="t"/>
              <a:pathLst>
                <a:path extrusionOk="0" h="2550" w="945">
                  <a:moveTo>
                    <a:pt x="74" y="1"/>
                  </a:moveTo>
                  <a:lnTo>
                    <a:pt x="1" y="2549"/>
                  </a:lnTo>
                  <a:lnTo>
                    <a:pt x="945" y="2549"/>
                  </a:lnTo>
                  <a:lnTo>
                    <a:pt x="861" y="74"/>
                  </a:lnTo>
                  <a:lnTo>
                    <a:pt x="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123"/>
            <p:cNvSpPr/>
            <p:nvPr/>
          </p:nvSpPr>
          <p:spPr>
            <a:xfrm>
              <a:off x="-4764433" y="-624671"/>
              <a:ext cx="70762" cy="187660"/>
            </a:xfrm>
            <a:custGeom>
              <a:rect b="b" l="l" r="r" t="t"/>
              <a:pathLst>
                <a:path extrusionOk="0" h="2591" w="977">
                  <a:moveTo>
                    <a:pt x="1" y="0"/>
                  </a:moveTo>
                  <a:lnTo>
                    <a:pt x="22" y="2590"/>
                  </a:lnTo>
                  <a:lnTo>
                    <a:pt x="976" y="2590"/>
                  </a:lnTo>
                  <a:lnTo>
                    <a:pt x="871"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123"/>
            <p:cNvSpPr/>
            <p:nvPr/>
          </p:nvSpPr>
          <p:spPr>
            <a:xfrm>
              <a:off x="-5100137" y="-551012"/>
              <a:ext cx="79815" cy="114001"/>
            </a:xfrm>
            <a:custGeom>
              <a:rect b="b" l="l" r="r" t="t"/>
              <a:pathLst>
                <a:path extrusionOk="0" h="1574" w="1102">
                  <a:moveTo>
                    <a:pt x="966" y="0"/>
                  </a:moveTo>
                  <a:cubicBezTo>
                    <a:pt x="641" y="63"/>
                    <a:pt x="315" y="158"/>
                    <a:pt x="1" y="283"/>
                  </a:cubicBezTo>
                  <a:lnTo>
                    <a:pt x="11" y="1573"/>
                  </a:lnTo>
                  <a:lnTo>
                    <a:pt x="1102" y="1573"/>
                  </a:lnTo>
                  <a:lnTo>
                    <a:pt x="966"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123"/>
            <p:cNvSpPr/>
            <p:nvPr/>
          </p:nvSpPr>
          <p:spPr>
            <a:xfrm>
              <a:off x="-4687732" y="-511538"/>
              <a:ext cx="52510" cy="74528"/>
            </a:xfrm>
            <a:custGeom>
              <a:rect b="b" l="l" r="r" t="t"/>
              <a:pathLst>
                <a:path extrusionOk="0" h="1029" w="725">
                  <a:moveTo>
                    <a:pt x="1" y="1"/>
                  </a:moveTo>
                  <a:lnTo>
                    <a:pt x="11" y="1028"/>
                  </a:lnTo>
                  <a:lnTo>
                    <a:pt x="724" y="1028"/>
                  </a:lnTo>
                  <a:lnTo>
                    <a:pt x="693" y="378"/>
                  </a:lnTo>
                  <a:cubicBezTo>
                    <a:pt x="473" y="242"/>
                    <a:pt x="242" y="116"/>
                    <a:pt x="1" y="1"/>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123"/>
            <p:cNvSpPr/>
            <p:nvPr/>
          </p:nvSpPr>
          <p:spPr>
            <a:xfrm>
              <a:off x="-5011992" y="-560138"/>
              <a:ext cx="68444" cy="123127"/>
            </a:xfrm>
            <a:custGeom>
              <a:rect b="b" l="l" r="r" t="t"/>
              <a:pathLst>
                <a:path extrusionOk="0" h="1700" w="945">
                  <a:moveTo>
                    <a:pt x="944" y="0"/>
                  </a:moveTo>
                  <a:lnTo>
                    <a:pt x="944" y="0"/>
                  </a:lnTo>
                  <a:cubicBezTo>
                    <a:pt x="629" y="11"/>
                    <a:pt x="325" y="32"/>
                    <a:pt x="21" y="84"/>
                  </a:cubicBezTo>
                  <a:lnTo>
                    <a:pt x="0" y="1699"/>
                  </a:lnTo>
                  <a:lnTo>
                    <a:pt x="892" y="1699"/>
                  </a:lnTo>
                  <a:lnTo>
                    <a:pt x="944"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123"/>
            <p:cNvSpPr/>
            <p:nvPr/>
          </p:nvSpPr>
          <p:spPr>
            <a:xfrm>
              <a:off x="-4819840" y="-551808"/>
              <a:ext cx="51713" cy="114798"/>
            </a:xfrm>
            <a:custGeom>
              <a:rect b="b" l="l" r="r" t="t"/>
              <a:pathLst>
                <a:path extrusionOk="0" h="1585" w="714">
                  <a:moveTo>
                    <a:pt x="32" y="1"/>
                  </a:moveTo>
                  <a:lnTo>
                    <a:pt x="0" y="1584"/>
                  </a:lnTo>
                  <a:lnTo>
                    <a:pt x="713" y="1584"/>
                  </a:lnTo>
                  <a:lnTo>
                    <a:pt x="692" y="148"/>
                  </a:lnTo>
                  <a:cubicBezTo>
                    <a:pt x="472" y="85"/>
                    <a:pt x="262" y="43"/>
                    <a:pt x="32" y="1"/>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123"/>
            <p:cNvSpPr/>
            <p:nvPr/>
          </p:nvSpPr>
          <p:spPr>
            <a:xfrm>
              <a:off x="-4866918" y="-558617"/>
              <a:ext cx="39545" cy="121606"/>
            </a:xfrm>
            <a:custGeom>
              <a:rect b="b" l="l" r="r" t="t"/>
              <a:pathLst>
                <a:path extrusionOk="0" h="1679" w="546">
                  <a:moveTo>
                    <a:pt x="0" y="0"/>
                  </a:moveTo>
                  <a:lnTo>
                    <a:pt x="32" y="1678"/>
                  </a:lnTo>
                  <a:lnTo>
                    <a:pt x="545" y="1678"/>
                  </a:lnTo>
                  <a:lnTo>
                    <a:pt x="535" y="74"/>
                  </a:lnTo>
                  <a:cubicBezTo>
                    <a:pt x="357" y="42"/>
                    <a:pt x="178" y="21"/>
                    <a:pt x="0"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123"/>
            <p:cNvSpPr/>
            <p:nvPr/>
          </p:nvSpPr>
          <p:spPr>
            <a:xfrm>
              <a:off x="-4941374" y="-561224"/>
              <a:ext cx="69168" cy="124213"/>
            </a:xfrm>
            <a:custGeom>
              <a:rect b="b" l="l" r="r" t="t"/>
              <a:pathLst>
                <a:path extrusionOk="0" h="1715" w="955">
                  <a:moveTo>
                    <a:pt x="280" y="1"/>
                  </a:moveTo>
                  <a:cubicBezTo>
                    <a:pt x="205" y="1"/>
                    <a:pt x="129" y="2"/>
                    <a:pt x="53" y="5"/>
                  </a:cubicBezTo>
                  <a:lnTo>
                    <a:pt x="0" y="1714"/>
                  </a:lnTo>
                  <a:lnTo>
                    <a:pt x="955" y="1714"/>
                  </a:lnTo>
                  <a:lnTo>
                    <a:pt x="892" y="26"/>
                  </a:lnTo>
                  <a:cubicBezTo>
                    <a:pt x="692" y="11"/>
                    <a:pt x="487" y="1"/>
                    <a:pt x="280" y="1"/>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123"/>
            <p:cNvSpPr/>
            <p:nvPr/>
          </p:nvSpPr>
          <p:spPr>
            <a:xfrm>
              <a:off x="-4763636" y="-539641"/>
              <a:ext cx="69965" cy="102630"/>
            </a:xfrm>
            <a:custGeom>
              <a:rect b="b" l="l" r="r" t="t"/>
              <a:pathLst>
                <a:path extrusionOk="0" h="1417" w="966">
                  <a:moveTo>
                    <a:pt x="0" y="1"/>
                  </a:moveTo>
                  <a:lnTo>
                    <a:pt x="11" y="1416"/>
                  </a:lnTo>
                  <a:lnTo>
                    <a:pt x="965" y="1416"/>
                  </a:lnTo>
                  <a:lnTo>
                    <a:pt x="923" y="336"/>
                  </a:lnTo>
                  <a:cubicBezTo>
                    <a:pt x="619" y="200"/>
                    <a:pt x="315" y="95"/>
                    <a:pt x="0" y="1"/>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123"/>
            <p:cNvSpPr/>
            <p:nvPr/>
          </p:nvSpPr>
          <p:spPr>
            <a:xfrm>
              <a:off x="-5002866" y="-459101"/>
              <a:ext cx="42587" cy="12965"/>
            </a:xfrm>
            <a:custGeom>
              <a:rect b="b" l="l" r="r" t="t"/>
              <a:pathLst>
                <a:path extrusionOk="0" h="179" w="588">
                  <a:moveTo>
                    <a:pt x="11" y="0"/>
                  </a:moveTo>
                  <a:lnTo>
                    <a:pt x="0" y="178"/>
                  </a:lnTo>
                  <a:lnTo>
                    <a:pt x="587" y="178"/>
                  </a:lnTo>
                  <a:lnTo>
                    <a:pt x="58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123"/>
            <p:cNvSpPr/>
            <p:nvPr/>
          </p:nvSpPr>
          <p:spPr>
            <a:xfrm>
              <a:off x="-5002142" y="-481915"/>
              <a:ext cx="42587" cy="13761"/>
            </a:xfrm>
            <a:custGeom>
              <a:rect b="b" l="l" r="r" t="t"/>
              <a:pathLst>
                <a:path extrusionOk="0" h="190" w="588">
                  <a:moveTo>
                    <a:pt x="11" y="0"/>
                  </a:moveTo>
                  <a:lnTo>
                    <a:pt x="1" y="189"/>
                  </a:lnTo>
                  <a:lnTo>
                    <a:pt x="588" y="189"/>
                  </a:lnTo>
                  <a:lnTo>
                    <a:pt x="58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123"/>
            <p:cNvSpPr/>
            <p:nvPr/>
          </p:nvSpPr>
          <p:spPr>
            <a:xfrm>
              <a:off x="-4927686" y="-465185"/>
              <a:ext cx="41066" cy="17527"/>
            </a:xfrm>
            <a:custGeom>
              <a:rect b="b" l="l" r="r" t="t"/>
              <a:pathLst>
                <a:path extrusionOk="0" h="242" w="567">
                  <a:moveTo>
                    <a:pt x="11" y="0"/>
                  </a:moveTo>
                  <a:lnTo>
                    <a:pt x="0" y="241"/>
                  </a:lnTo>
                  <a:lnTo>
                    <a:pt x="556" y="241"/>
                  </a:lnTo>
                  <a:lnTo>
                    <a:pt x="5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123"/>
            <p:cNvSpPr/>
            <p:nvPr/>
          </p:nvSpPr>
          <p:spPr>
            <a:xfrm>
              <a:off x="-5005908" y="-633073"/>
              <a:ext cx="47150" cy="12240"/>
            </a:xfrm>
            <a:custGeom>
              <a:rect b="b" l="l" r="r" t="t"/>
              <a:pathLst>
                <a:path extrusionOk="0" h="169" w="651">
                  <a:moveTo>
                    <a:pt x="0" y="1"/>
                  </a:moveTo>
                  <a:lnTo>
                    <a:pt x="0" y="168"/>
                  </a:lnTo>
                  <a:lnTo>
                    <a:pt x="650" y="168"/>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123"/>
            <p:cNvSpPr/>
            <p:nvPr/>
          </p:nvSpPr>
          <p:spPr>
            <a:xfrm>
              <a:off x="-4850912" y="-628510"/>
              <a:ext cx="8329" cy="6446"/>
            </a:xfrm>
            <a:custGeom>
              <a:rect b="b" l="l" r="r" t="t"/>
              <a:pathLst>
                <a:path extrusionOk="0" h="89" w="115">
                  <a:moveTo>
                    <a:pt x="55" y="0"/>
                  </a:moveTo>
                  <a:cubicBezTo>
                    <a:pt x="1" y="0"/>
                    <a:pt x="55" y="88"/>
                    <a:pt x="91" y="88"/>
                  </a:cubicBezTo>
                  <a:cubicBezTo>
                    <a:pt x="102" y="88"/>
                    <a:pt x="110" y="81"/>
                    <a:pt x="115" y="64"/>
                  </a:cubicBezTo>
                  <a:cubicBezTo>
                    <a:pt x="115" y="32"/>
                    <a:pt x="94" y="1"/>
                    <a:pt x="62" y="1"/>
                  </a:cubicBezTo>
                  <a:cubicBezTo>
                    <a:pt x="60" y="0"/>
                    <a:pt x="57" y="0"/>
                    <a:pt x="5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123"/>
            <p:cNvSpPr/>
            <p:nvPr/>
          </p:nvSpPr>
          <p:spPr>
            <a:xfrm>
              <a:off x="-4907985" y="-487203"/>
              <a:ext cx="6953" cy="9923"/>
            </a:xfrm>
            <a:custGeom>
              <a:rect b="b" l="l" r="r" t="t"/>
              <a:pathLst>
                <a:path extrusionOk="0" h="137" w="96">
                  <a:moveTo>
                    <a:pt x="43" y="0"/>
                  </a:moveTo>
                  <a:cubicBezTo>
                    <a:pt x="22" y="0"/>
                    <a:pt x="1" y="32"/>
                    <a:pt x="1" y="73"/>
                  </a:cubicBezTo>
                  <a:cubicBezTo>
                    <a:pt x="1" y="105"/>
                    <a:pt x="22" y="136"/>
                    <a:pt x="43" y="136"/>
                  </a:cubicBezTo>
                  <a:cubicBezTo>
                    <a:pt x="74" y="136"/>
                    <a:pt x="95" y="105"/>
                    <a:pt x="95" y="73"/>
                  </a:cubicBezTo>
                  <a:cubicBezTo>
                    <a:pt x="95" y="32"/>
                    <a:pt x="7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123"/>
            <p:cNvSpPr/>
            <p:nvPr/>
          </p:nvSpPr>
          <p:spPr>
            <a:xfrm>
              <a:off x="-4809990" y="-456855"/>
              <a:ext cx="31216" cy="10719"/>
            </a:xfrm>
            <a:custGeom>
              <a:rect b="b" l="l" r="r" t="t"/>
              <a:pathLst>
                <a:path extrusionOk="0" h="148" w="431">
                  <a:moveTo>
                    <a:pt x="1" y="1"/>
                  </a:moveTo>
                  <a:lnTo>
                    <a:pt x="1" y="147"/>
                  </a:lnTo>
                  <a:lnTo>
                    <a:pt x="431" y="147"/>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123"/>
            <p:cNvSpPr/>
            <p:nvPr/>
          </p:nvSpPr>
          <p:spPr>
            <a:xfrm>
              <a:off x="-4857865" y="-469023"/>
              <a:ext cx="25205" cy="25929"/>
            </a:xfrm>
            <a:custGeom>
              <a:rect b="b" l="l" r="r" t="t"/>
              <a:pathLst>
                <a:path extrusionOk="0" h="358" w="348">
                  <a:moveTo>
                    <a:pt x="347" y="1"/>
                  </a:moveTo>
                  <a:lnTo>
                    <a:pt x="1" y="11"/>
                  </a:lnTo>
                  <a:lnTo>
                    <a:pt x="1" y="357"/>
                  </a:lnTo>
                  <a:lnTo>
                    <a:pt x="347" y="336"/>
                  </a:lnTo>
                  <a:lnTo>
                    <a:pt x="34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123"/>
            <p:cNvSpPr/>
            <p:nvPr/>
          </p:nvSpPr>
          <p:spPr>
            <a:xfrm>
              <a:off x="-4749947" y="-614097"/>
              <a:ext cx="37228" cy="21366"/>
            </a:xfrm>
            <a:custGeom>
              <a:rect b="b" l="l" r="r" t="t"/>
              <a:pathLst>
                <a:path extrusionOk="0" h="295" w="514">
                  <a:moveTo>
                    <a:pt x="11" y="1"/>
                  </a:moveTo>
                  <a:lnTo>
                    <a:pt x="0" y="294"/>
                  </a:lnTo>
                  <a:lnTo>
                    <a:pt x="503" y="294"/>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123"/>
            <p:cNvSpPr/>
            <p:nvPr/>
          </p:nvSpPr>
          <p:spPr>
            <a:xfrm>
              <a:off x="-4684690" y="-630755"/>
              <a:ext cx="29695" cy="22815"/>
            </a:xfrm>
            <a:custGeom>
              <a:rect b="b" l="l" r="r" t="t"/>
              <a:pathLst>
                <a:path extrusionOk="0" h="315" w="410">
                  <a:moveTo>
                    <a:pt x="11" y="0"/>
                  </a:moveTo>
                  <a:lnTo>
                    <a:pt x="1" y="294"/>
                  </a:lnTo>
                  <a:lnTo>
                    <a:pt x="410" y="315"/>
                  </a:lnTo>
                  <a:lnTo>
                    <a:pt x="410" y="21"/>
                  </a:lnTo>
                  <a:lnTo>
                    <a:pt x="1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123"/>
            <p:cNvSpPr/>
            <p:nvPr/>
          </p:nvSpPr>
          <p:spPr>
            <a:xfrm>
              <a:off x="-5084927" y="-471269"/>
              <a:ext cx="36503" cy="22815"/>
            </a:xfrm>
            <a:custGeom>
              <a:rect b="b" l="l" r="r" t="t"/>
              <a:pathLst>
                <a:path extrusionOk="0" h="315" w="504">
                  <a:moveTo>
                    <a:pt x="504" y="0"/>
                  </a:moveTo>
                  <a:lnTo>
                    <a:pt x="1" y="32"/>
                  </a:lnTo>
                  <a:lnTo>
                    <a:pt x="1" y="315"/>
                  </a:lnTo>
                  <a:lnTo>
                    <a:pt x="493" y="294"/>
                  </a:lnTo>
                  <a:lnTo>
                    <a:pt x="50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123"/>
            <p:cNvSpPr/>
            <p:nvPr/>
          </p:nvSpPr>
          <p:spPr>
            <a:xfrm>
              <a:off x="-5095574" y="-630031"/>
              <a:ext cx="47150" cy="22090"/>
            </a:xfrm>
            <a:custGeom>
              <a:rect b="b" l="l" r="r" t="t"/>
              <a:pathLst>
                <a:path extrusionOk="0" h="305" w="651">
                  <a:moveTo>
                    <a:pt x="651" y="1"/>
                  </a:moveTo>
                  <a:lnTo>
                    <a:pt x="11" y="11"/>
                  </a:lnTo>
                  <a:lnTo>
                    <a:pt x="1" y="305"/>
                  </a:lnTo>
                  <a:lnTo>
                    <a:pt x="640" y="294"/>
                  </a:lnTo>
                  <a:lnTo>
                    <a:pt x="65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123"/>
            <p:cNvSpPr/>
            <p:nvPr/>
          </p:nvSpPr>
          <p:spPr>
            <a:xfrm>
              <a:off x="-4754510" y="-461418"/>
              <a:ext cx="48671" cy="16803"/>
            </a:xfrm>
            <a:custGeom>
              <a:rect b="b" l="l" r="r" t="t"/>
              <a:pathLst>
                <a:path extrusionOk="0" h="232" w="672">
                  <a:moveTo>
                    <a:pt x="0" y="1"/>
                  </a:moveTo>
                  <a:lnTo>
                    <a:pt x="11" y="231"/>
                  </a:lnTo>
                  <a:lnTo>
                    <a:pt x="671" y="231"/>
                  </a:lnTo>
                  <a:lnTo>
                    <a:pt x="66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123"/>
            <p:cNvSpPr/>
            <p:nvPr/>
          </p:nvSpPr>
          <p:spPr>
            <a:xfrm>
              <a:off x="-4681648" y="-484957"/>
              <a:ext cx="36576" cy="43384"/>
            </a:xfrm>
            <a:custGeom>
              <a:rect b="b" l="l" r="r" t="t"/>
              <a:pathLst>
                <a:path extrusionOk="0" h="599" w="505">
                  <a:moveTo>
                    <a:pt x="1" y="1"/>
                  </a:moveTo>
                  <a:lnTo>
                    <a:pt x="11" y="598"/>
                  </a:lnTo>
                  <a:lnTo>
                    <a:pt x="504" y="598"/>
                  </a:lnTo>
                  <a:lnTo>
                    <a:pt x="49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123"/>
            <p:cNvSpPr/>
            <p:nvPr/>
          </p:nvSpPr>
          <p:spPr>
            <a:xfrm>
              <a:off x="-4847218" y="-494083"/>
              <a:ext cx="3911" cy="19048"/>
            </a:xfrm>
            <a:custGeom>
              <a:rect b="b" l="l" r="r" t="t"/>
              <a:pathLst>
                <a:path extrusionOk="0" h="263" w="54">
                  <a:moveTo>
                    <a:pt x="1" y="1"/>
                  </a:moveTo>
                  <a:lnTo>
                    <a:pt x="1" y="263"/>
                  </a:lnTo>
                  <a:lnTo>
                    <a:pt x="53" y="252"/>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123"/>
            <p:cNvSpPr/>
            <p:nvPr/>
          </p:nvSpPr>
          <p:spPr>
            <a:xfrm>
              <a:off x="-4800719" y="-575348"/>
              <a:ext cx="10574" cy="7460"/>
            </a:xfrm>
            <a:custGeom>
              <a:rect b="b" l="l" r="r" t="t"/>
              <a:pathLst>
                <a:path extrusionOk="0" h="103" w="146">
                  <a:moveTo>
                    <a:pt x="82" y="1"/>
                  </a:moveTo>
                  <a:cubicBezTo>
                    <a:pt x="1" y="1"/>
                    <a:pt x="85" y="103"/>
                    <a:pt x="126" y="103"/>
                  </a:cubicBezTo>
                  <a:cubicBezTo>
                    <a:pt x="137" y="103"/>
                    <a:pt x="145" y="95"/>
                    <a:pt x="145" y="74"/>
                  </a:cubicBezTo>
                  <a:cubicBezTo>
                    <a:pt x="145" y="32"/>
                    <a:pt x="114" y="1"/>
                    <a:pt x="8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123"/>
            <p:cNvSpPr/>
            <p:nvPr/>
          </p:nvSpPr>
          <p:spPr>
            <a:xfrm>
              <a:off x="-4165888" y="-660378"/>
              <a:ext cx="34982" cy="223366"/>
            </a:xfrm>
            <a:custGeom>
              <a:rect b="b" l="l" r="r" t="t"/>
              <a:pathLst>
                <a:path extrusionOk="0" h="3084" w="483">
                  <a:moveTo>
                    <a:pt x="0" y="0"/>
                  </a:moveTo>
                  <a:lnTo>
                    <a:pt x="21" y="3083"/>
                  </a:lnTo>
                  <a:lnTo>
                    <a:pt x="482" y="3083"/>
                  </a:lnTo>
                  <a:lnTo>
                    <a:pt x="378"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123"/>
            <p:cNvSpPr/>
            <p:nvPr/>
          </p:nvSpPr>
          <p:spPr>
            <a:xfrm>
              <a:off x="-3740590" y="-623947"/>
              <a:ext cx="52438" cy="186935"/>
            </a:xfrm>
            <a:custGeom>
              <a:rect b="b" l="l" r="r" t="t"/>
              <a:pathLst>
                <a:path extrusionOk="0" h="2581" w="724">
                  <a:moveTo>
                    <a:pt x="0" y="1"/>
                  </a:moveTo>
                  <a:lnTo>
                    <a:pt x="32" y="2580"/>
                  </a:lnTo>
                  <a:lnTo>
                    <a:pt x="724" y="2580"/>
                  </a:lnTo>
                  <a:lnTo>
                    <a:pt x="577" y="1"/>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123"/>
            <p:cNvSpPr/>
            <p:nvPr/>
          </p:nvSpPr>
          <p:spPr>
            <a:xfrm>
              <a:off x="-3685183" y="-623947"/>
              <a:ext cx="45702" cy="186935"/>
            </a:xfrm>
            <a:custGeom>
              <a:rect b="b" l="l" r="r" t="t"/>
              <a:pathLst>
                <a:path extrusionOk="0" h="2581" w="631">
                  <a:moveTo>
                    <a:pt x="22" y="1"/>
                  </a:moveTo>
                  <a:lnTo>
                    <a:pt x="1" y="2580"/>
                  </a:lnTo>
                  <a:lnTo>
                    <a:pt x="578" y="2580"/>
                  </a:lnTo>
                  <a:lnTo>
                    <a:pt x="630" y="1"/>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123"/>
            <p:cNvSpPr/>
            <p:nvPr/>
          </p:nvSpPr>
          <p:spPr>
            <a:xfrm>
              <a:off x="-3740590" y="-623947"/>
              <a:ext cx="49396" cy="132253"/>
            </a:xfrm>
            <a:custGeom>
              <a:rect b="b" l="l" r="r" t="t"/>
              <a:pathLst>
                <a:path extrusionOk="0" h="1826" w="682">
                  <a:moveTo>
                    <a:pt x="0" y="1"/>
                  </a:moveTo>
                  <a:lnTo>
                    <a:pt x="21" y="1825"/>
                  </a:lnTo>
                  <a:lnTo>
                    <a:pt x="63" y="1825"/>
                  </a:lnTo>
                  <a:cubicBezTo>
                    <a:pt x="273" y="1825"/>
                    <a:pt x="472" y="1815"/>
                    <a:pt x="682" y="1794"/>
                  </a:cubicBezTo>
                  <a:lnTo>
                    <a:pt x="577" y="1"/>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123"/>
            <p:cNvSpPr/>
            <p:nvPr/>
          </p:nvSpPr>
          <p:spPr>
            <a:xfrm>
              <a:off x="-3685183" y="-623947"/>
              <a:ext cx="45702" cy="129211"/>
            </a:xfrm>
            <a:custGeom>
              <a:rect b="b" l="l" r="r" t="t"/>
              <a:pathLst>
                <a:path extrusionOk="0" h="1784" w="631">
                  <a:moveTo>
                    <a:pt x="22" y="1"/>
                  </a:moveTo>
                  <a:lnTo>
                    <a:pt x="1" y="1783"/>
                  </a:lnTo>
                  <a:cubicBezTo>
                    <a:pt x="200" y="1762"/>
                    <a:pt x="399" y="1731"/>
                    <a:pt x="599" y="1678"/>
                  </a:cubicBezTo>
                  <a:lnTo>
                    <a:pt x="630" y="1"/>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123"/>
            <p:cNvSpPr/>
            <p:nvPr/>
          </p:nvSpPr>
          <p:spPr>
            <a:xfrm>
              <a:off x="-3736027" y="-614821"/>
              <a:ext cx="30420" cy="13761"/>
            </a:xfrm>
            <a:custGeom>
              <a:rect b="b" l="l" r="r" t="t"/>
              <a:pathLst>
                <a:path extrusionOk="0" h="190" w="420">
                  <a:moveTo>
                    <a:pt x="0" y="0"/>
                  </a:moveTo>
                  <a:lnTo>
                    <a:pt x="0" y="189"/>
                  </a:lnTo>
                  <a:lnTo>
                    <a:pt x="420" y="189"/>
                  </a:lnTo>
                  <a:lnTo>
                    <a:pt x="42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123"/>
            <p:cNvSpPr/>
            <p:nvPr/>
          </p:nvSpPr>
          <p:spPr>
            <a:xfrm>
              <a:off x="-3677578" y="-467502"/>
              <a:ext cx="26653" cy="20569"/>
            </a:xfrm>
            <a:custGeom>
              <a:rect b="b" l="l" r="r" t="t"/>
              <a:pathLst>
                <a:path extrusionOk="0" h="284" w="368">
                  <a:moveTo>
                    <a:pt x="1" y="1"/>
                  </a:moveTo>
                  <a:lnTo>
                    <a:pt x="1" y="284"/>
                  </a:lnTo>
                  <a:lnTo>
                    <a:pt x="368" y="284"/>
                  </a:lnTo>
                  <a:lnTo>
                    <a:pt x="36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123"/>
            <p:cNvSpPr/>
            <p:nvPr/>
          </p:nvSpPr>
          <p:spPr>
            <a:xfrm>
              <a:off x="-3675260" y="-614821"/>
              <a:ext cx="32737" cy="13761"/>
            </a:xfrm>
            <a:custGeom>
              <a:rect b="b" l="l" r="r" t="t"/>
              <a:pathLst>
                <a:path extrusionOk="0" h="190" w="452">
                  <a:moveTo>
                    <a:pt x="0" y="0"/>
                  </a:moveTo>
                  <a:lnTo>
                    <a:pt x="0" y="189"/>
                  </a:lnTo>
                  <a:lnTo>
                    <a:pt x="451" y="189"/>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123"/>
            <p:cNvSpPr/>
            <p:nvPr/>
          </p:nvSpPr>
          <p:spPr>
            <a:xfrm>
              <a:off x="-3717051" y="-459897"/>
              <a:ext cx="5360" cy="8402"/>
            </a:xfrm>
            <a:custGeom>
              <a:rect b="b" l="l" r="r" t="t"/>
              <a:pathLst>
                <a:path extrusionOk="0" h="116" w="74">
                  <a:moveTo>
                    <a:pt x="42" y="1"/>
                  </a:moveTo>
                  <a:cubicBezTo>
                    <a:pt x="21" y="1"/>
                    <a:pt x="0" y="22"/>
                    <a:pt x="0" y="53"/>
                  </a:cubicBezTo>
                  <a:cubicBezTo>
                    <a:pt x="0" y="84"/>
                    <a:pt x="21" y="116"/>
                    <a:pt x="42" y="116"/>
                  </a:cubicBezTo>
                  <a:cubicBezTo>
                    <a:pt x="63" y="116"/>
                    <a:pt x="74" y="84"/>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123"/>
            <p:cNvSpPr/>
            <p:nvPr/>
          </p:nvSpPr>
          <p:spPr>
            <a:xfrm>
              <a:off x="-3721614" y="-589036"/>
              <a:ext cx="5360" cy="8474"/>
            </a:xfrm>
            <a:custGeom>
              <a:rect b="b" l="l" r="r" t="t"/>
              <a:pathLst>
                <a:path extrusionOk="0" h="117" w="74">
                  <a:moveTo>
                    <a:pt x="32" y="1"/>
                  </a:moveTo>
                  <a:cubicBezTo>
                    <a:pt x="22" y="1"/>
                    <a:pt x="1" y="32"/>
                    <a:pt x="1" y="64"/>
                  </a:cubicBezTo>
                  <a:cubicBezTo>
                    <a:pt x="1" y="85"/>
                    <a:pt x="11" y="116"/>
                    <a:pt x="32" y="116"/>
                  </a:cubicBezTo>
                  <a:cubicBezTo>
                    <a:pt x="53" y="116"/>
                    <a:pt x="74" y="95"/>
                    <a:pt x="74" y="64"/>
                  </a:cubicBezTo>
                  <a:cubicBezTo>
                    <a:pt x="74" y="3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123"/>
            <p:cNvSpPr/>
            <p:nvPr/>
          </p:nvSpPr>
          <p:spPr>
            <a:xfrm>
              <a:off x="-3667655" y="-487203"/>
              <a:ext cx="6084" cy="9923"/>
            </a:xfrm>
            <a:custGeom>
              <a:rect b="b" l="l" r="r" t="t"/>
              <a:pathLst>
                <a:path extrusionOk="0" h="137" w="84">
                  <a:moveTo>
                    <a:pt x="42" y="0"/>
                  </a:moveTo>
                  <a:cubicBezTo>
                    <a:pt x="21" y="0"/>
                    <a:pt x="0" y="32"/>
                    <a:pt x="0" y="73"/>
                  </a:cubicBezTo>
                  <a:cubicBezTo>
                    <a:pt x="0" y="105"/>
                    <a:pt x="21" y="136"/>
                    <a:pt x="42" y="136"/>
                  </a:cubicBezTo>
                  <a:cubicBezTo>
                    <a:pt x="63" y="136"/>
                    <a:pt x="84" y="105"/>
                    <a:pt x="84" y="73"/>
                  </a:cubicBezTo>
                  <a:cubicBezTo>
                    <a:pt x="84" y="32"/>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123"/>
            <p:cNvSpPr/>
            <p:nvPr/>
          </p:nvSpPr>
          <p:spPr>
            <a:xfrm>
              <a:off x="-3630500" y="-571509"/>
              <a:ext cx="52510" cy="134498"/>
            </a:xfrm>
            <a:custGeom>
              <a:rect b="b" l="l" r="r" t="t"/>
              <a:pathLst>
                <a:path extrusionOk="0" h="1857" w="725">
                  <a:moveTo>
                    <a:pt x="1" y="0"/>
                  </a:moveTo>
                  <a:lnTo>
                    <a:pt x="1" y="1856"/>
                  </a:lnTo>
                  <a:lnTo>
                    <a:pt x="683" y="1856"/>
                  </a:lnTo>
                  <a:lnTo>
                    <a:pt x="724"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123"/>
            <p:cNvSpPr/>
            <p:nvPr/>
          </p:nvSpPr>
          <p:spPr>
            <a:xfrm>
              <a:off x="-3630500" y="-572306"/>
              <a:ext cx="52510" cy="68444"/>
            </a:xfrm>
            <a:custGeom>
              <a:rect b="b" l="l" r="r" t="t"/>
              <a:pathLst>
                <a:path extrusionOk="0" h="945" w="725">
                  <a:moveTo>
                    <a:pt x="724" y="1"/>
                  </a:moveTo>
                  <a:lnTo>
                    <a:pt x="1" y="11"/>
                  </a:lnTo>
                  <a:lnTo>
                    <a:pt x="1" y="798"/>
                  </a:lnTo>
                  <a:cubicBezTo>
                    <a:pt x="211" y="850"/>
                    <a:pt x="452" y="902"/>
                    <a:pt x="703" y="944"/>
                  </a:cubicBezTo>
                  <a:lnTo>
                    <a:pt x="7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123"/>
            <p:cNvSpPr/>
            <p:nvPr/>
          </p:nvSpPr>
          <p:spPr>
            <a:xfrm>
              <a:off x="-3625140" y="-564701"/>
              <a:ext cx="35779" cy="19048"/>
            </a:xfrm>
            <a:custGeom>
              <a:rect b="b" l="l" r="r" t="t"/>
              <a:pathLst>
                <a:path extrusionOk="0" h="263" w="494">
                  <a:moveTo>
                    <a:pt x="493" y="0"/>
                  </a:moveTo>
                  <a:lnTo>
                    <a:pt x="11" y="21"/>
                  </a:lnTo>
                  <a:lnTo>
                    <a:pt x="0" y="263"/>
                  </a:lnTo>
                  <a:lnTo>
                    <a:pt x="483" y="242"/>
                  </a:lnTo>
                  <a:lnTo>
                    <a:pt x="4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123"/>
            <p:cNvSpPr/>
            <p:nvPr/>
          </p:nvSpPr>
          <p:spPr>
            <a:xfrm>
              <a:off x="-3624416" y="-459897"/>
              <a:ext cx="33534" cy="19048"/>
            </a:xfrm>
            <a:custGeom>
              <a:rect b="b" l="l" r="r" t="t"/>
              <a:pathLst>
                <a:path extrusionOk="0" h="263" w="463">
                  <a:moveTo>
                    <a:pt x="462" y="1"/>
                  </a:moveTo>
                  <a:lnTo>
                    <a:pt x="1" y="22"/>
                  </a:lnTo>
                  <a:lnTo>
                    <a:pt x="1" y="263"/>
                  </a:lnTo>
                  <a:lnTo>
                    <a:pt x="452" y="242"/>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123"/>
            <p:cNvSpPr/>
            <p:nvPr/>
          </p:nvSpPr>
          <p:spPr>
            <a:xfrm>
              <a:off x="-3568936" y="-660378"/>
              <a:ext cx="47875" cy="223366"/>
            </a:xfrm>
            <a:custGeom>
              <a:rect b="b" l="l" r="r" t="t"/>
              <a:pathLst>
                <a:path extrusionOk="0" h="3084" w="661">
                  <a:moveTo>
                    <a:pt x="0" y="0"/>
                  </a:moveTo>
                  <a:lnTo>
                    <a:pt x="32" y="3083"/>
                  </a:lnTo>
                  <a:lnTo>
                    <a:pt x="661" y="3083"/>
                  </a:lnTo>
                  <a:lnTo>
                    <a:pt x="525"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123"/>
            <p:cNvSpPr/>
            <p:nvPr/>
          </p:nvSpPr>
          <p:spPr>
            <a:xfrm>
              <a:off x="-3518816" y="-660378"/>
              <a:ext cx="41066" cy="223366"/>
            </a:xfrm>
            <a:custGeom>
              <a:rect b="b" l="l" r="r" t="t"/>
              <a:pathLst>
                <a:path extrusionOk="0" h="3084" w="567">
                  <a:moveTo>
                    <a:pt x="11" y="0"/>
                  </a:moveTo>
                  <a:lnTo>
                    <a:pt x="0" y="3083"/>
                  </a:lnTo>
                  <a:lnTo>
                    <a:pt x="514" y="3083"/>
                  </a:lnTo>
                  <a:lnTo>
                    <a:pt x="567"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123"/>
            <p:cNvSpPr/>
            <p:nvPr/>
          </p:nvSpPr>
          <p:spPr>
            <a:xfrm>
              <a:off x="-3568936" y="-660378"/>
              <a:ext cx="44833" cy="158037"/>
            </a:xfrm>
            <a:custGeom>
              <a:rect b="b" l="l" r="r" t="t"/>
              <a:pathLst>
                <a:path extrusionOk="0" h="2182" w="619">
                  <a:moveTo>
                    <a:pt x="0" y="0"/>
                  </a:moveTo>
                  <a:lnTo>
                    <a:pt x="21" y="2181"/>
                  </a:lnTo>
                  <a:lnTo>
                    <a:pt x="63" y="2181"/>
                  </a:lnTo>
                  <a:cubicBezTo>
                    <a:pt x="252" y="2181"/>
                    <a:pt x="430" y="2171"/>
                    <a:pt x="619" y="2139"/>
                  </a:cubicBezTo>
                  <a:lnTo>
                    <a:pt x="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123"/>
            <p:cNvSpPr/>
            <p:nvPr/>
          </p:nvSpPr>
          <p:spPr>
            <a:xfrm>
              <a:off x="-3518816" y="-660378"/>
              <a:ext cx="41066" cy="154198"/>
            </a:xfrm>
            <a:custGeom>
              <a:rect b="b" l="l" r="r" t="t"/>
              <a:pathLst>
                <a:path extrusionOk="0" h="2129" w="567">
                  <a:moveTo>
                    <a:pt x="11" y="0"/>
                  </a:moveTo>
                  <a:lnTo>
                    <a:pt x="0" y="2129"/>
                  </a:lnTo>
                  <a:cubicBezTo>
                    <a:pt x="179" y="2097"/>
                    <a:pt x="357" y="2056"/>
                    <a:pt x="525" y="2003"/>
                  </a:cubicBezTo>
                  <a:lnTo>
                    <a:pt x="5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123"/>
            <p:cNvSpPr/>
            <p:nvPr/>
          </p:nvSpPr>
          <p:spPr>
            <a:xfrm>
              <a:off x="-3564373" y="-650528"/>
              <a:ext cx="27378" cy="16803"/>
            </a:xfrm>
            <a:custGeom>
              <a:rect b="b" l="l" r="r" t="t"/>
              <a:pathLst>
                <a:path extrusionOk="0" h="232" w="378">
                  <a:moveTo>
                    <a:pt x="0" y="1"/>
                  </a:moveTo>
                  <a:lnTo>
                    <a:pt x="0" y="231"/>
                  </a:lnTo>
                  <a:lnTo>
                    <a:pt x="378" y="231"/>
                  </a:lnTo>
                  <a:lnTo>
                    <a:pt x="36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123"/>
            <p:cNvSpPr/>
            <p:nvPr/>
          </p:nvSpPr>
          <p:spPr>
            <a:xfrm>
              <a:off x="-3512732" y="-473586"/>
              <a:ext cx="25132" cy="25132"/>
            </a:xfrm>
            <a:custGeom>
              <a:rect b="b" l="l" r="r" t="t"/>
              <a:pathLst>
                <a:path extrusionOk="0" h="347" w="347">
                  <a:moveTo>
                    <a:pt x="0" y="1"/>
                  </a:moveTo>
                  <a:lnTo>
                    <a:pt x="11" y="347"/>
                  </a:lnTo>
                  <a:lnTo>
                    <a:pt x="346" y="347"/>
                  </a:lnTo>
                  <a:lnTo>
                    <a:pt x="33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123"/>
            <p:cNvSpPr/>
            <p:nvPr/>
          </p:nvSpPr>
          <p:spPr>
            <a:xfrm>
              <a:off x="-3510487" y="-650528"/>
              <a:ext cx="29695" cy="16006"/>
            </a:xfrm>
            <a:custGeom>
              <a:rect b="b" l="l" r="r" t="t"/>
              <a:pathLst>
                <a:path extrusionOk="0" h="221" w="410">
                  <a:moveTo>
                    <a:pt x="1" y="1"/>
                  </a:moveTo>
                  <a:lnTo>
                    <a:pt x="11" y="221"/>
                  </a:lnTo>
                  <a:lnTo>
                    <a:pt x="410" y="221"/>
                  </a:lnTo>
                  <a:lnTo>
                    <a:pt x="39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123"/>
            <p:cNvSpPr/>
            <p:nvPr/>
          </p:nvSpPr>
          <p:spPr>
            <a:xfrm>
              <a:off x="-3547715" y="-464460"/>
              <a:ext cx="5432" cy="9995"/>
            </a:xfrm>
            <a:custGeom>
              <a:rect b="b" l="l" r="r" t="t"/>
              <a:pathLst>
                <a:path extrusionOk="0" h="138" w="75">
                  <a:moveTo>
                    <a:pt x="43" y="1"/>
                  </a:moveTo>
                  <a:cubicBezTo>
                    <a:pt x="22" y="1"/>
                    <a:pt x="1" y="32"/>
                    <a:pt x="1" y="74"/>
                  </a:cubicBezTo>
                  <a:cubicBezTo>
                    <a:pt x="1" y="106"/>
                    <a:pt x="22" y="137"/>
                    <a:pt x="43" y="137"/>
                  </a:cubicBezTo>
                  <a:cubicBezTo>
                    <a:pt x="53" y="137"/>
                    <a:pt x="74" y="106"/>
                    <a:pt x="74" y="74"/>
                  </a:cubicBezTo>
                  <a:cubicBezTo>
                    <a:pt x="74" y="32"/>
                    <a:pt x="53"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123"/>
            <p:cNvSpPr/>
            <p:nvPr/>
          </p:nvSpPr>
          <p:spPr>
            <a:xfrm>
              <a:off x="-3551481" y="-618660"/>
              <a:ext cx="4635" cy="9198"/>
            </a:xfrm>
            <a:custGeom>
              <a:rect b="b" l="l" r="r" t="t"/>
              <a:pathLst>
                <a:path extrusionOk="0" h="127" w="64">
                  <a:moveTo>
                    <a:pt x="32" y="1"/>
                  </a:moveTo>
                  <a:cubicBezTo>
                    <a:pt x="11" y="1"/>
                    <a:pt x="0" y="22"/>
                    <a:pt x="0" y="64"/>
                  </a:cubicBezTo>
                  <a:cubicBezTo>
                    <a:pt x="0" y="106"/>
                    <a:pt x="11" y="127"/>
                    <a:pt x="32" y="127"/>
                  </a:cubicBezTo>
                  <a:cubicBezTo>
                    <a:pt x="42" y="127"/>
                    <a:pt x="63" y="106"/>
                    <a:pt x="63" y="64"/>
                  </a:cubicBezTo>
                  <a:cubicBezTo>
                    <a:pt x="63" y="22"/>
                    <a:pt x="42"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123"/>
            <p:cNvSpPr/>
            <p:nvPr/>
          </p:nvSpPr>
          <p:spPr>
            <a:xfrm>
              <a:off x="-3503606" y="-497125"/>
              <a:ext cx="6084" cy="11516"/>
            </a:xfrm>
            <a:custGeom>
              <a:rect b="b" l="l" r="r" t="t"/>
              <a:pathLst>
                <a:path extrusionOk="0" h="159" w="84">
                  <a:moveTo>
                    <a:pt x="42" y="1"/>
                  </a:moveTo>
                  <a:cubicBezTo>
                    <a:pt x="21" y="1"/>
                    <a:pt x="0" y="43"/>
                    <a:pt x="0" y="85"/>
                  </a:cubicBezTo>
                  <a:cubicBezTo>
                    <a:pt x="0" y="127"/>
                    <a:pt x="21" y="158"/>
                    <a:pt x="42" y="158"/>
                  </a:cubicBezTo>
                  <a:cubicBezTo>
                    <a:pt x="63" y="158"/>
                    <a:pt x="84" y="127"/>
                    <a:pt x="84" y="85"/>
                  </a:cubicBezTo>
                  <a:cubicBezTo>
                    <a:pt x="84" y="43"/>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123"/>
            <p:cNvSpPr/>
            <p:nvPr/>
          </p:nvSpPr>
          <p:spPr>
            <a:xfrm>
              <a:off x="-3470217" y="-598887"/>
              <a:ext cx="47150" cy="161875"/>
            </a:xfrm>
            <a:custGeom>
              <a:rect b="b" l="l" r="r" t="t"/>
              <a:pathLst>
                <a:path extrusionOk="0" h="2235" w="651">
                  <a:moveTo>
                    <a:pt x="1" y="1"/>
                  </a:moveTo>
                  <a:lnTo>
                    <a:pt x="1" y="2234"/>
                  </a:lnTo>
                  <a:lnTo>
                    <a:pt x="619" y="2234"/>
                  </a:lnTo>
                  <a:lnTo>
                    <a:pt x="651" y="1"/>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123"/>
            <p:cNvSpPr/>
            <p:nvPr/>
          </p:nvSpPr>
          <p:spPr>
            <a:xfrm>
              <a:off x="-3417055" y="-642923"/>
              <a:ext cx="59318" cy="205911"/>
            </a:xfrm>
            <a:custGeom>
              <a:rect b="b" l="l" r="r" t="t"/>
              <a:pathLst>
                <a:path extrusionOk="0" h="2843" w="819">
                  <a:moveTo>
                    <a:pt x="63" y="0"/>
                  </a:moveTo>
                  <a:lnTo>
                    <a:pt x="1" y="2842"/>
                  </a:lnTo>
                  <a:lnTo>
                    <a:pt x="818" y="2842"/>
                  </a:lnTo>
                  <a:lnTo>
                    <a:pt x="818" y="42"/>
                  </a:lnTo>
                  <a:lnTo>
                    <a:pt x="63"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123"/>
            <p:cNvSpPr/>
            <p:nvPr/>
          </p:nvSpPr>
          <p:spPr>
            <a:xfrm>
              <a:off x="-3470217" y="-598887"/>
              <a:ext cx="47150" cy="82133"/>
            </a:xfrm>
            <a:custGeom>
              <a:rect b="b" l="l" r="r" t="t"/>
              <a:pathLst>
                <a:path extrusionOk="0" h="1134" w="651">
                  <a:moveTo>
                    <a:pt x="1" y="1"/>
                  </a:moveTo>
                  <a:lnTo>
                    <a:pt x="1" y="955"/>
                  </a:lnTo>
                  <a:cubicBezTo>
                    <a:pt x="210" y="1028"/>
                    <a:pt x="420" y="1091"/>
                    <a:pt x="630" y="1133"/>
                  </a:cubicBezTo>
                  <a:lnTo>
                    <a:pt x="651" y="1"/>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123"/>
            <p:cNvSpPr/>
            <p:nvPr/>
          </p:nvSpPr>
          <p:spPr>
            <a:xfrm>
              <a:off x="-3415534" y="-642923"/>
              <a:ext cx="57797" cy="137540"/>
            </a:xfrm>
            <a:custGeom>
              <a:rect b="b" l="l" r="r" t="t"/>
              <a:pathLst>
                <a:path extrusionOk="0" h="1899" w="798">
                  <a:moveTo>
                    <a:pt x="42" y="0"/>
                  </a:moveTo>
                  <a:lnTo>
                    <a:pt x="1" y="1773"/>
                  </a:lnTo>
                  <a:cubicBezTo>
                    <a:pt x="263" y="1825"/>
                    <a:pt x="535" y="1867"/>
                    <a:pt x="797" y="1898"/>
                  </a:cubicBezTo>
                  <a:lnTo>
                    <a:pt x="797" y="42"/>
                  </a:lnTo>
                  <a:lnTo>
                    <a:pt x="42"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123"/>
            <p:cNvSpPr/>
            <p:nvPr/>
          </p:nvSpPr>
          <p:spPr>
            <a:xfrm>
              <a:off x="-3404887" y="-630755"/>
              <a:ext cx="39545" cy="13689"/>
            </a:xfrm>
            <a:custGeom>
              <a:rect b="b" l="l" r="r" t="t"/>
              <a:pathLst>
                <a:path extrusionOk="0" h="189" w="546">
                  <a:moveTo>
                    <a:pt x="0" y="0"/>
                  </a:moveTo>
                  <a:lnTo>
                    <a:pt x="0" y="189"/>
                  </a:lnTo>
                  <a:lnTo>
                    <a:pt x="546" y="189"/>
                  </a:lnTo>
                  <a:lnTo>
                    <a:pt x="54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123"/>
            <p:cNvSpPr/>
            <p:nvPr/>
          </p:nvSpPr>
          <p:spPr>
            <a:xfrm>
              <a:off x="-3404887" y="-608013"/>
              <a:ext cx="39545" cy="13761"/>
            </a:xfrm>
            <a:custGeom>
              <a:rect b="b" l="l" r="r" t="t"/>
              <a:pathLst>
                <a:path extrusionOk="0" h="190" w="546">
                  <a:moveTo>
                    <a:pt x="0" y="1"/>
                  </a:moveTo>
                  <a:lnTo>
                    <a:pt x="0" y="190"/>
                  </a:lnTo>
                  <a:lnTo>
                    <a:pt x="546" y="190"/>
                  </a:lnTo>
                  <a:lnTo>
                    <a:pt x="5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123"/>
            <p:cNvSpPr/>
            <p:nvPr/>
          </p:nvSpPr>
          <p:spPr>
            <a:xfrm>
              <a:off x="-3411767" y="-460622"/>
              <a:ext cx="44905" cy="12168"/>
            </a:xfrm>
            <a:custGeom>
              <a:rect b="b" l="l" r="r" t="t"/>
              <a:pathLst>
                <a:path extrusionOk="0" h="168" w="620">
                  <a:moveTo>
                    <a:pt x="11" y="0"/>
                  </a:moveTo>
                  <a:lnTo>
                    <a:pt x="1" y="168"/>
                  </a:lnTo>
                  <a:lnTo>
                    <a:pt x="620" y="168"/>
                  </a:lnTo>
                  <a:lnTo>
                    <a:pt x="62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123"/>
            <p:cNvSpPr/>
            <p:nvPr/>
          </p:nvSpPr>
          <p:spPr>
            <a:xfrm>
              <a:off x="-3464929" y="-590557"/>
              <a:ext cx="31216" cy="22887"/>
            </a:xfrm>
            <a:custGeom>
              <a:rect b="b" l="l" r="r" t="t"/>
              <a:pathLst>
                <a:path extrusionOk="0" h="316" w="431">
                  <a:moveTo>
                    <a:pt x="431" y="1"/>
                  </a:moveTo>
                  <a:lnTo>
                    <a:pt x="1" y="32"/>
                  </a:lnTo>
                  <a:lnTo>
                    <a:pt x="1" y="316"/>
                  </a:lnTo>
                  <a:lnTo>
                    <a:pt x="431" y="295"/>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123"/>
            <p:cNvSpPr/>
            <p:nvPr/>
          </p:nvSpPr>
          <p:spPr>
            <a:xfrm>
              <a:off x="-3464929" y="-464460"/>
              <a:ext cx="30492" cy="23611"/>
            </a:xfrm>
            <a:custGeom>
              <a:rect b="b" l="l" r="r" t="t"/>
              <a:pathLst>
                <a:path extrusionOk="0" h="326" w="421">
                  <a:moveTo>
                    <a:pt x="420" y="1"/>
                  </a:moveTo>
                  <a:lnTo>
                    <a:pt x="11" y="32"/>
                  </a:lnTo>
                  <a:lnTo>
                    <a:pt x="1" y="326"/>
                  </a:lnTo>
                  <a:lnTo>
                    <a:pt x="410" y="294"/>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123"/>
            <p:cNvSpPr/>
            <p:nvPr/>
          </p:nvSpPr>
          <p:spPr>
            <a:xfrm>
              <a:off x="-4127211" y="-660378"/>
              <a:ext cx="52510" cy="223366"/>
            </a:xfrm>
            <a:custGeom>
              <a:rect b="b" l="l" r="r" t="t"/>
              <a:pathLst>
                <a:path extrusionOk="0" h="3084" w="725">
                  <a:moveTo>
                    <a:pt x="1" y="0"/>
                  </a:moveTo>
                  <a:lnTo>
                    <a:pt x="22" y="3083"/>
                  </a:lnTo>
                  <a:lnTo>
                    <a:pt x="724" y="3083"/>
                  </a:lnTo>
                  <a:lnTo>
                    <a:pt x="578"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123"/>
            <p:cNvSpPr/>
            <p:nvPr/>
          </p:nvSpPr>
          <p:spPr>
            <a:xfrm>
              <a:off x="-4071731" y="-660378"/>
              <a:ext cx="45629" cy="223366"/>
            </a:xfrm>
            <a:custGeom>
              <a:rect b="b" l="l" r="r" t="t"/>
              <a:pathLst>
                <a:path extrusionOk="0" h="3084" w="630">
                  <a:moveTo>
                    <a:pt x="11" y="0"/>
                  </a:moveTo>
                  <a:lnTo>
                    <a:pt x="0" y="3083"/>
                  </a:lnTo>
                  <a:lnTo>
                    <a:pt x="577" y="3083"/>
                  </a:lnTo>
                  <a:lnTo>
                    <a:pt x="630"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123"/>
            <p:cNvSpPr/>
            <p:nvPr/>
          </p:nvSpPr>
          <p:spPr>
            <a:xfrm>
              <a:off x="-4215284" y="-642923"/>
              <a:ext cx="46426" cy="205911"/>
            </a:xfrm>
            <a:custGeom>
              <a:rect b="b" l="l" r="r" t="t"/>
              <a:pathLst>
                <a:path extrusionOk="0" h="2843" w="641">
                  <a:moveTo>
                    <a:pt x="0" y="0"/>
                  </a:moveTo>
                  <a:lnTo>
                    <a:pt x="21" y="2842"/>
                  </a:lnTo>
                  <a:lnTo>
                    <a:pt x="640" y="2842"/>
                  </a:lnTo>
                  <a:lnTo>
                    <a:pt x="567" y="42"/>
                  </a:lnTo>
                  <a:lnTo>
                    <a:pt x="0"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123"/>
            <p:cNvSpPr/>
            <p:nvPr/>
          </p:nvSpPr>
          <p:spPr>
            <a:xfrm>
              <a:off x="-4165888" y="-660378"/>
              <a:ext cx="32665" cy="158037"/>
            </a:xfrm>
            <a:custGeom>
              <a:rect b="b" l="l" r="r" t="t"/>
              <a:pathLst>
                <a:path extrusionOk="0" h="2182" w="451">
                  <a:moveTo>
                    <a:pt x="0" y="0"/>
                  </a:moveTo>
                  <a:lnTo>
                    <a:pt x="11" y="2150"/>
                  </a:lnTo>
                  <a:cubicBezTo>
                    <a:pt x="157" y="2160"/>
                    <a:pt x="304" y="2171"/>
                    <a:pt x="451" y="2181"/>
                  </a:cubicBezTo>
                  <a:lnTo>
                    <a:pt x="37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123"/>
            <p:cNvSpPr/>
            <p:nvPr/>
          </p:nvSpPr>
          <p:spPr>
            <a:xfrm>
              <a:off x="-4127211" y="-660378"/>
              <a:ext cx="49468" cy="158037"/>
            </a:xfrm>
            <a:custGeom>
              <a:rect b="b" l="l" r="r" t="t"/>
              <a:pathLst>
                <a:path extrusionOk="0" h="2182" w="683">
                  <a:moveTo>
                    <a:pt x="1" y="0"/>
                  </a:moveTo>
                  <a:lnTo>
                    <a:pt x="22" y="2181"/>
                  </a:lnTo>
                  <a:lnTo>
                    <a:pt x="64" y="2181"/>
                  </a:lnTo>
                  <a:cubicBezTo>
                    <a:pt x="273" y="2181"/>
                    <a:pt x="473" y="2171"/>
                    <a:pt x="682" y="2139"/>
                  </a:cubicBezTo>
                  <a:lnTo>
                    <a:pt x="57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123"/>
            <p:cNvSpPr/>
            <p:nvPr/>
          </p:nvSpPr>
          <p:spPr>
            <a:xfrm>
              <a:off x="-4071731" y="-661175"/>
              <a:ext cx="45629" cy="154995"/>
            </a:xfrm>
            <a:custGeom>
              <a:rect b="b" l="l" r="r" t="t"/>
              <a:pathLst>
                <a:path extrusionOk="0" h="2140" w="630">
                  <a:moveTo>
                    <a:pt x="630" y="1"/>
                  </a:moveTo>
                  <a:lnTo>
                    <a:pt x="11" y="11"/>
                  </a:lnTo>
                  <a:lnTo>
                    <a:pt x="0" y="2140"/>
                  </a:lnTo>
                  <a:cubicBezTo>
                    <a:pt x="200" y="2108"/>
                    <a:pt x="399" y="2067"/>
                    <a:pt x="598" y="2014"/>
                  </a:cubicBezTo>
                  <a:lnTo>
                    <a:pt x="6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123"/>
            <p:cNvSpPr/>
            <p:nvPr/>
          </p:nvSpPr>
          <p:spPr>
            <a:xfrm>
              <a:off x="-4215284" y="-642923"/>
              <a:ext cx="44108" cy="137540"/>
            </a:xfrm>
            <a:custGeom>
              <a:rect b="b" l="l" r="r" t="t"/>
              <a:pathLst>
                <a:path extrusionOk="0" h="1899" w="609">
                  <a:moveTo>
                    <a:pt x="0" y="0"/>
                  </a:moveTo>
                  <a:lnTo>
                    <a:pt x="11" y="1773"/>
                  </a:lnTo>
                  <a:cubicBezTo>
                    <a:pt x="210" y="1825"/>
                    <a:pt x="409" y="1867"/>
                    <a:pt x="609" y="1898"/>
                  </a:cubicBezTo>
                  <a:lnTo>
                    <a:pt x="567" y="42"/>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123"/>
            <p:cNvSpPr/>
            <p:nvPr/>
          </p:nvSpPr>
          <p:spPr>
            <a:xfrm>
              <a:off x="-4209200" y="-630755"/>
              <a:ext cx="29695" cy="13689"/>
            </a:xfrm>
            <a:custGeom>
              <a:rect b="b" l="l" r="r" t="t"/>
              <a:pathLst>
                <a:path extrusionOk="0" h="189" w="410">
                  <a:moveTo>
                    <a:pt x="0" y="0"/>
                  </a:moveTo>
                  <a:lnTo>
                    <a:pt x="11" y="189"/>
                  </a:lnTo>
                  <a:lnTo>
                    <a:pt x="409" y="189"/>
                  </a:lnTo>
                  <a:lnTo>
                    <a:pt x="4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123"/>
            <p:cNvSpPr/>
            <p:nvPr/>
          </p:nvSpPr>
          <p:spPr>
            <a:xfrm>
              <a:off x="-4208475" y="-608013"/>
              <a:ext cx="29695" cy="13761"/>
            </a:xfrm>
            <a:custGeom>
              <a:rect b="b" l="l" r="r" t="t"/>
              <a:pathLst>
                <a:path extrusionOk="0" h="190" w="410">
                  <a:moveTo>
                    <a:pt x="1" y="1"/>
                  </a:moveTo>
                  <a:lnTo>
                    <a:pt x="1" y="190"/>
                  </a:lnTo>
                  <a:lnTo>
                    <a:pt x="410" y="190"/>
                  </a:lnTo>
                  <a:lnTo>
                    <a:pt x="39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123"/>
            <p:cNvSpPr/>
            <p:nvPr/>
          </p:nvSpPr>
          <p:spPr>
            <a:xfrm>
              <a:off x="-4161397" y="-649804"/>
              <a:ext cx="17600" cy="10719"/>
            </a:xfrm>
            <a:custGeom>
              <a:rect b="b" l="l" r="r" t="t"/>
              <a:pathLst>
                <a:path extrusionOk="0" h="148" w="243">
                  <a:moveTo>
                    <a:pt x="1" y="1"/>
                  </a:moveTo>
                  <a:lnTo>
                    <a:pt x="1" y="148"/>
                  </a:lnTo>
                  <a:lnTo>
                    <a:pt x="242" y="148"/>
                  </a:lnTo>
                  <a:lnTo>
                    <a:pt x="24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123"/>
            <p:cNvSpPr/>
            <p:nvPr/>
          </p:nvSpPr>
          <p:spPr>
            <a:xfrm>
              <a:off x="-4209996" y="-461418"/>
              <a:ext cx="33534" cy="12240"/>
            </a:xfrm>
            <a:custGeom>
              <a:rect b="b" l="l" r="r" t="t"/>
              <a:pathLst>
                <a:path extrusionOk="0" h="169" w="463">
                  <a:moveTo>
                    <a:pt x="1" y="1"/>
                  </a:moveTo>
                  <a:lnTo>
                    <a:pt x="1" y="168"/>
                  </a:lnTo>
                  <a:lnTo>
                    <a:pt x="462" y="168"/>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123"/>
            <p:cNvSpPr/>
            <p:nvPr/>
          </p:nvSpPr>
          <p:spPr>
            <a:xfrm>
              <a:off x="-4152271" y="-462143"/>
              <a:ext cx="5432" cy="9126"/>
            </a:xfrm>
            <a:custGeom>
              <a:rect b="b" l="l" r="r" t="t"/>
              <a:pathLst>
                <a:path extrusionOk="0" h="126" w="75">
                  <a:moveTo>
                    <a:pt x="43" y="0"/>
                  </a:moveTo>
                  <a:cubicBezTo>
                    <a:pt x="22" y="0"/>
                    <a:pt x="1" y="21"/>
                    <a:pt x="1" y="63"/>
                  </a:cubicBezTo>
                  <a:cubicBezTo>
                    <a:pt x="1" y="95"/>
                    <a:pt x="22" y="126"/>
                    <a:pt x="43" y="126"/>
                  </a:cubicBezTo>
                  <a:cubicBezTo>
                    <a:pt x="53" y="126"/>
                    <a:pt x="74" y="105"/>
                    <a:pt x="74" y="63"/>
                  </a:cubicBezTo>
                  <a:cubicBezTo>
                    <a:pt x="74" y="21"/>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123"/>
            <p:cNvSpPr/>
            <p:nvPr/>
          </p:nvSpPr>
          <p:spPr>
            <a:xfrm>
              <a:off x="-4122648" y="-650528"/>
              <a:ext cx="30492" cy="16803"/>
            </a:xfrm>
            <a:custGeom>
              <a:rect b="b" l="l" r="r" t="t"/>
              <a:pathLst>
                <a:path extrusionOk="0" h="232" w="421">
                  <a:moveTo>
                    <a:pt x="1" y="1"/>
                  </a:moveTo>
                  <a:lnTo>
                    <a:pt x="1" y="231"/>
                  </a:lnTo>
                  <a:lnTo>
                    <a:pt x="420" y="231"/>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123"/>
            <p:cNvSpPr/>
            <p:nvPr/>
          </p:nvSpPr>
          <p:spPr>
            <a:xfrm>
              <a:off x="-4064923" y="-473586"/>
              <a:ext cx="27450" cy="25132"/>
            </a:xfrm>
            <a:custGeom>
              <a:rect b="b" l="l" r="r" t="t"/>
              <a:pathLst>
                <a:path extrusionOk="0" h="347" w="379">
                  <a:moveTo>
                    <a:pt x="1" y="1"/>
                  </a:moveTo>
                  <a:lnTo>
                    <a:pt x="11" y="347"/>
                  </a:lnTo>
                  <a:lnTo>
                    <a:pt x="378" y="347"/>
                  </a:lnTo>
                  <a:lnTo>
                    <a:pt x="37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123"/>
            <p:cNvSpPr/>
            <p:nvPr/>
          </p:nvSpPr>
          <p:spPr>
            <a:xfrm>
              <a:off x="-4061881" y="-650528"/>
              <a:ext cx="32737" cy="16006"/>
            </a:xfrm>
            <a:custGeom>
              <a:rect b="b" l="l" r="r" t="t"/>
              <a:pathLst>
                <a:path extrusionOk="0" h="221" w="452">
                  <a:moveTo>
                    <a:pt x="1" y="1"/>
                  </a:moveTo>
                  <a:lnTo>
                    <a:pt x="1" y="221"/>
                  </a:lnTo>
                  <a:lnTo>
                    <a:pt x="452" y="221"/>
                  </a:lnTo>
                  <a:lnTo>
                    <a:pt x="44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123"/>
            <p:cNvSpPr/>
            <p:nvPr/>
          </p:nvSpPr>
          <p:spPr>
            <a:xfrm>
              <a:off x="-4103672" y="-464460"/>
              <a:ext cx="5432" cy="9995"/>
            </a:xfrm>
            <a:custGeom>
              <a:rect b="b" l="l" r="r" t="t"/>
              <a:pathLst>
                <a:path extrusionOk="0" h="138" w="75">
                  <a:moveTo>
                    <a:pt x="43" y="1"/>
                  </a:moveTo>
                  <a:cubicBezTo>
                    <a:pt x="22" y="1"/>
                    <a:pt x="1" y="32"/>
                    <a:pt x="1" y="74"/>
                  </a:cubicBezTo>
                  <a:cubicBezTo>
                    <a:pt x="1" y="106"/>
                    <a:pt x="22" y="137"/>
                    <a:pt x="43" y="137"/>
                  </a:cubicBezTo>
                  <a:cubicBezTo>
                    <a:pt x="53" y="137"/>
                    <a:pt x="74" y="106"/>
                    <a:pt x="74" y="74"/>
                  </a:cubicBezTo>
                  <a:cubicBezTo>
                    <a:pt x="74" y="32"/>
                    <a:pt x="64"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123"/>
            <p:cNvSpPr/>
            <p:nvPr/>
          </p:nvSpPr>
          <p:spPr>
            <a:xfrm>
              <a:off x="-4108235" y="-618660"/>
              <a:ext cx="5432" cy="9995"/>
            </a:xfrm>
            <a:custGeom>
              <a:rect b="b" l="l" r="r" t="t"/>
              <a:pathLst>
                <a:path extrusionOk="0" h="138" w="75">
                  <a:moveTo>
                    <a:pt x="32" y="1"/>
                  </a:moveTo>
                  <a:cubicBezTo>
                    <a:pt x="11" y="1"/>
                    <a:pt x="1" y="22"/>
                    <a:pt x="1" y="64"/>
                  </a:cubicBezTo>
                  <a:cubicBezTo>
                    <a:pt x="1" y="95"/>
                    <a:pt x="11" y="137"/>
                    <a:pt x="32" y="137"/>
                  </a:cubicBezTo>
                  <a:cubicBezTo>
                    <a:pt x="53" y="137"/>
                    <a:pt x="74" y="106"/>
                    <a:pt x="74" y="64"/>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123"/>
            <p:cNvSpPr/>
            <p:nvPr/>
          </p:nvSpPr>
          <p:spPr>
            <a:xfrm>
              <a:off x="-4054276" y="-497125"/>
              <a:ext cx="6156" cy="11516"/>
            </a:xfrm>
            <a:custGeom>
              <a:rect b="b" l="l" r="r" t="t"/>
              <a:pathLst>
                <a:path extrusionOk="0" h="159" w="85">
                  <a:moveTo>
                    <a:pt x="42" y="1"/>
                  </a:moveTo>
                  <a:cubicBezTo>
                    <a:pt x="11" y="1"/>
                    <a:pt x="1" y="43"/>
                    <a:pt x="1" y="85"/>
                  </a:cubicBezTo>
                  <a:cubicBezTo>
                    <a:pt x="1" y="127"/>
                    <a:pt x="11" y="158"/>
                    <a:pt x="42" y="158"/>
                  </a:cubicBezTo>
                  <a:cubicBezTo>
                    <a:pt x="63" y="158"/>
                    <a:pt x="84" y="127"/>
                    <a:pt x="84" y="85"/>
                  </a:cubicBezTo>
                  <a:cubicBezTo>
                    <a:pt x="84" y="43"/>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123"/>
            <p:cNvSpPr/>
            <p:nvPr/>
          </p:nvSpPr>
          <p:spPr>
            <a:xfrm>
              <a:off x="-3884939" y="-660378"/>
              <a:ext cx="49468" cy="223366"/>
            </a:xfrm>
            <a:custGeom>
              <a:rect b="b" l="l" r="r" t="t"/>
              <a:pathLst>
                <a:path extrusionOk="0" h="3084" w="683">
                  <a:moveTo>
                    <a:pt x="85" y="0"/>
                  </a:moveTo>
                  <a:lnTo>
                    <a:pt x="1" y="3083"/>
                  </a:lnTo>
                  <a:lnTo>
                    <a:pt x="683" y="3083"/>
                  </a:lnTo>
                  <a:lnTo>
                    <a:pt x="641"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123"/>
            <p:cNvSpPr/>
            <p:nvPr/>
          </p:nvSpPr>
          <p:spPr>
            <a:xfrm>
              <a:off x="-4017845" y="-598887"/>
              <a:ext cx="53234" cy="161875"/>
            </a:xfrm>
            <a:custGeom>
              <a:rect b="b" l="l" r="r" t="t"/>
              <a:pathLst>
                <a:path extrusionOk="0" h="2235" w="735">
                  <a:moveTo>
                    <a:pt x="1" y="1"/>
                  </a:moveTo>
                  <a:lnTo>
                    <a:pt x="11" y="2234"/>
                  </a:lnTo>
                  <a:lnTo>
                    <a:pt x="693" y="2234"/>
                  </a:lnTo>
                  <a:lnTo>
                    <a:pt x="735"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123"/>
            <p:cNvSpPr/>
            <p:nvPr/>
          </p:nvSpPr>
          <p:spPr>
            <a:xfrm>
              <a:off x="-3826418" y="-660378"/>
              <a:ext cx="75252" cy="223366"/>
            </a:xfrm>
            <a:custGeom>
              <a:rect b="b" l="l" r="r" t="t"/>
              <a:pathLst>
                <a:path extrusionOk="0" h="3084" w="1039">
                  <a:moveTo>
                    <a:pt x="63" y="0"/>
                  </a:moveTo>
                  <a:lnTo>
                    <a:pt x="0" y="3083"/>
                  </a:lnTo>
                  <a:lnTo>
                    <a:pt x="1039" y="3083"/>
                  </a:lnTo>
                  <a:lnTo>
                    <a:pt x="923"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123"/>
            <p:cNvSpPr/>
            <p:nvPr/>
          </p:nvSpPr>
          <p:spPr>
            <a:xfrm>
              <a:off x="-3958599" y="-642923"/>
              <a:ext cx="66923" cy="205911"/>
            </a:xfrm>
            <a:custGeom>
              <a:rect b="b" l="l" r="r" t="t"/>
              <a:pathLst>
                <a:path extrusionOk="0" h="2843" w="924">
                  <a:moveTo>
                    <a:pt x="74" y="0"/>
                  </a:moveTo>
                  <a:lnTo>
                    <a:pt x="1" y="2842"/>
                  </a:lnTo>
                  <a:lnTo>
                    <a:pt x="924" y="2842"/>
                  </a:lnTo>
                  <a:lnTo>
                    <a:pt x="913" y="42"/>
                  </a:lnTo>
                  <a:lnTo>
                    <a:pt x="74"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123"/>
            <p:cNvSpPr/>
            <p:nvPr/>
          </p:nvSpPr>
          <p:spPr>
            <a:xfrm>
              <a:off x="-3883419" y="-660378"/>
              <a:ext cx="47223" cy="158037"/>
            </a:xfrm>
            <a:custGeom>
              <a:rect b="b" l="l" r="r" t="t"/>
              <a:pathLst>
                <a:path extrusionOk="0" h="2182" w="652">
                  <a:moveTo>
                    <a:pt x="64" y="0"/>
                  </a:moveTo>
                  <a:lnTo>
                    <a:pt x="1" y="2150"/>
                  </a:lnTo>
                  <a:cubicBezTo>
                    <a:pt x="211" y="2160"/>
                    <a:pt x="431" y="2171"/>
                    <a:pt x="651" y="2181"/>
                  </a:cubicBezTo>
                  <a:lnTo>
                    <a:pt x="6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123"/>
            <p:cNvSpPr/>
            <p:nvPr/>
          </p:nvSpPr>
          <p:spPr>
            <a:xfrm>
              <a:off x="-4017845" y="-598887"/>
              <a:ext cx="53234" cy="82133"/>
            </a:xfrm>
            <a:custGeom>
              <a:rect b="b" l="l" r="r" t="t"/>
              <a:pathLst>
                <a:path extrusionOk="0" h="1134" w="735">
                  <a:moveTo>
                    <a:pt x="1" y="1"/>
                  </a:moveTo>
                  <a:lnTo>
                    <a:pt x="1" y="955"/>
                  </a:lnTo>
                  <a:cubicBezTo>
                    <a:pt x="242" y="1028"/>
                    <a:pt x="473" y="1091"/>
                    <a:pt x="714" y="1133"/>
                  </a:cubicBezTo>
                  <a:lnTo>
                    <a:pt x="7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123"/>
            <p:cNvSpPr/>
            <p:nvPr/>
          </p:nvSpPr>
          <p:spPr>
            <a:xfrm>
              <a:off x="-3824897" y="-660378"/>
              <a:ext cx="71486" cy="158037"/>
            </a:xfrm>
            <a:custGeom>
              <a:rect b="b" l="l" r="r" t="t"/>
              <a:pathLst>
                <a:path extrusionOk="0" h="2182" w="987">
                  <a:moveTo>
                    <a:pt x="42" y="0"/>
                  </a:moveTo>
                  <a:lnTo>
                    <a:pt x="0" y="2181"/>
                  </a:lnTo>
                  <a:lnTo>
                    <a:pt x="63" y="2181"/>
                  </a:lnTo>
                  <a:cubicBezTo>
                    <a:pt x="378" y="2181"/>
                    <a:pt x="682" y="2171"/>
                    <a:pt x="986" y="2139"/>
                  </a:cubicBezTo>
                  <a:lnTo>
                    <a:pt x="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123"/>
            <p:cNvSpPr/>
            <p:nvPr/>
          </p:nvSpPr>
          <p:spPr>
            <a:xfrm>
              <a:off x="-3956281" y="-642923"/>
              <a:ext cx="64605" cy="137540"/>
            </a:xfrm>
            <a:custGeom>
              <a:rect b="b" l="l" r="r" t="t"/>
              <a:pathLst>
                <a:path extrusionOk="0" h="1899" w="892">
                  <a:moveTo>
                    <a:pt x="42" y="0"/>
                  </a:moveTo>
                  <a:lnTo>
                    <a:pt x="0" y="1773"/>
                  </a:lnTo>
                  <a:cubicBezTo>
                    <a:pt x="283" y="1825"/>
                    <a:pt x="577" y="1867"/>
                    <a:pt x="892" y="1898"/>
                  </a:cubicBezTo>
                  <a:lnTo>
                    <a:pt x="892" y="42"/>
                  </a:lnTo>
                  <a:lnTo>
                    <a:pt x="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123"/>
            <p:cNvSpPr/>
            <p:nvPr/>
          </p:nvSpPr>
          <p:spPr>
            <a:xfrm>
              <a:off x="-3944113" y="-630755"/>
              <a:ext cx="43312" cy="13689"/>
            </a:xfrm>
            <a:custGeom>
              <a:rect b="b" l="l" r="r" t="t"/>
              <a:pathLst>
                <a:path extrusionOk="0" h="189" w="598">
                  <a:moveTo>
                    <a:pt x="0" y="0"/>
                  </a:moveTo>
                  <a:lnTo>
                    <a:pt x="0" y="189"/>
                  </a:lnTo>
                  <a:lnTo>
                    <a:pt x="598" y="189"/>
                  </a:lnTo>
                  <a:lnTo>
                    <a:pt x="59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123"/>
            <p:cNvSpPr/>
            <p:nvPr/>
          </p:nvSpPr>
          <p:spPr>
            <a:xfrm>
              <a:off x="-3944113" y="-608013"/>
              <a:ext cx="43312" cy="13761"/>
            </a:xfrm>
            <a:custGeom>
              <a:rect b="b" l="l" r="r" t="t"/>
              <a:pathLst>
                <a:path extrusionOk="0" h="190" w="598">
                  <a:moveTo>
                    <a:pt x="0" y="1"/>
                  </a:moveTo>
                  <a:lnTo>
                    <a:pt x="0" y="190"/>
                  </a:lnTo>
                  <a:lnTo>
                    <a:pt x="598" y="190"/>
                  </a:lnTo>
                  <a:lnTo>
                    <a:pt x="59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123"/>
            <p:cNvSpPr/>
            <p:nvPr/>
          </p:nvSpPr>
          <p:spPr>
            <a:xfrm>
              <a:off x="-3872772" y="-649804"/>
              <a:ext cx="25929" cy="10719"/>
            </a:xfrm>
            <a:custGeom>
              <a:rect b="b" l="l" r="r" t="t"/>
              <a:pathLst>
                <a:path extrusionOk="0" h="148" w="358">
                  <a:moveTo>
                    <a:pt x="1" y="1"/>
                  </a:moveTo>
                  <a:lnTo>
                    <a:pt x="1" y="148"/>
                  </a:lnTo>
                  <a:lnTo>
                    <a:pt x="347" y="148"/>
                  </a:lnTo>
                  <a:lnTo>
                    <a:pt x="35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123"/>
            <p:cNvSpPr/>
            <p:nvPr/>
          </p:nvSpPr>
          <p:spPr>
            <a:xfrm>
              <a:off x="-3951718" y="-460622"/>
              <a:ext cx="49396" cy="12168"/>
            </a:xfrm>
            <a:custGeom>
              <a:rect b="b" l="l" r="r" t="t"/>
              <a:pathLst>
                <a:path extrusionOk="0" h="168" w="682">
                  <a:moveTo>
                    <a:pt x="0" y="0"/>
                  </a:moveTo>
                  <a:lnTo>
                    <a:pt x="0" y="168"/>
                  </a:lnTo>
                  <a:lnTo>
                    <a:pt x="682" y="168"/>
                  </a:lnTo>
                  <a:lnTo>
                    <a:pt x="68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123"/>
            <p:cNvSpPr/>
            <p:nvPr/>
          </p:nvSpPr>
          <p:spPr>
            <a:xfrm>
              <a:off x="-3865891" y="-462143"/>
              <a:ext cx="8402" cy="9126"/>
            </a:xfrm>
            <a:custGeom>
              <a:rect b="b" l="l" r="r" t="t"/>
              <a:pathLst>
                <a:path extrusionOk="0" h="126" w="116">
                  <a:moveTo>
                    <a:pt x="53" y="0"/>
                  </a:moveTo>
                  <a:cubicBezTo>
                    <a:pt x="21" y="0"/>
                    <a:pt x="0" y="32"/>
                    <a:pt x="0" y="63"/>
                  </a:cubicBezTo>
                  <a:cubicBezTo>
                    <a:pt x="0" y="95"/>
                    <a:pt x="21" y="126"/>
                    <a:pt x="53" y="126"/>
                  </a:cubicBezTo>
                  <a:cubicBezTo>
                    <a:pt x="84" y="126"/>
                    <a:pt x="115" y="95"/>
                    <a:pt x="115" y="63"/>
                  </a:cubicBezTo>
                  <a:cubicBezTo>
                    <a:pt x="115" y="32"/>
                    <a:pt x="95" y="0"/>
                    <a:pt x="5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123"/>
            <p:cNvSpPr/>
            <p:nvPr/>
          </p:nvSpPr>
          <p:spPr>
            <a:xfrm>
              <a:off x="-3815771" y="-650528"/>
              <a:ext cx="45629" cy="16803"/>
            </a:xfrm>
            <a:custGeom>
              <a:rect b="b" l="l" r="r" t="t"/>
              <a:pathLst>
                <a:path extrusionOk="0" h="232" w="630">
                  <a:moveTo>
                    <a:pt x="0" y="1"/>
                  </a:moveTo>
                  <a:lnTo>
                    <a:pt x="0" y="231"/>
                  </a:lnTo>
                  <a:lnTo>
                    <a:pt x="629" y="231"/>
                  </a:lnTo>
                  <a:lnTo>
                    <a:pt x="62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123"/>
            <p:cNvSpPr/>
            <p:nvPr/>
          </p:nvSpPr>
          <p:spPr>
            <a:xfrm>
              <a:off x="-4011761" y="-590557"/>
              <a:ext cx="35779" cy="22887"/>
            </a:xfrm>
            <a:custGeom>
              <a:rect b="b" l="l" r="r" t="t"/>
              <a:pathLst>
                <a:path extrusionOk="0" h="316" w="494">
                  <a:moveTo>
                    <a:pt x="494" y="1"/>
                  </a:moveTo>
                  <a:lnTo>
                    <a:pt x="1" y="32"/>
                  </a:lnTo>
                  <a:lnTo>
                    <a:pt x="1" y="316"/>
                  </a:lnTo>
                  <a:lnTo>
                    <a:pt x="483" y="295"/>
                  </a:lnTo>
                  <a:lnTo>
                    <a:pt x="49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123"/>
            <p:cNvSpPr/>
            <p:nvPr/>
          </p:nvSpPr>
          <p:spPr>
            <a:xfrm>
              <a:off x="-4010964" y="-464460"/>
              <a:ext cx="33462" cy="23611"/>
            </a:xfrm>
            <a:custGeom>
              <a:rect b="b" l="l" r="r" t="t"/>
              <a:pathLst>
                <a:path extrusionOk="0" h="326" w="462">
                  <a:moveTo>
                    <a:pt x="462" y="1"/>
                  </a:moveTo>
                  <a:lnTo>
                    <a:pt x="0" y="32"/>
                  </a:lnTo>
                  <a:lnTo>
                    <a:pt x="0" y="326"/>
                  </a:lnTo>
                  <a:lnTo>
                    <a:pt x="451" y="294"/>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123"/>
            <p:cNvSpPr/>
            <p:nvPr/>
          </p:nvSpPr>
          <p:spPr>
            <a:xfrm>
              <a:off x="-3793753" y="-464460"/>
              <a:ext cx="8402" cy="9995"/>
            </a:xfrm>
            <a:custGeom>
              <a:rect b="b" l="l" r="r" t="t"/>
              <a:pathLst>
                <a:path extrusionOk="0" h="138" w="116">
                  <a:moveTo>
                    <a:pt x="63" y="1"/>
                  </a:moveTo>
                  <a:cubicBezTo>
                    <a:pt x="21" y="1"/>
                    <a:pt x="0" y="32"/>
                    <a:pt x="0" y="74"/>
                  </a:cubicBezTo>
                  <a:cubicBezTo>
                    <a:pt x="0" y="106"/>
                    <a:pt x="21" y="137"/>
                    <a:pt x="53" y="137"/>
                  </a:cubicBezTo>
                  <a:cubicBezTo>
                    <a:pt x="84" y="127"/>
                    <a:pt x="116" y="106"/>
                    <a:pt x="116" y="74"/>
                  </a:cubicBezTo>
                  <a:cubicBezTo>
                    <a:pt x="116" y="3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123"/>
            <p:cNvSpPr/>
            <p:nvPr/>
          </p:nvSpPr>
          <p:spPr>
            <a:xfrm>
              <a:off x="-3796070" y="-618660"/>
              <a:ext cx="9198" cy="9995"/>
            </a:xfrm>
            <a:custGeom>
              <a:rect b="b" l="l" r="r" t="t"/>
              <a:pathLst>
                <a:path extrusionOk="0" h="138" w="127">
                  <a:moveTo>
                    <a:pt x="64" y="1"/>
                  </a:moveTo>
                  <a:cubicBezTo>
                    <a:pt x="32" y="1"/>
                    <a:pt x="11" y="32"/>
                    <a:pt x="11" y="64"/>
                  </a:cubicBezTo>
                  <a:cubicBezTo>
                    <a:pt x="1" y="95"/>
                    <a:pt x="32" y="127"/>
                    <a:pt x="64" y="137"/>
                  </a:cubicBezTo>
                  <a:cubicBezTo>
                    <a:pt x="95" y="127"/>
                    <a:pt x="116" y="95"/>
                    <a:pt x="116" y="64"/>
                  </a:cubicBezTo>
                  <a:cubicBezTo>
                    <a:pt x="127" y="3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123"/>
            <p:cNvSpPr/>
            <p:nvPr/>
          </p:nvSpPr>
          <p:spPr>
            <a:xfrm>
              <a:off x="-4493262" y="-660378"/>
              <a:ext cx="51713" cy="223366"/>
            </a:xfrm>
            <a:custGeom>
              <a:rect b="b" l="l" r="r" t="t"/>
              <a:pathLst>
                <a:path extrusionOk="0" h="3084" w="714">
                  <a:moveTo>
                    <a:pt x="0" y="0"/>
                  </a:moveTo>
                  <a:lnTo>
                    <a:pt x="32" y="3083"/>
                  </a:lnTo>
                  <a:lnTo>
                    <a:pt x="713" y="3083"/>
                  </a:lnTo>
                  <a:lnTo>
                    <a:pt x="567"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123"/>
            <p:cNvSpPr/>
            <p:nvPr/>
          </p:nvSpPr>
          <p:spPr>
            <a:xfrm>
              <a:off x="-4629210" y="-598887"/>
              <a:ext cx="55479" cy="161875"/>
            </a:xfrm>
            <a:custGeom>
              <a:rect b="b" l="l" r="r" t="t"/>
              <a:pathLst>
                <a:path extrusionOk="0" h="2235" w="766">
                  <a:moveTo>
                    <a:pt x="0" y="1"/>
                  </a:moveTo>
                  <a:lnTo>
                    <a:pt x="74" y="2234"/>
                  </a:lnTo>
                  <a:lnTo>
                    <a:pt x="766" y="2234"/>
                  </a:lnTo>
                  <a:lnTo>
                    <a:pt x="724"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123"/>
            <p:cNvSpPr/>
            <p:nvPr/>
          </p:nvSpPr>
          <p:spPr>
            <a:xfrm>
              <a:off x="-4436334" y="-660378"/>
              <a:ext cx="79091" cy="223366"/>
            </a:xfrm>
            <a:custGeom>
              <a:rect b="b" l="l" r="r" t="t"/>
              <a:pathLst>
                <a:path extrusionOk="0" h="3084" w="1092">
                  <a:moveTo>
                    <a:pt x="1" y="0"/>
                  </a:moveTo>
                  <a:lnTo>
                    <a:pt x="43" y="3083"/>
                  </a:lnTo>
                  <a:lnTo>
                    <a:pt x="1091" y="3083"/>
                  </a:lnTo>
                  <a:lnTo>
                    <a:pt x="861"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123"/>
            <p:cNvSpPr/>
            <p:nvPr/>
          </p:nvSpPr>
          <p:spPr>
            <a:xfrm>
              <a:off x="-4354273" y="-660378"/>
              <a:ext cx="68444" cy="223366"/>
            </a:xfrm>
            <a:custGeom>
              <a:rect b="b" l="l" r="r" t="t"/>
              <a:pathLst>
                <a:path extrusionOk="0" h="3084" w="945">
                  <a:moveTo>
                    <a:pt x="32" y="0"/>
                  </a:moveTo>
                  <a:lnTo>
                    <a:pt x="0" y="3083"/>
                  </a:lnTo>
                  <a:lnTo>
                    <a:pt x="860" y="3083"/>
                  </a:lnTo>
                  <a:lnTo>
                    <a:pt x="944"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123"/>
            <p:cNvSpPr/>
            <p:nvPr/>
          </p:nvSpPr>
          <p:spPr>
            <a:xfrm>
              <a:off x="-4566922" y="-642923"/>
              <a:ext cx="68444" cy="205911"/>
            </a:xfrm>
            <a:custGeom>
              <a:rect b="b" l="l" r="r" t="t"/>
              <a:pathLst>
                <a:path extrusionOk="0" h="2843" w="945">
                  <a:moveTo>
                    <a:pt x="0" y="0"/>
                  </a:moveTo>
                  <a:lnTo>
                    <a:pt x="32" y="2842"/>
                  </a:lnTo>
                  <a:lnTo>
                    <a:pt x="944" y="2842"/>
                  </a:lnTo>
                  <a:lnTo>
                    <a:pt x="850" y="42"/>
                  </a:lnTo>
                  <a:lnTo>
                    <a:pt x="0"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123"/>
            <p:cNvSpPr/>
            <p:nvPr/>
          </p:nvSpPr>
          <p:spPr>
            <a:xfrm>
              <a:off x="-4492538" y="-660378"/>
              <a:ext cx="48744" cy="158037"/>
            </a:xfrm>
            <a:custGeom>
              <a:rect b="b" l="l" r="r" t="t"/>
              <a:pathLst>
                <a:path extrusionOk="0" h="2182" w="673">
                  <a:moveTo>
                    <a:pt x="1" y="0"/>
                  </a:moveTo>
                  <a:lnTo>
                    <a:pt x="11" y="2150"/>
                  </a:lnTo>
                  <a:cubicBezTo>
                    <a:pt x="221" y="2160"/>
                    <a:pt x="441" y="2171"/>
                    <a:pt x="672" y="2181"/>
                  </a:cubicBezTo>
                  <a:lnTo>
                    <a:pt x="5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123"/>
            <p:cNvSpPr/>
            <p:nvPr/>
          </p:nvSpPr>
          <p:spPr>
            <a:xfrm>
              <a:off x="-4629210" y="-598887"/>
              <a:ext cx="53958" cy="82133"/>
            </a:xfrm>
            <a:custGeom>
              <a:rect b="b" l="l" r="r" t="t"/>
              <a:pathLst>
                <a:path extrusionOk="0" h="1134" w="745">
                  <a:moveTo>
                    <a:pt x="0" y="1"/>
                  </a:moveTo>
                  <a:lnTo>
                    <a:pt x="32" y="955"/>
                  </a:lnTo>
                  <a:cubicBezTo>
                    <a:pt x="263" y="1028"/>
                    <a:pt x="504" y="1091"/>
                    <a:pt x="745" y="1133"/>
                  </a:cubicBezTo>
                  <a:lnTo>
                    <a:pt x="7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123"/>
            <p:cNvSpPr/>
            <p:nvPr/>
          </p:nvSpPr>
          <p:spPr>
            <a:xfrm>
              <a:off x="-4435537" y="-660378"/>
              <a:ext cx="73731" cy="158037"/>
            </a:xfrm>
            <a:custGeom>
              <a:rect b="b" l="l" r="r" t="t"/>
              <a:pathLst>
                <a:path extrusionOk="0" h="2182" w="1018">
                  <a:moveTo>
                    <a:pt x="0" y="0"/>
                  </a:moveTo>
                  <a:lnTo>
                    <a:pt x="21" y="2181"/>
                  </a:lnTo>
                  <a:lnTo>
                    <a:pt x="95" y="2181"/>
                  </a:lnTo>
                  <a:cubicBezTo>
                    <a:pt x="409" y="2181"/>
                    <a:pt x="713" y="2171"/>
                    <a:pt x="1018" y="2139"/>
                  </a:cubicBezTo>
                  <a:lnTo>
                    <a:pt x="8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123"/>
            <p:cNvSpPr/>
            <p:nvPr/>
          </p:nvSpPr>
          <p:spPr>
            <a:xfrm>
              <a:off x="-4353549" y="-661175"/>
              <a:ext cx="67720" cy="154995"/>
            </a:xfrm>
            <a:custGeom>
              <a:rect b="b" l="l" r="r" t="t"/>
              <a:pathLst>
                <a:path extrusionOk="0" h="2140" w="935">
                  <a:moveTo>
                    <a:pt x="934" y="1"/>
                  </a:moveTo>
                  <a:lnTo>
                    <a:pt x="22" y="11"/>
                  </a:lnTo>
                  <a:lnTo>
                    <a:pt x="1" y="2140"/>
                  </a:lnTo>
                  <a:cubicBezTo>
                    <a:pt x="316" y="2108"/>
                    <a:pt x="609" y="2067"/>
                    <a:pt x="882" y="2014"/>
                  </a:cubicBezTo>
                  <a:lnTo>
                    <a:pt x="9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123"/>
            <p:cNvSpPr/>
            <p:nvPr/>
          </p:nvSpPr>
          <p:spPr>
            <a:xfrm>
              <a:off x="-4566922" y="-642923"/>
              <a:ext cx="66126" cy="137540"/>
            </a:xfrm>
            <a:custGeom>
              <a:rect b="b" l="l" r="r" t="t"/>
              <a:pathLst>
                <a:path extrusionOk="0" h="1899" w="913">
                  <a:moveTo>
                    <a:pt x="0" y="0"/>
                  </a:moveTo>
                  <a:lnTo>
                    <a:pt x="21" y="1773"/>
                  </a:lnTo>
                  <a:cubicBezTo>
                    <a:pt x="304" y="1825"/>
                    <a:pt x="598" y="1867"/>
                    <a:pt x="913" y="1898"/>
                  </a:cubicBezTo>
                  <a:lnTo>
                    <a:pt x="850" y="42"/>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123"/>
            <p:cNvSpPr/>
            <p:nvPr/>
          </p:nvSpPr>
          <p:spPr>
            <a:xfrm>
              <a:off x="-4557071" y="-630755"/>
              <a:ext cx="44108" cy="13689"/>
            </a:xfrm>
            <a:custGeom>
              <a:rect b="b" l="l" r="r" t="t"/>
              <a:pathLst>
                <a:path extrusionOk="0" h="189" w="609">
                  <a:moveTo>
                    <a:pt x="1" y="0"/>
                  </a:moveTo>
                  <a:lnTo>
                    <a:pt x="1" y="189"/>
                  </a:lnTo>
                  <a:lnTo>
                    <a:pt x="609" y="189"/>
                  </a:lnTo>
                  <a:lnTo>
                    <a:pt x="59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123"/>
            <p:cNvSpPr/>
            <p:nvPr/>
          </p:nvSpPr>
          <p:spPr>
            <a:xfrm>
              <a:off x="-4556275" y="-608013"/>
              <a:ext cx="43312" cy="13761"/>
            </a:xfrm>
            <a:custGeom>
              <a:rect b="b" l="l" r="r" t="t"/>
              <a:pathLst>
                <a:path extrusionOk="0" h="190" w="598">
                  <a:moveTo>
                    <a:pt x="0" y="1"/>
                  </a:moveTo>
                  <a:lnTo>
                    <a:pt x="0" y="190"/>
                  </a:lnTo>
                  <a:lnTo>
                    <a:pt x="598" y="190"/>
                  </a:lnTo>
                  <a:lnTo>
                    <a:pt x="59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123"/>
            <p:cNvSpPr/>
            <p:nvPr/>
          </p:nvSpPr>
          <p:spPr>
            <a:xfrm>
              <a:off x="-4486454" y="-649804"/>
              <a:ext cx="25929" cy="10719"/>
            </a:xfrm>
            <a:custGeom>
              <a:rect b="b" l="l" r="r" t="t"/>
              <a:pathLst>
                <a:path extrusionOk="0" h="148" w="358">
                  <a:moveTo>
                    <a:pt x="1" y="1"/>
                  </a:moveTo>
                  <a:lnTo>
                    <a:pt x="1" y="148"/>
                  </a:lnTo>
                  <a:lnTo>
                    <a:pt x="357" y="148"/>
                  </a:lnTo>
                  <a:lnTo>
                    <a:pt x="35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123"/>
            <p:cNvSpPr/>
            <p:nvPr/>
          </p:nvSpPr>
          <p:spPr>
            <a:xfrm>
              <a:off x="-4558592" y="-461418"/>
              <a:ext cx="49468" cy="12240"/>
            </a:xfrm>
            <a:custGeom>
              <a:rect b="b" l="l" r="r" t="t"/>
              <a:pathLst>
                <a:path extrusionOk="0" h="169" w="683">
                  <a:moveTo>
                    <a:pt x="1" y="1"/>
                  </a:moveTo>
                  <a:lnTo>
                    <a:pt x="1" y="168"/>
                  </a:lnTo>
                  <a:lnTo>
                    <a:pt x="682" y="168"/>
                  </a:lnTo>
                  <a:lnTo>
                    <a:pt x="68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123"/>
            <p:cNvSpPr/>
            <p:nvPr/>
          </p:nvSpPr>
          <p:spPr>
            <a:xfrm>
              <a:off x="-4476966" y="-462432"/>
              <a:ext cx="11878" cy="9850"/>
            </a:xfrm>
            <a:custGeom>
              <a:rect b="b" l="l" r="r" t="t"/>
              <a:pathLst>
                <a:path extrusionOk="0" h="136" w="164">
                  <a:moveTo>
                    <a:pt x="89" y="0"/>
                  </a:moveTo>
                  <a:cubicBezTo>
                    <a:pt x="37" y="0"/>
                    <a:pt x="1" y="63"/>
                    <a:pt x="38" y="109"/>
                  </a:cubicBezTo>
                  <a:cubicBezTo>
                    <a:pt x="52" y="127"/>
                    <a:pt x="72" y="135"/>
                    <a:pt x="92" y="135"/>
                  </a:cubicBezTo>
                  <a:cubicBezTo>
                    <a:pt x="128" y="135"/>
                    <a:pt x="163" y="108"/>
                    <a:pt x="163" y="67"/>
                  </a:cubicBezTo>
                  <a:cubicBezTo>
                    <a:pt x="163" y="36"/>
                    <a:pt x="142" y="4"/>
                    <a:pt x="111" y="4"/>
                  </a:cubicBezTo>
                  <a:cubicBezTo>
                    <a:pt x="103" y="2"/>
                    <a:pt x="96" y="0"/>
                    <a:pt x="89"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123"/>
            <p:cNvSpPr/>
            <p:nvPr/>
          </p:nvSpPr>
          <p:spPr>
            <a:xfrm>
              <a:off x="-4429453" y="-650528"/>
              <a:ext cx="45629" cy="16803"/>
            </a:xfrm>
            <a:custGeom>
              <a:rect b="b" l="l" r="r" t="t"/>
              <a:pathLst>
                <a:path extrusionOk="0" h="232" w="630">
                  <a:moveTo>
                    <a:pt x="0" y="1"/>
                  </a:moveTo>
                  <a:lnTo>
                    <a:pt x="11" y="231"/>
                  </a:lnTo>
                  <a:lnTo>
                    <a:pt x="629" y="231"/>
                  </a:lnTo>
                  <a:lnTo>
                    <a:pt x="62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123"/>
            <p:cNvSpPr/>
            <p:nvPr/>
          </p:nvSpPr>
          <p:spPr>
            <a:xfrm>
              <a:off x="-4342902" y="-473586"/>
              <a:ext cx="40342" cy="25132"/>
            </a:xfrm>
            <a:custGeom>
              <a:rect b="b" l="l" r="r" t="t"/>
              <a:pathLst>
                <a:path extrusionOk="0" h="347" w="557">
                  <a:moveTo>
                    <a:pt x="1" y="1"/>
                  </a:moveTo>
                  <a:lnTo>
                    <a:pt x="11" y="347"/>
                  </a:lnTo>
                  <a:lnTo>
                    <a:pt x="556" y="347"/>
                  </a:lnTo>
                  <a:lnTo>
                    <a:pt x="55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123"/>
            <p:cNvSpPr/>
            <p:nvPr/>
          </p:nvSpPr>
          <p:spPr>
            <a:xfrm>
              <a:off x="-4623126" y="-590557"/>
              <a:ext cx="35779" cy="22887"/>
            </a:xfrm>
            <a:custGeom>
              <a:rect b="b" l="l" r="r" t="t"/>
              <a:pathLst>
                <a:path extrusionOk="0" h="316" w="494">
                  <a:moveTo>
                    <a:pt x="483" y="1"/>
                  </a:moveTo>
                  <a:lnTo>
                    <a:pt x="0" y="32"/>
                  </a:lnTo>
                  <a:lnTo>
                    <a:pt x="0" y="316"/>
                  </a:lnTo>
                  <a:lnTo>
                    <a:pt x="493" y="295"/>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123"/>
            <p:cNvSpPr/>
            <p:nvPr/>
          </p:nvSpPr>
          <p:spPr>
            <a:xfrm>
              <a:off x="-4617839" y="-464460"/>
              <a:ext cx="33534" cy="23611"/>
            </a:xfrm>
            <a:custGeom>
              <a:rect b="b" l="l" r="r" t="t"/>
              <a:pathLst>
                <a:path extrusionOk="0" h="326" w="463">
                  <a:moveTo>
                    <a:pt x="452" y="1"/>
                  </a:moveTo>
                  <a:lnTo>
                    <a:pt x="1" y="32"/>
                  </a:lnTo>
                  <a:lnTo>
                    <a:pt x="1" y="326"/>
                  </a:lnTo>
                  <a:lnTo>
                    <a:pt x="462" y="294"/>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123"/>
            <p:cNvSpPr/>
            <p:nvPr/>
          </p:nvSpPr>
          <p:spPr>
            <a:xfrm>
              <a:off x="-4339063" y="-650528"/>
              <a:ext cx="48671" cy="16006"/>
            </a:xfrm>
            <a:custGeom>
              <a:rect b="b" l="l" r="r" t="t"/>
              <a:pathLst>
                <a:path extrusionOk="0" h="221" w="672">
                  <a:moveTo>
                    <a:pt x="0" y="1"/>
                  </a:moveTo>
                  <a:lnTo>
                    <a:pt x="0" y="221"/>
                  </a:lnTo>
                  <a:lnTo>
                    <a:pt x="671" y="221"/>
                  </a:lnTo>
                  <a:lnTo>
                    <a:pt x="66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123"/>
            <p:cNvSpPr/>
            <p:nvPr/>
          </p:nvSpPr>
          <p:spPr>
            <a:xfrm>
              <a:off x="-4401569" y="-460984"/>
              <a:ext cx="8619" cy="6518"/>
            </a:xfrm>
            <a:custGeom>
              <a:rect b="b" l="l" r="r" t="t"/>
              <a:pathLst>
                <a:path extrusionOk="0" h="90" w="119">
                  <a:moveTo>
                    <a:pt x="98" y="0"/>
                  </a:moveTo>
                  <a:cubicBezTo>
                    <a:pt x="63" y="0"/>
                    <a:pt x="1" y="89"/>
                    <a:pt x="66" y="89"/>
                  </a:cubicBezTo>
                  <a:cubicBezTo>
                    <a:pt x="98" y="79"/>
                    <a:pt x="119" y="58"/>
                    <a:pt x="119" y="26"/>
                  </a:cubicBezTo>
                  <a:cubicBezTo>
                    <a:pt x="116" y="7"/>
                    <a:pt x="108" y="0"/>
                    <a:pt x="98"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123"/>
            <p:cNvSpPr/>
            <p:nvPr/>
          </p:nvSpPr>
          <p:spPr>
            <a:xfrm>
              <a:off x="-4409029" y="-615835"/>
              <a:ext cx="9271" cy="7170"/>
            </a:xfrm>
            <a:custGeom>
              <a:rect b="b" l="l" r="r" t="t"/>
              <a:pathLst>
                <a:path extrusionOk="0" h="99" w="128">
                  <a:moveTo>
                    <a:pt x="103" y="0"/>
                  </a:moveTo>
                  <a:cubicBezTo>
                    <a:pt x="63" y="0"/>
                    <a:pt x="0" y="98"/>
                    <a:pt x="75" y="98"/>
                  </a:cubicBezTo>
                  <a:cubicBezTo>
                    <a:pt x="106" y="88"/>
                    <a:pt x="127" y="56"/>
                    <a:pt x="127" y="25"/>
                  </a:cubicBezTo>
                  <a:cubicBezTo>
                    <a:pt x="123" y="7"/>
                    <a:pt x="114" y="0"/>
                    <a:pt x="10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123"/>
            <p:cNvSpPr/>
            <p:nvPr/>
          </p:nvSpPr>
          <p:spPr>
            <a:xfrm>
              <a:off x="-4332617" y="-497343"/>
              <a:ext cx="14123" cy="11878"/>
            </a:xfrm>
            <a:custGeom>
              <a:rect b="b" l="l" r="r" t="t"/>
              <a:pathLst>
                <a:path extrusionOk="0" h="164" w="195">
                  <a:moveTo>
                    <a:pt x="110" y="1"/>
                  </a:moveTo>
                  <a:cubicBezTo>
                    <a:pt x="47" y="1"/>
                    <a:pt x="0" y="82"/>
                    <a:pt x="47" y="130"/>
                  </a:cubicBezTo>
                  <a:cubicBezTo>
                    <a:pt x="63" y="153"/>
                    <a:pt x="87" y="163"/>
                    <a:pt x="112" y="163"/>
                  </a:cubicBezTo>
                  <a:cubicBezTo>
                    <a:pt x="153" y="163"/>
                    <a:pt x="194" y="134"/>
                    <a:pt x="194" y="88"/>
                  </a:cubicBezTo>
                  <a:cubicBezTo>
                    <a:pt x="194" y="46"/>
                    <a:pt x="163" y="14"/>
                    <a:pt x="131" y="4"/>
                  </a:cubicBezTo>
                  <a:cubicBezTo>
                    <a:pt x="124" y="2"/>
                    <a:pt x="117" y="1"/>
                    <a:pt x="110"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123"/>
            <p:cNvSpPr/>
            <p:nvPr/>
          </p:nvSpPr>
          <p:spPr>
            <a:xfrm>
              <a:off x="-4320884" y="-616559"/>
              <a:ext cx="11516" cy="8619"/>
            </a:xfrm>
            <a:custGeom>
              <a:rect b="b" l="l" r="r" t="t"/>
              <a:pathLst>
                <a:path extrusionOk="0" h="119" w="159">
                  <a:moveTo>
                    <a:pt x="79" y="1"/>
                  </a:moveTo>
                  <a:cubicBezTo>
                    <a:pt x="40" y="1"/>
                    <a:pt x="1" y="19"/>
                    <a:pt x="11" y="56"/>
                  </a:cubicBezTo>
                  <a:cubicBezTo>
                    <a:pt x="1" y="98"/>
                    <a:pt x="40" y="119"/>
                    <a:pt x="79" y="119"/>
                  </a:cubicBezTo>
                  <a:cubicBezTo>
                    <a:pt x="119" y="119"/>
                    <a:pt x="158" y="98"/>
                    <a:pt x="148" y="56"/>
                  </a:cubicBezTo>
                  <a:cubicBezTo>
                    <a:pt x="158" y="19"/>
                    <a:pt x="119" y="1"/>
                    <a:pt x="79"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123"/>
            <p:cNvSpPr/>
            <p:nvPr/>
          </p:nvSpPr>
          <p:spPr>
            <a:xfrm>
              <a:off x="-4232739" y="-1197359"/>
              <a:ext cx="78294" cy="199827"/>
            </a:xfrm>
            <a:custGeom>
              <a:rect b="b" l="l" r="r" t="t"/>
              <a:pathLst>
                <a:path extrusionOk="0" h="2759" w="1081">
                  <a:moveTo>
                    <a:pt x="504" y="0"/>
                  </a:moveTo>
                  <a:lnTo>
                    <a:pt x="0" y="84"/>
                  </a:lnTo>
                  <a:lnTo>
                    <a:pt x="546" y="2758"/>
                  </a:lnTo>
                  <a:lnTo>
                    <a:pt x="1080" y="2632"/>
                  </a:lnTo>
                  <a:lnTo>
                    <a:pt x="504"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123"/>
            <p:cNvSpPr/>
            <p:nvPr/>
          </p:nvSpPr>
          <p:spPr>
            <a:xfrm>
              <a:off x="-4232739" y="-1197359"/>
              <a:ext cx="63084" cy="122330"/>
            </a:xfrm>
            <a:custGeom>
              <a:rect b="b" l="l" r="r" t="t"/>
              <a:pathLst>
                <a:path extrusionOk="0" h="1689" w="871">
                  <a:moveTo>
                    <a:pt x="504" y="0"/>
                  </a:moveTo>
                  <a:lnTo>
                    <a:pt x="0" y="95"/>
                  </a:lnTo>
                  <a:lnTo>
                    <a:pt x="304" y="1552"/>
                  </a:lnTo>
                  <a:cubicBezTo>
                    <a:pt x="483" y="1615"/>
                    <a:pt x="682" y="1657"/>
                    <a:pt x="871" y="1689"/>
                  </a:cubicBezTo>
                  <a:lnTo>
                    <a:pt x="5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123"/>
            <p:cNvSpPr/>
            <p:nvPr/>
          </p:nvSpPr>
          <p:spPr>
            <a:xfrm>
              <a:off x="-4221368" y="-1182946"/>
              <a:ext cx="25929" cy="26653"/>
            </a:xfrm>
            <a:custGeom>
              <a:rect b="b" l="l" r="r" t="t"/>
              <a:pathLst>
                <a:path extrusionOk="0" h="368" w="358">
                  <a:moveTo>
                    <a:pt x="1" y="1"/>
                  </a:moveTo>
                  <a:lnTo>
                    <a:pt x="74" y="368"/>
                  </a:lnTo>
                  <a:lnTo>
                    <a:pt x="357" y="357"/>
                  </a:lnTo>
                  <a:lnTo>
                    <a:pt x="28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123"/>
            <p:cNvSpPr/>
            <p:nvPr/>
          </p:nvSpPr>
          <p:spPr>
            <a:xfrm>
              <a:off x="-4188703" y="-1031789"/>
              <a:ext cx="24336" cy="26653"/>
            </a:xfrm>
            <a:custGeom>
              <a:rect b="b" l="l" r="r" t="t"/>
              <a:pathLst>
                <a:path extrusionOk="0" h="368" w="336">
                  <a:moveTo>
                    <a:pt x="284" y="0"/>
                  </a:moveTo>
                  <a:lnTo>
                    <a:pt x="0" y="84"/>
                  </a:lnTo>
                  <a:lnTo>
                    <a:pt x="63" y="367"/>
                  </a:lnTo>
                  <a:lnTo>
                    <a:pt x="336" y="273"/>
                  </a:lnTo>
                  <a:lnTo>
                    <a:pt x="28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123"/>
            <p:cNvSpPr/>
            <p:nvPr/>
          </p:nvSpPr>
          <p:spPr>
            <a:xfrm>
              <a:off x="-4205433" y="-1149557"/>
              <a:ext cx="6953" cy="19121"/>
            </a:xfrm>
            <a:custGeom>
              <a:rect b="b" l="l" r="r" t="t"/>
              <a:pathLst>
                <a:path extrusionOk="0" h="264" w="96">
                  <a:moveTo>
                    <a:pt x="1" y="1"/>
                  </a:moveTo>
                  <a:lnTo>
                    <a:pt x="53" y="263"/>
                  </a:lnTo>
                  <a:lnTo>
                    <a:pt x="95" y="263"/>
                  </a:lnTo>
                  <a:lnTo>
                    <a:pt x="4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123"/>
            <p:cNvSpPr/>
            <p:nvPr/>
          </p:nvSpPr>
          <p:spPr>
            <a:xfrm>
              <a:off x="-3428426" y="-1203443"/>
              <a:ext cx="81336" cy="204390"/>
            </a:xfrm>
            <a:custGeom>
              <a:rect b="b" l="l" r="r" t="t"/>
              <a:pathLst>
                <a:path extrusionOk="0" h="2822" w="1123">
                  <a:moveTo>
                    <a:pt x="241" y="0"/>
                  </a:moveTo>
                  <a:lnTo>
                    <a:pt x="0" y="2821"/>
                  </a:lnTo>
                  <a:lnTo>
                    <a:pt x="1080" y="2821"/>
                  </a:lnTo>
                  <a:lnTo>
                    <a:pt x="11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123"/>
            <p:cNvSpPr/>
            <p:nvPr/>
          </p:nvSpPr>
          <p:spPr>
            <a:xfrm>
              <a:off x="-3813525" y="-1203443"/>
              <a:ext cx="53234" cy="204390"/>
            </a:xfrm>
            <a:custGeom>
              <a:rect b="b" l="l" r="r" t="t"/>
              <a:pathLst>
                <a:path extrusionOk="0" h="2822" w="735">
                  <a:moveTo>
                    <a:pt x="158" y="0"/>
                  </a:moveTo>
                  <a:lnTo>
                    <a:pt x="1" y="2821"/>
                  </a:lnTo>
                  <a:lnTo>
                    <a:pt x="714" y="2821"/>
                  </a:lnTo>
                  <a:lnTo>
                    <a:pt x="73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123"/>
            <p:cNvSpPr/>
            <p:nvPr/>
          </p:nvSpPr>
          <p:spPr>
            <a:xfrm>
              <a:off x="-3507445" y="-1203443"/>
              <a:ext cx="70689" cy="204390"/>
            </a:xfrm>
            <a:custGeom>
              <a:rect b="b" l="l" r="r" t="t"/>
              <a:pathLst>
                <a:path extrusionOk="0" h="2822" w="976">
                  <a:moveTo>
                    <a:pt x="1" y="0"/>
                  </a:moveTo>
                  <a:lnTo>
                    <a:pt x="95" y="2821"/>
                  </a:lnTo>
                  <a:lnTo>
                    <a:pt x="976" y="2821"/>
                  </a:lnTo>
                  <a:lnTo>
                    <a:pt x="9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123"/>
            <p:cNvSpPr/>
            <p:nvPr/>
          </p:nvSpPr>
          <p:spPr>
            <a:xfrm>
              <a:off x="-3679823" y="-1146515"/>
              <a:ext cx="50917" cy="147462"/>
            </a:xfrm>
            <a:custGeom>
              <a:rect b="b" l="l" r="r" t="t"/>
              <a:pathLst>
                <a:path extrusionOk="0" h="2036" w="703">
                  <a:moveTo>
                    <a:pt x="32" y="1"/>
                  </a:moveTo>
                  <a:lnTo>
                    <a:pt x="0" y="2035"/>
                  </a:lnTo>
                  <a:lnTo>
                    <a:pt x="703" y="2035"/>
                  </a:lnTo>
                  <a:lnTo>
                    <a:pt x="6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123"/>
            <p:cNvSpPr/>
            <p:nvPr/>
          </p:nvSpPr>
          <p:spPr>
            <a:xfrm>
              <a:off x="-3621374" y="-1203443"/>
              <a:ext cx="41863" cy="204390"/>
            </a:xfrm>
            <a:custGeom>
              <a:rect b="b" l="l" r="r" t="t"/>
              <a:pathLst>
                <a:path extrusionOk="0" h="2822" w="578">
                  <a:moveTo>
                    <a:pt x="22" y="0"/>
                  </a:moveTo>
                  <a:lnTo>
                    <a:pt x="1" y="2821"/>
                  </a:lnTo>
                  <a:lnTo>
                    <a:pt x="515" y="2821"/>
                  </a:lnTo>
                  <a:lnTo>
                    <a:pt x="5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123"/>
            <p:cNvSpPr/>
            <p:nvPr/>
          </p:nvSpPr>
          <p:spPr>
            <a:xfrm>
              <a:off x="-3576541" y="-1183670"/>
              <a:ext cx="69168" cy="184618"/>
            </a:xfrm>
            <a:custGeom>
              <a:rect b="b" l="l" r="r" t="t"/>
              <a:pathLst>
                <a:path extrusionOk="0" h="2549" w="955">
                  <a:moveTo>
                    <a:pt x="871" y="0"/>
                  </a:moveTo>
                  <a:lnTo>
                    <a:pt x="84" y="73"/>
                  </a:lnTo>
                  <a:lnTo>
                    <a:pt x="0" y="2548"/>
                  </a:lnTo>
                  <a:lnTo>
                    <a:pt x="955" y="2548"/>
                  </a:lnTo>
                  <a:lnTo>
                    <a:pt x="8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123"/>
            <p:cNvSpPr/>
            <p:nvPr/>
          </p:nvSpPr>
          <p:spPr>
            <a:xfrm>
              <a:off x="-3755004" y="-1186712"/>
              <a:ext cx="70689" cy="187660"/>
            </a:xfrm>
            <a:custGeom>
              <a:rect b="b" l="l" r="r" t="t"/>
              <a:pathLst>
                <a:path extrusionOk="0" h="2591" w="976">
                  <a:moveTo>
                    <a:pt x="975" y="0"/>
                  </a:moveTo>
                  <a:lnTo>
                    <a:pt x="105" y="32"/>
                  </a:lnTo>
                  <a:lnTo>
                    <a:pt x="0" y="2590"/>
                  </a:lnTo>
                  <a:lnTo>
                    <a:pt x="954" y="2590"/>
                  </a:lnTo>
                  <a:lnTo>
                    <a:pt x="9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123"/>
            <p:cNvSpPr/>
            <p:nvPr/>
          </p:nvSpPr>
          <p:spPr>
            <a:xfrm>
              <a:off x="-3428426" y="-1113053"/>
              <a:ext cx="79815" cy="114001"/>
            </a:xfrm>
            <a:custGeom>
              <a:rect b="b" l="l" r="r" t="t"/>
              <a:pathLst>
                <a:path extrusionOk="0" h="1574" w="1102">
                  <a:moveTo>
                    <a:pt x="137" y="0"/>
                  </a:moveTo>
                  <a:lnTo>
                    <a:pt x="0" y="1573"/>
                  </a:lnTo>
                  <a:lnTo>
                    <a:pt x="1080" y="1573"/>
                  </a:lnTo>
                  <a:lnTo>
                    <a:pt x="1101" y="283"/>
                  </a:lnTo>
                  <a:cubicBezTo>
                    <a:pt x="787" y="158"/>
                    <a:pt x="462" y="63"/>
                    <a:pt x="137"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123"/>
            <p:cNvSpPr/>
            <p:nvPr/>
          </p:nvSpPr>
          <p:spPr>
            <a:xfrm>
              <a:off x="-3813525" y="-1073580"/>
              <a:ext cx="52510" cy="74528"/>
            </a:xfrm>
            <a:custGeom>
              <a:rect b="b" l="l" r="r" t="t"/>
              <a:pathLst>
                <a:path extrusionOk="0" h="1029" w="725">
                  <a:moveTo>
                    <a:pt x="724" y="1"/>
                  </a:moveTo>
                  <a:lnTo>
                    <a:pt x="724" y="1"/>
                  </a:lnTo>
                  <a:cubicBezTo>
                    <a:pt x="483" y="116"/>
                    <a:pt x="252" y="242"/>
                    <a:pt x="32" y="389"/>
                  </a:cubicBezTo>
                  <a:lnTo>
                    <a:pt x="1" y="1028"/>
                  </a:lnTo>
                  <a:lnTo>
                    <a:pt x="714" y="1028"/>
                  </a:lnTo>
                  <a:lnTo>
                    <a:pt x="724"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123"/>
            <p:cNvSpPr/>
            <p:nvPr/>
          </p:nvSpPr>
          <p:spPr>
            <a:xfrm>
              <a:off x="-3505127" y="-1122179"/>
              <a:ext cx="68372" cy="123851"/>
            </a:xfrm>
            <a:custGeom>
              <a:rect b="b" l="l" r="r" t="t"/>
              <a:pathLst>
                <a:path extrusionOk="0" h="1710" w="944">
                  <a:moveTo>
                    <a:pt x="0" y="0"/>
                  </a:moveTo>
                  <a:lnTo>
                    <a:pt x="63" y="1699"/>
                  </a:lnTo>
                  <a:lnTo>
                    <a:pt x="944" y="1710"/>
                  </a:lnTo>
                  <a:lnTo>
                    <a:pt x="933" y="84"/>
                  </a:lnTo>
                  <a:cubicBezTo>
                    <a:pt x="619" y="42"/>
                    <a:pt x="315" y="11"/>
                    <a:pt x="0"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123"/>
            <p:cNvSpPr/>
            <p:nvPr/>
          </p:nvSpPr>
          <p:spPr>
            <a:xfrm>
              <a:off x="-3679823" y="-1113850"/>
              <a:ext cx="51713" cy="114798"/>
            </a:xfrm>
            <a:custGeom>
              <a:rect b="b" l="l" r="r" t="t"/>
              <a:pathLst>
                <a:path extrusionOk="0" h="1585" w="714">
                  <a:moveTo>
                    <a:pt x="682" y="1"/>
                  </a:moveTo>
                  <a:cubicBezTo>
                    <a:pt x="451" y="43"/>
                    <a:pt x="231" y="95"/>
                    <a:pt x="21" y="148"/>
                  </a:cubicBezTo>
                  <a:lnTo>
                    <a:pt x="0" y="1584"/>
                  </a:lnTo>
                  <a:lnTo>
                    <a:pt x="713" y="1584"/>
                  </a:lnTo>
                  <a:lnTo>
                    <a:pt x="682" y="1"/>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123"/>
            <p:cNvSpPr/>
            <p:nvPr/>
          </p:nvSpPr>
          <p:spPr>
            <a:xfrm>
              <a:off x="-3621374" y="-1119934"/>
              <a:ext cx="40342" cy="120881"/>
            </a:xfrm>
            <a:custGeom>
              <a:rect b="b" l="l" r="r" t="t"/>
              <a:pathLst>
                <a:path extrusionOk="0" h="1669" w="557">
                  <a:moveTo>
                    <a:pt x="557" y="1"/>
                  </a:moveTo>
                  <a:cubicBezTo>
                    <a:pt x="368" y="11"/>
                    <a:pt x="189" y="32"/>
                    <a:pt x="11" y="64"/>
                  </a:cubicBezTo>
                  <a:lnTo>
                    <a:pt x="1" y="1668"/>
                  </a:lnTo>
                  <a:lnTo>
                    <a:pt x="515" y="1668"/>
                  </a:lnTo>
                  <a:lnTo>
                    <a:pt x="557" y="1"/>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123"/>
            <p:cNvSpPr/>
            <p:nvPr/>
          </p:nvSpPr>
          <p:spPr>
            <a:xfrm>
              <a:off x="-3576541" y="-1123193"/>
              <a:ext cx="68444" cy="124141"/>
            </a:xfrm>
            <a:custGeom>
              <a:rect b="b" l="l" r="r" t="t"/>
              <a:pathLst>
                <a:path extrusionOk="0" h="1714" w="945">
                  <a:moveTo>
                    <a:pt x="685" y="0"/>
                  </a:moveTo>
                  <a:cubicBezTo>
                    <a:pt x="478" y="0"/>
                    <a:pt x="265" y="12"/>
                    <a:pt x="53" y="35"/>
                  </a:cubicBezTo>
                  <a:lnTo>
                    <a:pt x="0" y="1713"/>
                  </a:lnTo>
                  <a:lnTo>
                    <a:pt x="944" y="1713"/>
                  </a:lnTo>
                  <a:lnTo>
                    <a:pt x="892" y="4"/>
                  </a:lnTo>
                  <a:cubicBezTo>
                    <a:pt x="824" y="1"/>
                    <a:pt x="755" y="0"/>
                    <a:pt x="685"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123"/>
            <p:cNvSpPr/>
            <p:nvPr/>
          </p:nvSpPr>
          <p:spPr>
            <a:xfrm>
              <a:off x="-3755004" y="-1100885"/>
              <a:ext cx="69893" cy="101833"/>
            </a:xfrm>
            <a:custGeom>
              <a:rect b="b" l="l" r="r" t="t"/>
              <a:pathLst>
                <a:path extrusionOk="0" h="1406" w="965">
                  <a:moveTo>
                    <a:pt x="965" y="0"/>
                  </a:moveTo>
                  <a:lnTo>
                    <a:pt x="965" y="0"/>
                  </a:lnTo>
                  <a:cubicBezTo>
                    <a:pt x="650" y="84"/>
                    <a:pt x="346" y="189"/>
                    <a:pt x="42" y="325"/>
                  </a:cubicBezTo>
                  <a:lnTo>
                    <a:pt x="0" y="1405"/>
                  </a:lnTo>
                  <a:lnTo>
                    <a:pt x="954" y="1405"/>
                  </a:lnTo>
                  <a:lnTo>
                    <a:pt x="965"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123"/>
            <p:cNvSpPr/>
            <p:nvPr/>
          </p:nvSpPr>
          <p:spPr>
            <a:xfrm>
              <a:off x="-3488469" y="-1021142"/>
              <a:ext cx="42660" cy="13689"/>
            </a:xfrm>
            <a:custGeom>
              <a:rect b="b" l="l" r="r" t="t"/>
              <a:pathLst>
                <a:path extrusionOk="0" h="189" w="589">
                  <a:moveTo>
                    <a:pt x="1" y="0"/>
                  </a:moveTo>
                  <a:lnTo>
                    <a:pt x="1" y="189"/>
                  </a:lnTo>
                  <a:lnTo>
                    <a:pt x="588" y="189"/>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123"/>
            <p:cNvSpPr/>
            <p:nvPr/>
          </p:nvSpPr>
          <p:spPr>
            <a:xfrm>
              <a:off x="-3489193" y="-1043957"/>
              <a:ext cx="42587" cy="13761"/>
            </a:xfrm>
            <a:custGeom>
              <a:rect b="b" l="l" r="r" t="t"/>
              <a:pathLst>
                <a:path extrusionOk="0" h="190" w="588">
                  <a:moveTo>
                    <a:pt x="0" y="1"/>
                  </a:moveTo>
                  <a:lnTo>
                    <a:pt x="11" y="189"/>
                  </a:lnTo>
                  <a:lnTo>
                    <a:pt x="588" y="189"/>
                  </a:lnTo>
                  <a:lnTo>
                    <a:pt x="5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123"/>
            <p:cNvSpPr/>
            <p:nvPr/>
          </p:nvSpPr>
          <p:spPr>
            <a:xfrm>
              <a:off x="-3562128" y="-1026502"/>
              <a:ext cx="41066" cy="17527"/>
            </a:xfrm>
            <a:custGeom>
              <a:rect b="b" l="l" r="r" t="t"/>
              <a:pathLst>
                <a:path extrusionOk="0" h="242" w="567">
                  <a:moveTo>
                    <a:pt x="1" y="1"/>
                  </a:moveTo>
                  <a:lnTo>
                    <a:pt x="11" y="242"/>
                  </a:lnTo>
                  <a:lnTo>
                    <a:pt x="567" y="242"/>
                  </a:lnTo>
                  <a:lnTo>
                    <a:pt x="55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123"/>
            <p:cNvSpPr/>
            <p:nvPr/>
          </p:nvSpPr>
          <p:spPr>
            <a:xfrm>
              <a:off x="-3489990" y="-1194317"/>
              <a:ext cx="47223" cy="12240"/>
            </a:xfrm>
            <a:custGeom>
              <a:rect b="b" l="l" r="r" t="t"/>
              <a:pathLst>
                <a:path extrusionOk="0" h="169" w="652">
                  <a:moveTo>
                    <a:pt x="1" y="0"/>
                  </a:moveTo>
                  <a:lnTo>
                    <a:pt x="1" y="168"/>
                  </a:lnTo>
                  <a:lnTo>
                    <a:pt x="651" y="168"/>
                  </a:lnTo>
                  <a:lnTo>
                    <a:pt x="65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123"/>
            <p:cNvSpPr/>
            <p:nvPr/>
          </p:nvSpPr>
          <p:spPr>
            <a:xfrm>
              <a:off x="-3606164" y="-1190551"/>
              <a:ext cx="8619" cy="6518"/>
            </a:xfrm>
            <a:custGeom>
              <a:rect b="b" l="l" r="r" t="t"/>
              <a:pathLst>
                <a:path extrusionOk="0" h="90" w="119">
                  <a:moveTo>
                    <a:pt x="53" y="1"/>
                  </a:moveTo>
                  <a:cubicBezTo>
                    <a:pt x="21" y="1"/>
                    <a:pt x="0" y="32"/>
                    <a:pt x="0" y="64"/>
                  </a:cubicBezTo>
                  <a:cubicBezTo>
                    <a:pt x="5" y="82"/>
                    <a:pt x="14" y="89"/>
                    <a:pt x="25" y="89"/>
                  </a:cubicBezTo>
                  <a:cubicBezTo>
                    <a:pt x="63" y="89"/>
                    <a:pt x="118" y="1"/>
                    <a:pt x="5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123"/>
            <p:cNvSpPr/>
            <p:nvPr/>
          </p:nvSpPr>
          <p:spPr>
            <a:xfrm>
              <a:off x="-3547715" y="-1048520"/>
              <a:ext cx="6953" cy="9923"/>
            </a:xfrm>
            <a:custGeom>
              <a:rect b="b" l="l" r="r" t="t"/>
              <a:pathLst>
                <a:path extrusionOk="0" h="137" w="96">
                  <a:moveTo>
                    <a:pt x="43" y="1"/>
                  </a:moveTo>
                  <a:cubicBezTo>
                    <a:pt x="22" y="1"/>
                    <a:pt x="1" y="32"/>
                    <a:pt x="1" y="64"/>
                  </a:cubicBezTo>
                  <a:cubicBezTo>
                    <a:pt x="1" y="105"/>
                    <a:pt x="22" y="137"/>
                    <a:pt x="43" y="137"/>
                  </a:cubicBezTo>
                  <a:cubicBezTo>
                    <a:pt x="74" y="137"/>
                    <a:pt x="95" y="105"/>
                    <a:pt x="95" y="64"/>
                  </a:cubicBezTo>
                  <a:cubicBezTo>
                    <a:pt x="95" y="32"/>
                    <a:pt x="74"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123"/>
            <p:cNvSpPr/>
            <p:nvPr/>
          </p:nvSpPr>
          <p:spPr>
            <a:xfrm>
              <a:off x="-3669973" y="-1018897"/>
              <a:ext cx="31216" cy="10719"/>
            </a:xfrm>
            <a:custGeom>
              <a:rect b="b" l="l" r="r" t="t"/>
              <a:pathLst>
                <a:path extrusionOk="0" h="148" w="431">
                  <a:moveTo>
                    <a:pt x="1" y="1"/>
                  </a:moveTo>
                  <a:lnTo>
                    <a:pt x="1" y="147"/>
                  </a:lnTo>
                  <a:lnTo>
                    <a:pt x="431" y="147"/>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123"/>
            <p:cNvSpPr/>
            <p:nvPr/>
          </p:nvSpPr>
          <p:spPr>
            <a:xfrm>
              <a:off x="-3616014" y="-1031065"/>
              <a:ext cx="25132" cy="25929"/>
            </a:xfrm>
            <a:custGeom>
              <a:rect b="b" l="l" r="r" t="t"/>
              <a:pathLst>
                <a:path extrusionOk="0" h="358" w="347">
                  <a:moveTo>
                    <a:pt x="0" y="1"/>
                  </a:moveTo>
                  <a:lnTo>
                    <a:pt x="0" y="336"/>
                  </a:lnTo>
                  <a:lnTo>
                    <a:pt x="346" y="357"/>
                  </a:lnTo>
                  <a:lnTo>
                    <a:pt x="346" y="11"/>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123"/>
            <p:cNvSpPr/>
            <p:nvPr/>
          </p:nvSpPr>
          <p:spPr>
            <a:xfrm>
              <a:off x="-3736027" y="-1175341"/>
              <a:ext cx="37300" cy="20569"/>
            </a:xfrm>
            <a:custGeom>
              <a:rect b="b" l="l" r="r" t="t"/>
              <a:pathLst>
                <a:path extrusionOk="0" h="284" w="515">
                  <a:moveTo>
                    <a:pt x="0" y="0"/>
                  </a:moveTo>
                  <a:lnTo>
                    <a:pt x="11" y="284"/>
                  </a:lnTo>
                  <a:lnTo>
                    <a:pt x="514" y="284"/>
                  </a:lnTo>
                  <a:lnTo>
                    <a:pt x="50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123"/>
            <p:cNvSpPr/>
            <p:nvPr/>
          </p:nvSpPr>
          <p:spPr>
            <a:xfrm>
              <a:off x="-3793753" y="-1192796"/>
              <a:ext cx="29695" cy="22815"/>
            </a:xfrm>
            <a:custGeom>
              <a:rect b="b" l="l" r="r" t="t"/>
              <a:pathLst>
                <a:path extrusionOk="0" h="315" w="410">
                  <a:moveTo>
                    <a:pt x="399" y="0"/>
                  </a:moveTo>
                  <a:lnTo>
                    <a:pt x="0" y="21"/>
                  </a:lnTo>
                  <a:lnTo>
                    <a:pt x="0" y="315"/>
                  </a:lnTo>
                  <a:lnTo>
                    <a:pt x="409" y="294"/>
                  </a:lnTo>
                  <a:lnTo>
                    <a:pt x="39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123"/>
            <p:cNvSpPr/>
            <p:nvPr/>
          </p:nvSpPr>
          <p:spPr>
            <a:xfrm>
              <a:off x="-3400324" y="-1032586"/>
              <a:ext cx="37300" cy="22887"/>
            </a:xfrm>
            <a:custGeom>
              <a:rect b="b" l="l" r="r" t="t"/>
              <a:pathLst>
                <a:path extrusionOk="0" h="316" w="515">
                  <a:moveTo>
                    <a:pt x="0" y="1"/>
                  </a:moveTo>
                  <a:lnTo>
                    <a:pt x="11" y="284"/>
                  </a:lnTo>
                  <a:lnTo>
                    <a:pt x="514" y="315"/>
                  </a:lnTo>
                  <a:lnTo>
                    <a:pt x="504" y="22"/>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123"/>
            <p:cNvSpPr/>
            <p:nvPr/>
          </p:nvSpPr>
          <p:spPr>
            <a:xfrm>
              <a:off x="-3400324" y="-1192072"/>
              <a:ext cx="47150" cy="22090"/>
            </a:xfrm>
            <a:custGeom>
              <a:rect b="b" l="l" r="r" t="t"/>
              <a:pathLst>
                <a:path extrusionOk="0" h="305" w="651">
                  <a:moveTo>
                    <a:pt x="0" y="1"/>
                  </a:moveTo>
                  <a:lnTo>
                    <a:pt x="11" y="294"/>
                  </a:lnTo>
                  <a:lnTo>
                    <a:pt x="650" y="305"/>
                  </a:lnTo>
                  <a:lnTo>
                    <a:pt x="640" y="22"/>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123"/>
            <p:cNvSpPr/>
            <p:nvPr/>
          </p:nvSpPr>
          <p:spPr>
            <a:xfrm>
              <a:off x="-3742908" y="-1022663"/>
              <a:ext cx="48744" cy="16006"/>
            </a:xfrm>
            <a:custGeom>
              <a:rect b="b" l="l" r="r" t="t"/>
              <a:pathLst>
                <a:path extrusionOk="0" h="221" w="673">
                  <a:moveTo>
                    <a:pt x="11" y="0"/>
                  </a:moveTo>
                  <a:lnTo>
                    <a:pt x="1" y="220"/>
                  </a:lnTo>
                  <a:lnTo>
                    <a:pt x="662" y="220"/>
                  </a:lnTo>
                  <a:lnTo>
                    <a:pt x="67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123"/>
            <p:cNvSpPr/>
            <p:nvPr/>
          </p:nvSpPr>
          <p:spPr>
            <a:xfrm>
              <a:off x="-3803603" y="-1046202"/>
              <a:ext cx="36503" cy="42587"/>
            </a:xfrm>
            <a:custGeom>
              <a:rect b="b" l="l" r="r" t="t"/>
              <a:pathLst>
                <a:path extrusionOk="0" h="588" w="504">
                  <a:moveTo>
                    <a:pt x="10" y="0"/>
                  </a:moveTo>
                  <a:lnTo>
                    <a:pt x="0" y="587"/>
                  </a:lnTo>
                  <a:lnTo>
                    <a:pt x="503" y="587"/>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123"/>
            <p:cNvSpPr/>
            <p:nvPr/>
          </p:nvSpPr>
          <p:spPr>
            <a:xfrm>
              <a:off x="-3605440" y="-1056125"/>
              <a:ext cx="3911" cy="19048"/>
            </a:xfrm>
            <a:custGeom>
              <a:rect b="b" l="l" r="r" t="t"/>
              <a:pathLst>
                <a:path extrusionOk="0" h="263" w="54">
                  <a:moveTo>
                    <a:pt x="1" y="1"/>
                  </a:moveTo>
                  <a:lnTo>
                    <a:pt x="1" y="263"/>
                  </a:lnTo>
                  <a:lnTo>
                    <a:pt x="53" y="263"/>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123"/>
            <p:cNvSpPr/>
            <p:nvPr/>
          </p:nvSpPr>
          <p:spPr>
            <a:xfrm>
              <a:off x="-3658602" y="-1137389"/>
              <a:ext cx="10502" cy="7822"/>
            </a:xfrm>
            <a:custGeom>
              <a:rect b="b" l="l" r="r" t="t"/>
              <a:pathLst>
                <a:path extrusionOk="0" h="108" w="145">
                  <a:moveTo>
                    <a:pt x="64" y="1"/>
                  </a:moveTo>
                  <a:cubicBezTo>
                    <a:pt x="32" y="1"/>
                    <a:pt x="1" y="32"/>
                    <a:pt x="1" y="74"/>
                  </a:cubicBezTo>
                  <a:cubicBezTo>
                    <a:pt x="1" y="98"/>
                    <a:pt x="10" y="107"/>
                    <a:pt x="22" y="107"/>
                  </a:cubicBezTo>
                  <a:cubicBezTo>
                    <a:pt x="63" y="107"/>
                    <a:pt x="14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123"/>
            <p:cNvSpPr/>
            <p:nvPr/>
          </p:nvSpPr>
          <p:spPr>
            <a:xfrm>
              <a:off x="-4317842" y="-1222419"/>
              <a:ext cx="35055" cy="223366"/>
            </a:xfrm>
            <a:custGeom>
              <a:rect b="b" l="l" r="r" t="t"/>
              <a:pathLst>
                <a:path extrusionOk="0" h="3084" w="484">
                  <a:moveTo>
                    <a:pt x="106" y="0"/>
                  </a:moveTo>
                  <a:lnTo>
                    <a:pt x="1" y="3083"/>
                  </a:lnTo>
                  <a:lnTo>
                    <a:pt x="462" y="3083"/>
                  </a:lnTo>
                  <a:lnTo>
                    <a:pt x="483"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123"/>
            <p:cNvSpPr/>
            <p:nvPr/>
          </p:nvSpPr>
          <p:spPr>
            <a:xfrm>
              <a:off x="-4760594" y="-1185191"/>
              <a:ext cx="52438" cy="186139"/>
            </a:xfrm>
            <a:custGeom>
              <a:rect b="b" l="l" r="r" t="t"/>
              <a:pathLst>
                <a:path extrusionOk="0" h="2570" w="724">
                  <a:moveTo>
                    <a:pt x="147" y="0"/>
                  </a:moveTo>
                  <a:lnTo>
                    <a:pt x="0" y="2569"/>
                  </a:lnTo>
                  <a:lnTo>
                    <a:pt x="703" y="2569"/>
                  </a:lnTo>
                  <a:lnTo>
                    <a:pt x="724"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123"/>
            <p:cNvSpPr/>
            <p:nvPr/>
          </p:nvSpPr>
          <p:spPr>
            <a:xfrm>
              <a:off x="-4809193" y="-1185191"/>
              <a:ext cx="45629" cy="186139"/>
            </a:xfrm>
            <a:custGeom>
              <a:rect b="b" l="l" r="r" t="t"/>
              <a:pathLst>
                <a:path extrusionOk="0" h="2570" w="630">
                  <a:moveTo>
                    <a:pt x="0" y="0"/>
                  </a:moveTo>
                  <a:lnTo>
                    <a:pt x="53" y="2569"/>
                  </a:lnTo>
                  <a:lnTo>
                    <a:pt x="629" y="2569"/>
                  </a:lnTo>
                  <a:lnTo>
                    <a:pt x="608"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123"/>
            <p:cNvSpPr/>
            <p:nvPr/>
          </p:nvSpPr>
          <p:spPr>
            <a:xfrm>
              <a:off x="-4757552" y="-1185191"/>
              <a:ext cx="49396" cy="131456"/>
            </a:xfrm>
            <a:custGeom>
              <a:rect b="b" l="l" r="r" t="t"/>
              <a:pathLst>
                <a:path extrusionOk="0" h="1815" w="682">
                  <a:moveTo>
                    <a:pt x="105" y="0"/>
                  </a:moveTo>
                  <a:lnTo>
                    <a:pt x="0" y="1783"/>
                  </a:lnTo>
                  <a:cubicBezTo>
                    <a:pt x="210" y="1804"/>
                    <a:pt x="409" y="1814"/>
                    <a:pt x="619" y="1814"/>
                  </a:cubicBezTo>
                  <a:lnTo>
                    <a:pt x="661" y="1814"/>
                  </a:lnTo>
                  <a:lnTo>
                    <a:pt x="682"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123"/>
            <p:cNvSpPr/>
            <p:nvPr/>
          </p:nvSpPr>
          <p:spPr>
            <a:xfrm>
              <a:off x="-4809193" y="-1185191"/>
              <a:ext cx="45629" cy="129138"/>
            </a:xfrm>
            <a:custGeom>
              <a:rect b="b" l="l" r="r" t="t"/>
              <a:pathLst>
                <a:path extrusionOk="0" h="1783" w="630">
                  <a:moveTo>
                    <a:pt x="0" y="0"/>
                  </a:moveTo>
                  <a:lnTo>
                    <a:pt x="32" y="1678"/>
                  </a:lnTo>
                  <a:cubicBezTo>
                    <a:pt x="231" y="1720"/>
                    <a:pt x="430" y="1751"/>
                    <a:pt x="629" y="1783"/>
                  </a:cubicBezTo>
                  <a:lnTo>
                    <a:pt x="608"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123"/>
            <p:cNvSpPr/>
            <p:nvPr/>
          </p:nvSpPr>
          <p:spPr>
            <a:xfrm>
              <a:off x="-4743139" y="-1176862"/>
              <a:ext cx="30420" cy="13761"/>
            </a:xfrm>
            <a:custGeom>
              <a:rect b="b" l="l" r="r" t="t"/>
              <a:pathLst>
                <a:path extrusionOk="0" h="190" w="420">
                  <a:moveTo>
                    <a:pt x="0" y="0"/>
                  </a:moveTo>
                  <a:lnTo>
                    <a:pt x="0" y="189"/>
                  </a:lnTo>
                  <a:lnTo>
                    <a:pt x="420" y="189"/>
                  </a:lnTo>
                  <a:lnTo>
                    <a:pt x="42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123"/>
            <p:cNvSpPr/>
            <p:nvPr/>
          </p:nvSpPr>
          <p:spPr>
            <a:xfrm>
              <a:off x="-4797822" y="-1029544"/>
              <a:ext cx="27378" cy="20569"/>
            </a:xfrm>
            <a:custGeom>
              <a:rect b="b" l="l" r="r" t="t"/>
              <a:pathLst>
                <a:path extrusionOk="0" h="284" w="378">
                  <a:moveTo>
                    <a:pt x="0" y="1"/>
                  </a:moveTo>
                  <a:lnTo>
                    <a:pt x="0" y="284"/>
                  </a:lnTo>
                  <a:lnTo>
                    <a:pt x="367" y="284"/>
                  </a:lnTo>
                  <a:lnTo>
                    <a:pt x="37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123"/>
            <p:cNvSpPr/>
            <p:nvPr/>
          </p:nvSpPr>
          <p:spPr>
            <a:xfrm>
              <a:off x="-4806151" y="-1176862"/>
              <a:ext cx="32665" cy="13761"/>
            </a:xfrm>
            <a:custGeom>
              <a:rect b="b" l="l" r="r" t="t"/>
              <a:pathLst>
                <a:path extrusionOk="0" h="190" w="451">
                  <a:moveTo>
                    <a:pt x="11" y="0"/>
                  </a:moveTo>
                  <a:lnTo>
                    <a:pt x="0" y="189"/>
                  </a:lnTo>
                  <a:lnTo>
                    <a:pt x="451" y="189"/>
                  </a:lnTo>
                  <a:lnTo>
                    <a:pt x="45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123"/>
            <p:cNvSpPr/>
            <p:nvPr/>
          </p:nvSpPr>
          <p:spPr>
            <a:xfrm>
              <a:off x="-4737055" y="-1021939"/>
              <a:ext cx="5360" cy="8474"/>
            </a:xfrm>
            <a:custGeom>
              <a:rect b="b" l="l" r="r" t="t"/>
              <a:pathLst>
                <a:path extrusionOk="0" h="117" w="74">
                  <a:moveTo>
                    <a:pt x="32" y="1"/>
                  </a:moveTo>
                  <a:cubicBezTo>
                    <a:pt x="11" y="1"/>
                    <a:pt x="0" y="32"/>
                    <a:pt x="0" y="64"/>
                  </a:cubicBezTo>
                  <a:cubicBezTo>
                    <a:pt x="0" y="95"/>
                    <a:pt x="11" y="116"/>
                    <a:pt x="32" y="116"/>
                  </a:cubicBezTo>
                  <a:cubicBezTo>
                    <a:pt x="53" y="116"/>
                    <a:pt x="74" y="95"/>
                    <a:pt x="74" y="64"/>
                  </a:cubicBezTo>
                  <a:cubicBezTo>
                    <a:pt x="74" y="3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123"/>
            <p:cNvSpPr/>
            <p:nvPr/>
          </p:nvSpPr>
          <p:spPr>
            <a:xfrm>
              <a:off x="-4732492" y="-1150281"/>
              <a:ext cx="5360" cy="7677"/>
            </a:xfrm>
            <a:custGeom>
              <a:rect b="b" l="l" r="r" t="t"/>
              <a:pathLst>
                <a:path extrusionOk="0" h="106" w="74">
                  <a:moveTo>
                    <a:pt x="42" y="0"/>
                  </a:moveTo>
                  <a:cubicBezTo>
                    <a:pt x="21" y="0"/>
                    <a:pt x="0" y="21"/>
                    <a:pt x="0" y="53"/>
                  </a:cubicBezTo>
                  <a:cubicBezTo>
                    <a:pt x="0" y="84"/>
                    <a:pt x="21" y="105"/>
                    <a:pt x="42" y="105"/>
                  </a:cubicBezTo>
                  <a:cubicBezTo>
                    <a:pt x="63" y="105"/>
                    <a:pt x="74" y="84"/>
                    <a:pt x="74" y="53"/>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123"/>
            <p:cNvSpPr/>
            <p:nvPr/>
          </p:nvSpPr>
          <p:spPr>
            <a:xfrm>
              <a:off x="-4787175" y="-1048520"/>
              <a:ext cx="6156" cy="9198"/>
            </a:xfrm>
            <a:custGeom>
              <a:rect b="b" l="l" r="r" t="t"/>
              <a:pathLst>
                <a:path extrusionOk="0" h="127" w="85">
                  <a:moveTo>
                    <a:pt x="42" y="1"/>
                  </a:moveTo>
                  <a:cubicBezTo>
                    <a:pt x="21" y="1"/>
                    <a:pt x="0" y="22"/>
                    <a:pt x="0" y="64"/>
                  </a:cubicBezTo>
                  <a:cubicBezTo>
                    <a:pt x="0" y="95"/>
                    <a:pt x="21" y="126"/>
                    <a:pt x="42" y="126"/>
                  </a:cubicBezTo>
                  <a:cubicBezTo>
                    <a:pt x="63" y="126"/>
                    <a:pt x="84" y="95"/>
                    <a:pt x="84" y="64"/>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123"/>
            <p:cNvSpPr/>
            <p:nvPr/>
          </p:nvSpPr>
          <p:spPr>
            <a:xfrm>
              <a:off x="-4870757" y="-1133550"/>
              <a:ext cx="53234" cy="134498"/>
            </a:xfrm>
            <a:custGeom>
              <a:rect b="b" l="l" r="r" t="t"/>
              <a:pathLst>
                <a:path extrusionOk="0" h="1857" w="735">
                  <a:moveTo>
                    <a:pt x="1" y="0"/>
                  </a:moveTo>
                  <a:lnTo>
                    <a:pt x="43" y="1856"/>
                  </a:lnTo>
                  <a:lnTo>
                    <a:pt x="724" y="1856"/>
                  </a:lnTo>
                  <a:lnTo>
                    <a:pt x="735"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123"/>
            <p:cNvSpPr/>
            <p:nvPr/>
          </p:nvSpPr>
          <p:spPr>
            <a:xfrm>
              <a:off x="-4870757" y="-1134347"/>
              <a:ext cx="53234" cy="68444"/>
            </a:xfrm>
            <a:custGeom>
              <a:rect b="b" l="l" r="r" t="t"/>
              <a:pathLst>
                <a:path extrusionOk="0" h="945" w="735">
                  <a:moveTo>
                    <a:pt x="1" y="1"/>
                  </a:moveTo>
                  <a:lnTo>
                    <a:pt x="22" y="944"/>
                  </a:lnTo>
                  <a:cubicBezTo>
                    <a:pt x="273" y="902"/>
                    <a:pt x="515" y="850"/>
                    <a:pt x="735" y="798"/>
                  </a:cubicBezTo>
                  <a:lnTo>
                    <a:pt x="735" y="1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123"/>
            <p:cNvSpPr/>
            <p:nvPr/>
          </p:nvSpPr>
          <p:spPr>
            <a:xfrm>
              <a:off x="-4859314" y="-1126742"/>
              <a:ext cx="35707" cy="19048"/>
            </a:xfrm>
            <a:custGeom>
              <a:rect b="b" l="l" r="r" t="t"/>
              <a:pathLst>
                <a:path extrusionOk="0" h="263" w="493">
                  <a:moveTo>
                    <a:pt x="0" y="1"/>
                  </a:moveTo>
                  <a:lnTo>
                    <a:pt x="11" y="242"/>
                  </a:lnTo>
                  <a:lnTo>
                    <a:pt x="493" y="263"/>
                  </a:lnTo>
                  <a:lnTo>
                    <a:pt x="493" y="22"/>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123"/>
            <p:cNvSpPr/>
            <p:nvPr/>
          </p:nvSpPr>
          <p:spPr>
            <a:xfrm>
              <a:off x="-4857865" y="-1021142"/>
              <a:ext cx="33534" cy="19048"/>
            </a:xfrm>
            <a:custGeom>
              <a:rect b="b" l="l" r="r" t="t"/>
              <a:pathLst>
                <a:path extrusionOk="0" h="263" w="463">
                  <a:moveTo>
                    <a:pt x="1" y="0"/>
                  </a:moveTo>
                  <a:lnTo>
                    <a:pt x="11" y="241"/>
                  </a:lnTo>
                  <a:lnTo>
                    <a:pt x="462" y="262"/>
                  </a:lnTo>
                  <a:lnTo>
                    <a:pt x="462" y="2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123"/>
            <p:cNvSpPr/>
            <p:nvPr/>
          </p:nvSpPr>
          <p:spPr>
            <a:xfrm>
              <a:off x="-4927686" y="-1222419"/>
              <a:ext cx="47875" cy="223366"/>
            </a:xfrm>
            <a:custGeom>
              <a:rect b="b" l="l" r="r" t="t"/>
              <a:pathLst>
                <a:path extrusionOk="0" h="3084" w="661">
                  <a:moveTo>
                    <a:pt x="137" y="0"/>
                  </a:moveTo>
                  <a:lnTo>
                    <a:pt x="0" y="3083"/>
                  </a:lnTo>
                  <a:lnTo>
                    <a:pt x="629" y="3083"/>
                  </a:lnTo>
                  <a:lnTo>
                    <a:pt x="661"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123"/>
            <p:cNvSpPr/>
            <p:nvPr/>
          </p:nvSpPr>
          <p:spPr>
            <a:xfrm>
              <a:off x="-4970998" y="-1222419"/>
              <a:ext cx="41863" cy="223366"/>
            </a:xfrm>
            <a:custGeom>
              <a:rect b="b" l="l" r="r" t="t"/>
              <a:pathLst>
                <a:path extrusionOk="0" h="3084" w="578">
                  <a:moveTo>
                    <a:pt x="1" y="0"/>
                  </a:moveTo>
                  <a:lnTo>
                    <a:pt x="53" y="3083"/>
                  </a:lnTo>
                  <a:lnTo>
                    <a:pt x="577" y="3083"/>
                  </a:lnTo>
                  <a:lnTo>
                    <a:pt x="556"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123"/>
            <p:cNvSpPr/>
            <p:nvPr/>
          </p:nvSpPr>
          <p:spPr>
            <a:xfrm>
              <a:off x="-4924644" y="-1222419"/>
              <a:ext cx="44833" cy="158037"/>
            </a:xfrm>
            <a:custGeom>
              <a:rect b="b" l="l" r="r" t="t"/>
              <a:pathLst>
                <a:path extrusionOk="0" h="2182" w="619">
                  <a:moveTo>
                    <a:pt x="95" y="0"/>
                  </a:moveTo>
                  <a:lnTo>
                    <a:pt x="0" y="2139"/>
                  </a:lnTo>
                  <a:cubicBezTo>
                    <a:pt x="189" y="2171"/>
                    <a:pt x="367" y="2181"/>
                    <a:pt x="556" y="2181"/>
                  </a:cubicBezTo>
                  <a:lnTo>
                    <a:pt x="598" y="2181"/>
                  </a:lnTo>
                  <a:lnTo>
                    <a:pt x="6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123"/>
            <p:cNvSpPr/>
            <p:nvPr/>
          </p:nvSpPr>
          <p:spPr>
            <a:xfrm>
              <a:off x="-4970201" y="-1223216"/>
              <a:ext cx="40270" cy="154995"/>
            </a:xfrm>
            <a:custGeom>
              <a:rect b="b" l="l" r="r" t="t"/>
              <a:pathLst>
                <a:path extrusionOk="0" h="2140" w="556">
                  <a:moveTo>
                    <a:pt x="0" y="1"/>
                  </a:moveTo>
                  <a:lnTo>
                    <a:pt x="31" y="2014"/>
                  </a:lnTo>
                  <a:cubicBezTo>
                    <a:pt x="199" y="2067"/>
                    <a:pt x="378" y="2119"/>
                    <a:pt x="556" y="2140"/>
                  </a:cubicBezTo>
                  <a:lnTo>
                    <a:pt x="545" y="1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123"/>
            <p:cNvSpPr/>
            <p:nvPr/>
          </p:nvSpPr>
          <p:spPr>
            <a:xfrm>
              <a:off x="-4911751" y="-1212569"/>
              <a:ext cx="28174" cy="17527"/>
            </a:xfrm>
            <a:custGeom>
              <a:rect b="b" l="l" r="r" t="t"/>
              <a:pathLst>
                <a:path extrusionOk="0" h="242" w="389">
                  <a:moveTo>
                    <a:pt x="11" y="1"/>
                  </a:moveTo>
                  <a:lnTo>
                    <a:pt x="0" y="242"/>
                  </a:lnTo>
                  <a:lnTo>
                    <a:pt x="37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123"/>
            <p:cNvSpPr/>
            <p:nvPr/>
          </p:nvSpPr>
          <p:spPr>
            <a:xfrm>
              <a:off x="-4960351" y="-1035628"/>
              <a:ext cx="24336" cy="25132"/>
            </a:xfrm>
            <a:custGeom>
              <a:rect b="b" l="l" r="r" t="t"/>
              <a:pathLst>
                <a:path extrusionOk="0" h="347" w="336">
                  <a:moveTo>
                    <a:pt x="0" y="1"/>
                  </a:moveTo>
                  <a:lnTo>
                    <a:pt x="0" y="347"/>
                  </a:lnTo>
                  <a:lnTo>
                    <a:pt x="325" y="347"/>
                  </a:lnTo>
                  <a:lnTo>
                    <a:pt x="33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123"/>
            <p:cNvSpPr/>
            <p:nvPr/>
          </p:nvSpPr>
          <p:spPr>
            <a:xfrm>
              <a:off x="-4967956" y="-1211773"/>
              <a:ext cx="29695" cy="16006"/>
            </a:xfrm>
            <a:custGeom>
              <a:rect b="b" l="l" r="r" t="t"/>
              <a:pathLst>
                <a:path extrusionOk="0" h="221" w="410">
                  <a:moveTo>
                    <a:pt x="11" y="0"/>
                  </a:moveTo>
                  <a:lnTo>
                    <a:pt x="0" y="220"/>
                  </a:lnTo>
                  <a:lnTo>
                    <a:pt x="409" y="220"/>
                  </a:lnTo>
                  <a:lnTo>
                    <a:pt x="4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123"/>
            <p:cNvSpPr/>
            <p:nvPr/>
          </p:nvSpPr>
          <p:spPr>
            <a:xfrm>
              <a:off x="-4906464" y="-1026502"/>
              <a:ext cx="5432" cy="9995"/>
            </a:xfrm>
            <a:custGeom>
              <a:rect b="b" l="l" r="r" t="t"/>
              <a:pathLst>
                <a:path extrusionOk="0" h="138" w="75">
                  <a:moveTo>
                    <a:pt x="43" y="1"/>
                  </a:moveTo>
                  <a:cubicBezTo>
                    <a:pt x="22" y="1"/>
                    <a:pt x="1" y="32"/>
                    <a:pt x="1" y="74"/>
                  </a:cubicBezTo>
                  <a:cubicBezTo>
                    <a:pt x="1" y="106"/>
                    <a:pt x="22" y="137"/>
                    <a:pt x="43" y="137"/>
                  </a:cubicBezTo>
                  <a:cubicBezTo>
                    <a:pt x="53" y="137"/>
                    <a:pt x="74" y="106"/>
                    <a:pt x="74" y="74"/>
                  </a:cubicBezTo>
                  <a:cubicBezTo>
                    <a:pt x="74" y="32"/>
                    <a:pt x="53"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123"/>
            <p:cNvSpPr/>
            <p:nvPr/>
          </p:nvSpPr>
          <p:spPr>
            <a:xfrm>
              <a:off x="-4901901" y="-1180701"/>
              <a:ext cx="4635" cy="9995"/>
            </a:xfrm>
            <a:custGeom>
              <a:rect b="b" l="l" r="r" t="t"/>
              <a:pathLst>
                <a:path extrusionOk="0" h="138" w="64">
                  <a:moveTo>
                    <a:pt x="32" y="1"/>
                  </a:moveTo>
                  <a:cubicBezTo>
                    <a:pt x="22" y="1"/>
                    <a:pt x="1" y="32"/>
                    <a:pt x="1" y="64"/>
                  </a:cubicBezTo>
                  <a:cubicBezTo>
                    <a:pt x="1" y="106"/>
                    <a:pt x="22" y="137"/>
                    <a:pt x="32" y="137"/>
                  </a:cubicBezTo>
                  <a:cubicBezTo>
                    <a:pt x="53" y="137"/>
                    <a:pt x="64" y="106"/>
                    <a:pt x="64" y="64"/>
                  </a:cubicBezTo>
                  <a:cubicBezTo>
                    <a:pt x="64" y="3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123"/>
            <p:cNvSpPr/>
            <p:nvPr/>
          </p:nvSpPr>
          <p:spPr>
            <a:xfrm>
              <a:off x="-4950500" y="-1059167"/>
              <a:ext cx="5432" cy="12240"/>
            </a:xfrm>
            <a:custGeom>
              <a:rect b="b" l="l" r="r" t="t"/>
              <a:pathLst>
                <a:path extrusionOk="0" h="169" w="75">
                  <a:moveTo>
                    <a:pt x="32" y="1"/>
                  </a:moveTo>
                  <a:cubicBezTo>
                    <a:pt x="11" y="1"/>
                    <a:pt x="1" y="43"/>
                    <a:pt x="1" y="85"/>
                  </a:cubicBezTo>
                  <a:cubicBezTo>
                    <a:pt x="1" y="127"/>
                    <a:pt x="11" y="169"/>
                    <a:pt x="32" y="169"/>
                  </a:cubicBezTo>
                  <a:cubicBezTo>
                    <a:pt x="53" y="169"/>
                    <a:pt x="74" y="127"/>
                    <a:pt x="74" y="85"/>
                  </a:cubicBezTo>
                  <a:cubicBezTo>
                    <a:pt x="74" y="43"/>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123"/>
            <p:cNvSpPr/>
            <p:nvPr/>
          </p:nvSpPr>
          <p:spPr>
            <a:xfrm>
              <a:off x="-5025681" y="-1160928"/>
              <a:ext cx="47150" cy="161875"/>
            </a:xfrm>
            <a:custGeom>
              <a:rect b="b" l="l" r="r" t="t"/>
              <a:pathLst>
                <a:path extrusionOk="0" h="2235" w="651">
                  <a:moveTo>
                    <a:pt x="1" y="1"/>
                  </a:moveTo>
                  <a:lnTo>
                    <a:pt x="32" y="2234"/>
                  </a:lnTo>
                  <a:lnTo>
                    <a:pt x="651" y="2234"/>
                  </a:lnTo>
                  <a:lnTo>
                    <a:pt x="651" y="1"/>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123"/>
            <p:cNvSpPr/>
            <p:nvPr/>
          </p:nvSpPr>
          <p:spPr>
            <a:xfrm>
              <a:off x="-5091011" y="-1204240"/>
              <a:ext cx="59318" cy="205187"/>
            </a:xfrm>
            <a:custGeom>
              <a:rect b="b" l="l" r="r" t="t"/>
              <a:pathLst>
                <a:path extrusionOk="0" h="2833" w="819">
                  <a:moveTo>
                    <a:pt x="756" y="1"/>
                  </a:moveTo>
                  <a:lnTo>
                    <a:pt x="1" y="43"/>
                  </a:lnTo>
                  <a:lnTo>
                    <a:pt x="1" y="2832"/>
                  </a:lnTo>
                  <a:lnTo>
                    <a:pt x="819" y="2832"/>
                  </a:lnTo>
                  <a:lnTo>
                    <a:pt x="756" y="1"/>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123"/>
            <p:cNvSpPr/>
            <p:nvPr/>
          </p:nvSpPr>
          <p:spPr>
            <a:xfrm>
              <a:off x="-5025681" y="-1160928"/>
              <a:ext cx="47150" cy="82857"/>
            </a:xfrm>
            <a:custGeom>
              <a:rect b="b" l="l" r="r" t="t"/>
              <a:pathLst>
                <a:path extrusionOk="0" h="1144" w="651">
                  <a:moveTo>
                    <a:pt x="1" y="1"/>
                  </a:moveTo>
                  <a:lnTo>
                    <a:pt x="21" y="1144"/>
                  </a:lnTo>
                  <a:cubicBezTo>
                    <a:pt x="231" y="1091"/>
                    <a:pt x="441" y="1028"/>
                    <a:pt x="651" y="955"/>
                  </a:cubicBezTo>
                  <a:lnTo>
                    <a:pt x="651" y="1"/>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123"/>
            <p:cNvSpPr/>
            <p:nvPr/>
          </p:nvSpPr>
          <p:spPr>
            <a:xfrm>
              <a:off x="-5091011" y="-1204240"/>
              <a:ext cx="57797" cy="136816"/>
            </a:xfrm>
            <a:custGeom>
              <a:rect b="b" l="l" r="r" t="t"/>
              <a:pathLst>
                <a:path extrusionOk="0" h="1889" w="798">
                  <a:moveTo>
                    <a:pt x="756" y="1"/>
                  </a:moveTo>
                  <a:lnTo>
                    <a:pt x="1" y="43"/>
                  </a:lnTo>
                  <a:lnTo>
                    <a:pt x="1" y="1888"/>
                  </a:lnTo>
                  <a:cubicBezTo>
                    <a:pt x="263" y="1857"/>
                    <a:pt x="535" y="1815"/>
                    <a:pt x="798" y="1763"/>
                  </a:cubicBezTo>
                  <a:lnTo>
                    <a:pt x="756" y="1"/>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123"/>
            <p:cNvSpPr/>
            <p:nvPr/>
          </p:nvSpPr>
          <p:spPr>
            <a:xfrm>
              <a:off x="-5083406" y="-1192796"/>
              <a:ext cx="39545" cy="13689"/>
            </a:xfrm>
            <a:custGeom>
              <a:rect b="b" l="l" r="r" t="t"/>
              <a:pathLst>
                <a:path extrusionOk="0" h="189" w="546">
                  <a:moveTo>
                    <a:pt x="1" y="0"/>
                  </a:moveTo>
                  <a:lnTo>
                    <a:pt x="1" y="189"/>
                  </a:lnTo>
                  <a:lnTo>
                    <a:pt x="546" y="189"/>
                  </a:lnTo>
                  <a:lnTo>
                    <a:pt x="54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123"/>
            <p:cNvSpPr/>
            <p:nvPr/>
          </p:nvSpPr>
          <p:spPr>
            <a:xfrm>
              <a:off x="-5083406" y="-1170054"/>
              <a:ext cx="39545" cy="13761"/>
            </a:xfrm>
            <a:custGeom>
              <a:rect b="b" l="l" r="r" t="t"/>
              <a:pathLst>
                <a:path extrusionOk="0" h="190" w="546">
                  <a:moveTo>
                    <a:pt x="1" y="1"/>
                  </a:moveTo>
                  <a:lnTo>
                    <a:pt x="1" y="190"/>
                  </a:lnTo>
                  <a:lnTo>
                    <a:pt x="546" y="190"/>
                  </a:lnTo>
                  <a:lnTo>
                    <a:pt x="5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123"/>
            <p:cNvSpPr/>
            <p:nvPr/>
          </p:nvSpPr>
          <p:spPr>
            <a:xfrm>
              <a:off x="-5081885" y="-1022663"/>
              <a:ext cx="44905" cy="12168"/>
            </a:xfrm>
            <a:custGeom>
              <a:rect b="b" l="l" r="r" t="t"/>
              <a:pathLst>
                <a:path extrusionOk="0" h="168" w="620">
                  <a:moveTo>
                    <a:pt x="1" y="0"/>
                  </a:moveTo>
                  <a:lnTo>
                    <a:pt x="1" y="168"/>
                  </a:lnTo>
                  <a:lnTo>
                    <a:pt x="619" y="16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123"/>
            <p:cNvSpPr/>
            <p:nvPr/>
          </p:nvSpPr>
          <p:spPr>
            <a:xfrm>
              <a:off x="-5015034" y="-1152599"/>
              <a:ext cx="31941" cy="23684"/>
            </a:xfrm>
            <a:custGeom>
              <a:rect b="b" l="l" r="r" t="t"/>
              <a:pathLst>
                <a:path extrusionOk="0" h="327" w="441">
                  <a:moveTo>
                    <a:pt x="0" y="1"/>
                  </a:moveTo>
                  <a:lnTo>
                    <a:pt x="0" y="295"/>
                  </a:lnTo>
                  <a:lnTo>
                    <a:pt x="441" y="326"/>
                  </a:lnTo>
                  <a:lnTo>
                    <a:pt x="430" y="32"/>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123"/>
            <p:cNvSpPr/>
            <p:nvPr/>
          </p:nvSpPr>
          <p:spPr>
            <a:xfrm>
              <a:off x="-5014310" y="-1025705"/>
              <a:ext cx="30492" cy="22815"/>
            </a:xfrm>
            <a:custGeom>
              <a:rect b="b" l="l" r="r" t="t"/>
              <a:pathLst>
                <a:path extrusionOk="0" h="315" w="421">
                  <a:moveTo>
                    <a:pt x="1" y="0"/>
                  </a:moveTo>
                  <a:lnTo>
                    <a:pt x="11" y="283"/>
                  </a:lnTo>
                  <a:lnTo>
                    <a:pt x="420" y="315"/>
                  </a:lnTo>
                  <a:lnTo>
                    <a:pt x="420" y="315"/>
                  </a:lnTo>
                  <a:lnTo>
                    <a:pt x="410" y="2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123"/>
            <p:cNvSpPr/>
            <p:nvPr/>
          </p:nvSpPr>
          <p:spPr>
            <a:xfrm>
              <a:off x="-4374046" y="-1222419"/>
              <a:ext cx="52510" cy="223366"/>
            </a:xfrm>
            <a:custGeom>
              <a:rect b="b" l="l" r="r" t="t"/>
              <a:pathLst>
                <a:path extrusionOk="0" h="3084" w="725">
                  <a:moveTo>
                    <a:pt x="148" y="0"/>
                  </a:moveTo>
                  <a:lnTo>
                    <a:pt x="1" y="3083"/>
                  </a:lnTo>
                  <a:lnTo>
                    <a:pt x="703" y="3083"/>
                  </a:lnTo>
                  <a:lnTo>
                    <a:pt x="724"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123"/>
            <p:cNvSpPr/>
            <p:nvPr/>
          </p:nvSpPr>
          <p:spPr>
            <a:xfrm>
              <a:off x="-4422645" y="-1222419"/>
              <a:ext cx="46426" cy="223366"/>
            </a:xfrm>
            <a:custGeom>
              <a:rect b="b" l="l" r="r" t="t"/>
              <a:pathLst>
                <a:path extrusionOk="0" h="3084" w="641">
                  <a:moveTo>
                    <a:pt x="1" y="0"/>
                  </a:moveTo>
                  <a:lnTo>
                    <a:pt x="64" y="3083"/>
                  </a:lnTo>
                  <a:lnTo>
                    <a:pt x="640" y="3083"/>
                  </a:lnTo>
                  <a:lnTo>
                    <a:pt x="619"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123"/>
            <p:cNvSpPr/>
            <p:nvPr/>
          </p:nvSpPr>
          <p:spPr>
            <a:xfrm>
              <a:off x="-4279093" y="-1204240"/>
              <a:ext cx="45629" cy="205187"/>
            </a:xfrm>
            <a:custGeom>
              <a:rect b="b" l="l" r="r" t="t"/>
              <a:pathLst>
                <a:path extrusionOk="0" h="2833" w="630">
                  <a:moveTo>
                    <a:pt x="630" y="1"/>
                  </a:moveTo>
                  <a:lnTo>
                    <a:pt x="63" y="43"/>
                  </a:lnTo>
                  <a:lnTo>
                    <a:pt x="1" y="2832"/>
                  </a:lnTo>
                  <a:lnTo>
                    <a:pt x="609" y="2832"/>
                  </a:lnTo>
                  <a:lnTo>
                    <a:pt x="630"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123"/>
            <p:cNvSpPr/>
            <p:nvPr/>
          </p:nvSpPr>
          <p:spPr>
            <a:xfrm>
              <a:off x="-4315524" y="-1222419"/>
              <a:ext cx="32737" cy="158037"/>
            </a:xfrm>
            <a:custGeom>
              <a:rect b="b" l="l" r="r" t="t"/>
              <a:pathLst>
                <a:path extrusionOk="0" h="2182" w="452">
                  <a:moveTo>
                    <a:pt x="74" y="0"/>
                  </a:moveTo>
                  <a:lnTo>
                    <a:pt x="0" y="2181"/>
                  </a:lnTo>
                  <a:cubicBezTo>
                    <a:pt x="147" y="2181"/>
                    <a:pt x="294" y="2171"/>
                    <a:pt x="441" y="2150"/>
                  </a:cubicBezTo>
                  <a:lnTo>
                    <a:pt x="4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123"/>
            <p:cNvSpPr/>
            <p:nvPr/>
          </p:nvSpPr>
          <p:spPr>
            <a:xfrm>
              <a:off x="-4371004" y="-1222419"/>
              <a:ext cx="49468" cy="158037"/>
            </a:xfrm>
            <a:custGeom>
              <a:rect b="b" l="l" r="r" t="t"/>
              <a:pathLst>
                <a:path extrusionOk="0" h="2182" w="683">
                  <a:moveTo>
                    <a:pt x="106" y="0"/>
                  </a:moveTo>
                  <a:lnTo>
                    <a:pt x="1" y="2139"/>
                  </a:lnTo>
                  <a:cubicBezTo>
                    <a:pt x="210" y="2171"/>
                    <a:pt x="410" y="2181"/>
                    <a:pt x="619" y="2181"/>
                  </a:cubicBezTo>
                  <a:lnTo>
                    <a:pt x="661" y="2181"/>
                  </a:lnTo>
                  <a:lnTo>
                    <a:pt x="6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123"/>
            <p:cNvSpPr/>
            <p:nvPr/>
          </p:nvSpPr>
          <p:spPr>
            <a:xfrm>
              <a:off x="-4422645" y="-1223216"/>
              <a:ext cx="45629" cy="154995"/>
            </a:xfrm>
            <a:custGeom>
              <a:rect b="b" l="l" r="r" t="t"/>
              <a:pathLst>
                <a:path extrusionOk="0" h="2140" w="630">
                  <a:moveTo>
                    <a:pt x="1" y="1"/>
                  </a:moveTo>
                  <a:lnTo>
                    <a:pt x="43" y="2014"/>
                  </a:lnTo>
                  <a:cubicBezTo>
                    <a:pt x="231" y="2067"/>
                    <a:pt x="431" y="2119"/>
                    <a:pt x="630" y="2140"/>
                  </a:cubicBezTo>
                  <a:lnTo>
                    <a:pt x="619" y="11"/>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123"/>
            <p:cNvSpPr/>
            <p:nvPr/>
          </p:nvSpPr>
          <p:spPr>
            <a:xfrm>
              <a:off x="-4277572" y="-1204240"/>
              <a:ext cx="44108" cy="136816"/>
            </a:xfrm>
            <a:custGeom>
              <a:rect b="b" l="l" r="r" t="t"/>
              <a:pathLst>
                <a:path extrusionOk="0" h="1889" w="609">
                  <a:moveTo>
                    <a:pt x="609" y="1"/>
                  </a:moveTo>
                  <a:lnTo>
                    <a:pt x="42" y="43"/>
                  </a:lnTo>
                  <a:lnTo>
                    <a:pt x="1" y="1888"/>
                  </a:lnTo>
                  <a:cubicBezTo>
                    <a:pt x="200" y="1857"/>
                    <a:pt x="399" y="1815"/>
                    <a:pt x="598" y="1763"/>
                  </a:cubicBezTo>
                  <a:lnTo>
                    <a:pt x="60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123"/>
            <p:cNvSpPr/>
            <p:nvPr/>
          </p:nvSpPr>
          <p:spPr>
            <a:xfrm>
              <a:off x="-4269243" y="-1192796"/>
              <a:ext cx="29695" cy="13689"/>
            </a:xfrm>
            <a:custGeom>
              <a:rect b="b" l="l" r="r" t="t"/>
              <a:pathLst>
                <a:path extrusionOk="0" h="189" w="410">
                  <a:moveTo>
                    <a:pt x="1" y="0"/>
                  </a:moveTo>
                  <a:lnTo>
                    <a:pt x="1" y="189"/>
                  </a:lnTo>
                  <a:lnTo>
                    <a:pt x="399" y="189"/>
                  </a:lnTo>
                  <a:lnTo>
                    <a:pt x="41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123"/>
            <p:cNvSpPr/>
            <p:nvPr/>
          </p:nvSpPr>
          <p:spPr>
            <a:xfrm>
              <a:off x="-4269967" y="-1170054"/>
              <a:ext cx="29695" cy="13761"/>
            </a:xfrm>
            <a:custGeom>
              <a:rect b="b" l="l" r="r" t="t"/>
              <a:pathLst>
                <a:path extrusionOk="0" h="190" w="410">
                  <a:moveTo>
                    <a:pt x="11" y="1"/>
                  </a:moveTo>
                  <a:lnTo>
                    <a:pt x="0" y="190"/>
                  </a:lnTo>
                  <a:lnTo>
                    <a:pt x="409" y="190"/>
                  </a:lnTo>
                  <a:lnTo>
                    <a:pt x="40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123"/>
            <p:cNvSpPr/>
            <p:nvPr/>
          </p:nvSpPr>
          <p:spPr>
            <a:xfrm>
              <a:off x="-4304877" y="-1211048"/>
              <a:ext cx="17527" cy="10719"/>
            </a:xfrm>
            <a:custGeom>
              <a:rect b="b" l="l" r="r" t="t"/>
              <a:pathLst>
                <a:path extrusionOk="0" h="148" w="242">
                  <a:moveTo>
                    <a:pt x="0" y="1"/>
                  </a:moveTo>
                  <a:lnTo>
                    <a:pt x="0" y="147"/>
                  </a:lnTo>
                  <a:lnTo>
                    <a:pt x="241" y="147"/>
                  </a:lnTo>
                  <a:lnTo>
                    <a:pt x="24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123"/>
            <p:cNvSpPr/>
            <p:nvPr/>
          </p:nvSpPr>
          <p:spPr>
            <a:xfrm>
              <a:off x="-4272285" y="-1022663"/>
              <a:ext cx="33534" cy="12168"/>
            </a:xfrm>
            <a:custGeom>
              <a:rect b="b" l="l" r="r" t="t"/>
              <a:pathLst>
                <a:path extrusionOk="0" h="168" w="463">
                  <a:moveTo>
                    <a:pt x="1" y="0"/>
                  </a:moveTo>
                  <a:lnTo>
                    <a:pt x="1" y="168"/>
                  </a:lnTo>
                  <a:lnTo>
                    <a:pt x="462" y="168"/>
                  </a:lnTo>
                  <a:lnTo>
                    <a:pt x="46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123"/>
            <p:cNvSpPr/>
            <p:nvPr/>
          </p:nvSpPr>
          <p:spPr>
            <a:xfrm>
              <a:off x="-4301908" y="-1024184"/>
              <a:ext cx="5432" cy="9923"/>
            </a:xfrm>
            <a:custGeom>
              <a:rect b="b" l="l" r="r" t="t"/>
              <a:pathLst>
                <a:path extrusionOk="0" h="137" w="75">
                  <a:moveTo>
                    <a:pt x="43" y="0"/>
                  </a:moveTo>
                  <a:cubicBezTo>
                    <a:pt x="22" y="0"/>
                    <a:pt x="1" y="32"/>
                    <a:pt x="1" y="63"/>
                  </a:cubicBezTo>
                  <a:cubicBezTo>
                    <a:pt x="1" y="105"/>
                    <a:pt x="22" y="137"/>
                    <a:pt x="43" y="137"/>
                  </a:cubicBezTo>
                  <a:cubicBezTo>
                    <a:pt x="53" y="137"/>
                    <a:pt x="74" y="105"/>
                    <a:pt x="74" y="63"/>
                  </a:cubicBezTo>
                  <a:cubicBezTo>
                    <a:pt x="74" y="32"/>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123"/>
            <p:cNvSpPr/>
            <p:nvPr/>
          </p:nvSpPr>
          <p:spPr>
            <a:xfrm>
              <a:off x="-4356591" y="-1212569"/>
              <a:ext cx="30492" cy="17527"/>
            </a:xfrm>
            <a:custGeom>
              <a:rect b="b" l="l" r="r" t="t"/>
              <a:pathLst>
                <a:path extrusionOk="0" h="242" w="421">
                  <a:moveTo>
                    <a:pt x="1" y="1"/>
                  </a:moveTo>
                  <a:lnTo>
                    <a:pt x="1" y="242"/>
                  </a:lnTo>
                  <a:lnTo>
                    <a:pt x="420" y="242"/>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123"/>
            <p:cNvSpPr/>
            <p:nvPr/>
          </p:nvSpPr>
          <p:spPr>
            <a:xfrm>
              <a:off x="-4411274" y="-1035628"/>
              <a:ext cx="27450" cy="25132"/>
            </a:xfrm>
            <a:custGeom>
              <a:rect b="b" l="l" r="r" t="t"/>
              <a:pathLst>
                <a:path extrusionOk="0" h="347" w="379">
                  <a:moveTo>
                    <a:pt x="1" y="1"/>
                  </a:moveTo>
                  <a:lnTo>
                    <a:pt x="1" y="347"/>
                  </a:lnTo>
                  <a:lnTo>
                    <a:pt x="368" y="347"/>
                  </a:lnTo>
                  <a:lnTo>
                    <a:pt x="37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123"/>
            <p:cNvSpPr/>
            <p:nvPr/>
          </p:nvSpPr>
          <p:spPr>
            <a:xfrm>
              <a:off x="-4418806" y="-1211773"/>
              <a:ext cx="32665" cy="16006"/>
            </a:xfrm>
            <a:custGeom>
              <a:rect b="b" l="l" r="r" t="t"/>
              <a:pathLst>
                <a:path extrusionOk="0" h="221" w="451">
                  <a:moveTo>
                    <a:pt x="0" y="0"/>
                  </a:moveTo>
                  <a:lnTo>
                    <a:pt x="0" y="220"/>
                  </a:lnTo>
                  <a:lnTo>
                    <a:pt x="441" y="220"/>
                  </a:lnTo>
                  <a:lnTo>
                    <a:pt x="45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123"/>
            <p:cNvSpPr/>
            <p:nvPr/>
          </p:nvSpPr>
          <p:spPr>
            <a:xfrm>
              <a:off x="-4350507" y="-1026502"/>
              <a:ext cx="5432" cy="9995"/>
            </a:xfrm>
            <a:custGeom>
              <a:rect b="b" l="l" r="r" t="t"/>
              <a:pathLst>
                <a:path extrusionOk="0" h="138" w="75">
                  <a:moveTo>
                    <a:pt x="43" y="1"/>
                  </a:moveTo>
                  <a:cubicBezTo>
                    <a:pt x="22" y="1"/>
                    <a:pt x="1" y="32"/>
                    <a:pt x="1" y="74"/>
                  </a:cubicBezTo>
                  <a:cubicBezTo>
                    <a:pt x="1" y="106"/>
                    <a:pt x="22" y="137"/>
                    <a:pt x="43" y="137"/>
                  </a:cubicBezTo>
                  <a:cubicBezTo>
                    <a:pt x="64" y="137"/>
                    <a:pt x="74" y="106"/>
                    <a:pt x="74" y="74"/>
                  </a:cubicBezTo>
                  <a:cubicBezTo>
                    <a:pt x="74" y="32"/>
                    <a:pt x="64"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123"/>
            <p:cNvSpPr/>
            <p:nvPr/>
          </p:nvSpPr>
          <p:spPr>
            <a:xfrm>
              <a:off x="-4345944" y="-1180701"/>
              <a:ext cx="5432" cy="9995"/>
            </a:xfrm>
            <a:custGeom>
              <a:rect b="b" l="l" r="r" t="t"/>
              <a:pathLst>
                <a:path extrusionOk="0" h="138" w="75">
                  <a:moveTo>
                    <a:pt x="43" y="1"/>
                  </a:moveTo>
                  <a:cubicBezTo>
                    <a:pt x="22" y="1"/>
                    <a:pt x="1" y="32"/>
                    <a:pt x="1" y="64"/>
                  </a:cubicBezTo>
                  <a:cubicBezTo>
                    <a:pt x="1" y="106"/>
                    <a:pt x="22" y="137"/>
                    <a:pt x="43" y="137"/>
                  </a:cubicBezTo>
                  <a:cubicBezTo>
                    <a:pt x="64" y="137"/>
                    <a:pt x="74" y="106"/>
                    <a:pt x="74" y="64"/>
                  </a:cubicBezTo>
                  <a:cubicBezTo>
                    <a:pt x="74" y="32"/>
                    <a:pt x="64"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123"/>
            <p:cNvSpPr/>
            <p:nvPr/>
          </p:nvSpPr>
          <p:spPr>
            <a:xfrm>
              <a:off x="-4400627" y="-1059167"/>
              <a:ext cx="6156" cy="12240"/>
            </a:xfrm>
            <a:custGeom>
              <a:rect b="b" l="l" r="r" t="t"/>
              <a:pathLst>
                <a:path extrusionOk="0" h="169" w="85">
                  <a:moveTo>
                    <a:pt x="43" y="1"/>
                  </a:moveTo>
                  <a:cubicBezTo>
                    <a:pt x="22" y="1"/>
                    <a:pt x="1" y="43"/>
                    <a:pt x="1" y="85"/>
                  </a:cubicBezTo>
                  <a:cubicBezTo>
                    <a:pt x="1" y="127"/>
                    <a:pt x="22" y="169"/>
                    <a:pt x="43" y="169"/>
                  </a:cubicBezTo>
                  <a:cubicBezTo>
                    <a:pt x="74" y="169"/>
                    <a:pt x="85" y="127"/>
                    <a:pt x="85" y="85"/>
                  </a:cubicBezTo>
                  <a:cubicBezTo>
                    <a:pt x="85" y="43"/>
                    <a:pt x="74"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123"/>
            <p:cNvSpPr/>
            <p:nvPr/>
          </p:nvSpPr>
          <p:spPr>
            <a:xfrm>
              <a:off x="-4613276" y="-1222419"/>
              <a:ext cx="49468" cy="223366"/>
            </a:xfrm>
            <a:custGeom>
              <a:rect b="b" l="l" r="r" t="t"/>
              <a:pathLst>
                <a:path extrusionOk="0" h="3084" w="683">
                  <a:moveTo>
                    <a:pt x="43" y="0"/>
                  </a:moveTo>
                  <a:lnTo>
                    <a:pt x="1" y="3083"/>
                  </a:lnTo>
                  <a:lnTo>
                    <a:pt x="682" y="3083"/>
                  </a:lnTo>
                  <a:lnTo>
                    <a:pt x="598"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123"/>
            <p:cNvSpPr/>
            <p:nvPr/>
          </p:nvSpPr>
          <p:spPr>
            <a:xfrm>
              <a:off x="-4484136" y="-1160928"/>
              <a:ext cx="53234" cy="161875"/>
            </a:xfrm>
            <a:custGeom>
              <a:rect b="b" l="l" r="r" t="t"/>
              <a:pathLst>
                <a:path extrusionOk="0" h="2235" w="735">
                  <a:moveTo>
                    <a:pt x="0" y="1"/>
                  </a:moveTo>
                  <a:lnTo>
                    <a:pt x="42" y="2234"/>
                  </a:lnTo>
                  <a:lnTo>
                    <a:pt x="724" y="2234"/>
                  </a:lnTo>
                  <a:lnTo>
                    <a:pt x="734"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123"/>
            <p:cNvSpPr/>
            <p:nvPr/>
          </p:nvSpPr>
          <p:spPr>
            <a:xfrm>
              <a:off x="-4697582" y="-1222419"/>
              <a:ext cx="75252" cy="223366"/>
            </a:xfrm>
            <a:custGeom>
              <a:rect b="b" l="l" r="r" t="t"/>
              <a:pathLst>
                <a:path extrusionOk="0" h="3084" w="1039">
                  <a:moveTo>
                    <a:pt x="116" y="0"/>
                  </a:moveTo>
                  <a:lnTo>
                    <a:pt x="1" y="3083"/>
                  </a:lnTo>
                  <a:lnTo>
                    <a:pt x="1039" y="3083"/>
                  </a:lnTo>
                  <a:lnTo>
                    <a:pt x="976"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123"/>
            <p:cNvSpPr/>
            <p:nvPr/>
          </p:nvSpPr>
          <p:spPr>
            <a:xfrm>
              <a:off x="-4557071" y="-1204240"/>
              <a:ext cx="66923" cy="205187"/>
            </a:xfrm>
            <a:custGeom>
              <a:rect b="b" l="l" r="r" t="t"/>
              <a:pathLst>
                <a:path extrusionOk="0" h="2833" w="924">
                  <a:moveTo>
                    <a:pt x="850" y="1"/>
                  </a:moveTo>
                  <a:lnTo>
                    <a:pt x="11" y="43"/>
                  </a:lnTo>
                  <a:lnTo>
                    <a:pt x="1" y="2832"/>
                  </a:lnTo>
                  <a:lnTo>
                    <a:pt x="923" y="2832"/>
                  </a:lnTo>
                  <a:lnTo>
                    <a:pt x="850"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123"/>
            <p:cNvSpPr/>
            <p:nvPr/>
          </p:nvSpPr>
          <p:spPr>
            <a:xfrm>
              <a:off x="-4612479" y="-1222419"/>
              <a:ext cx="47150" cy="158037"/>
            </a:xfrm>
            <a:custGeom>
              <a:rect b="b" l="l" r="r" t="t"/>
              <a:pathLst>
                <a:path extrusionOk="0" h="2182" w="651">
                  <a:moveTo>
                    <a:pt x="32" y="0"/>
                  </a:moveTo>
                  <a:lnTo>
                    <a:pt x="0" y="2181"/>
                  </a:lnTo>
                  <a:cubicBezTo>
                    <a:pt x="220" y="2181"/>
                    <a:pt x="441" y="2171"/>
                    <a:pt x="650" y="2150"/>
                  </a:cubicBezTo>
                  <a:lnTo>
                    <a:pt x="5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123"/>
            <p:cNvSpPr/>
            <p:nvPr/>
          </p:nvSpPr>
          <p:spPr>
            <a:xfrm>
              <a:off x="-4484136" y="-1160928"/>
              <a:ext cx="53234" cy="82857"/>
            </a:xfrm>
            <a:custGeom>
              <a:rect b="b" l="l" r="r" t="t"/>
              <a:pathLst>
                <a:path extrusionOk="0" h="1144" w="735">
                  <a:moveTo>
                    <a:pt x="0" y="1"/>
                  </a:moveTo>
                  <a:lnTo>
                    <a:pt x="21" y="1144"/>
                  </a:lnTo>
                  <a:cubicBezTo>
                    <a:pt x="262" y="1091"/>
                    <a:pt x="493" y="1028"/>
                    <a:pt x="734" y="955"/>
                  </a:cubicBezTo>
                  <a:lnTo>
                    <a:pt x="7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123"/>
            <p:cNvSpPr/>
            <p:nvPr/>
          </p:nvSpPr>
          <p:spPr>
            <a:xfrm>
              <a:off x="-4695264" y="-1222419"/>
              <a:ext cx="72210" cy="158037"/>
            </a:xfrm>
            <a:custGeom>
              <a:rect b="b" l="l" r="r" t="t"/>
              <a:pathLst>
                <a:path extrusionOk="0" h="2182" w="997">
                  <a:moveTo>
                    <a:pt x="84" y="0"/>
                  </a:moveTo>
                  <a:lnTo>
                    <a:pt x="0" y="2139"/>
                  </a:lnTo>
                  <a:cubicBezTo>
                    <a:pt x="304" y="2171"/>
                    <a:pt x="608" y="2181"/>
                    <a:pt x="923" y="2181"/>
                  </a:cubicBezTo>
                  <a:lnTo>
                    <a:pt x="996" y="2181"/>
                  </a:lnTo>
                  <a:lnTo>
                    <a:pt x="9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123"/>
            <p:cNvSpPr/>
            <p:nvPr/>
          </p:nvSpPr>
          <p:spPr>
            <a:xfrm>
              <a:off x="-4557071" y="-1204240"/>
              <a:ext cx="64605" cy="136816"/>
            </a:xfrm>
            <a:custGeom>
              <a:rect b="b" l="l" r="r" t="t"/>
              <a:pathLst>
                <a:path extrusionOk="0" h="1889" w="892">
                  <a:moveTo>
                    <a:pt x="850" y="1"/>
                  </a:moveTo>
                  <a:lnTo>
                    <a:pt x="1" y="43"/>
                  </a:lnTo>
                  <a:lnTo>
                    <a:pt x="1" y="1888"/>
                  </a:lnTo>
                  <a:cubicBezTo>
                    <a:pt x="315" y="1857"/>
                    <a:pt x="609" y="1815"/>
                    <a:pt x="892" y="1763"/>
                  </a:cubicBezTo>
                  <a:lnTo>
                    <a:pt x="8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123"/>
            <p:cNvSpPr/>
            <p:nvPr/>
          </p:nvSpPr>
          <p:spPr>
            <a:xfrm>
              <a:off x="-4547946" y="-1192796"/>
              <a:ext cx="43384" cy="13689"/>
            </a:xfrm>
            <a:custGeom>
              <a:rect b="b" l="l" r="r" t="t"/>
              <a:pathLst>
                <a:path extrusionOk="0" h="189" w="599">
                  <a:moveTo>
                    <a:pt x="0" y="0"/>
                  </a:moveTo>
                  <a:lnTo>
                    <a:pt x="0" y="189"/>
                  </a:lnTo>
                  <a:lnTo>
                    <a:pt x="598" y="189"/>
                  </a:lnTo>
                  <a:lnTo>
                    <a:pt x="59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123"/>
            <p:cNvSpPr/>
            <p:nvPr/>
          </p:nvSpPr>
          <p:spPr>
            <a:xfrm>
              <a:off x="-4547946" y="-1170054"/>
              <a:ext cx="43384" cy="13761"/>
            </a:xfrm>
            <a:custGeom>
              <a:rect b="b" l="l" r="r" t="t"/>
              <a:pathLst>
                <a:path extrusionOk="0" h="190" w="599">
                  <a:moveTo>
                    <a:pt x="0" y="1"/>
                  </a:moveTo>
                  <a:lnTo>
                    <a:pt x="0" y="190"/>
                  </a:lnTo>
                  <a:lnTo>
                    <a:pt x="598" y="190"/>
                  </a:lnTo>
                  <a:lnTo>
                    <a:pt x="59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123"/>
            <p:cNvSpPr/>
            <p:nvPr/>
          </p:nvSpPr>
          <p:spPr>
            <a:xfrm>
              <a:off x="-4601108" y="-1211048"/>
              <a:ext cx="25132" cy="10719"/>
            </a:xfrm>
            <a:custGeom>
              <a:rect b="b" l="l" r="r" t="t"/>
              <a:pathLst>
                <a:path extrusionOk="0" h="148" w="347">
                  <a:moveTo>
                    <a:pt x="0" y="1"/>
                  </a:moveTo>
                  <a:lnTo>
                    <a:pt x="0" y="147"/>
                  </a:lnTo>
                  <a:lnTo>
                    <a:pt x="346" y="147"/>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123"/>
            <p:cNvSpPr/>
            <p:nvPr/>
          </p:nvSpPr>
          <p:spPr>
            <a:xfrm>
              <a:off x="-4546425" y="-1022663"/>
              <a:ext cx="49396" cy="12168"/>
            </a:xfrm>
            <a:custGeom>
              <a:rect b="b" l="l" r="r" t="t"/>
              <a:pathLst>
                <a:path extrusionOk="0" h="168" w="682">
                  <a:moveTo>
                    <a:pt x="0" y="0"/>
                  </a:moveTo>
                  <a:lnTo>
                    <a:pt x="0" y="168"/>
                  </a:lnTo>
                  <a:lnTo>
                    <a:pt x="682" y="168"/>
                  </a:lnTo>
                  <a:lnTo>
                    <a:pt x="68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123"/>
            <p:cNvSpPr/>
            <p:nvPr/>
          </p:nvSpPr>
          <p:spPr>
            <a:xfrm>
              <a:off x="-4591257" y="-1024184"/>
              <a:ext cx="8474" cy="9923"/>
            </a:xfrm>
            <a:custGeom>
              <a:rect b="b" l="l" r="r" t="t"/>
              <a:pathLst>
                <a:path extrusionOk="0" h="137" w="117">
                  <a:moveTo>
                    <a:pt x="64" y="0"/>
                  </a:moveTo>
                  <a:cubicBezTo>
                    <a:pt x="22" y="0"/>
                    <a:pt x="1" y="32"/>
                    <a:pt x="11" y="63"/>
                  </a:cubicBezTo>
                  <a:cubicBezTo>
                    <a:pt x="1" y="95"/>
                    <a:pt x="32" y="126"/>
                    <a:pt x="64" y="137"/>
                  </a:cubicBezTo>
                  <a:cubicBezTo>
                    <a:pt x="95" y="126"/>
                    <a:pt x="116" y="95"/>
                    <a:pt x="116" y="63"/>
                  </a:cubicBezTo>
                  <a:cubicBezTo>
                    <a:pt x="116" y="32"/>
                    <a:pt x="95" y="0"/>
                    <a:pt x="6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123"/>
            <p:cNvSpPr/>
            <p:nvPr/>
          </p:nvSpPr>
          <p:spPr>
            <a:xfrm>
              <a:off x="-4678606" y="-1212569"/>
              <a:ext cx="45629" cy="17527"/>
            </a:xfrm>
            <a:custGeom>
              <a:rect b="b" l="l" r="r" t="t"/>
              <a:pathLst>
                <a:path extrusionOk="0" h="242" w="630">
                  <a:moveTo>
                    <a:pt x="1" y="1"/>
                  </a:moveTo>
                  <a:lnTo>
                    <a:pt x="11" y="242"/>
                  </a:lnTo>
                  <a:lnTo>
                    <a:pt x="630" y="242"/>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123"/>
            <p:cNvSpPr/>
            <p:nvPr/>
          </p:nvSpPr>
          <p:spPr>
            <a:xfrm>
              <a:off x="-4471969" y="-1152599"/>
              <a:ext cx="34982" cy="23684"/>
            </a:xfrm>
            <a:custGeom>
              <a:rect b="b" l="l" r="r" t="t"/>
              <a:pathLst>
                <a:path extrusionOk="0" h="327" w="483">
                  <a:moveTo>
                    <a:pt x="0" y="1"/>
                  </a:moveTo>
                  <a:lnTo>
                    <a:pt x="0" y="295"/>
                  </a:lnTo>
                  <a:lnTo>
                    <a:pt x="482" y="326"/>
                  </a:lnTo>
                  <a:lnTo>
                    <a:pt x="482" y="32"/>
                  </a:lnTo>
                  <a:lnTo>
                    <a:pt x="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123"/>
            <p:cNvSpPr/>
            <p:nvPr/>
          </p:nvSpPr>
          <p:spPr>
            <a:xfrm>
              <a:off x="-4471244" y="-1025705"/>
              <a:ext cx="33462" cy="22815"/>
            </a:xfrm>
            <a:custGeom>
              <a:rect b="b" l="l" r="r" t="t"/>
              <a:pathLst>
                <a:path extrusionOk="0" h="315" w="462">
                  <a:moveTo>
                    <a:pt x="1" y="0"/>
                  </a:moveTo>
                  <a:lnTo>
                    <a:pt x="11" y="283"/>
                  </a:lnTo>
                  <a:lnTo>
                    <a:pt x="462" y="315"/>
                  </a:lnTo>
                  <a:lnTo>
                    <a:pt x="462" y="2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123"/>
            <p:cNvSpPr/>
            <p:nvPr/>
          </p:nvSpPr>
          <p:spPr>
            <a:xfrm>
              <a:off x="-4663396" y="-1026502"/>
              <a:ext cx="8402" cy="9995"/>
            </a:xfrm>
            <a:custGeom>
              <a:rect b="b" l="l" r="r" t="t"/>
              <a:pathLst>
                <a:path extrusionOk="0" h="138" w="116">
                  <a:moveTo>
                    <a:pt x="53" y="1"/>
                  </a:moveTo>
                  <a:cubicBezTo>
                    <a:pt x="21" y="1"/>
                    <a:pt x="0" y="32"/>
                    <a:pt x="0" y="74"/>
                  </a:cubicBezTo>
                  <a:cubicBezTo>
                    <a:pt x="0" y="106"/>
                    <a:pt x="32" y="137"/>
                    <a:pt x="63" y="137"/>
                  </a:cubicBezTo>
                  <a:cubicBezTo>
                    <a:pt x="95" y="137"/>
                    <a:pt x="116" y="106"/>
                    <a:pt x="116" y="74"/>
                  </a:cubicBezTo>
                  <a:cubicBezTo>
                    <a:pt x="116" y="32"/>
                    <a:pt x="95" y="11"/>
                    <a:pt x="5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123"/>
            <p:cNvSpPr/>
            <p:nvPr/>
          </p:nvSpPr>
          <p:spPr>
            <a:xfrm>
              <a:off x="-4661875" y="-1180701"/>
              <a:ext cx="9198" cy="9995"/>
            </a:xfrm>
            <a:custGeom>
              <a:rect b="b" l="l" r="r" t="t"/>
              <a:pathLst>
                <a:path extrusionOk="0" h="138" w="127">
                  <a:moveTo>
                    <a:pt x="63" y="1"/>
                  </a:moveTo>
                  <a:cubicBezTo>
                    <a:pt x="32" y="1"/>
                    <a:pt x="0" y="32"/>
                    <a:pt x="11" y="64"/>
                  </a:cubicBezTo>
                  <a:cubicBezTo>
                    <a:pt x="11" y="106"/>
                    <a:pt x="32" y="127"/>
                    <a:pt x="63" y="137"/>
                  </a:cubicBezTo>
                  <a:cubicBezTo>
                    <a:pt x="95" y="127"/>
                    <a:pt x="126" y="95"/>
                    <a:pt x="116" y="64"/>
                  </a:cubicBezTo>
                  <a:cubicBezTo>
                    <a:pt x="116" y="3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123"/>
            <p:cNvSpPr/>
            <p:nvPr/>
          </p:nvSpPr>
          <p:spPr>
            <a:xfrm>
              <a:off x="-4007198" y="-1222419"/>
              <a:ext cx="51713" cy="223366"/>
            </a:xfrm>
            <a:custGeom>
              <a:rect b="b" l="l" r="r" t="t"/>
              <a:pathLst>
                <a:path extrusionOk="0" h="3084" w="714">
                  <a:moveTo>
                    <a:pt x="147" y="0"/>
                  </a:moveTo>
                  <a:lnTo>
                    <a:pt x="1" y="3083"/>
                  </a:lnTo>
                  <a:lnTo>
                    <a:pt x="682" y="3083"/>
                  </a:lnTo>
                  <a:lnTo>
                    <a:pt x="714"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123"/>
            <p:cNvSpPr/>
            <p:nvPr/>
          </p:nvSpPr>
          <p:spPr>
            <a:xfrm>
              <a:off x="-3875017" y="-1160928"/>
              <a:ext cx="56276" cy="161875"/>
            </a:xfrm>
            <a:custGeom>
              <a:rect b="b" l="l" r="r" t="t"/>
              <a:pathLst>
                <a:path extrusionOk="0" h="2235" w="777">
                  <a:moveTo>
                    <a:pt x="42" y="1"/>
                  </a:moveTo>
                  <a:lnTo>
                    <a:pt x="0" y="2234"/>
                  </a:lnTo>
                  <a:lnTo>
                    <a:pt x="692" y="2234"/>
                  </a:lnTo>
                  <a:lnTo>
                    <a:pt x="776"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123"/>
            <p:cNvSpPr/>
            <p:nvPr/>
          </p:nvSpPr>
          <p:spPr>
            <a:xfrm>
              <a:off x="-4090707" y="-1222419"/>
              <a:ext cx="78294" cy="223366"/>
            </a:xfrm>
            <a:custGeom>
              <a:rect b="b" l="l" r="r" t="t"/>
              <a:pathLst>
                <a:path extrusionOk="0" h="3084" w="1081">
                  <a:moveTo>
                    <a:pt x="220" y="0"/>
                  </a:moveTo>
                  <a:lnTo>
                    <a:pt x="0" y="3083"/>
                  </a:lnTo>
                  <a:lnTo>
                    <a:pt x="1038" y="3083"/>
                  </a:lnTo>
                  <a:lnTo>
                    <a:pt x="1080"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123"/>
            <p:cNvSpPr/>
            <p:nvPr/>
          </p:nvSpPr>
          <p:spPr>
            <a:xfrm>
              <a:off x="-4162918" y="-1222419"/>
              <a:ext cx="68444" cy="223366"/>
            </a:xfrm>
            <a:custGeom>
              <a:rect b="b" l="l" r="r" t="t"/>
              <a:pathLst>
                <a:path extrusionOk="0" h="3084" w="945">
                  <a:moveTo>
                    <a:pt x="1" y="0"/>
                  </a:moveTo>
                  <a:lnTo>
                    <a:pt x="85" y="3083"/>
                  </a:lnTo>
                  <a:lnTo>
                    <a:pt x="945" y="3083"/>
                  </a:lnTo>
                  <a:lnTo>
                    <a:pt x="913"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123"/>
            <p:cNvSpPr/>
            <p:nvPr/>
          </p:nvSpPr>
          <p:spPr>
            <a:xfrm>
              <a:off x="-3950197" y="-1204240"/>
              <a:ext cx="68372" cy="205187"/>
            </a:xfrm>
            <a:custGeom>
              <a:rect b="b" l="l" r="r" t="t"/>
              <a:pathLst>
                <a:path extrusionOk="0" h="2833" w="944">
                  <a:moveTo>
                    <a:pt x="944" y="1"/>
                  </a:moveTo>
                  <a:lnTo>
                    <a:pt x="95" y="43"/>
                  </a:lnTo>
                  <a:lnTo>
                    <a:pt x="0" y="2832"/>
                  </a:lnTo>
                  <a:lnTo>
                    <a:pt x="912" y="2832"/>
                  </a:lnTo>
                  <a:lnTo>
                    <a:pt x="944"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123"/>
            <p:cNvSpPr/>
            <p:nvPr/>
          </p:nvSpPr>
          <p:spPr>
            <a:xfrm>
              <a:off x="-4004156" y="-1222419"/>
              <a:ext cx="48671" cy="158037"/>
            </a:xfrm>
            <a:custGeom>
              <a:rect b="b" l="l" r="r" t="t"/>
              <a:pathLst>
                <a:path extrusionOk="0" h="2182" w="672">
                  <a:moveTo>
                    <a:pt x="105" y="0"/>
                  </a:moveTo>
                  <a:lnTo>
                    <a:pt x="1" y="2181"/>
                  </a:lnTo>
                  <a:cubicBezTo>
                    <a:pt x="221" y="2181"/>
                    <a:pt x="441" y="2171"/>
                    <a:pt x="651" y="2150"/>
                  </a:cubicBezTo>
                  <a:lnTo>
                    <a:pt x="6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123"/>
            <p:cNvSpPr/>
            <p:nvPr/>
          </p:nvSpPr>
          <p:spPr>
            <a:xfrm>
              <a:off x="-3872772" y="-1160928"/>
              <a:ext cx="54031" cy="82857"/>
            </a:xfrm>
            <a:custGeom>
              <a:rect b="b" l="l" r="r" t="t"/>
              <a:pathLst>
                <a:path extrusionOk="0" h="1144" w="746">
                  <a:moveTo>
                    <a:pt x="11" y="1"/>
                  </a:moveTo>
                  <a:lnTo>
                    <a:pt x="1" y="1144"/>
                  </a:lnTo>
                  <a:cubicBezTo>
                    <a:pt x="242" y="1091"/>
                    <a:pt x="473" y="1028"/>
                    <a:pt x="714" y="955"/>
                  </a:cubicBezTo>
                  <a:lnTo>
                    <a:pt x="7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123"/>
            <p:cNvSpPr/>
            <p:nvPr/>
          </p:nvSpPr>
          <p:spPr>
            <a:xfrm>
              <a:off x="-4086145" y="-1222419"/>
              <a:ext cx="73731" cy="158037"/>
            </a:xfrm>
            <a:custGeom>
              <a:rect b="b" l="l" r="r" t="t"/>
              <a:pathLst>
                <a:path extrusionOk="0" h="2182" w="1018">
                  <a:moveTo>
                    <a:pt x="157" y="0"/>
                  </a:moveTo>
                  <a:lnTo>
                    <a:pt x="0" y="2139"/>
                  </a:lnTo>
                  <a:cubicBezTo>
                    <a:pt x="294" y="2171"/>
                    <a:pt x="598" y="2181"/>
                    <a:pt x="912" y="2181"/>
                  </a:cubicBezTo>
                  <a:lnTo>
                    <a:pt x="986" y="2181"/>
                  </a:lnTo>
                  <a:lnTo>
                    <a:pt x="10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123"/>
            <p:cNvSpPr/>
            <p:nvPr/>
          </p:nvSpPr>
          <p:spPr>
            <a:xfrm>
              <a:off x="-4162918" y="-1223216"/>
              <a:ext cx="67720" cy="154995"/>
            </a:xfrm>
            <a:custGeom>
              <a:rect b="b" l="l" r="r" t="t"/>
              <a:pathLst>
                <a:path extrusionOk="0" h="2140" w="935">
                  <a:moveTo>
                    <a:pt x="1" y="1"/>
                  </a:moveTo>
                  <a:lnTo>
                    <a:pt x="53" y="2014"/>
                  </a:lnTo>
                  <a:cubicBezTo>
                    <a:pt x="326" y="2077"/>
                    <a:pt x="620" y="2119"/>
                    <a:pt x="934" y="2140"/>
                  </a:cubicBezTo>
                  <a:lnTo>
                    <a:pt x="913" y="11"/>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123"/>
            <p:cNvSpPr/>
            <p:nvPr/>
          </p:nvSpPr>
          <p:spPr>
            <a:xfrm>
              <a:off x="-3947952" y="-1204240"/>
              <a:ext cx="66126" cy="136816"/>
            </a:xfrm>
            <a:custGeom>
              <a:rect b="b" l="l" r="r" t="t"/>
              <a:pathLst>
                <a:path extrusionOk="0" h="1889" w="913">
                  <a:moveTo>
                    <a:pt x="913" y="1"/>
                  </a:moveTo>
                  <a:lnTo>
                    <a:pt x="64" y="43"/>
                  </a:lnTo>
                  <a:lnTo>
                    <a:pt x="1" y="1888"/>
                  </a:lnTo>
                  <a:cubicBezTo>
                    <a:pt x="315" y="1857"/>
                    <a:pt x="609" y="1815"/>
                    <a:pt x="892" y="1763"/>
                  </a:cubicBezTo>
                  <a:lnTo>
                    <a:pt x="9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123"/>
            <p:cNvSpPr/>
            <p:nvPr/>
          </p:nvSpPr>
          <p:spPr>
            <a:xfrm>
              <a:off x="-3935060" y="-1192796"/>
              <a:ext cx="43384" cy="13689"/>
            </a:xfrm>
            <a:custGeom>
              <a:rect b="b" l="l" r="r" t="t"/>
              <a:pathLst>
                <a:path extrusionOk="0" h="189" w="599">
                  <a:moveTo>
                    <a:pt x="1" y="0"/>
                  </a:moveTo>
                  <a:lnTo>
                    <a:pt x="1" y="189"/>
                  </a:lnTo>
                  <a:lnTo>
                    <a:pt x="599" y="189"/>
                  </a:lnTo>
                  <a:lnTo>
                    <a:pt x="59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123"/>
            <p:cNvSpPr/>
            <p:nvPr/>
          </p:nvSpPr>
          <p:spPr>
            <a:xfrm>
              <a:off x="-3935784" y="-1170054"/>
              <a:ext cx="44108" cy="13761"/>
            </a:xfrm>
            <a:custGeom>
              <a:rect b="b" l="l" r="r" t="t"/>
              <a:pathLst>
                <a:path extrusionOk="0" h="190" w="609">
                  <a:moveTo>
                    <a:pt x="0" y="1"/>
                  </a:moveTo>
                  <a:lnTo>
                    <a:pt x="0" y="190"/>
                  </a:lnTo>
                  <a:lnTo>
                    <a:pt x="598" y="190"/>
                  </a:lnTo>
                  <a:lnTo>
                    <a:pt x="60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123"/>
            <p:cNvSpPr/>
            <p:nvPr/>
          </p:nvSpPr>
          <p:spPr>
            <a:xfrm>
              <a:off x="-3988222" y="-1211048"/>
              <a:ext cx="25929" cy="10719"/>
            </a:xfrm>
            <a:custGeom>
              <a:rect b="b" l="l" r="r" t="t"/>
              <a:pathLst>
                <a:path extrusionOk="0" h="148" w="358">
                  <a:moveTo>
                    <a:pt x="11" y="1"/>
                  </a:moveTo>
                  <a:lnTo>
                    <a:pt x="1" y="147"/>
                  </a:lnTo>
                  <a:lnTo>
                    <a:pt x="357" y="147"/>
                  </a:lnTo>
                  <a:lnTo>
                    <a:pt x="35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123"/>
            <p:cNvSpPr/>
            <p:nvPr/>
          </p:nvSpPr>
          <p:spPr>
            <a:xfrm>
              <a:off x="-3939623" y="-1022663"/>
              <a:ext cx="49468" cy="12168"/>
            </a:xfrm>
            <a:custGeom>
              <a:rect b="b" l="l" r="r" t="t"/>
              <a:pathLst>
                <a:path extrusionOk="0" h="168" w="683">
                  <a:moveTo>
                    <a:pt x="1" y="0"/>
                  </a:moveTo>
                  <a:lnTo>
                    <a:pt x="1" y="168"/>
                  </a:lnTo>
                  <a:lnTo>
                    <a:pt x="683" y="168"/>
                  </a:lnTo>
                  <a:lnTo>
                    <a:pt x="6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123"/>
            <p:cNvSpPr/>
            <p:nvPr/>
          </p:nvSpPr>
          <p:spPr>
            <a:xfrm>
              <a:off x="-3983659" y="-1024474"/>
              <a:ext cx="11878" cy="9850"/>
            </a:xfrm>
            <a:custGeom>
              <a:rect b="b" l="l" r="r" t="t"/>
              <a:pathLst>
                <a:path extrusionOk="0" h="136" w="164">
                  <a:moveTo>
                    <a:pt x="73" y="1"/>
                  </a:moveTo>
                  <a:cubicBezTo>
                    <a:pt x="67" y="1"/>
                    <a:pt x="60" y="2"/>
                    <a:pt x="53" y="4"/>
                  </a:cubicBezTo>
                  <a:cubicBezTo>
                    <a:pt x="22" y="4"/>
                    <a:pt x="1" y="36"/>
                    <a:pt x="1" y="67"/>
                  </a:cubicBezTo>
                  <a:cubicBezTo>
                    <a:pt x="1" y="108"/>
                    <a:pt x="36" y="136"/>
                    <a:pt x="72" y="136"/>
                  </a:cubicBezTo>
                  <a:cubicBezTo>
                    <a:pt x="92" y="136"/>
                    <a:pt x="112" y="127"/>
                    <a:pt x="127" y="109"/>
                  </a:cubicBezTo>
                  <a:cubicBezTo>
                    <a:pt x="164" y="72"/>
                    <a:pt x="126" y="1"/>
                    <a:pt x="7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123"/>
            <p:cNvSpPr/>
            <p:nvPr/>
          </p:nvSpPr>
          <p:spPr>
            <a:xfrm>
              <a:off x="-4064923" y="-1212569"/>
              <a:ext cx="45629" cy="17527"/>
            </a:xfrm>
            <a:custGeom>
              <a:rect b="b" l="l" r="r" t="t"/>
              <a:pathLst>
                <a:path extrusionOk="0" h="242" w="630">
                  <a:moveTo>
                    <a:pt x="11" y="1"/>
                  </a:moveTo>
                  <a:lnTo>
                    <a:pt x="1" y="242"/>
                  </a:lnTo>
                  <a:lnTo>
                    <a:pt x="630" y="242"/>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123"/>
            <p:cNvSpPr/>
            <p:nvPr/>
          </p:nvSpPr>
          <p:spPr>
            <a:xfrm>
              <a:off x="-4146187" y="-1035628"/>
              <a:ext cx="40342" cy="25132"/>
            </a:xfrm>
            <a:custGeom>
              <a:rect b="b" l="l" r="r" t="t"/>
              <a:pathLst>
                <a:path extrusionOk="0" h="347" w="557">
                  <a:moveTo>
                    <a:pt x="1" y="1"/>
                  </a:moveTo>
                  <a:lnTo>
                    <a:pt x="1" y="347"/>
                  </a:lnTo>
                  <a:lnTo>
                    <a:pt x="556" y="347"/>
                  </a:lnTo>
                  <a:lnTo>
                    <a:pt x="55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123"/>
            <p:cNvSpPr/>
            <p:nvPr/>
          </p:nvSpPr>
          <p:spPr>
            <a:xfrm>
              <a:off x="-3860604" y="-1152599"/>
              <a:ext cx="34982" cy="23684"/>
            </a:xfrm>
            <a:custGeom>
              <a:rect b="b" l="l" r="r" t="t"/>
              <a:pathLst>
                <a:path extrusionOk="0" h="327" w="483">
                  <a:moveTo>
                    <a:pt x="1" y="1"/>
                  </a:moveTo>
                  <a:lnTo>
                    <a:pt x="1" y="295"/>
                  </a:lnTo>
                  <a:lnTo>
                    <a:pt x="483" y="326"/>
                  </a:lnTo>
                  <a:lnTo>
                    <a:pt x="483" y="32"/>
                  </a:lnTo>
                  <a:lnTo>
                    <a:pt x="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123"/>
            <p:cNvSpPr/>
            <p:nvPr/>
          </p:nvSpPr>
          <p:spPr>
            <a:xfrm>
              <a:off x="-3863646" y="-1025705"/>
              <a:ext cx="33462" cy="22815"/>
            </a:xfrm>
            <a:custGeom>
              <a:rect b="b" l="l" r="r" t="t"/>
              <a:pathLst>
                <a:path extrusionOk="0" h="315" w="462">
                  <a:moveTo>
                    <a:pt x="1" y="0"/>
                  </a:moveTo>
                  <a:lnTo>
                    <a:pt x="1" y="283"/>
                  </a:lnTo>
                  <a:lnTo>
                    <a:pt x="452" y="315"/>
                  </a:lnTo>
                  <a:lnTo>
                    <a:pt x="462" y="2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123"/>
            <p:cNvSpPr/>
            <p:nvPr/>
          </p:nvSpPr>
          <p:spPr>
            <a:xfrm>
              <a:off x="-4157559" y="-1211773"/>
              <a:ext cx="47947" cy="16006"/>
            </a:xfrm>
            <a:custGeom>
              <a:rect b="b" l="l" r="r" t="t"/>
              <a:pathLst>
                <a:path extrusionOk="0" h="221" w="662">
                  <a:moveTo>
                    <a:pt x="0" y="0"/>
                  </a:moveTo>
                  <a:lnTo>
                    <a:pt x="0" y="220"/>
                  </a:lnTo>
                  <a:lnTo>
                    <a:pt x="661" y="220"/>
                  </a:lnTo>
                  <a:lnTo>
                    <a:pt x="66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123"/>
            <p:cNvSpPr/>
            <p:nvPr/>
          </p:nvSpPr>
          <p:spPr>
            <a:xfrm>
              <a:off x="-4056521" y="-1025126"/>
              <a:ext cx="8764" cy="7460"/>
            </a:xfrm>
            <a:custGeom>
              <a:rect b="b" l="l" r="r" t="t"/>
              <a:pathLst>
                <a:path extrusionOk="0" h="103" w="121">
                  <a:moveTo>
                    <a:pt x="59" y="0"/>
                  </a:moveTo>
                  <a:cubicBezTo>
                    <a:pt x="29" y="0"/>
                    <a:pt x="0" y="18"/>
                    <a:pt x="11" y="55"/>
                  </a:cubicBezTo>
                  <a:cubicBezTo>
                    <a:pt x="0" y="87"/>
                    <a:pt x="29" y="102"/>
                    <a:pt x="59" y="102"/>
                  </a:cubicBezTo>
                  <a:cubicBezTo>
                    <a:pt x="89" y="102"/>
                    <a:pt x="121" y="87"/>
                    <a:pt x="115" y="55"/>
                  </a:cubicBezTo>
                  <a:cubicBezTo>
                    <a:pt x="121" y="18"/>
                    <a:pt x="89" y="0"/>
                    <a:pt x="59"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123"/>
            <p:cNvSpPr/>
            <p:nvPr/>
          </p:nvSpPr>
          <p:spPr>
            <a:xfrm>
              <a:off x="-4048989" y="-1177876"/>
              <a:ext cx="9271" cy="7170"/>
            </a:xfrm>
            <a:custGeom>
              <a:rect b="b" l="l" r="r" t="t"/>
              <a:pathLst>
                <a:path extrusionOk="0" h="99" w="128">
                  <a:moveTo>
                    <a:pt x="25" y="0"/>
                  </a:moveTo>
                  <a:cubicBezTo>
                    <a:pt x="14" y="0"/>
                    <a:pt x="5" y="7"/>
                    <a:pt x="1" y="25"/>
                  </a:cubicBezTo>
                  <a:cubicBezTo>
                    <a:pt x="1" y="67"/>
                    <a:pt x="22" y="88"/>
                    <a:pt x="53" y="98"/>
                  </a:cubicBezTo>
                  <a:cubicBezTo>
                    <a:pt x="128" y="98"/>
                    <a:pt x="65" y="0"/>
                    <a:pt x="2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123"/>
            <p:cNvSpPr/>
            <p:nvPr/>
          </p:nvSpPr>
          <p:spPr>
            <a:xfrm>
              <a:off x="-4130253" y="-1059167"/>
              <a:ext cx="9995" cy="12240"/>
            </a:xfrm>
            <a:custGeom>
              <a:rect b="b" l="l" r="r" t="t"/>
              <a:pathLst>
                <a:path extrusionOk="0" h="169" w="138">
                  <a:moveTo>
                    <a:pt x="64" y="1"/>
                  </a:moveTo>
                  <a:cubicBezTo>
                    <a:pt x="32" y="11"/>
                    <a:pt x="1" y="43"/>
                    <a:pt x="1" y="85"/>
                  </a:cubicBezTo>
                  <a:cubicBezTo>
                    <a:pt x="1" y="127"/>
                    <a:pt x="32" y="158"/>
                    <a:pt x="64" y="169"/>
                  </a:cubicBezTo>
                  <a:cubicBezTo>
                    <a:pt x="106" y="158"/>
                    <a:pt x="137" y="127"/>
                    <a:pt x="127" y="85"/>
                  </a:cubicBezTo>
                  <a:cubicBezTo>
                    <a:pt x="137" y="43"/>
                    <a:pt x="106" y="1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123"/>
            <p:cNvSpPr/>
            <p:nvPr/>
          </p:nvSpPr>
          <p:spPr>
            <a:xfrm>
              <a:off x="-4138582" y="-1176210"/>
              <a:ext cx="11226" cy="7750"/>
            </a:xfrm>
            <a:custGeom>
              <a:rect b="b" l="l" r="r" t="t"/>
              <a:pathLst>
                <a:path extrusionOk="0" h="107" w="155">
                  <a:moveTo>
                    <a:pt x="31" y="0"/>
                  </a:moveTo>
                  <a:cubicBezTo>
                    <a:pt x="17" y="0"/>
                    <a:pt x="5" y="10"/>
                    <a:pt x="1" y="33"/>
                  </a:cubicBezTo>
                  <a:cubicBezTo>
                    <a:pt x="1" y="65"/>
                    <a:pt x="32" y="107"/>
                    <a:pt x="74" y="107"/>
                  </a:cubicBezTo>
                  <a:cubicBezTo>
                    <a:pt x="155" y="107"/>
                    <a:pt x="79" y="0"/>
                    <a:pt x="31"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123"/>
            <p:cNvSpPr/>
            <p:nvPr/>
          </p:nvSpPr>
          <p:spPr>
            <a:xfrm>
              <a:off x="-4273805" y="-1732820"/>
              <a:ext cx="81336" cy="164845"/>
            </a:xfrm>
            <a:custGeom>
              <a:rect b="b" l="l" r="r" t="t"/>
              <a:pathLst>
                <a:path extrusionOk="0" h="2276" w="1123">
                  <a:moveTo>
                    <a:pt x="588" y="0"/>
                  </a:moveTo>
                  <a:lnTo>
                    <a:pt x="1" y="2171"/>
                  </a:lnTo>
                  <a:lnTo>
                    <a:pt x="546" y="2276"/>
                  </a:lnTo>
                  <a:lnTo>
                    <a:pt x="1123" y="74"/>
                  </a:lnTo>
                  <a:lnTo>
                    <a:pt x="588"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123"/>
            <p:cNvSpPr/>
            <p:nvPr/>
          </p:nvSpPr>
          <p:spPr>
            <a:xfrm>
              <a:off x="-4258596" y="-1732820"/>
              <a:ext cx="66126" cy="101109"/>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123"/>
            <p:cNvSpPr/>
            <p:nvPr/>
          </p:nvSpPr>
          <p:spPr>
            <a:xfrm>
              <a:off x="-4231218" y="-1720652"/>
              <a:ext cx="26653" cy="22090"/>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123"/>
            <p:cNvSpPr/>
            <p:nvPr/>
          </p:nvSpPr>
          <p:spPr>
            <a:xfrm>
              <a:off x="-4263883" y="-1596148"/>
              <a:ext cx="25132" cy="221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123"/>
            <p:cNvSpPr/>
            <p:nvPr/>
          </p:nvSpPr>
          <p:spPr>
            <a:xfrm>
              <a:off x="-4228176" y="-1693346"/>
              <a:ext cx="6881" cy="16006"/>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123"/>
            <p:cNvSpPr/>
            <p:nvPr/>
          </p:nvSpPr>
          <p:spPr>
            <a:xfrm>
              <a:off x="-4683893" y="-1737383"/>
              <a:ext cx="56276" cy="168684"/>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123"/>
            <p:cNvSpPr/>
            <p:nvPr/>
          </p:nvSpPr>
          <p:spPr>
            <a:xfrm>
              <a:off x="-5019597" y="-1737383"/>
              <a:ext cx="73731" cy="168684"/>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123"/>
            <p:cNvSpPr/>
            <p:nvPr/>
          </p:nvSpPr>
          <p:spPr>
            <a:xfrm>
              <a:off x="-4819840" y="-1691029"/>
              <a:ext cx="53234" cy="122330"/>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123"/>
            <p:cNvSpPr/>
            <p:nvPr/>
          </p:nvSpPr>
          <p:spPr>
            <a:xfrm>
              <a:off x="-4870757" y="-1737383"/>
              <a:ext cx="43384" cy="168684"/>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123"/>
            <p:cNvSpPr/>
            <p:nvPr/>
          </p:nvSpPr>
          <p:spPr>
            <a:xfrm>
              <a:off x="-4945937" y="-1721448"/>
              <a:ext cx="71486" cy="152750"/>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123"/>
            <p:cNvSpPr/>
            <p:nvPr/>
          </p:nvSpPr>
          <p:spPr>
            <a:xfrm>
              <a:off x="-4762912" y="-1723694"/>
              <a:ext cx="73731" cy="15499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123"/>
            <p:cNvSpPr/>
            <p:nvPr/>
          </p:nvSpPr>
          <p:spPr>
            <a:xfrm>
              <a:off x="-4682372" y="-1630262"/>
              <a:ext cx="54755" cy="61563"/>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123"/>
            <p:cNvSpPr/>
            <p:nvPr/>
          </p:nvSpPr>
          <p:spPr>
            <a:xfrm>
              <a:off x="-5019597" y="-1671328"/>
              <a:ext cx="71486" cy="102630"/>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123"/>
            <p:cNvSpPr/>
            <p:nvPr/>
          </p:nvSpPr>
          <p:spPr>
            <a:xfrm>
              <a:off x="-4819840" y="-1662927"/>
              <a:ext cx="53234" cy="94952"/>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123"/>
            <p:cNvSpPr/>
            <p:nvPr/>
          </p:nvSpPr>
          <p:spPr>
            <a:xfrm>
              <a:off x="-4869236" y="-1669011"/>
              <a:ext cx="41863" cy="100312"/>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123"/>
            <p:cNvSpPr/>
            <p:nvPr/>
          </p:nvSpPr>
          <p:spPr>
            <a:xfrm>
              <a:off x="-4945937" y="-1671328"/>
              <a:ext cx="71486" cy="102630"/>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123"/>
            <p:cNvSpPr/>
            <p:nvPr/>
          </p:nvSpPr>
          <p:spPr>
            <a:xfrm>
              <a:off x="-4761391" y="-1653076"/>
              <a:ext cx="72210" cy="84378"/>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123"/>
            <p:cNvSpPr/>
            <p:nvPr/>
          </p:nvSpPr>
          <p:spPr>
            <a:xfrm>
              <a:off x="-5009747" y="-1587746"/>
              <a:ext cx="44108" cy="1144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123"/>
            <p:cNvSpPr/>
            <p:nvPr/>
          </p:nvSpPr>
          <p:spPr>
            <a:xfrm>
              <a:off x="-5008950" y="-1605998"/>
              <a:ext cx="44108" cy="1071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123"/>
            <p:cNvSpPr/>
            <p:nvPr/>
          </p:nvSpPr>
          <p:spPr>
            <a:xfrm>
              <a:off x="-4931524" y="-1592309"/>
              <a:ext cx="41863" cy="1448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123"/>
            <p:cNvSpPr/>
            <p:nvPr/>
          </p:nvSpPr>
          <p:spPr>
            <a:xfrm>
              <a:off x="-5012789" y="-1730574"/>
              <a:ext cx="48671" cy="9995"/>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123"/>
            <p:cNvSpPr/>
            <p:nvPr/>
          </p:nvSpPr>
          <p:spPr>
            <a:xfrm>
              <a:off x="-4852288" y="-1727532"/>
              <a:ext cx="8981" cy="8474"/>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123"/>
            <p:cNvSpPr/>
            <p:nvPr/>
          </p:nvSpPr>
          <p:spPr>
            <a:xfrm>
              <a:off x="-4912041" y="-1609764"/>
              <a:ext cx="7967" cy="5504"/>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123"/>
            <p:cNvSpPr/>
            <p:nvPr/>
          </p:nvSpPr>
          <p:spPr>
            <a:xfrm>
              <a:off x="-4809990" y="-1585501"/>
              <a:ext cx="32737" cy="9198"/>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123"/>
            <p:cNvSpPr/>
            <p:nvPr/>
          </p:nvSpPr>
          <p:spPr>
            <a:xfrm>
              <a:off x="-4859314" y="-1595351"/>
              <a:ext cx="26653" cy="21366"/>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123"/>
            <p:cNvSpPr/>
            <p:nvPr/>
          </p:nvSpPr>
          <p:spPr>
            <a:xfrm>
              <a:off x="-4746978" y="-1714568"/>
              <a:ext cx="38097" cy="16731"/>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123"/>
            <p:cNvSpPr/>
            <p:nvPr/>
          </p:nvSpPr>
          <p:spPr>
            <a:xfrm>
              <a:off x="-4679330" y="-1729053"/>
              <a:ext cx="30420" cy="19048"/>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123"/>
            <p:cNvSpPr/>
            <p:nvPr/>
          </p:nvSpPr>
          <p:spPr>
            <a:xfrm>
              <a:off x="-4752265" y="-1589267"/>
              <a:ext cx="50989" cy="13761"/>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123"/>
            <p:cNvSpPr/>
            <p:nvPr/>
          </p:nvSpPr>
          <p:spPr>
            <a:xfrm>
              <a:off x="-4676288" y="-1608243"/>
              <a:ext cx="38024" cy="34982"/>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123"/>
            <p:cNvSpPr/>
            <p:nvPr/>
          </p:nvSpPr>
          <p:spPr>
            <a:xfrm>
              <a:off x="-4847942" y="-1616645"/>
              <a:ext cx="3839" cy="16079"/>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123"/>
            <p:cNvSpPr/>
            <p:nvPr/>
          </p:nvSpPr>
          <p:spPr>
            <a:xfrm>
              <a:off x="-4800864" y="-1682844"/>
              <a:ext cx="12820" cy="10430"/>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123"/>
            <p:cNvSpPr/>
            <p:nvPr/>
          </p:nvSpPr>
          <p:spPr>
            <a:xfrm>
              <a:off x="-4140828" y="-1753317"/>
              <a:ext cx="36503" cy="184618"/>
            </a:xfrm>
            <a:custGeom>
              <a:rect b="b" l="l" r="r" t="t"/>
              <a:pathLst>
                <a:path extrusionOk="0" h="2549" w="504">
                  <a:moveTo>
                    <a:pt x="0" y="0"/>
                  </a:moveTo>
                  <a:lnTo>
                    <a:pt x="21" y="2548"/>
                  </a:lnTo>
                  <a:lnTo>
                    <a:pt x="503" y="2548"/>
                  </a:lnTo>
                  <a:lnTo>
                    <a:pt x="399"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123"/>
            <p:cNvSpPr/>
            <p:nvPr/>
          </p:nvSpPr>
          <p:spPr>
            <a:xfrm>
              <a:off x="-3699596" y="-1722969"/>
              <a:ext cx="55552" cy="154271"/>
            </a:xfrm>
            <a:custGeom>
              <a:rect b="b" l="l" r="r" t="t"/>
              <a:pathLst>
                <a:path extrusionOk="0" h="2130" w="767">
                  <a:moveTo>
                    <a:pt x="1" y="1"/>
                  </a:moveTo>
                  <a:lnTo>
                    <a:pt x="32" y="2129"/>
                  </a:lnTo>
                  <a:lnTo>
                    <a:pt x="766" y="2129"/>
                  </a:lnTo>
                  <a:lnTo>
                    <a:pt x="609" y="1"/>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123"/>
            <p:cNvSpPr/>
            <p:nvPr/>
          </p:nvSpPr>
          <p:spPr>
            <a:xfrm>
              <a:off x="-3641871" y="-1722969"/>
              <a:ext cx="47947" cy="154271"/>
            </a:xfrm>
            <a:custGeom>
              <a:rect b="b" l="l" r="r" t="t"/>
              <a:pathLst>
                <a:path extrusionOk="0" h="2130" w="662">
                  <a:moveTo>
                    <a:pt x="22" y="1"/>
                  </a:moveTo>
                  <a:lnTo>
                    <a:pt x="1" y="2129"/>
                  </a:lnTo>
                  <a:lnTo>
                    <a:pt x="598" y="2129"/>
                  </a:lnTo>
                  <a:lnTo>
                    <a:pt x="661" y="1"/>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123"/>
            <p:cNvSpPr/>
            <p:nvPr/>
          </p:nvSpPr>
          <p:spPr>
            <a:xfrm>
              <a:off x="-3699596" y="-1722969"/>
              <a:ext cx="51713" cy="108714"/>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123"/>
            <p:cNvSpPr/>
            <p:nvPr/>
          </p:nvSpPr>
          <p:spPr>
            <a:xfrm>
              <a:off x="-3641871" y="-1722969"/>
              <a:ext cx="47947" cy="106396"/>
            </a:xfrm>
            <a:custGeom>
              <a:rect b="b" l="l" r="r" t="t"/>
              <a:pathLst>
                <a:path extrusionOk="0" h="1469" w="662">
                  <a:moveTo>
                    <a:pt x="22" y="1"/>
                  </a:moveTo>
                  <a:lnTo>
                    <a:pt x="1" y="1469"/>
                  </a:lnTo>
                  <a:cubicBezTo>
                    <a:pt x="221" y="1448"/>
                    <a:pt x="431" y="1416"/>
                    <a:pt x="619" y="1385"/>
                  </a:cubicBezTo>
                  <a:lnTo>
                    <a:pt x="661" y="1"/>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123"/>
            <p:cNvSpPr/>
            <p:nvPr/>
          </p:nvSpPr>
          <p:spPr>
            <a:xfrm>
              <a:off x="-3695033" y="-1716089"/>
              <a:ext cx="32737" cy="12168"/>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123"/>
            <p:cNvSpPr/>
            <p:nvPr/>
          </p:nvSpPr>
          <p:spPr>
            <a:xfrm>
              <a:off x="-3634266" y="-1594627"/>
              <a:ext cx="28174" cy="17600"/>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123"/>
            <p:cNvSpPr/>
            <p:nvPr/>
          </p:nvSpPr>
          <p:spPr>
            <a:xfrm>
              <a:off x="-3632021" y="-1715364"/>
              <a:ext cx="34258" cy="1071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123"/>
            <p:cNvSpPr/>
            <p:nvPr/>
          </p:nvSpPr>
          <p:spPr>
            <a:xfrm>
              <a:off x="-3674536" y="-1587746"/>
              <a:ext cx="5432" cy="6881"/>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123"/>
            <p:cNvSpPr/>
            <p:nvPr/>
          </p:nvSpPr>
          <p:spPr>
            <a:xfrm>
              <a:off x="-3679823" y="-1694071"/>
              <a:ext cx="5360" cy="6881"/>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123"/>
            <p:cNvSpPr/>
            <p:nvPr/>
          </p:nvSpPr>
          <p:spPr>
            <a:xfrm>
              <a:off x="-3623619" y="-1610561"/>
              <a:ext cx="6156" cy="8474"/>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123"/>
            <p:cNvSpPr/>
            <p:nvPr/>
          </p:nvSpPr>
          <p:spPr>
            <a:xfrm>
              <a:off x="-3584870" y="-1680454"/>
              <a:ext cx="54755" cy="111756"/>
            </a:xfrm>
            <a:custGeom>
              <a:rect b="b" l="l" r="r" t="t"/>
              <a:pathLst>
                <a:path extrusionOk="0" h="1543" w="756">
                  <a:moveTo>
                    <a:pt x="0" y="1"/>
                  </a:moveTo>
                  <a:lnTo>
                    <a:pt x="0" y="1542"/>
                  </a:lnTo>
                  <a:lnTo>
                    <a:pt x="713" y="1542"/>
                  </a:lnTo>
                  <a:lnTo>
                    <a:pt x="755"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123"/>
            <p:cNvSpPr/>
            <p:nvPr/>
          </p:nvSpPr>
          <p:spPr>
            <a:xfrm>
              <a:off x="-3584870" y="-1680454"/>
              <a:ext cx="54755" cy="57073"/>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123"/>
            <p:cNvSpPr/>
            <p:nvPr/>
          </p:nvSpPr>
          <p:spPr>
            <a:xfrm>
              <a:off x="-3579583" y="-1674370"/>
              <a:ext cx="37300" cy="16079"/>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123"/>
            <p:cNvSpPr/>
            <p:nvPr/>
          </p:nvSpPr>
          <p:spPr>
            <a:xfrm>
              <a:off x="-3578859" y="-1587746"/>
              <a:ext cx="35055" cy="16006"/>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123"/>
            <p:cNvSpPr/>
            <p:nvPr/>
          </p:nvSpPr>
          <p:spPr>
            <a:xfrm>
              <a:off x="-3521134" y="-1753317"/>
              <a:ext cx="49468" cy="184618"/>
            </a:xfrm>
            <a:custGeom>
              <a:rect b="b" l="l" r="r" t="t"/>
              <a:pathLst>
                <a:path extrusionOk="0" h="2549" w="683">
                  <a:moveTo>
                    <a:pt x="1" y="0"/>
                  </a:moveTo>
                  <a:lnTo>
                    <a:pt x="32" y="2548"/>
                  </a:lnTo>
                  <a:lnTo>
                    <a:pt x="683" y="2548"/>
                  </a:lnTo>
                  <a:lnTo>
                    <a:pt x="546"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123"/>
            <p:cNvSpPr/>
            <p:nvPr/>
          </p:nvSpPr>
          <p:spPr>
            <a:xfrm>
              <a:off x="-3469492" y="-1753317"/>
              <a:ext cx="43384" cy="184618"/>
            </a:xfrm>
            <a:custGeom>
              <a:rect b="b" l="l" r="r" t="t"/>
              <a:pathLst>
                <a:path extrusionOk="0" h="2549" w="599">
                  <a:moveTo>
                    <a:pt x="22" y="0"/>
                  </a:moveTo>
                  <a:lnTo>
                    <a:pt x="1" y="2548"/>
                  </a:lnTo>
                  <a:lnTo>
                    <a:pt x="536" y="2548"/>
                  </a:lnTo>
                  <a:lnTo>
                    <a:pt x="599"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123"/>
            <p:cNvSpPr/>
            <p:nvPr/>
          </p:nvSpPr>
          <p:spPr>
            <a:xfrm>
              <a:off x="-3521134" y="-1753317"/>
              <a:ext cx="46426" cy="130659"/>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123"/>
            <p:cNvSpPr/>
            <p:nvPr/>
          </p:nvSpPr>
          <p:spPr>
            <a:xfrm>
              <a:off x="-3468696" y="-1753317"/>
              <a:ext cx="42587" cy="127617"/>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123"/>
            <p:cNvSpPr/>
            <p:nvPr/>
          </p:nvSpPr>
          <p:spPr>
            <a:xfrm>
              <a:off x="-3516571" y="-1744988"/>
              <a:ext cx="28971" cy="13761"/>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123"/>
            <p:cNvSpPr/>
            <p:nvPr/>
          </p:nvSpPr>
          <p:spPr>
            <a:xfrm>
              <a:off x="-3462612" y="-1599190"/>
              <a:ext cx="25857" cy="20642"/>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123"/>
            <p:cNvSpPr/>
            <p:nvPr/>
          </p:nvSpPr>
          <p:spPr>
            <a:xfrm>
              <a:off x="-3460366" y="-1744988"/>
              <a:ext cx="30492" cy="13761"/>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123"/>
            <p:cNvSpPr/>
            <p:nvPr/>
          </p:nvSpPr>
          <p:spPr>
            <a:xfrm>
              <a:off x="-3498319" y="-1591585"/>
              <a:ext cx="4635" cy="8474"/>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123"/>
            <p:cNvSpPr/>
            <p:nvPr/>
          </p:nvSpPr>
          <p:spPr>
            <a:xfrm>
              <a:off x="-3502882" y="-1718406"/>
              <a:ext cx="4635" cy="7677"/>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123"/>
            <p:cNvSpPr/>
            <p:nvPr/>
          </p:nvSpPr>
          <p:spPr>
            <a:xfrm>
              <a:off x="-3452762" y="-1618166"/>
              <a:ext cx="5432" cy="9198"/>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123"/>
            <p:cNvSpPr/>
            <p:nvPr/>
          </p:nvSpPr>
          <p:spPr>
            <a:xfrm>
              <a:off x="-4100630" y="-1753317"/>
              <a:ext cx="54755" cy="184618"/>
            </a:xfrm>
            <a:custGeom>
              <a:rect b="b" l="l" r="r" t="t"/>
              <a:pathLst>
                <a:path extrusionOk="0" h="2549" w="756">
                  <a:moveTo>
                    <a:pt x="1" y="0"/>
                  </a:moveTo>
                  <a:lnTo>
                    <a:pt x="22" y="2548"/>
                  </a:lnTo>
                  <a:lnTo>
                    <a:pt x="756" y="2548"/>
                  </a:lnTo>
                  <a:lnTo>
                    <a:pt x="599"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123"/>
            <p:cNvSpPr/>
            <p:nvPr/>
          </p:nvSpPr>
          <p:spPr>
            <a:xfrm>
              <a:off x="-4043629" y="-1753317"/>
              <a:ext cx="47875" cy="184618"/>
            </a:xfrm>
            <a:custGeom>
              <a:rect b="b" l="l" r="r" t="t"/>
              <a:pathLst>
                <a:path extrusionOk="0" h="2549" w="661">
                  <a:moveTo>
                    <a:pt x="21" y="0"/>
                  </a:moveTo>
                  <a:lnTo>
                    <a:pt x="0" y="2548"/>
                  </a:lnTo>
                  <a:lnTo>
                    <a:pt x="598" y="2548"/>
                  </a:lnTo>
                  <a:lnTo>
                    <a:pt x="661"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123"/>
            <p:cNvSpPr/>
            <p:nvPr/>
          </p:nvSpPr>
          <p:spPr>
            <a:xfrm>
              <a:off x="-4191745" y="-1738179"/>
              <a:ext cx="47150" cy="169480"/>
            </a:xfrm>
            <a:custGeom>
              <a:rect b="b" l="l" r="r" t="t"/>
              <a:pathLst>
                <a:path extrusionOk="0" h="2340" w="651">
                  <a:moveTo>
                    <a:pt x="1" y="1"/>
                  </a:moveTo>
                  <a:lnTo>
                    <a:pt x="11" y="2339"/>
                  </a:lnTo>
                  <a:lnTo>
                    <a:pt x="651" y="2339"/>
                  </a:lnTo>
                  <a:lnTo>
                    <a:pt x="588" y="32"/>
                  </a:lnTo>
                  <a:lnTo>
                    <a:pt x="1"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123"/>
            <p:cNvSpPr/>
            <p:nvPr/>
          </p:nvSpPr>
          <p:spPr>
            <a:xfrm>
              <a:off x="-4140828" y="-1753317"/>
              <a:ext cx="34186" cy="129935"/>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123"/>
            <p:cNvSpPr/>
            <p:nvPr/>
          </p:nvSpPr>
          <p:spPr>
            <a:xfrm>
              <a:off x="-4100630" y="-1753317"/>
              <a:ext cx="50989" cy="130659"/>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123"/>
            <p:cNvSpPr/>
            <p:nvPr/>
          </p:nvSpPr>
          <p:spPr>
            <a:xfrm>
              <a:off x="-4042905" y="-1753317"/>
              <a:ext cx="47150" cy="127617"/>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123"/>
            <p:cNvSpPr/>
            <p:nvPr/>
          </p:nvSpPr>
          <p:spPr>
            <a:xfrm>
              <a:off x="-4191745" y="-1738179"/>
              <a:ext cx="45629" cy="112480"/>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123"/>
            <p:cNvSpPr/>
            <p:nvPr/>
          </p:nvSpPr>
          <p:spPr>
            <a:xfrm>
              <a:off x="-4185661" y="-1729053"/>
              <a:ext cx="31216" cy="11516"/>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123"/>
            <p:cNvSpPr/>
            <p:nvPr/>
          </p:nvSpPr>
          <p:spPr>
            <a:xfrm>
              <a:off x="-4184936" y="-1710077"/>
              <a:ext cx="30492" cy="11516"/>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123"/>
            <p:cNvSpPr/>
            <p:nvPr/>
          </p:nvSpPr>
          <p:spPr>
            <a:xfrm>
              <a:off x="-4136265" y="-1744191"/>
              <a:ext cx="18252" cy="9126"/>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123"/>
            <p:cNvSpPr/>
            <p:nvPr/>
          </p:nvSpPr>
          <p:spPr>
            <a:xfrm>
              <a:off x="-4186457" y="-1588543"/>
              <a:ext cx="34258" cy="9995"/>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123"/>
            <p:cNvSpPr/>
            <p:nvPr/>
          </p:nvSpPr>
          <p:spPr>
            <a:xfrm>
              <a:off x="-4126414" y="-1590064"/>
              <a:ext cx="5360" cy="8474"/>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123"/>
            <p:cNvSpPr/>
            <p:nvPr/>
          </p:nvSpPr>
          <p:spPr>
            <a:xfrm>
              <a:off x="-4096067" y="-1744988"/>
              <a:ext cx="32013" cy="13761"/>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123"/>
            <p:cNvSpPr/>
            <p:nvPr/>
          </p:nvSpPr>
          <p:spPr>
            <a:xfrm>
              <a:off x="-4036024" y="-1599190"/>
              <a:ext cx="28899" cy="20642"/>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123"/>
            <p:cNvSpPr/>
            <p:nvPr/>
          </p:nvSpPr>
          <p:spPr>
            <a:xfrm>
              <a:off x="-4032982" y="-1744988"/>
              <a:ext cx="33462" cy="13761"/>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123"/>
            <p:cNvSpPr/>
            <p:nvPr/>
          </p:nvSpPr>
          <p:spPr>
            <a:xfrm>
              <a:off x="-4076294" y="-1591585"/>
              <a:ext cx="5360" cy="8474"/>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123"/>
            <p:cNvSpPr/>
            <p:nvPr/>
          </p:nvSpPr>
          <p:spPr>
            <a:xfrm>
              <a:off x="-4080857" y="-1718406"/>
              <a:ext cx="6156" cy="7677"/>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123"/>
            <p:cNvSpPr/>
            <p:nvPr/>
          </p:nvSpPr>
          <p:spPr>
            <a:xfrm>
              <a:off x="-4025377" y="-1618166"/>
              <a:ext cx="6881" cy="9198"/>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123"/>
            <p:cNvSpPr/>
            <p:nvPr/>
          </p:nvSpPr>
          <p:spPr>
            <a:xfrm>
              <a:off x="-3849232" y="-1753317"/>
              <a:ext cx="51713" cy="184618"/>
            </a:xfrm>
            <a:custGeom>
              <a:rect b="b" l="l" r="r" t="t"/>
              <a:pathLst>
                <a:path extrusionOk="0" h="2549" w="714">
                  <a:moveTo>
                    <a:pt x="85" y="0"/>
                  </a:moveTo>
                  <a:lnTo>
                    <a:pt x="1" y="2548"/>
                  </a:lnTo>
                  <a:lnTo>
                    <a:pt x="714" y="2548"/>
                  </a:lnTo>
                  <a:lnTo>
                    <a:pt x="672"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123"/>
            <p:cNvSpPr/>
            <p:nvPr/>
          </p:nvSpPr>
          <p:spPr>
            <a:xfrm>
              <a:off x="-3986701" y="-1702472"/>
              <a:ext cx="54755" cy="133774"/>
            </a:xfrm>
            <a:custGeom>
              <a:rect b="b" l="l" r="r" t="t"/>
              <a:pathLst>
                <a:path extrusionOk="0" h="1847" w="756">
                  <a:moveTo>
                    <a:pt x="1" y="1"/>
                  </a:moveTo>
                  <a:lnTo>
                    <a:pt x="1" y="1846"/>
                  </a:lnTo>
                  <a:lnTo>
                    <a:pt x="714" y="1846"/>
                  </a:lnTo>
                  <a:lnTo>
                    <a:pt x="756"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123"/>
            <p:cNvSpPr/>
            <p:nvPr/>
          </p:nvSpPr>
          <p:spPr>
            <a:xfrm>
              <a:off x="-3788465" y="-1753317"/>
              <a:ext cx="78294" cy="184618"/>
            </a:xfrm>
            <a:custGeom>
              <a:rect b="b" l="l" r="r" t="t"/>
              <a:pathLst>
                <a:path extrusionOk="0" h="2549" w="1081">
                  <a:moveTo>
                    <a:pt x="64" y="0"/>
                  </a:moveTo>
                  <a:lnTo>
                    <a:pt x="1" y="2548"/>
                  </a:lnTo>
                  <a:lnTo>
                    <a:pt x="1081" y="2548"/>
                  </a:lnTo>
                  <a:lnTo>
                    <a:pt x="955"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123"/>
            <p:cNvSpPr/>
            <p:nvPr/>
          </p:nvSpPr>
          <p:spPr>
            <a:xfrm>
              <a:off x="-3925137" y="-1738179"/>
              <a:ext cx="69168" cy="169480"/>
            </a:xfrm>
            <a:custGeom>
              <a:rect b="b" l="l" r="r" t="t"/>
              <a:pathLst>
                <a:path extrusionOk="0" h="2340" w="955">
                  <a:moveTo>
                    <a:pt x="74" y="1"/>
                  </a:moveTo>
                  <a:lnTo>
                    <a:pt x="0" y="2339"/>
                  </a:lnTo>
                  <a:lnTo>
                    <a:pt x="954" y="2339"/>
                  </a:lnTo>
                  <a:lnTo>
                    <a:pt x="944" y="32"/>
                  </a:lnTo>
                  <a:lnTo>
                    <a:pt x="74"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123"/>
            <p:cNvSpPr/>
            <p:nvPr/>
          </p:nvSpPr>
          <p:spPr>
            <a:xfrm>
              <a:off x="-3846915" y="-1753317"/>
              <a:ext cx="48671" cy="129935"/>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123"/>
            <p:cNvSpPr/>
            <p:nvPr/>
          </p:nvSpPr>
          <p:spPr>
            <a:xfrm>
              <a:off x="-3986701" y="-1702472"/>
              <a:ext cx="54755" cy="68444"/>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123"/>
            <p:cNvSpPr/>
            <p:nvPr/>
          </p:nvSpPr>
          <p:spPr>
            <a:xfrm>
              <a:off x="-3786944" y="-1753317"/>
              <a:ext cx="73731" cy="130659"/>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123"/>
            <p:cNvSpPr/>
            <p:nvPr/>
          </p:nvSpPr>
          <p:spPr>
            <a:xfrm>
              <a:off x="-3922892" y="-1738179"/>
              <a:ext cx="66126" cy="112480"/>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123"/>
            <p:cNvSpPr/>
            <p:nvPr/>
          </p:nvSpPr>
          <p:spPr>
            <a:xfrm>
              <a:off x="-3910724" y="-1729053"/>
              <a:ext cx="45629" cy="11516"/>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123"/>
            <p:cNvSpPr/>
            <p:nvPr/>
          </p:nvSpPr>
          <p:spPr>
            <a:xfrm>
              <a:off x="-3910724" y="-1710077"/>
              <a:ext cx="45629" cy="11516"/>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123"/>
            <p:cNvSpPr/>
            <p:nvPr/>
          </p:nvSpPr>
          <p:spPr>
            <a:xfrm>
              <a:off x="-3836268" y="-1744191"/>
              <a:ext cx="26653" cy="9126"/>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123"/>
            <p:cNvSpPr/>
            <p:nvPr/>
          </p:nvSpPr>
          <p:spPr>
            <a:xfrm>
              <a:off x="-3918329" y="-1588543"/>
              <a:ext cx="51713" cy="9995"/>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123"/>
            <p:cNvSpPr/>
            <p:nvPr/>
          </p:nvSpPr>
          <p:spPr>
            <a:xfrm>
              <a:off x="-3829460" y="-1590064"/>
              <a:ext cx="8402" cy="8474"/>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123"/>
            <p:cNvSpPr/>
            <p:nvPr/>
          </p:nvSpPr>
          <p:spPr>
            <a:xfrm>
              <a:off x="-3777022" y="-1744988"/>
              <a:ext cx="47150" cy="13761"/>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123"/>
            <p:cNvSpPr/>
            <p:nvPr/>
          </p:nvSpPr>
          <p:spPr>
            <a:xfrm>
              <a:off x="-3981341" y="-1695592"/>
              <a:ext cx="37300" cy="19048"/>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123"/>
            <p:cNvSpPr/>
            <p:nvPr/>
          </p:nvSpPr>
          <p:spPr>
            <a:xfrm>
              <a:off x="-3980617" y="-1591585"/>
              <a:ext cx="35055" cy="19121"/>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123"/>
            <p:cNvSpPr/>
            <p:nvPr/>
          </p:nvSpPr>
          <p:spPr>
            <a:xfrm>
              <a:off x="-3754279" y="-1591585"/>
              <a:ext cx="8402" cy="8474"/>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123"/>
            <p:cNvSpPr/>
            <p:nvPr/>
          </p:nvSpPr>
          <p:spPr>
            <a:xfrm>
              <a:off x="-3756525" y="-1718406"/>
              <a:ext cx="8402" cy="7677"/>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123"/>
            <p:cNvSpPr/>
            <p:nvPr/>
          </p:nvSpPr>
          <p:spPr>
            <a:xfrm>
              <a:off x="-4481094" y="-1753317"/>
              <a:ext cx="53958" cy="184618"/>
            </a:xfrm>
            <a:custGeom>
              <a:rect b="b" l="l" r="r" t="t"/>
              <a:pathLst>
                <a:path extrusionOk="0" h="2549" w="745">
                  <a:moveTo>
                    <a:pt x="0" y="0"/>
                  </a:moveTo>
                  <a:lnTo>
                    <a:pt x="32" y="2548"/>
                  </a:lnTo>
                  <a:lnTo>
                    <a:pt x="745" y="2548"/>
                  </a:lnTo>
                  <a:lnTo>
                    <a:pt x="587"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123"/>
            <p:cNvSpPr/>
            <p:nvPr/>
          </p:nvSpPr>
          <p:spPr>
            <a:xfrm>
              <a:off x="-4622402" y="-1702472"/>
              <a:ext cx="57797" cy="133774"/>
            </a:xfrm>
            <a:custGeom>
              <a:rect b="b" l="l" r="r" t="t"/>
              <a:pathLst>
                <a:path extrusionOk="0" h="1847" w="798">
                  <a:moveTo>
                    <a:pt x="1" y="1"/>
                  </a:moveTo>
                  <a:lnTo>
                    <a:pt x="85" y="1846"/>
                  </a:lnTo>
                  <a:lnTo>
                    <a:pt x="798" y="1846"/>
                  </a:lnTo>
                  <a:lnTo>
                    <a:pt x="766"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123"/>
            <p:cNvSpPr/>
            <p:nvPr/>
          </p:nvSpPr>
          <p:spPr>
            <a:xfrm>
              <a:off x="-4421124" y="-1753317"/>
              <a:ext cx="81336" cy="184618"/>
            </a:xfrm>
            <a:custGeom>
              <a:rect b="b" l="l" r="r" t="t"/>
              <a:pathLst>
                <a:path extrusionOk="0" h="2549" w="1123">
                  <a:moveTo>
                    <a:pt x="1" y="0"/>
                  </a:moveTo>
                  <a:lnTo>
                    <a:pt x="43" y="2548"/>
                  </a:lnTo>
                  <a:lnTo>
                    <a:pt x="1123" y="2548"/>
                  </a:lnTo>
                  <a:lnTo>
                    <a:pt x="892"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123"/>
            <p:cNvSpPr/>
            <p:nvPr/>
          </p:nvSpPr>
          <p:spPr>
            <a:xfrm>
              <a:off x="-4336021" y="-1753317"/>
              <a:ext cx="70689" cy="184618"/>
            </a:xfrm>
            <a:custGeom>
              <a:rect b="b" l="l" r="r" t="t"/>
              <a:pathLst>
                <a:path extrusionOk="0" h="2549" w="976">
                  <a:moveTo>
                    <a:pt x="32" y="0"/>
                  </a:moveTo>
                  <a:lnTo>
                    <a:pt x="0" y="2548"/>
                  </a:lnTo>
                  <a:lnTo>
                    <a:pt x="891" y="2548"/>
                  </a:lnTo>
                  <a:lnTo>
                    <a:pt x="975"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123"/>
            <p:cNvSpPr/>
            <p:nvPr/>
          </p:nvSpPr>
          <p:spPr>
            <a:xfrm>
              <a:off x="-4557071" y="-1738179"/>
              <a:ext cx="71486" cy="169480"/>
            </a:xfrm>
            <a:custGeom>
              <a:rect b="b" l="l" r="r" t="t"/>
              <a:pathLst>
                <a:path extrusionOk="0" h="2340" w="987">
                  <a:moveTo>
                    <a:pt x="1" y="1"/>
                  </a:moveTo>
                  <a:lnTo>
                    <a:pt x="32" y="2339"/>
                  </a:lnTo>
                  <a:lnTo>
                    <a:pt x="986" y="2339"/>
                  </a:lnTo>
                  <a:lnTo>
                    <a:pt x="881" y="32"/>
                  </a:lnTo>
                  <a:lnTo>
                    <a:pt x="1"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123"/>
            <p:cNvSpPr/>
            <p:nvPr/>
          </p:nvSpPr>
          <p:spPr>
            <a:xfrm>
              <a:off x="-4481094" y="-1753317"/>
              <a:ext cx="50917" cy="129935"/>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123"/>
            <p:cNvSpPr/>
            <p:nvPr/>
          </p:nvSpPr>
          <p:spPr>
            <a:xfrm>
              <a:off x="-4622402" y="-1702472"/>
              <a:ext cx="56276" cy="68444"/>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123"/>
            <p:cNvSpPr/>
            <p:nvPr/>
          </p:nvSpPr>
          <p:spPr>
            <a:xfrm>
              <a:off x="-4421124" y="-1753317"/>
              <a:ext cx="76049" cy="130659"/>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123"/>
            <p:cNvSpPr/>
            <p:nvPr/>
          </p:nvSpPr>
          <p:spPr>
            <a:xfrm>
              <a:off x="-4335297" y="-1753317"/>
              <a:ext cx="70689" cy="127617"/>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123"/>
            <p:cNvSpPr/>
            <p:nvPr/>
          </p:nvSpPr>
          <p:spPr>
            <a:xfrm>
              <a:off x="-4557071" y="-1738179"/>
              <a:ext cx="68444" cy="112480"/>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123"/>
            <p:cNvSpPr/>
            <p:nvPr/>
          </p:nvSpPr>
          <p:spPr>
            <a:xfrm>
              <a:off x="-4547221" y="-1729053"/>
              <a:ext cx="45702" cy="11516"/>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123"/>
            <p:cNvSpPr/>
            <p:nvPr/>
          </p:nvSpPr>
          <p:spPr>
            <a:xfrm>
              <a:off x="-4546425" y="-1710077"/>
              <a:ext cx="45629" cy="11516"/>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123"/>
            <p:cNvSpPr/>
            <p:nvPr/>
          </p:nvSpPr>
          <p:spPr>
            <a:xfrm>
              <a:off x="-4473490" y="-1744191"/>
              <a:ext cx="26653" cy="9126"/>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123"/>
            <p:cNvSpPr/>
            <p:nvPr/>
          </p:nvSpPr>
          <p:spPr>
            <a:xfrm>
              <a:off x="-4548742" y="-1588543"/>
              <a:ext cx="50989" cy="9995"/>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123"/>
            <p:cNvSpPr/>
            <p:nvPr/>
          </p:nvSpPr>
          <p:spPr>
            <a:xfrm>
              <a:off x="-4460452" y="-1588543"/>
              <a:ext cx="9053" cy="695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123"/>
            <p:cNvSpPr/>
            <p:nvPr/>
          </p:nvSpPr>
          <p:spPr>
            <a:xfrm>
              <a:off x="-4414243" y="-1744988"/>
              <a:ext cx="47150" cy="13761"/>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123"/>
            <p:cNvSpPr/>
            <p:nvPr/>
          </p:nvSpPr>
          <p:spPr>
            <a:xfrm>
              <a:off x="-4324650" y="-1599190"/>
              <a:ext cx="41863" cy="20642"/>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123"/>
            <p:cNvSpPr/>
            <p:nvPr/>
          </p:nvSpPr>
          <p:spPr>
            <a:xfrm>
              <a:off x="-4615521" y="-1695592"/>
              <a:ext cx="36503" cy="19048"/>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123"/>
            <p:cNvSpPr/>
            <p:nvPr/>
          </p:nvSpPr>
          <p:spPr>
            <a:xfrm>
              <a:off x="-4610234" y="-1591585"/>
              <a:ext cx="34258" cy="19121"/>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123"/>
            <p:cNvSpPr/>
            <p:nvPr/>
          </p:nvSpPr>
          <p:spPr>
            <a:xfrm>
              <a:off x="-4320884" y="-1744988"/>
              <a:ext cx="50192" cy="13761"/>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123"/>
            <p:cNvSpPr/>
            <p:nvPr/>
          </p:nvSpPr>
          <p:spPr>
            <a:xfrm>
              <a:off x="-4385417" y="-1591585"/>
              <a:ext cx="9198" cy="8474"/>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123"/>
            <p:cNvSpPr/>
            <p:nvPr/>
          </p:nvSpPr>
          <p:spPr>
            <a:xfrm>
              <a:off x="-4392877" y="-1716885"/>
              <a:ext cx="9053" cy="6156"/>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123"/>
            <p:cNvSpPr/>
            <p:nvPr/>
          </p:nvSpPr>
          <p:spPr>
            <a:xfrm>
              <a:off x="-4308716" y="-1618166"/>
              <a:ext cx="9198" cy="9198"/>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123"/>
            <p:cNvSpPr/>
            <p:nvPr/>
          </p:nvSpPr>
          <p:spPr>
            <a:xfrm>
              <a:off x="-4302270" y="-1716234"/>
              <a:ext cx="11299" cy="7750"/>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123"/>
            <p:cNvSpPr/>
            <p:nvPr/>
          </p:nvSpPr>
          <p:spPr>
            <a:xfrm>
              <a:off x="-4264680" y="487968"/>
              <a:ext cx="77570" cy="200624"/>
            </a:xfrm>
            <a:custGeom>
              <a:rect b="b" l="l" r="r" t="t"/>
              <a:pathLst>
                <a:path extrusionOk="0" h="2770" w="1071">
                  <a:moveTo>
                    <a:pt x="567" y="1"/>
                  </a:moveTo>
                  <a:lnTo>
                    <a:pt x="1" y="2633"/>
                  </a:lnTo>
                  <a:lnTo>
                    <a:pt x="525" y="2769"/>
                  </a:lnTo>
                  <a:lnTo>
                    <a:pt x="1070" y="95"/>
                  </a:lnTo>
                  <a:lnTo>
                    <a:pt x="567" y="1"/>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123"/>
            <p:cNvSpPr/>
            <p:nvPr/>
          </p:nvSpPr>
          <p:spPr>
            <a:xfrm>
              <a:off x="-4250194" y="487968"/>
              <a:ext cx="63084" cy="122330"/>
            </a:xfrm>
            <a:custGeom>
              <a:rect b="b" l="l" r="r" t="t"/>
              <a:pathLst>
                <a:path extrusionOk="0" h="1689" w="871">
                  <a:moveTo>
                    <a:pt x="367" y="1"/>
                  </a:moveTo>
                  <a:lnTo>
                    <a:pt x="0" y="1689"/>
                  </a:lnTo>
                  <a:cubicBezTo>
                    <a:pt x="199" y="1658"/>
                    <a:pt x="388" y="1616"/>
                    <a:pt x="577" y="1553"/>
                  </a:cubicBezTo>
                  <a:lnTo>
                    <a:pt x="870" y="95"/>
                  </a:lnTo>
                  <a:lnTo>
                    <a:pt x="3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123"/>
            <p:cNvSpPr/>
            <p:nvPr/>
          </p:nvSpPr>
          <p:spPr>
            <a:xfrm>
              <a:off x="-4223613" y="502381"/>
              <a:ext cx="25132" cy="26653"/>
            </a:xfrm>
            <a:custGeom>
              <a:rect b="b" l="l" r="r" t="t"/>
              <a:pathLst>
                <a:path extrusionOk="0" h="368" w="347">
                  <a:moveTo>
                    <a:pt x="63" y="1"/>
                  </a:moveTo>
                  <a:lnTo>
                    <a:pt x="0" y="357"/>
                  </a:lnTo>
                  <a:lnTo>
                    <a:pt x="273" y="368"/>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123"/>
            <p:cNvSpPr/>
            <p:nvPr/>
          </p:nvSpPr>
          <p:spPr>
            <a:xfrm>
              <a:off x="-4254757" y="653539"/>
              <a:ext cx="23611" cy="26653"/>
            </a:xfrm>
            <a:custGeom>
              <a:rect b="b" l="l" r="r" t="t"/>
              <a:pathLst>
                <a:path extrusionOk="0" h="368" w="326">
                  <a:moveTo>
                    <a:pt x="53" y="1"/>
                  </a:moveTo>
                  <a:lnTo>
                    <a:pt x="0" y="284"/>
                  </a:lnTo>
                  <a:lnTo>
                    <a:pt x="262" y="368"/>
                  </a:lnTo>
                  <a:lnTo>
                    <a:pt x="325" y="85"/>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123"/>
            <p:cNvSpPr/>
            <p:nvPr/>
          </p:nvSpPr>
          <p:spPr>
            <a:xfrm>
              <a:off x="-4221368" y="535843"/>
              <a:ext cx="7677" cy="19048"/>
            </a:xfrm>
            <a:custGeom>
              <a:rect b="b" l="l" r="r" t="t"/>
              <a:pathLst>
                <a:path extrusionOk="0" h="263" w="106">
                  <a:moveTo>
                    <a:pt x="53" y="0"/>
                  </a:moveTo>
                  <a:lnTo>
                    <a:pt x="1" y="262"/>
                  </a:lnTo>
                  <a:lnTo>
                    <a:pt x="42" y="262"/>
                  </a:lnTo>
                  <a:lnTo>
                    <a:pt x="10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123"/>
            <p:cNvSpPr/>
            <p:nvPr/>
          </p:nvSpPr>
          <p:spPr>
            <a:xfrm>
              <a:off x="-5072759" y="481884"/>
              <a:ext cx="81336" cy="204390"/>
            </a:xfrm>
            <a:custGeom>
              <a:rect b="b" l="l" r="r" t="t"/>
              <a:pathLst>
                <a:path extrusionOk="0" h="2822" w="1123">
                  <a:moveTo>
                    <a:pt x="0" y="1"/>
                  </a:moveTo>
                  <a:lnTo>
                    <a:pt x="42" y="2822"/>
                  </a:lnTo>
                  <a:lnTo>
                    <a:pt x="1122" y="2822"/>
                  </a:lnTo>
                  <a:lnTo>
                    <a:pt x="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123"/>
            <p:cNvSpPr/>
            <p:nvPr/>
          </p:nvSpPr>
          <p:spPr>
            <a:xfrm>
              <a:off x="-4659630" y="481884"/>
              <a:ext cx="53234" cy="204390"/>
            </a:xfrm>
            <a:custGeom>
              <a:rect b="b" l="l" r="r" t="t"/>
              <a:pathLst>
                <a:path extrusionOk="0" h="2822" w="735">
                  <a:moveTo>
                    <a:pt x="1" y="1"/>
                  </a:moveTo>
                  <a:lnTo>
                    <a:pt x="32" y="2822"/>
                  </a:lnTo>
                  <a:lnTo>
                    <a:pt x="735" y="2822"/>
                  </a:lnTo>
                  <a:lnTo>
                    <a:pt x="5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123"/>
            <p:cNvSpPr/>
            <p:nvPr/>
          </p:nvSpPr>
          <p:spPr>
            <a:xfrm>
              <a:off x="-4983165" y="481884"/>
              <a:ext cx="70689" cy="204390"/>
            </a:xfrm>
            <a:custGeom>
              <a:rect b="b" l="l" r="r" t="t"/>
              <a:pathLst>
                <a:path extrusionOk="0" h="2822" w="976">
                  <a:moveTo>
                    <a:pt x="32" y="1"/>
                  </a:moveTo>
                  <a:lnTo>
                    <a:pt x="1" y="2822"/>
                  </a:lnTo>
                  <a:lnTo>
                    <a:pt x="892" y="2822"/>
                  </a:lnTo>
                  <a:lnTo>
                    <a:pt x="9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123"/>
            <p:cNvSpPr/>
            <p:nvPr/>
          </p:nvSpPr>
          <p:spPr>
            <a:xfrm>
              <a:off x="-4791014" y="538885"/>
              <a:ext cx="51713" cy="147390"/>
            </a:xfrm>
            <a:custGeom>
              <a:rect b="b" l="l" r="r" t="t"/>
              <a:pathLst>
                <a:path extrusionOk="0" h="2035" w="714">
                  <a:moveTo>
                    <a:pt x="43" y="0"/>
                  </a:moveTo>
                  <a:lnTo>
                    <a:pt x="1" y="2035"/>
                  </a:lnTo>
                  <a:lnTo>
                    <a:pt x="714" y="2035"/>
                  </a:lnTo>
                  <a:lnTo>
                    <a:pt x="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123"/>
            <p:cNvSpPr/>
            <p:nvPr/>
          </p:nvSpPr>
          <p:spPr>
            <a:xfrm>
              <a:off x="-4839613" y="481884"/>
              <a:ext cx="41066" cy="204390"/>
            </a:xfrm>
            <a:custGeom>
              <a:rect b="b" l="l" r="r" t="t"/>
              <a:pathLst>
                <a:path extrusionOk="0" h="2822" w="567">
                  <a:moveTo>
                    <a:pt x="1" y="1"/>
                  </a:moveTo>
                  <a:lnTo>
                    <a:pt x="53" y="2822"/>
                  </a:lnTo>
                  <a:lnTo>
                    <a:pt x="567" y="2822"/>
                  </a:lnTo>
                  <a:lnTo>
                    <a:pt x="5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123"/>
            <p:cNvSpPr/>
            <p:nvPr/>
          </p:nvSpPr>
          <p:spPr>
            <a:xfrm>
              <a:off x="-4911751" y="501657"/>
              <a:ext cx="68444" cy="184618"/>
            </a:xfrm>
            <a:custGeom>
              <a:rect b="b" l="l" r="r" t="t"/>
              <a:pathLst>
                <a:path extrusionOk="0" h="2549" w="945">
                  <a:moveTo>
                    <a:pt x="84" y="0"/>
                  </a:moveTo>
                  <a:lnTo>
                    <a:pt x="0" y="2549"/>
                  </a:lnTo>
                  <a:lnTo>
                    <a:pt x="944" y="2549"/>
                  </a:lnTo>
                  <a:lnTo>
                    <a:pt x="860" y="74"/>
                  </a:lnTo>
                  <a:lnTo>
                    <a:pt x="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123"/>
            <p:cNvSpPr/>
            <p:nvPr/>
          </p:nvSpPr>
          <p:spPr>
            <a:xfrm>
              <a:off x="-4735534" y="498615"/>
              <a:ext cx="70689" cy="187660"/>
            </a:xfrm>
            <a:custGeom>
              <a:rect b="b" l="l" r="r" t="t"/>
              <a:pathLst>
                <a:path extrusionOk="0" h="2591" w="976">
                  <a:moveTo>
                    <a:pt x="0" y="0"/>
                  </a:moveTo>
                  <a:lnTo>
                    <a:pt x="32" y="2591"/>
                  </a:lnTo>
                  <a:lnTo>
                    <a:pt x="976" y="2591"/>
                  </a:lnTo>
                  <a:lnTo>
                    <a:pt x="871" y="4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123"/>
            <p:cNvSpPr/>
            <p:nvPr/>
          </p:nvSpPr>
          <p:spPr>
            <a:xfrm>
              <a:off x="-5071238" y="572274"/>
              <a:ext cx="79815" cy="114001"/>
            </a:xfrm>
            <a:custGeom>
              <a:rect b="b" l="l" r="r" t="t"/>
              <a:pathLst>
                <a:path extrusionOk="0" h="1574" w="1102">
                  <a:moveTo>
                    <a:pt x="976" y="1"/>
                  </a:moveTo>
                  <a:cubicBezTo>
                    <a:pt x="640" y="74"/>
                    <a:pt x="315" y="168"/>
                    <a:pt x="0" y="284"/>
                  </a:cubicBezTo>
                  <a:lnTo>
                    <a:pt x="21" y="1574"/>
                  </a:lnTo>
                  <a:lnTo>
                    <a:pt x="1101" y="1574"/>
                  </a:lnTo>
                  <a:lnTo>
                    <a:pt x="976" y="1"/>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123"/>
            <p:cNvSpPr/>
            <p:nvPr/>
          </p:nvSpPr>
          <p:spPr>
            <a:xfrm>
              <a:off x="-4658109" y="612544"/>
              <a:ext cx="51713" cy="74528"/>
            </a:xfrm>
            <a:custGeom>
              <a:rect b="b" l="l" r="r" t="t"/>
              <a:pathLst>
                <a:path extrusionOk="0" h="1029" w="714">
                  <a:moveTo>
                    <a:pt x="1" y="0"/>
                  </a:moveTo>
                  <a:lnTo>
                    <a:pt x="11" y="1028"/>
                  </a:lnTo>
                  <a:lnTo>
                    <a:pt x="714" y="1018"/>
                  </a:lnTo>
                  <a:lnTo>
                    <a:pt x="683" y="378"/>
                  </a:lnTo>
                  <a:cubicBezTo>
                    <a:pt x="462" y="231"/>
                    <a:pt x="232" y="105"/>
                    <a:pt x="1" y="0"/>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123"/>
            <p:cNvSpPr/>
            <p:nvPr/>
          </p:nvSpPr>
          <p:spPr>
            <a:xfrm>
              <a:off x="-4982369" y="563148"/>
              <a:ext cx="67647" cy="123923"/>
            </a:xfrm>
            <a:custGeom>
              <a:rect b="b" l="l" r="r" t="t"/>
              <a:pathLst>
                <a:path extrusionOk="0" h="1711" w="934">
                  <a:moveTo>
                    <a:pt x="934" y="1"/>
                  </a:moveTo>
                  <a:lnTo>
                    <a:pt x="934" y="1"/>
                  </a:lnTo>
                  <a:cubicBezTo>
                    <a:pt x="629" y="11"/>
                    <a:pt x="315" y="43"/>
                    <a:pt x="11" y="85"/>
                  </a:cubicBezTo>
                  <a:lnTo>
                    <a:pt x="0" y="1710"/>
                  </a:lnTo>
                  <a:lnTo>
                    <a:pt x="881" y="1700"/>
                  </a:lnTo>
                  <a:lnTo>
                    <a:pt x="934" y="1"/>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123"/>
            <p:cNvSpPr/>
            <p:nvPr/>
          </p:nvSpPr>
          <p:spPr>
            <a:xfrm>
              <a:off x="-4791738" y="571550"/>
              <a:ext cx="52438" cy="114725"/>
            </a:xfrm>
            <a:custGeom>
              <a:rect b="b" l="l" r="r" t="t"/>
              <a:pathLst>
                <a:path extrusionOk="0" h="1584" w="724">
                  <a:moveTo>
                    <a:pt x="42" y="0"/>
                  </a:moveTo>
                  <a:lnTo>
                    <a:pt x="0" y="1584"/>
                  </a:lnTo>
                  <a:lnTo>
                    <a:pt x="724" y="1584"/>
                  </a:lnTo>
                  <a:lnTo>
                    <a:pt x="692" y="147"/>
                  </a:lnTo>
                  <a:cubicBezTo>
                    <a:pt x="483" y="84"/>
                    <a:pt x="262" y="42"/>
                    <a:pt x="42"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123"/>
            <p:cNvSpPr/>
            <p:nvPr/>
          </p:nvSpPr>
          <p:spPr>
            <a:xfrm>
              <a:off x="-4838092" y="565466"/>
              <a:ext cx="39545" cy="120809"/>
            </a:xfrm>
            <a:custGeom>
              <a:rect b="b" l="l" r="r" t="t"/>
              <a:pathLst>
                <a:path extrusionOk="0" h="1668" w="546">
                  <a:moveTo>
                    <a:pt x="1" y="0"/>
                  </a:moveTo>
                  <a:lnTo>
                    <a:pt x="32" y="1668"/>
                  </a:lnTo>
                  <a:lnTo>
                    <a:pt x="546" y="1668"/>
                  </a:lnTo>
                  <a:lnTo>
                    <a:pt x="535" y="63"/>
                  </a:lnTo>
                  <a:cubicBezTo>
                    <a:pt x="357" y="42"/>
                    <a:pt x="179" y="11"/>
                    <a:pt x="1"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123"/>
            <p:cNvSpPr/>
            <p:nvPr/>
          </p:nvSpPr>
          <p:spPr>
            <a:xfrm>
              <a:off x="-4911751" y="562424"/>
              <a:ext cx="68444" cy="123851"/>
            </a:xfrm>
            <a:custGeom>
              <a:rect b="b" l="l" r="r" t="t"/>
              <a:pathLst>
                <a:path extrusionOk="0" h="1710" w="945">
                  <a:moveTo>
                    <a:pt x="53" y="0"/>
                  </a:moveTo>
                  <a:lnTo>
                    <a:pt x="0" y="1710"/>
                  </a:lnTo>
                  <a:lnTo>
                    <a:pt x="944" y="1710"/>
                  </a:lnTo>
                  <a:lnTo>
                    <a:pt x="892" y="32"/>
                  </a:lnTo>
                  <a:cubicBezTo>
                    <a:pt x="609" y="11"/>
                    <a:pt x="326" y="0"/>
                    <a:pt x="53"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123"/>
            <p:cNvSpPr/>
            <p:nvPr/>
          </p:nvSpPr>
          <p:spPr>
            <a:xfrm>
              <a:off x="-4734810" y="584442"/>
              <a:ext cx="69965" cy="101833"/>
            </a:xfrm>
            <a:custGeom>
              <a:rect b="b" l="l" r="r" t="t"/>
              <a:pathLst>
                <a:path extrusionOk="0" h="1406" w="966">
                  <a:moveTo>
                    <a:pt x="1" y="0"/>
                  </a:moveTo>
                  <a:lnTo>
                    <a:pt x="22" y="1406"/>
                  </a:lnTo>
                  <a:lnTo>
                    <a:pt x="966" y="1406"/>
                  </a:lnTo>
                  <a:lnTo>
                    <a:pt x="924" y="326"/>
                  </a:lnTo>
                  <a:cubicBezTo>
                    <a:pt x="619" y="189"/>
                    <a:pt x="315" y="84"/>
                    <a:pt x="1"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123"/>
            <p:cNvSpPr/>
            <p:nvPr/>
          </p:nvSpPr>
          <p:spPr>
            <a:xfrm>
              <a:off x="-4974040" y="664185"/>
              <a:ext cx="42587" cy="13761"/>
            </a:xfrm>
            <a:custGeom>
              <a:rect b="b" l="l" r="r" t="t"/>
              <a:pathLst>
                <a:path extrusionOk="0" h="190" w="588">
                  <a:moveTo>
                    <a:pt x="11" y="0"/>
                  </a:moveTo>
                  <a:lnTo>
                    <a:pt x="1" y="189"/>
                  </a:lnTo>
                  <a:lnTo>
                    <a:pt x="588" y="189"/>
                  </a:lnTo>
                  <a:lnTo>
                    <a:pt x="58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123"/>
            <p:cNvSpPr/>
            <p:nvPr/>
          </p:nvSpPr>
          <p:spPr>
            <a:xfrm>
              <a:off x="-4973243" y="641371"/>
              <a:ext cx="42587" cy="13761"/>
            </a:xfrm>
            <a:custGeom>
              <a:rect b="b" l="l" r="r" t="t"/>
              <a:pathLst>
                <a:path extrusionOk="0" h="190" w="588">
                  <a:moveTo>
                    <a:pt x="11" y="1"/>
                  </a:moveTo>
                  <a:lnTo>
                    <a:pt x="0" y="190"/>
                  </a:lnTo>
                  <a:lnTo>
                    <a:pt x="587" y="190"/>
                  </a:lnTo>
                  <a:lnTo>
                    <a:pt x="58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123"/>
            <p:cNvSpPr/>
            <p:nvPr/>
          </p:nvSpPr>
          <p:spPr>
            <a:xfrm>
              <a:off x="-4898859" y="658898"/>
              <a:ext cx="41066" cy="17527"/>
            </a:xfrm>
            <a:custGeom>
              <a:rect b="b" l="l" r="r" t="t"/>
              <a:pathLst>
                <a:path extrusionOk="0" h="242" w="567">
                  <a:moveTo>
                    <a:pt x="11" y="0"/>
                  </a:moveTo>
                  <a:lnTo>
                    <a:pt x="1" y="241"/>
                  </a:lnTo>
                  <a:lnTo>
                    <a:pt x="567" y="241"/>
                  </a:lnTo>
                  <a:lnTo>
                    <a:pt x="5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123"/>
            <p:cNvSpPr/>
            <p:nvPr/>
          </p:nvSpPr>
          <p:spPr>
            <a:xfrm>
              <a:off x="-4977082" y="491010"/>
              <a:ext cx="47150" cy="12240"/>
            </a:xfrm>
            <a:custGeom>
              <a:rect b="b" l="l" r="r" t="t"/>
              <a:pathLst>
                <a:path extrusionOk="0" h="169" w="651">
                  <a:moveTo>
                    <a:pt x="1" y="1"/>
                  </a:moveTo>
                  <a:lnTo>
                    <a:pt x="1" y="168"/>
                  </a:lnTo>
                  <a:lnTo>
                    <a:pt x="651" y="168"/>
                  </a:lnTo>
                  <a:lnTo>
                    <a:pt x="65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123"/>
            <p:cNvSpPr/>
            <p:nvPr/>
          </p:nvSpPr>
          <p:spPr>
            <a:xfrm>
              <a:off x="-4825055" y="494414"/>
              <a:ext cx="12095" cy="10430"/>
            </a:xfrm>
            <a:custGeom>
              <a:rect b="b" l="l" r="r" t="t"/>
              <a:pathLst>
                <a:path extrusionOk="0" h="144" w="167">
                  <a:moveTo>
                    <a:pt x="85" y="1"/>
                  </a:moveTo>
                  <a:cubicBezTo>
                    <a:pt x="65" y="1"/>
                    <a:pt x="45" y="9"/>
                    <a:pt x="30" y="27"/>
                  </a:cubicBezTo>
                  <a:cubicBezTo>
                    <a:pt x="1" y="76"/>
                    <a:pt x="36" y="143"/>
                    <a:pt x="92" y="143"/>
                  </a:cubicBezTo>
                  <a:cubicBezTo>
                    <a:pt x="96" y="143"/>
                    <a:pt x="100" y="143"/>
                    <a:pt x="104" y="142"/>
                  </a:cubicBezTo>
                  <a:cubicBezTo>
                    <a:pt x="135" y="132"/>
                    <a:pt x="167" y="111"/>
                    <a:pt x="156" y="69"/>
                  </a:cubicBezTo>
                  <a:cubicBezTo>
                    <a:pt x="156" y="28"/>
                    <a:pt x="121" y="1"/>
                    <a:pt x="85"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123"/>
            <p:cNvSpPr/>
            <p:nvPr/>
          </p:nvSpPr>
          <p:spPr>
            <a:xfrm>
              <a:off x="-4879086" y="636808"/>
              <a:ext cx="6881" cy="9995"/>
            </a:xfrm>
            <a:custGeom>
              <a:rect b="b" l="l" r="r" t="t"/>
              <a:pathLst>
                <a:path extrusionOk="0" h="138" w="95">
                  <a:moveTo>
                    <a:pt x="53" y="1"/>
                  </a:moveTo>
                  <a:cubicBezTo>
                    <a:pt x="21" y="1"/>
                    <a:pt x="0" y="32"/>
                    <a:pt x="0" y="64"/>
                  </a:cubicBezTo>
                  <a:cubicBezTo>
                    <a:pt x="0" y="106"/>
                    <a:pt x="21" y="137"/>
                    <a:pt x="53" y="137"/>
                  </a:cubicBezTo>
                  <a:cubicBezTo>
                    <a:pt x="74" y="137"/>
                    <a:pt x="95" y="106"/>
                    <a:pt x="95" y="64"/>
                  </a:cubicBezTo>
                  <a:cubicBezTo>
                    <a:pt x="95" y="32"/>
                    <a:pt x="74" y="1"/>
                    <a:pt x="5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123"/>
            <p:cNvSpPr/>
            <p:nvPr/>
          </p:nvSpPr>
          <p:spPr>
            <a:xfrm>
              <a:off x="-4781091" y="666431"/>
              <a:ext cx="31216" cy="10719"/>
            </a:xfrm>
            <a:custGeom>
              <a:rect b="b" l="l" r="r" t="t"/>
              <a:pathLst>
                <a:path extrusionOk="0" h="148" w="431">
                  <a:moveTo>
                    <a:pt x="0" y="1"/>
                  </a:moveTo>
                  <a:lnTo>
                    <a:pt x="0" y="148"/>
                  </a:lnTo>
                  <a:lnTo>
                    <a:pt x="430" y="148"/>
                  </a:lnTo>
                  <a:lnTo>
                    <a:pt x="4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123"/>
            <p:cNvSpPr/>
            <p:nvPr/>
          </p:nvSpPr>
          <p:spPr>
            <a:xfrm>
              <a:off x="-4828966" y="654335"/>
              <a:ext cx="25857" cy="25857"/>
            </a:xfrm>
            <a:custGeom>
              <a:rect b="b" l="l" r="r" t="t"/>
              <a:pathLst>
                <a:path extrusionOk="0" h="357" w="357">
                  <a:moveTo>
                    <a:pt x="357" y="0"/>
                  </a:moveTo>
                  <a:lnTo>
                    <a:pt x="11" y="21"/>
                  </a:lnTo>
                  <a:lnTo>
                    <a:pt x="0" y="357"/>
                  </a:lnTo>
                  <a:lnTo>
                    <a:pt x="347" y="336"/>
                  </a:lnTo>
                  <a:lnTo>
                    <a:pt x="35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123"/>
            <p:cNvSpPr/>
            <p:nvPr/>
          </p:nvSpPr>
          <p:spPr>
            <a:xfrm>
              <a:off x="-4720324" y="509986"/>
              <a:ext cx="36503" cy="20569"/>
            </a:xfrm>
            <a:custGeom>
              <a:rect b="b" l="l" r="r" t="t"/>
              <a:pathLst>
                <a:path extrusionOk="0" h="284" w="504">
                  <a:moveTo>
                    <a:pt x="0" y="1"/>
                  </a:moveTo>
                  <a:lnTo>
                    <a:pt x="0" y="284"/>
                  </a:lnTo>
                  <a:lnTo>
                    <a:pt x="503" y="284"/>
                  </a:lnTo>
                  <a:lnTo>
                    <a:pt x="50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123"/>
            <p:cNvSpPr/>
            <p:nvPr/>
          </p:nvSpPr>
          <p:spPr>
            <a:xfrm>
              <a:off x="-4655067" y="493328"/>
              <a:ext cx="29695" cy="22090"/>
            </a:xfrm>
            <a:custGeom>
              <a:rect b="b" l="l" r="r" t="t"/>
              <a:pathLst>
                <a:path extrusionOk="0" h="305" w="410">
                  <a:moveTo>
                    <a:pt x="1" y="0"/>
                  </a:moveTo>
                  <a:lnTo>
                    <a:pt x="1" y="283"/>
                  </a:lnTo>
                  <a:lnTo>
                    <a:pt x="399" y="304"/>
                  </a:lnTo>
                  <a:lnTo>
                    <a:pt x="410" y="1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123"/>
            <p:cNvSpPr/>
            <p:nvPr/>
          </p:nvSpPr>
          <p:spPr>
            <a:xfrm>
              <a:off x="-5056028" y="652814"/>
              <a:ext cx="36503" cy="22815"/>
            </a:xfrm>
            <a:custGeom>
              <a:rect b="b" l="l" r="r" t="t"/>
              <a:pathLst>
                <a:path extrusionOk="0" h="315" w="504">
                  <a:moveTo>
                    <a:pt x="503" y="0"/>
                  </a:moveTo>
                  <a:lnTo>
                    <a:pt x="0" y="21"/>
                  </a:lnTo>
                  <a:lnTo>
                    <a:pt x="0" y="315"/>
                  </a:lnTo>
                  <a:lnTo>
                    <a:pt x="503" y="294"/>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123"/>
            <p:cNvSpPr/>
            <p:nvPr/>
          </p:nvSpPr>
          <p:spPr>
            <a:xfrm>
              <a:off x="-5065951" y="493328"/>
              <a:ext cx="46426" cy="22090"/>
            </a:xfrm>
            <a:custGeom>
              <a:rect b="b" l="l" r="r" t="t"/>
              <a:pathLst>
                <a:path extrusionOk="0" h="305" w="641">
                  <a:moveTo>
                    <a:pt x="640" y="0"/>
                  </a:moveTo>
                  <a:lnTo>
                    <a:pt x="1" y="21"/>
                  </a:lnTo>
                  <a:lnTo>
                    <a:pt x="1" y="304"/>
                  </a:lnTo>
                  <a:lnTo>
                    <a:pt x="640" y="294"/>
                  </a:lnTo>
                  <a:lnTo>
                    <a:pt x="64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123"/>
            <p:cNvSpPr/>
            <p:nvPr/>
          </p:nvSpPr>
          <p:spPr>
            <a:xfrm>
              <a:off x="-4725684" y="662664"/>
              <a:ext cx="48671" cy="16006"/>
            </a:xfrm>
            <a:custGeom>
              <a:rect b="b" l="l" r="r" t="t"/>
              <a:pathLst>
                <a:path extrusionOk="0" h="221" w="672">
                  <a:moveTo>
                    <a:pt x="1" y="1"/>
                  </a:moveTo>
                  <a:lnTo>
                    <a:pt x="11" y="221"/>
                  </a:lnTo>
                  <a:lnTo>
                    <a:pt x="672" y="221"/>
                  </a:lnTo>
                  <a:lnTo>
                    <a:pt x="66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123"/>
            <p:cNvSpPr/>
            <p:nvPr/>
          </p:nvSpPr>
          <p:spPr>
            <a:xfrm>
              <a:off x="-4652749" y="639125"/>
              <a:ext cx="36503" cy="42587"/>
            </a:xfrm>
            <a:custGeom>
              <a:rect b="b" l="l" r="r" t="t"/>
              <a:pathLst>
                <a:path extrusionOk="0" h="588" w="504">
                  <a:moveTo>
                    <a:pt x="0" y="0"/>
                  </a:moveTo>
                  <a:lnTo>
                    <a:pt x="11" y="588"/>
                  </a:lnTo>
                  <a:lnTo>
                    <a:pt x="504" y="588"/>
                  </a:lnTo>
                  <a:lnTo>
                    <a:pt x="4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123"/>
            <p:cNvSpPr/>
            <p:nvPr/>
          </p:nvSpPr>
          <p:spPr>
            <a:xfrm>
              <a:off x="-4818319" y="629275"/>
              <a:ext cx="4635" cy="19048"/>
            </a:xfrm>
            <a:custGeom>
              <a:rect b="b" l="l" r="r" t="t"/>
              <a:pathLst>
                <a:path extrusionOk="0" h="263" w="64">
                  <a:moveTo>
                    <a:pt x="0" y="0"/>
                  </a:moveTo>
                  <a:lnTo>
                    <a:pt x="0" y="262"/>
                  </a:lnTo>
                  <a:lnTo>
                    <a:pt x="63" y="262"/>
                  </a:lnTo>
                  <a:lnTo>
                    <a:pt x="6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123"/>
            <p:cNvSpPr/>
            <p:nvPr/>
          </p:nvSpPr>
          <p:spPr>
            <a:xfrm>
              <a:off x="-4771748" y="548735"/>
              <a:ext cx="11226" cy="7098"/>
            </a:xfrm>
            <a:custGeom>
              <a:rect b="b" l="l" r="r" t="t"/>
              <a:pathLst>
                <a:path extrusionOk="0" h="98" w="155">
                  <a:moveTo>
                    <a:pt x="81" y="1"/>
                  </a:moveTo>
                  <a:cubicBezTo>
                    <a:pt x="1" y="1"/>
                    <a:pt x="85" y="98"/>
                    <a:pt x="130" y="98"/>
                  </a:cubicBezTo>
                  <a:cubicBezTo>
                    <a:pt x="144" y="98"/>
                    <a:pt x="154" y="88"/>
                    <a:pt x="154" y="63"/>
                  </a:cubicBezTo>
                  <a:cubicBezTo>
                    <a:pt x="154" y="22"/>
                    <a:pt x="123" y="1"/>
                    <a:pt x="81"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123"/>
            <p:cNvSpPr/>
            <p:nvPr/>
          </p:nvSpPr>
          <p:spPr>
            <a:xfrm>
              <a:off x="-4137061" y="462908"/>
              <a:ext cx="34982" cy="223366"/>
            </a:xfrm>
            <a:custGeom>
              <a:rect b="b" l="l" r="r" t="t"/>
              <a:pathLst>
                <a:path extrusionOk="0" h="3084" w="483">
                  <a:moveTo>
                    <a:pt x="1" y="1"/>
                  </a:moveTo>
                  <a:lnTo>
                    <a:pt x="21" y="3084"/>
                  </a:lnTo>
                  <a:lnTo>
                    <a:pt x="483" y="3084"/>
                  </a:lnTo>
                  <a:lnTo>
                    <a:pt x="389"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123"/>
            <p:cNvSpPr/>
            <p:nvPr/>
          </p:nvSpPr>
          <p:spPr>
            <a:xfrm>
              <a:off x="-3711764" y="500136"/>
              <a:ext cx="53234" cy="186139"/>
            </a:xfrm>
            <a:custGeom>
              <a:rect b="b" l="l" r="r" t="t"/>
              <a:pathLst>
                <a:path extrusionOk="0" h="2570" w="735">
                  <a:moveTo>
                    <a:pt x="1" y="0"/>
                  </a:moveTo>
                  <a:lnTo>
                    <a:pt x="32" y="2570"/>
                  </a:lnTo>
                  <a:lnTo>
                    <a:pt x="735" y="2570"/>
                  </a:lnTo>
                  <a:lnTo>
                    <a:pt x="578"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123"/>
            <p:cNvSpPr/>
            <p:nvPr/>
          </p:nvSpPr>
          <p:spPr>
            <a:xfrm>
              <a:off x="-3656284" y="500136"/>
              <a:ext cx="46426" cy="186139"/>
            </a:xfrm>
            <a:custGeom>
              <a:rect b="b" l="l" r="r" t="t"/>
              <a:pathLst>
                <a:path extrusionOk="0" h="2570" w="641">
                  <a:moveTo>
                    <a:pt x="21" y="0"/>
                  </a:moveTo>
                  <a:lnTo>
                    <a:pt x="0" y="2570"/>
                  </a:lnTo>
                  <a:lnTo>
                    <a:pt x="577" y="2570"/>
                  </a:lnTo>
                  <a:lnTo>
                    <a:pt x="640" y="0"/>
                  </a:lnTo>
                  <a:close/>
                </a:path>
              </a:pathLst>
            </a:custGeom>
            <a:solidFill>
              <a:srgbClr val="E27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123"/>
            <p:cNvSpPr/>
            <p:nvPr/>
          </p:nvSpPr>
          <p:spPr>
            <a:xfrm>
              <a:off x="-3711764" y="500136"/>
              <a:ext cx="49468" cy="132253"/>
            </a:xfrm>
            <a:custGeom>
              <a:rect b="b" l="l" r="r" t="t"/>
              <a:pathLst>
                <a:path extrusionOk="0" h="1826" w="683">
                  <a:moveTo>
                    <a:pt x="1" y="0"/>
                  </a:moveTo>
                  <a:lnTo>
                    <a:pt x="22" y="1825"/>
                  </a:lnTo>
                  <a:lnTo>
                    <a:pt x="74" y="1825"/>
                  </a:lnTo>
                  <a:cubicBezTo>
                    <a:pt x="274" y="1825"/>
                    <a:pt x="483" y="1815"/>
                    <a:pt x="682" y="1794"/>
                  </a:cubicBezTo>
                  <a:lnTo>
                    <a:pt x="578"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123"/>
            <p:cNvSpPr/>
            <p:nvPr/>
          </p:nvSpPr>
          <p:spPr>
            <a:xfrm>
              <a:off x="-3655560" y="500136"/>
              <a:ext cx="44905" cy="129211"/>
            </a:xfrm>
            <a:custGeom>
              <a:rect b="b" l="l" r="r" t="t"/>
              <a:pathLst>
                <a:path extrusionOk="0" h="1784" w="620">
                  <a:moveTo>
                    <a:pt x="11" y="0"/>
                  </a:moveTo>
                  <a:lnTo>
                    <a:pt x="1" y="1783"/>
                  </a:lnTo>
                  <a:cubicBezTo>
                    <a:pt x="190" y="1762"/>
                    <a:pt x="389" y="1720"/>
                    <a:pt x="588" y="1678"/>
                  </a:cubicBezTo>
                  <a:lnTo>
                    <a:pt x="620" y="0"/>
                  </a:lnTo>
                  <a:close/>
                </a:path>
              </a:pathLst>
            </a:custGeom>
            <a:solidFill>
              <a:srgbClr val="DBA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123"/>
            <p:cNvSpPr/>
            <p:nvPr/>
          </p:nvSpPr>
          <p:spPr>
            <a:xfrm>
              <a:off x="-3707201" y="508465"/>
              <a:ext cx="31216" cy="14558"/>
            </a:xfrm>
            <a:custGeom>
              <a:rect b="b" l="l" r="r" t="t"/>
              <a:pathLst>
                <a:path extrusionOk="0" h="201" w="431">
                  <a:moveTo>
                    <a:pt x="1" y="1"/>
                  </a:moveTo>
                  <a:lnTo>
                    <a:pt x="1" y="200"/>
                  </a:lnTo>
                  <a:lnTo>
                    <a:pt x="431" y="200"/>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123"/>
            <p:cNvSpPr/>
            <p:nvPr/>
          </p:nvSpPr>
          <p:spPr>
            <a:xfrm>
              <a:off x="-3648679" y="655856"/>
              <a:ext cx="27378" cy="21294"/>
            </a:xfrm>
            <a:custGeom>
              <a:rect b="b" l="l" r="r" t="t"/>
              <a:pathLst>
                <a:path extrusionOk="0" h="294" w="378">
                  <a:moveTo>
                    <a:pt x="0" y="0"/>
                  </a:moveTo>
                  <a:lnTo>
                    <a:pt x="0" y="294"/>
                  </a:lnTo>
                  <a:lnTo>
                    <a:pt x="378" y="29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123"/>
            <p:cNvSpPr/>
            <p:nvPr/>
          </p:nvSpPr>
          <p:spPr>
            <a:xfrm>
              <a:off x="-3646434" y="508465"/>
              <a:ext cx="32737" cy="13761"/>
            </a:xfrm>
            <a:custGeom>
              <a:rect b="b" l="l" r="r" t="t"/>
              <a:pathLst>
                <a:path extrusionOk="0" h="190" w="452">
                  <a:moveTo>
                    <a:pt x="1" y="1"/>
                  </a:moveTo>
                  <a:lnTo>
                    <a:pt x="1" y="190"/>
                  </a:lnTo>
                  <a:lnTo>
                    <a:pt x="452" y="190"/>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123"/>
            <p:cNvSpPr/>
            <p:nvPr/>
          </p:nvSpPr>
          <p:spPr>
            <a:xfrm>
              <a:off x="-3688225" y="664185"/>
              <a:ext cx="6156" cy="8402"/>
            </a:xfrm>
            <a:custGeom>
              <a:rect b="b" l="l" r="r" t="t"/>
              <a:pathLst>
                <a:path extrusionOk="0" h="116" w="85">
                  <a:moveTo>
                    <a:pt x="43" y="0"/>
                  </a:moveTo>
                  <a:cubicBezTo>
                    <a:pt x="22" y="0"/>
                    <a:pt x="1" y="32"/>
                    <a:pt x="1" y="63"/>
                  </a:cubicBezTo>
                  <a:cubicBezTo>
                    <a:pt x="1" y="95"/>
                    <a:pt x="22" y="116"/>
                    <a:pt x="43" y="116"/>
                  </a:cubicBezTo>
                  <a:cubicBezTo>
                    <a:pt x="64" y="116"/>
                    <a:pt x="85" y="84"/>
                    <a:pt x="85" y="63"/>
                  </a:cubicBezTo>
                  <a:cubicBezTo>
                    <a:pt x="85" y="32"/>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123"/>
            <p:cNvSpPr/>
            <p:nvPr/>
          </p:nvSpPr>
          <p:spPr>
            <a:xfrm>
              <a:off x="-3692716" y="535046"/>
              <a:ext cx="5360" cy="8474"/>
            </a:xfrm>
            <a:custGeom>
              <a:rect b="b" l="l" r="r" t="t"/>
              <a:pathLst>
                <a:path extrusionOk="0" h="117" w="74">
                  <a:moveTo>
                    <a:pt x="42" y="1"/>
                  </a:moveTo>
                  <a:cubicBezTo>
                    <a:pt x="21" y="1"/>
                    <a:pt x="0" y="22"/>
                    <a:pt x="0" y="53"/>
                  </a:cubicBezTo>
                  <a:cubicBezTo>
                    <a:pt x="0" y="85"/>
                    <a:pt x="21" y="116"/>
                    <a:pt x="42" y="116"/>
                  </a:cubicBezTo>
                  <a:cubicBezTo>
                    <a:pt x="63" y="116"/>
                    <a:pt x="73" y="85"/>
                    <a:pt x="73" y="53"/>
                  </a:cubicBezTo>
                  <a:cubicBezTo>
                    <a:pt x="73"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123"/>
            <p:cNvSpPr/>
            <p:nvPr/>
          </p:nvSpPr>
          <p:spPr>
            <a:xfrm>
              <a:off x="-3638829" y="636808"/>
              <a:ext cx="6156" cy="9198"/>
            </a:xfrm>
            <a:custGeom>
              <a:rect b="b" l="l" r="r" t="t"/>
              <a:pathLst>
                <a:path extrusionOk="0" h="127" w="85">
                  <a:moveTo>
                    <a:pt x="42" y="1"/>
                  </a:moveTo>
                  <a:cubicBezTo>
                    <a:pt x="22" y="1"/>
                    <a:pt x="1" y="32"/>
                    <a:pt x="1" y="64"/>
                  </a:cubicBezTo>
                  <a:cubicBezTo>
                    <a:pt x="1" y="106"/>
                    <a:pt x="22" y="127"/>
                    <a:pt x="42" y="127"/>
                  </a:cubicBezTo>
                  <a:cubicBezTo>
                    <a:pt x="63" y="127"/>
                    <a:pt x="84" y="106"/>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123"/>
            <p:cNvSpPr/>
            <p:nvPr/>
          </p:nvSpPr>
          <p:spPr>
            <a:xfrm>
              <a:off x="-3601601" y="551777"/>
              <a:ext cx="52438" cy="134498"/>
            </a:xfrm>
            <a:custGeom>
              <a:rect b="b" l="l" r="r" t="t"/>
              <a:pathLst>
                <a:path extrusionOk="0" h="1857" w="724">
                  <a:moveTo>
                    <a:pt x="0" y="1"/>
                  </a:moveTo>
                  <a:lnTo>
                    <a:pt x="0" y="1857"/>
                  </a:lnTo>
                  <a:lnTo>
                    <a:pt x="692" y="1857"/>
                  </a:lnTo>
                  <a:lnTo>
                    <a:pt x="724"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123"/>
            <p:cNvSpPr/>
            <p:nvPr/>
          </p:nvSpPr>
          <p:spPr>
            <a:xfrm>
              <a:off x="-3601601" y="551777"/>
              <a:ext cx="52438" cy="68444"/>
            </a:xfrm>
            <a:custGeom>
              <a:rect b="b" l="l" r="r" t="t"/>
              <a:pathLst>
                <a:path extrusionOk="0" h="945" w="724">
                  <a:moveTo>
                    <a:pt x="0" y="1"/>
                  </a:moveTo>
                  <a:lnTo>
                    <a:pt x="0" y="797"/>
                  </a:lnTo>
                  <a:cubicBezTo>
                    <a:pt x="221" y="850"/>
                    <a:pt x="451" y="902"/>
                    <a:pt x="703" y="944"/>
                  </a:cubicBezTo>
                  <a:lnTo>
                    <a:pt x="7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123"/>
            <p:cNvSpPr/>
            <p:nvPr/>
          </p:nvSpPr>
          <p:spPr>
            <a:xfrm>
              <a:off x="-3596314" y="558585"/>
              <a:ext cx="35779" cy="19121"/>
            </a:xfrm>
            <a:custGeom>
              <a:rect b="b" l="l" r="r" t="t"/>
              <a:pathLst>
                <a:path extrusionOk="0" h="264" w="494">
                  <a:moveTo>
                    <a:pt x="494" y="1"/>
                  </a:moveTo>
                  <a:lnTo>
                    <a:pt x="11" y="22"/>
                  </a:lnTo>
                  <a:lnTo>
                    <a:pt x="1" y="263"/>
                  </a:lnTo>
                  <a:lnTo>
                    <a:pt x="483" y="242"/>
                  </a:lnTo>
                  <a:lnTo>
                    <a:pt x="49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123"/>
            <p:cNvSpPr/>
            <p:nvPr/>
          </p:nvSpPr>
          <p:spPr>
            <a:xfrm>
              <a:off x="-3595517" y="664185"/>
              <a:ext cx="33462" cy="19048"/>
            </a:xfrm>
            <a:custGeom>
              <a:rect b="b" l="l" r="r" t="t"/>
              <a:pathLst>
                <a:path extrusionOk="0" h="263" w="462">
                  <a:moveTo>
                    <a:pt x="462" y="0"/>
                  </a:moveTo>
                  <a:lnTo>
                    <a:pt x="11" y="21"/>
                  </a:lnTo>
                  <a:lnTo>
                    <a:pt x="0" y="263"/>
                  </a:lnTo>
                  <a:lnTo>
                    <a:pt x="462" y="242"/>
                  </a:lnTo>
                  <a:lnTo>
                    <a:pt x="46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123"/>
            <p:cNvSpPr/>
            <p:nvPr/>
          </p:nvSpPr>
          <p:spPr>
            <a:xfrm>
              <a:off x="-3539313" y="462908"/>
              <a:ext cx="47150" cy="223366"/>
            </a:xfrm>
            <a:custGeom>
              <a:rect b="b" l="l" r="r" t="t"/>
              <a:pathLst>
                <a:path extrusionOk="0" h="3084" w="651">
                  <a:moveTo>
                    <a:pt x="0" y="1"/>
                  </a:moveTo>
                  <a:lnTo>
                    <a:pt x="21" y="3084"/>
                  </a:lnTo>
                  <a:lnTo>
                    <a:pt x="650" y="3084"/>
                  </a:lnTo>
                  <a:lnTo>
                    <a:pt x="514"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123"/>
            <p:cNvSpPr/>
            <p:nvPr/>
          </p:nvSpPr>
          <p:spPr>
            <a:xfrm>
              <a:off x="-3489990" y="462908"/>
              <a:ext cx="41139" cy="223366"/>
            </a:xfrm>
            <a:custGeom>
              <a:rect b="b" l="l" r="r" t="t"/>
              <a:pathLst>
                <a:path extrusionOk="0" h="3084" w="568">
                  <a:moveTo>
                    <a:pt x="22" y="1"/>
                  </a:moveTo>
                  <a:lnTo>
                    <a:pt x="1" y="3084"/>
                  </a:lnTo>
                  <a:lnTo>
                    <a:pt x="515" y="3084"/>
                  </a:lnTo>
                  <a:lnTo>
                    <a:pt x="567"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123"/>
            <p:cNvSpPr/>
            <p:nvPr/>
          </p:nvSpPr>
          <p:spPr>
            <a:xfrm>
              <a:off x="-3539313" y="462908"/>
              <a:ext cx="44108" cy="158037"/>
            </a:xfrm>
            <a:custGeom>
              <a:rect b="b" l="l" r="r" t="t"/>
              <a:pathLst>
                <a:path extrusionOk="0" h="2182" w="609">
                  <a:moveTo>
                    <a:pt x="0" y="1"/>
                  </a:moveTo>
                  <a:lnTo>
                    <a:pt x="11" y="2182"/>
                  </a:lnTo>
                  <a:lnTo>
                    <a:pt x="53" y="2182"/>
                  </a:lnTo>
                  <a:cubicBezTo>
                    <a:pt x="241" y="2182"/>
                    <a:pt x="420" y="2171"/>
                    <a:pt x="608" y="2150"/>
                  </a:cubicBezTo>
                  <a:lnTo>
                    <a:pt x="5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123"/>
            <p:cNvSpPr/>
            <p:nvPr/>
          </p:nvSpPr>
          <p:spPr>
            <a:xfrm>
              <a:off x="-3489990" y="462908"/>
              <a:ext cx="41139" cy="154995"/>
            </a:xfrm>
            <a:custGeom>
              <a:rect b="b" l="l" r="r" t="t"/>
              <a:pathLst>
                <a:path extrusionOk="0" h="2140" w="568">
                  <a:moveTo>
                    <a:pt x="22" y="1"/>
                  </a:moveTo>
                  <a:lnTo>
                    <a:pt x="1" y="2140"/>
                  </a:lnTo>
                  <a:cubicBezTo>
                    <a:pt x="179" y="2108"/>
                    <a:pt x="357" y="2066"/>
                    <a:pt x="525" y="2014"/>
                  </a:cubicBezTo>
                  <a:lnTo>
                    <a:pt x="5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123"/>
            <p:cNvSpPr/>
            <p:nvPr/>
          </p:nvSpPr>
          <p:spPr>
            <a:xfrm>
              <a:off x="-3535547" y="473555"/>
              <a:ext cx="27450" cy="16803"/>
            </a:xfrm>
            <a:custGeom>
              <a:rect b="b" l="l" r="r" t="t"/>
              <a:pathLst>
                <a:path extrusionOk="0" h="232" w="379">
                  <a:moveTo>
                    <a:pt x="1" y="0"/>
                  </a:moveTo>
                  <a:lnTo>
                    <a:pt x="1" y="231"/>
                  </a:lnTo>
                  <a:lnTo>
                    <a:pt x="378" y="231"/>
                  </a:lnTo>
                  <a:lnTo>
                    <a:pt x="3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123"/>
            <p:cNvSpPr/>
            <p:nvPr/>
          </p:nvSpPr>
          <p:spPr>
            <a:xfrm>
              <a:off x="-3483109" y="649772"/>
              <a:ext cx="24336" cy="25132"/>
            </a:xfrm>
            <a:custGeom>
              <a:rect b="b" l="l" r="r" t="t"/>
              <a:pathLst>
                <a:path extrusionOk="0" h="347" w="336">
                  <a:moveTo>
                    <a:pt x="0" y="0"/>
                  </a:moveTo>
                  <a:lnTo>
                    <a:pt x="0" y="346"/>
                  </a:lnTo>
                  <a:lnTo>
                    <a:pt x="336" y="346"/>
                  </a:lnTo>
                  <a:lnTo>
                    <a:pt x="3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123"/>
            <p:cNvSpPr/>
            <p:nvPr/>
          </p:nvSpPr>
          <p:spPr>
            <a:xfrm>
              <a:off x="-3481588" y="473555"/>
              <a:ext cx="29695" cy="16006"/>
            </a:xfrm>
            <a:custGeom>
              <a:rect b="b" l="l" r="r" t="t"/>
              <a:pathLst>
                <a:path extrusionOk="0" h="221" w="410">
                  <a:moveTo>
                    <a:pt x="0" y="0"/>
                  </a:moveTo>
                  <a:lnTo>
                    <a:pt x="11" y="221"/>
                  </a:lnTo>
                  <a:lnTo>
                    <a:pt x="409" y="221"/>
                  </a:lnTo>
                  <a:lnTo>
                    <a:pt x="4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123"/>
            <p:cNvSpPr/>
            <p:nvPr/>
          </p:nvSpPr>
          <p:spPr>
            <a:xfrm>
              <a:off x="-3518092" y="659623"/>
              <a:ext cx="4635" cy="9198"/>
            </a:xfrm>
            <a:custGeom>
              <a:rect b="b" l="l" r="r" t="t"/>
              <a:pathLst>
                <a:path extrusionOk="0" h="127" w="64">
                  <a:moveTo>
                    <a:pt x="32" y="1"/>
                  </a:moveTo>
                  <a:cubicBezTo>
                    <a:pt x="11" y="1"/>
                    <a:pt x="1" y="22"/>
                    <a:pt x="1" y="63"/>
                  </a:cubicBezTo>
                  <a:cubicBezTo>
                    <a:pt x="1" y="105"/>
                    <a:pt x="11" y="126"/>
                    <a:pt x="32" y="126"/>
                  </a:cubicBezTo>
                  <a:cubicBezTo>
                    <a:pt x="53" y="126"/>
                    <a:pt x="64" y="95"/>
                    <a:pt x="64" y="6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123"/>
            <p:cNvSpPr/>
            <p:nvPr/>
          </p:nvSpPr>
          <p:spPr>
            <a:xfrm>
              <a:off x="-3522655" y="504699"/>
              <a:ext cx="4635" cy="9923"/>
            </a:xfrm>
            <a:custGeom>
              <a:rect b="b" l="l" r="r" t="t"/>
              <a:pathLst>
                <a:path extrusionOk="0" h="137" w="64">
                  <a:moveTo>
                    <a:pt x="32" y="0"/>
                  </a:moveTo>
                  <a:cubicBezTo>
                    <a:pt x="11" y="0"/>
                    <a:pt x="1" y="32"/>
                    <a:pt x="1" y="63"/>
                  </a:cubicBezTo>
                  <a:cubicBezTo>
                    <a:pt x="1" y="105"/>
                    <a:pt x="11" y="137"/>
                    <a:pt x="32" y="137"/>
                  </a:cubicBezTo>
                  <a:cubicBezTo>
                    <a:pt x="53" y="137"/>
                    <a:pt x="64" y="105"/>
                    <a:pt x="64" y="63"/>
                  </a:cubicBezTo>
                  <a:cubicBezTo>
                    <a:pt x="64" y="32"/>
                    <a:pt x="53"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123"/>
            <p:cNvSpPr/>
            <p:nvPr/>
          </p:nvSpPr>
          <p:spPr>
            <a:xfrm>
              <a:off x="-3473983" y="626957"/>
              <a:ext cx="5360" cy="11444"/>
            </a:xfrm>
            <a:custGeom>
              <a:rect b="b" l="l" r="r" t="t"/>
              <a:pathLst>
                <a:path extrusionOk="0" h="158" w="74">
                  <a:moveTo>
                    <a:pt x="32" y="1"/>
                  </a:moveTo>
                  <a:cubicBezTo>
                    <a:pt x="11" y="1"/>
                    <a:pt x="0" y="32"/>
                    <a:pt x="0" y="74"/>
                  </a:cubicBezTo>
                  <a:cubicBezTo>
                    <a:pt x="0" y="116"/>
                    <a:pt x="11" y="158"/>
                    <a:pt x="32" y="158"/>
                  </a:cubicBezTo>
                  <a:cubicBezTo>
                    <a:pt x="53" y="158"/>
                    <a:pt x="73" y="116"/>
                    <a:pt x="73" y="74"/>
                  </a:cubicBezTo>
                  <a:cubicBezTo>
                    <a:pt x="73" y="3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123"/>
            <p:cNvSpPr/>
            <p:nvPr/>
          </p:nvSpPr>
          <p:spPr>
            <a:xfrm>
              <a:off x="-3441390" y="525196"/>
              <a:ext cx="47947" cy="161079"/>
            </a:xfrm>
            <a:custGeom>
              <a:rect b="b" l="l" r="r" t="t"/>
              <a:pathLst>
                <a:path extrusionOk="0" h="2224" w="662">
                  <a:moveTo>
                    <a:pt x="1" y="0"/>
                  </a:moveTo>
                  <a:lnTo>
                    <a:pt x="11" y="2224"/>
                  </a:lnTo>
                  <a:lnTo>
                    <a:pt x="620" y="2224"/>
                  </a:lnTo>
                  <a:lnTo>
                    <a:pt x="662"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123"/>
            <p:cNvSpPr/>
            <p:nvPr/>
          </p:nvSpPr>
          <p:spPr>
            <a:xfrm>
              <a:off x="-3388156" y="481160"/>
              <a:ext cx="59246" cy="205115"/>
            </a:xfrm>
            <a:custGeom>
              <a:rect b="b" l="l" r="r" t="t"/>
              <a:pathLst>
                <a:path extrusionOk="0" h="2832" w="818">
                  <a:moveTo>
                    <a:pt x="63" y="0"/>
                  </a:moveTo>
                  <a:lnTo>
                    <a:pt x="0" y="2832"/>
                  </a:lnTo>
                  <a:lnTo>
                    <a:pt x="818" y="2832"/>
                  </a:lnTo>
                  <a:lnTo>
                    <a:pt x="818" y="42"/>
                  </a:lnTo>
                  <a:lnTo>
                    <a:pt x="63" y="0"/>
                  </a:lnTo>
                  <a:close/>
                </a:path>
              </a:pathLst>
            </a:custGeom>
            <a:solidFill>
              <a:srgbClr val="45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123"/>
            <p:cNvSpPr/>
            <p:nvPr/>
          </p:nvSpPr>
          <p:spPr>
            <a:xfrm>
              <a:off x="-3441390" y="525196"/>
              <a:ext cx="47223" cy="82133"/>
            </a:xfrm>
            <a:custGeom>
              <a:rect b="b" l="l" r="r" t="t"/>
              <a:pathLst>
                <a:path extrusionOk="0" h="1134" w="652">
                  <a:moveTo>
                    <a:pt x="1" y="0"/>
                  </a:moveTo>
                  <a:lnTo>
                    <a:pt x="1" y="944"/>
                  </a:lnTo>
                  <a:cubicBezTo>
                    <a:pt x="211" y="1018"/>
                    <a:pt x="420" y="1081"/>
                    <a:pt x="641" y="1133"/>
                  </a:cubicBezTo>
                  <a:lnTo>
                    <a:pt x="651"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123"/>
            <p:cNvSpPr/>
            <p:nvPr/>
          </p:nvSpPr>
          <p:spPr>
            <a:xfrm>
              <a:off x="-3386635" y="481160"/>
              <a:ext cx="57725" cy="136743"/>
            </a:xfrm>
            <a:custGeom>
              <a:rect b="b" l="l" r="r" t="t"/>
              <a:pathLst>
                <a:path extrusionOk="0" h="1888" w="797">
                  <a:moveTo>
                    <a:pt x="42" y="0"/>
                  </a:moveTo>
                  <a:lnTo>
                    <a:pt x="0" y="1762"/>
                  </a:lnTo>
                  <a:cubicBezTo>
                    <a:pt x="262" y="1825"/>
                    <a:pt x="535" y="1867"/>
                    <a:pt x="797" y="1888"/>
                  </a:cubicBezTo>
                  <a:lnTo>
                    <a:pt x="797" y="42"/>
                  </a:lnTo>
                  <a:lnTo>
                    <a:pt x="42" y="0"/>
                  </a:lnTo>
                  <a:close/>
                </a:path>
              </a:pathLst>
            </a:custGeom>
            <a:solidFill>
              <a:srgbClr val="5938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123"/>
            <p:cNvSpPr/>
            <p:nvPr/>
          </p:nvSpPr>
          <p:spPr>
            <a:xfrm>
              <a:off x="-3375264" y="492531"/>
              <a:ext cx="38821" cy="13761"/>
            </a:xfrm>
            <a:custGeom>
              <a:rect b="b" l="l" r="r" t="t"/>
              <a:pathLst>
                <a:path extrusionOk="0" h="190" w="536">
                  <a:moveTo>
                    <a:pt x="0" y="1"/>
                  </a:moveTo>
                  <a:lnTo>
                    <a:pt x="0" y="189"/>
                  </a:lnTo>
                  <a:lnTo>
                    <a:pt x="535" y="189"/>
                  </a:lnTo>
                  <a:lnTo>
                    <a:pt x="53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123"/>
            <p:cNvSpPr/>
            <p:nvPr/>
          </p:nvSpPr>
          <p:spPr>
            <a:xfrm>
              <a:off x="-3375264" y="515346"/>
              <a:ext cx="38821" cy="13689"/>
            </a:xfrm>
            <a:custGeom>
              <a:rect b="b" l="l" r="r" t="t"/>
              <a:pathLst>
                <a:path extrusionOk="0" h="189" w="536">
                  <a:moveTo>
                    <a:pt x="0" y="0"/>
                  </a:moveTo>
                  <a:lnTo>
                    <a:pt x="0" y="189"/>
                  </a:lnTo>
                  <a:lnTo>
                    <a:pt x="535" y="189"/>
                  </a:lnTo>
                  <a:lnTo>
                    <a:pt x="53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123"/>
            <p:cNvSpPr/>
            <p:nvPr/>
          </p:nvSpPr>
          <p:spPr>
            <a:xfrm>
              <a:off x="-3382144" y="662664"/>
              <a:ext cx="44181" cy="12240"/>
            </a:xfrm>
            <a:custGeom>
              <a:rect b="b" l="l" r="r" t="t"/>
              <a:pathLst>
                <a:path extrusionOk="0" h="169" w="610">
                  <a:moveTo>
                    <a:pt x="1" y="1"/>
                  </a:moveTo>
                  <a:lnTo>
                    <a:pt x="1" y="168"/>
                  </a:lnTo>
                  <a:lnTo>
                    <a:pt x="609" y="168"/>
                  </a:lnTo>
                  <a:lnTo>
                    <a:pt x="60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123"/>
            <p:cNvSpPr/>
            <p:nvPr/>
          </p:nvSpPr>
          <p:spPr>
            <a:xfrm>
              <a:off x="-3436031" y="533525"/>
              <a:ext cx="31941" cy="22887"/>
            </a:xfrm>
            <a:custGeom>
              <a:rect b="b" l="l" r="r" t="t"/>
              <a:pathLst>
                <a:path extrusionOk="0" h="316" w="441">
                  <a:moveTo>
                    <a:pt x="441" y="1"/>
                  </a:moveTo>
                  <a:lnTo>
                    <a:pt x="0" y="22"/>
                  </a:lnTo>
                  <a:lnTo>
                    <a:pt x="0" y="315"/>
                  </a:lnTo>
                  <a:lnTo>
                    <a:pt x="430" y="284"/>
                  </a:lnTo>
                  <a:lnTo>
                    <a:pt x="44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123"/>
            <p:cNvSpPr/>
            <p:nvPr/>
          </p:nvSpPr>
          <p:spPr>
            <a:xfrm>
              <a:off x="-3435306" y="659623"/>
              <a:ext cx="29695" cy="22887"/>
            </a:xfrm>
            <a:custGeom>
              <a:rect b="b" l="l" r="r" t="t"/>
              <a:pathLst>
                <a:path extrusionOk="0" h="316" w="410">
                  <a:moveTo>
                    <a:pt x="410" y="1"/>
                  </a:moveTo>
                  <a:lnTo>
                    <a:pt x="1" y="22"/>
                  </a:lnTo>
                  <a:lnTo>
                    <a:pt x="1" y="315"/>
                  </a:lnTo>
                  <a:lnTo>
                    <a:pt x="410" y="284"/>
                  </a:lnTo>
                  <a:lnTo>
                    <a:pt x="41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123"/>
            <p:cNvSpPr/>
            <p:nvPr/>
          </p:nvSpPr>
          <p:spPr>
            <a:xfrm>
              <a:off x="-4098312" y="462908"/>
              <a:ext cx="53234" cy="223366"/>
            </a:xfrm>
            <a:custGeom>
              <a:rect b="b" l="l" r="r" t="t"/>
              <a:pathLst>
                <a:path extrusionOk="0" h="3084" w="735">
                  <a:moveTo>
                    <a:pt x="0" y="1"/>
                  </a:moveTo>
                  <a:lnTo>
                    <a:pt x="32" y="3084"/>
                  </a:lnTo>
                  <a:lnTo>
                    <a:pt x="734" y="3084"/>
                  </a:lnTo>
                  <a:lnTo>
                    <a:pt x="577"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123"/>
            <p:cNvSpPr/>
            <p:nvPr/>
          </p:nvSpPr>
          <p:spPr>
            <a:xfrm>
              <a:off x="-4042905" y="462908"/>
              <a:ext cx="45629" cy="223366"/>
            </a:xfrm>
            <a:custGeom>
              <a:rect b="b" l="l" r="r" t="t"/>
              <a:pathLst>
                <a:path extrusionOk="0" h="3084" w="630">
                  <a:moveTo>
                    <a:pt x="22" y="1"/>
                  </a:moveTo>
                  <a:lnTo>
                    <a:pt x="1" y="3084"/>
                  </a:lnTo>
                  <a:lnTo>
                    <a:pt x="578" y="3084"/>
                  </a:lnTo>
                  <a:lnTo>
                    <a:pt x="630"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123"/>
            <p:cNvSpPr/>
            <p:nvPr/>
          </p:nvSpPr>
          <p:spPr>
            <a:xfrm>
              <a:off x="-4186457" y="481160"/>
              <a:ext cx="46426" cy="205115"/>
            </a:xfrm>
            <a:custGeom>
              <a:rect b="b" l="l" r="r" t="t"/>
              <a:pathLst>
                <a:path extrusionOk="0" h="2832" w="641">
                  <a:moveTo>
                    <a:pt x="1" y="0"/>
                  </a:moveTo>
                  <a:lnTo>
                    <a:pt x="22" y="2832"/>
                  </a:lnTo>
                  <a:lnTo>
                    <a:pt x="641" y="2832"/>
                  </a:lnTo>
                  <a:lnTo>
                    <a:pt x="567" y="42"/>
                  </a:lnTo>
                  <a:lnTo>
                    <a:pt x="1"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123"/>
            <p:cNvSpPr/>
            <p:nvPr/>
          </p:nvSpPr>
          <p:spPr>
            <a:xfrm>
              <a:off x="-4137061" y="462908"/>
              <a:ext cx="32737" cy="158037"/>
            </a:xfrm>
            <a:custGeom>
              <a:rect b="b" l="l" r="r" t="t"/>
              <a:pathLst>
                <a:path extrusionOk="0" h="2182" w="452">
                  <a:moveTo>
                    <a:pt x="1" y="1"/>
                  </a:moveTo>
                  <a:lnTo>
                    <a:pt x="21" y="2150"/>
                  </a:lnTo>
                  <a:cubicBezTo>
                    <a:pt x="158" y="2171"/>
                    <a:pt x="305" y="2182"/>
                    <a:pt x="451" y="2182"/>
                  </a:cubicBezTo>
                  <a:lnTo>
                    <a:pt x="3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123"/>
            <p:cNvSpPr/>
            <p:nvPr/>
          </p:nvSpPr>
          <p:spPr>
            <a:xfrm>
              <a:off x="-4098312" y="462908"/>
              <a:ext cx="49396" cy="158037"/>
            </a:xfrm>
            <a:custGeom>
              <a:rect b="b" l="l" r="r" t="t"/>
              <a:pathLst>
                <a:path extrusionOk="0" h="2182" w="682">
                  <a:moveTo>
                    <a:pt x="0" y="1"/>
                  </a:moveTo>
                  <a:lnTo>
                    <a:pt x="21" y="2182"/>
                  </a:lnTo>
                  <a:lnTo>
                    <a:pt x="63" y="2182"/>
                  </a:lnTo>
                  <a:cubicBezTo>
                    <a:pt x="273" y="2182"/>
                    <a:pt x="483" y="2171"/>
                    <a:pt x="682" y="2150"/>
                  </a:cubicBezTo>
                  <a:lnTo>
                    <a:pt x="5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123"/>
            <p:cNvSpPr/>
            <p:nvPr/>
          </p:nvSpPr>
          <p:spPr>
            <a:xfrm>
              <a:off x="-4042905" y="462908"/>
              <a:ext cx="45629" cy="154995"/>
            </a:xfrm>
            <a:custGeom>
              <a:rect b="b" l="l" r="r" t="t"/>
              <a:pathLst>
                <a:path extrusionOk="0" h="2140" w="630">
                  <a:moveTo>
                    <a:pt x="22" y="1"/>
                  </a:moveTo>
                  <a:lnTo>
                    <a:pt x="1" y="2140"/>
                  </a:lnTo>
                  <a:cubicBezTo>
                    <a:pt x="200" y="2108"/>
                    <a:pt x="399" y="2066"/>
                    <a:pt x="599" y="2014"/>
                  </a:cubicBezTo>
                  <a:lnTo>
                    <a:pt x="6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123"/>
            <p:cNvSpPr/>
            <p:nvPr/>
          </p:nvSpPr>
          <p:spPr>
            <a:xfrm>
              <a:off x="-4186457" y="481160"/>
              <a:ext cx="44905" cy="136743"/>
            </a:xfrm>
            <a:custGeom>
              <a:rect b="b" l="l" r="r" t="t"/>
              <a:pathLst>
                <a:path extrusionOk="0" h="1888" w="620">
                  <a:moveTo>
                    <a:pt x="1" y="0"/>
                  </a:moveTo>
                  <a:lnTo>
                    <a:pt x="11" y="1762"/>
                  </a:lnTo>
                  <a:cubicBezTo>
                    <a:pt x="211" y="1825"/>
                    <a:pt x="410" y="1867"/>
                    <a:pt x="620" y="1888"/>
                  </a:cubicBezTo>
                  <a:lnTo>
                    <a:pt x="567" y="42"/>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123"/>
            <p:cNvSpPr/>
            <p:nvPr/>
          </p:nvSpPr>
          <p:spPr>
            <a:xfrm>
              <a:off x="-4179577" y="492531"/>
              <a:ext cx="29695" cy="13761"/>
            </a:xfrm>
            <a:custGeom>
              <a:rect b="b" l="l" r="r" t="t"/>
              <a:pathLst>
                <a:path extrusionOk="0" h="190" w="410">
                  <a:moveTo>
                    <a:pt x="0" y="1"/>
                  </a:moveTo>
                  <a:lnTo>
                    <a:pt x="0" y="189"/>
                  </a:lnTo>
                  <a:lnTo>
                    <a:pt x="409" y="189"/>
                  </a:lnTo>
                  <a:lnTo>
                    <a:pt x="39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123"/>
            <p:cNvSpPr/>
            <p:nvPr/>
          </p:nvSpPr>
          <p:spPr>
            <a:xfrm>
              <a:off x="-4179577" y="515346"/>
              <a:ext cx="29695" cy="13689"/>
            </a:xfrm>
            <a:custGeom>
              <a:rect b="b" l="l" r="r" t="t"/>
              <a:pathLst>
                <a:path extrusionOk="0" h="189" w="410">
                  <a:moveTo>
                    <a:pt x="0" y="0"/>
                  </a:moveTo>
                  <a:lnTo>
                    <a:pt x="11" y="189"/>
                  </a:lnTo>
                  <a:lnTo>
                    <a:pt x="409" y="189"/>
                  </a:lnTo>
                  <a:lnTo>
                    <a:pt x="4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123"/>
            <p:cNvSpPr/>
            <p:nvPr/>
          </p:nvSpPr>
          <p:spPr>
            <a:xfrm>
              <a:off x="-4132498" y="474279"/>
              <a:ext cx="17527" cy="10719"/>
            </a:xfrm>
            <a:custGeom>
              <a:rect b="b" l="l" r="r" t="t"/>
              <a:pathLst>
                <a:path extrusionOk="0" h="148" w="242">
                  <a:moveTo>
                    <a:pt x="0" y="1"/>
                  </a:moveTo>
                  <a:lnTo>
                    <a:pt x="11" y="148"/>
                  </a:lnTo>
                  <a:lnTo>
                    <a:pt x="242" y="148"/>
                  </a:lnTo>
                  <a:lnTo>
                    <a:pt x="24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123"/>
            <p:cNvSpPr/>
            <p:nvPr/>
          </p:nvSpPr>
          <p:spPr>
            <a:xfrm>
              <a:off x="-4181098" y="662664"/>
              <a:ext cx="33462" cy="12240"/>
            </a:xfrm>
            <a:custGeom>
              <a:rect b="b" l="l" r="r" t="t"/>
              <a:pathLst>
                <a:path extrusionOk="0" h="169" w="462">
                  <a:moveTo>
                    <a:pt x="0" y="1"/>
                  </a:moveTo>
                  <a:lnTo>
                    <a:pt x="0" y="168"/>
                  </a:lnTo>
                  <a:lnTo>
                    <a:pt x="462" y="168"/>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123"/>
            <p:cNvSpPr/>
            <p:nvPr/>
          </p:nvSpPr>
          <p:spPr>
            <a:xfrm>
              <a:off x="-4123373" y="661143"/>
              <a:ext cx="5360" cy="9923"/>
            </a:xfrm>
            <a:custGeom>
              <a:rect b="b" l="l" r="r" t="t"/>
              <a:pathLst>
                <a:path extrusionOk="0" h="137" w="74">
                  <a:moveTo>
                    <a:pt x="42" y="1"/>
                  </a:moveTo>
                  <a:cubicBezTo>
                    <a:pt x="21" y="1"/>
                    <a:pt x="0" y="32"/>
                    <a:pt x="0" y="63"/>
                  </a:cubicBezTo>
                  <a:cubicBezTo>
                    <a:pt x="0" y="105"/>
                    <a:pt x="21" y="137"/>
                    <a:pt x="42" y="137"/>
                  </a:cubicBezTo>
                  <a:cubicBezTo>
                    <a:pt x="63" y="137"/>
                    <a:pt x="74" y="105"/>
                    <a:pt x="74" y="63"/>
                  </a:cubicBezTo>
                  <a:cubicBezTo>
                    <a:pt x="7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123"/>
            <p:cNvSpPr/>
            <p:nvPr/>
          </p:nvSpPr>
          <p:spPr>
            <a:xfrm>
              <a:off x="-4093749" y="473555"/>
              <a:ext cx="30420" cy="16803"/>
            </a:xfrm>
            <a:custGeom>
              <a:rect b="b" l="l" r="r" t="t"/>
              <a:pathLst>
                <a:path extrusionOk="0" h="232" w="420">
                  <a:moveTo>
                    <a:pt x="0" y="0"/>
                  </a:moveTo>
                  <a:lnTo>
                    <a:pt x="0" y="231"/>
                  </a:lnTo>
                  <a:lnTo>
                    <a:pt x="420" y="231"/>
                  </a:lnTo>
                  <a:lnTo>
                    <a:pt x="42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123"/>
            <p:cNvSpPr/>
            <p:nvPr/>
          </p:nvSpPr>
          <p:spPr>
            <a:xfrm>
              <a:off x="-4035300" y="649772"/>
              <a:ext cx="27450" cy="25132"/>
            </a:xfrm>
            <a:custGeom>
              <a:rect b="b" l="l" r="r" t="t"/>
              <a:pathLst>
                <a:path extrusionOk="0" h="347" w="379">
                  <a:moveTo>
                    <a:pt x="1" y="0"/>
                  </a:moveTo>
                  <a:lnTo>
                    <a:pt x="1" y="346"/>
                  </a:lnTo>
                  <a:lnTo>
                    <a:pt x="378" y="346"/>
                  </a:lnTo>
                  <a:lnTo>
                    <a:pt x="36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123"/>
            <p:cNvSpPr/>
            <p:nvPr/>
          </p:nvSpPr>
          <p:spPr>
            <a:xfrm>
              <a:off x="-4032982" y="473555"/>
              <a:ext cx="32737" cy="16006"/>
            </a:xfrm>
            <a:custGeom>
              <a:rect b="b" l="l" r="r" t="t"/>
              <a:pathLst>
                <a:path extrusionOk="0" h="221" w="452">
                  <a:moveTo>
                    <a:pt x="0" y="0"/>
                  </a:moveTo>
                  <a:lnTo>
                    <a:pt x="0" y="221"/>
                  </a:lnTo>
                  <a:lnTo>
                    <a:pt x="451" y="221"/>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123"/>
            <p:cNvSpPr/>
            <p:nvPr/>
          </p:nvSpPr>
          <p:spPr>
            <a:xfrm>
              <a:off x="-4074773" y="659623"/>
              <a:ext cx="5360" cy="9198"/>
            </a:xfrm>
            <a:custGeom>
              <a:rect b="b" l="l" r="r" t="t"/>
              <a:pathLst>
                <a:path extrusionOk="0" h="127" w="74">
                  <a:moveTo>
                    <a:pt x="42" y="1"/>
                  </a:moveTo>
                  <a:cubicBezTo>
                    <a:pt x="21" y="1"/>
                    <a:pt x="0" y="22"/>
                    <a:pt x="0" y="63"/>
                  </a:cubicBezTo>
                  <a:cubicBezTo>
                    <a:pt x="0" y="105"/>
                    <a:pt x="21" y="126"/>
                    <a:pt x="42" y="126"/>
                  </a:cubicBezTo>
                  <a:cubicBezTo>
                    <a:pt x="63" y="126"/>
                    <a:pt x="74" y="95"/>
                    <a:pt x="74" y="6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123"/>
            <p:cNvSpPr/>
            <p:nvPr/>
          </p:nvSpPr>
          <p:spPr>
            <a:xfrm>
              <a:off x="-4079336" y="504699"/>
              <a:ext cx="5360" cy="9923"/>
            </a:xfrm>
            <a:custGeom>
              <a:rect b="b" l="l" r="r" t="t"/>
              <a:pathLst>
                <a:path extrusionOk="0" h="137" w="74">
                  <a:moveTo>
                    <a:pt x="32" y="0"/>
                  </a:moveTo>
                  <a:cubicBezTo>
                    <a:pt x="11" y="0"/>
                    <a:pt x="0" y="32"/>
                    <a:pt x="0" y="63"/>
                  </a:cubicBezTo>
                  <a:cubicBezTo>
                    <a:pt x="0" y="105"/>
                    <a:pt x="21" y="137"/>
                    <a:pt x="32" y="137"/>
                  </a:cubicBezTo>
                  <a:cubicBezTo>
                    <a:pt x="53" y="137"/>
                    <a:pt x="74" y="105"/>
                    <a:pt x="74" y="63"/>
                  </a:cubicBezTo>
                  <a:cubicBezTo>
                    <a:pt x="74" y="32"/>
                    <a:pt x="53"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123"/>
            <p:cNvSpPr/>
            <p:nvPr/>
          </p:nvSpPr>
          <p:spPr>
            <a:xfrm>
              <a:off x="-4025377" y="626957"/>
              <a:ext cx="6084" cy="11444"/>
            </a:xfrm>
            <a:custGeom>
              <a:rect b="b" l="l" r="r" t="t"/>
              <a:pathLst>
                <a:path extrusionOk="0" h="158" w="84">
                  <a:moveTo>
                    <a:pt x="42" y="1"/>
                  </a:moveTo>
                  <a:cubicBezTo>
                    <a:pt x="21" y="1"/>
                    <a:pt x="0" y="32"/>
                    <a:pt x="0" y="74"/>
                  </a:cubicBezTo>
                  <a:cubicBezTo>
                    <a:pt x="0" y="116"/>
                    <a:pt x="21" y="158"/>
                    <a:pt x="42" y="158"/>
                  </a:cubicBezTo>
                  <a:cubicBezTo>
                    <a:pt x="63" y="158"/>
                    <a:pt x="84" y="116"/>
                    <a:pt x="84" y="7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123"/>
            <p:cNvSpPr/>
            <p:nvPr/>
          </p:nvSpPr>
          <p:spPr>
            <a:xfrm>
              <a:off x="-3856041" y="462908"/>
              <a:ext cx="50192" cy="223366"/>
            </a:xfrm>
            <a:custGeom>
              <a:rect b="b" l="l" r="r" t="t"/>
              <a:pathLst>
                <a:path extrusionOk="0" h="3084" w="693">
                  <a:moveTo>
                    <a:pt x="84" y="1"/>
                  </a:moveTo>
                  <a:lnTo>
                    <a:pt x="0" y="3084"/>
                  </a:lnTo>
                  <a:lnTo>
                    <a:pt x="693" y="3084"/>
                  </a:lnTo>
                  <a:lnTo>
                    <a:pt x="651"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123"/>
            <p:cNvSpPr/>
            <p:nvPr/>
          </p:nvSpPr>
          <p:spPr>
            <a:xfrm>
              <a:off x="-3988222" y="525196"/>
              <a:ext cx="52510" cy="161079"/>
            </a:xfrm>
            <a:custGeom>
              <a:rect b="b" l="l" r="r" t="t"/>
              <a:pathLst>
                <a:path extrusionOk="0" h="2224" w="725">
                  <a:moveTo>
                    <a:pt x="1" y="0"/>
                  </a:moveTo>
                  <a:lnTo>
                    <a:pt x="1" y="2224"/>
                  </a:lnTo>
                  <a:lnTo>
                    <a:pt x="682" y="2224"/>
                  </a:lnTo>
                  <a:lnTo>
                    <a:pt x="724"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123"/>
            <p:cNvSpPr/>
            <p:nvPr/>
          </p:nvSpPr>
          <p:spPr>
            <a:xfrm>
              <a:off x="-3797591" y="462908"/>
              <a:ext cx="75325" cy="223366"/>
            </a:xfrm>
            <a:custGeom>
              <a:rect b="b" l="l" r="r" t="t"/>
              <a:pathLst>
                <a:path extrusionOk="0" h="3084" w="1040">
                  <a:moveTo>
                    <a:pt x="64" y="1"/>
                  </a:moveTo>
                  <a:lnTo>
                    <a:pt x="1" y="3084"/>
                  </a:lnTo>
                  <a:lnTo>
                    <a:pt x="1039" y="3084"/>
                  </a:lnTo>
                  <a:lnTo>
                    <a:pt x="924" y="1"/>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123"/>
            <p:cNvSpPr/>
            <p:nvPr/>
          </p:nvSpPr>
          <p:spPr>
            <a:xfrm>
              <a:off x="-3928976" y="481160"/>
              <a:ext cx="66199" cy="205115"/>
            </a:xfrm>
            <a:custGeom>
              <a:rect b="b" l="l" r="r" t="t"/>
              <a:pathLst>
                <a:path extrusionOk="0" h="2832" w="914">
                  <a:moveTo>
                    <a:pt x="64" y="0"/>
                  </a:moveTo>
                  <a:lnTo>
                    <a:pt x="1" y="2832"/>
                  </a:lnTo>
                  <a:lnTo>
                    <a:pt x="913" y="2832"/>
                  </a:lnTo>
                  <a:lnTo>
                    <a:pt x="913" y="42"/>
                  </a:lnTo>
                  <a:lnTo>
                    <a:pt x="64"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123"/>
            <p:cNvSpPr/>
            <p:nvPr/>
          </p:nvSpPr>
          <p:spPr>
            <a:xfrm>
              <a:off x="-3853795" y="462908"/>
              <a:ext cx="46426" cy="158037"/>
            </a:xfrm>
            <a:custGeom>
              <a:rect b="b" l="l" r="r" t="t"/>
              <a:pathLst>
                <a:path extrusionOk="0" h="2182" w="641">
                  <a:moveTo>
                    <a:pt x="53" y="1"/>
                  </a:moveTo>
                  <a:lnTo>
                    <a:pt x="1" y="2150"/>
                  </a:lnTo>
                  <a:cubicBezTo>
                    <a:pt x="211" y="2171"/>
                    <a:pt x="420" y="2182"/>
                    <a:pt x="641" y="2182"/>
                  </a:cubicBezTo>
                  <a:lnTo>
                    <a:pt x="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123"/>
            <p:cNvSpPr/>
            <p:nvPr/>
          </p:nvSpPr>
          <p:spPr>
            <a:xfrm>
              <a:off x="-3988222" y="525196"/>
              <a:ext cx="52510" cy="82133"/>
            </a:xfrm>
            <a:custGeom>
              <a:rect b="b" l="l" r="r" t="t"/>
              <a:pathLst>
                <a:path extrusionOk="0" h="1134" w="725">
                  <a:moveTo>
                    <a:pt x="1" y="0"/>
                  </a:moveTo>
                  <a:lnTo>
                    <a:pt x="1" y="944"/>
                  </a:lnTo>
                  <a:cubicBezTo>
                    <a:pt x="232" y="1018"/>
                    <a:pt x="462" y="1081"/>
                    <a:pt x="703" y="1133"/>
                  </a:cubicBezTo>
                  <a:lnTo>
                    <a:pt x="7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123"/>
            <p:cNvSpPr/>
            <p:nvPr/>
          </p:nvSpPr>
          <p:spPr>
            <a:xfrm>
              <a:off x="-3796070" y="462908"/>
              <a:ext cx="71486" cy="158037"/>
            </a:xfrm>
            <a:custGeom>
              <a:rect b="b" l="l" r="r" t="t"/>
              <a:pathLst>
                <a:path extrusionOk="0" h="2182" w="987">
                  <a:moveTo>
                    <a:pt x="43" y="1"/>
                  </a:moveTo>
                  <a:lnTo>
                    <a:pt x="1" y="2182"/>
                  </a:lnTo>
                  <a:lnTo>
                    <a:pt x="64" y="2182"/>
                  </a:lnTo>
                  <a:cubicBezTo>
                    <a:pt x="378" y="2182"/>
                    <a:pt x="693" y="2171"/>
                    <a:pt x="987" y="2140"/>
                  </a:cubicBezTo>
                  <a:lnTo>
                    <a:pt x="9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123"/>
            <p:cNvSpPr/>
            <p:nvPr/>
          </p:nvSpPr>
          <p:spPr>
            <a:xfrm>
              <a:off x="-3927455" y="481160"/>
              <a:ext cx="64678" cy="136743"/>
            </a:xfrm>
            <a:custGeom>
              <a:rect b="b" l="l" r="r" t="t"/>
              <a:pathLst>
                <a:path extrusionOk="0" h="1888" w="893">
                  <a:moveTo>
                    <a:pt x="43" y="0"/>
                  </a:moveTo>
                  <a:lnTo>
                    <a:pt x="1" y="1762"/>
                  </a:lnTo>
                  <a:cubicBezTo>
                    <a:pt x="284" y="1825"/>
                    <a:pt x="577" y="1856"/>
                    <a:pt x="892" y="1888"/>
                  </a:cubicBezTo>
                  <a:lnTo>
                    <a:pt x="892" y="42"/>
                  </a:lnTo>
                  <a:lnTo>
                    <a:pt x="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123"/>
            <p:cNvSpPr/>
            <p:nvPr/>
          </p:nvSpPr>
          <p:spPr>
            <a:xfrm>
              <a:off x="-3915287" y="492531"/>
              <a:ext cx="44108" cy="13761"/>
            </a:xfrm>
            <a:custGeom>
              <a:rect b="b" l="l" r="r" t="t"/>
              <a:pathLst>
                <a:path extrusionOk="0" h="190" w="609">
                  <a:moveTo>
                    <a:pt x="1" y="1"/>
                  </a:moveTo>
                  <a:lnTo>
                    <a:pt x="1" y="189"/>
                  </a:lnTo>
                  <a:lnTo>
                    <a:pt x="598" y="189"/>
                  </a:lnTo>
                  <a:lnTo>
                    <a:pt x="60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123"/>
            <p:cNvSpPr/>
            <p:nvPr/>
          </p:nvSpPr>
          <p:spPr>
            <a:xfrm>
              <a:off x="-3915287" y="515346"/>
              <a:ext cx="43384" cy="13689"/>
            </a:xfrm>
            <a:custGeom>
              <a:rect b="b" l="l" r="r" t="t"/>
              <a:pathLst>
                <a:path extrusionOk="0" h="189" w="599">
                  <a:moveTo>
                    <a:pt x="1" y="0"/>
                  </a:moveTo>
                  <a:lnTo>
                    <a:pt x="1" y="189"/>
                  </a:lnTo>
                  <a:lnTo>
                    <a:pt x="598" y="189"/>
                  </a:lnTo>
                  <a:lnTo>
                    <a:pt x="59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123"/>
            <p:cNvSpPr/>
            <p:nvPr/>
          </p:nvSpPr>
          <p:spPr>
            <a:xfrm>
              <a:off x="-3843873" y="474279"/>
              <a:ext cx="25857" cy="10719"/>
            </a:xfrm>
            <a:custGeom>
              <a:rect b="b" l="l" r="r" t="t"/>
              <a:pathLst>
                <a:path extrusionOk="0" h="148" w="357">
                  <a:moveTo>
                    <a:pt x="0" y="1"/>
                  </a:moveTo>
                  <a:lnTo>
                    <a:pt x="0" y="148"/>
                  </a:lnTo>
                  <a:lnTo>
                    <a:pt x="357" y="148"/>
                  </a:lnTo>
                  <a:lnTo>
                    <a:pt x="35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123"/>
            <p:cNvSpPr/>
            <p:nvPr/>
          </p:nvSpPr>
          <p:spPr>
            <a:xfrm>
              <a:off x="-3922892" y="662664"/>
              <a:ext cx="50192" cy="12240"/>
            </a:xfrm>
            <a:custGeom>
              <a:rect b="b" l="l" r="r" t="t"/>
              <a:pathLst>
                <a:path extrusionOk="0" h="169" w="693">
                  <a:moveTo>
                    <a:pt x="11" y="1"/>
                  </a:moveTo>
                  <a:lnTo>
                    <a:pt x="1" y="168"/>
                  </a:lnTo>
                  <a:lnTo>
                    <a:pt x="682" y="168"/>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123"/>
            <p:cNvSpPr/>
            <p:nvPr/>
          </p:nvSpPr>
          <p:spPr>
            <a:xfrm>
              <a:off x="-3836268" y="661143"/>
              <a:ext cx="8402" cy="9923"/>
            </a:xfrm>
            <a:custGeom>
              <a:rect b="b" l="l" r="r" t="t"/>
              <a:pathLst>
                <a:path extrusionOk="0" h="137" w="116">
                  <a:moveTo>
                    <a:pt x="53" y="1"/>
                  </a:moveTo>
                  <a:cubicBezTo>
                    <a:pt x="21" y="1"/>
                    <a:pt x="0" y="32"/>
                    <a:pt x="0" y="63"/>
                  </a:cubicBezTo>
                  <a:cubicBezTo>
                    <a:pt x="0" y="105"/>
                    <a:pt x="21" y="126"/>
                    <a:pt x="53" y="137"/>
                  </a:cubicBezTo>
                  <a:cubicBezTo>
                    <a:pt x="84" y="126"/>
                    <a:pt x="115" y="105"/>
                    <a:pt x="115" y="63"/>
                  </a:cubicBezTo>
                  <a:cubicBezTo>
                    <a:pt x="115" y="32"/>
                    <a:pt x="94" y="1"/>
                    <a:pt x="5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123"/>
            <p:cNvSpPr/>
            <p:nvPr/>
          </p:nvSpPr>
          <p:spPr>
            <a:xfrm>
              <a:off x="-3786944" y="473555"/>
              <a:ext cx="45629" cy="16803"/>
            </a:xfrm>
            <a:custGeom>
              <a:rect b="b" l="l" r="r" t="t"/>
              <a:pathLst>
                <a:path extrusionOk="0" h="232" w="630">
                  <a:moveTo>
                    <a:pt x="1" y="0"/>
                  </a:moveTo>
                  <a:lnTo>
                    <a:pt x="1" y="231"/>
                  </a:lnTo>
                  <a:lnTo>
                    <a:pt x="630" y="231"/>
                  </a:lnTo>
                  <a:lnTo>
                    <a:pt x="63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123"/>
            <p:cNvSpPr/>
            <p:nvPr/>
          </p:nvSpPr>
          <p:spPr>
            <a:xfrm>
              <a:off x="-3982862" y="533525"/>
              <a:ext cx="35779" cy="22887"/>
            </a:xfrm>
            <a:custGeom>
              <a:rect b="b" l="l" r="r" t="t"/>
              <a:pathLst>
                <a:path extrusionOk="0" h="316" w="494">
                  <a:moveTo>
                    <a:pt x="493" y="1"/>
                  </a:moveTo>
                  <a:lnTo>
                    <a:pt x="11" y="22"/>
                  </a:lnTo>
                  <a:lnTo>
                    <a:pt x="0" y="315"/>
                  </a:lnTo>
                  <a:lnTo>
                    <a:pt x="0" y="315"/>
                  </a:lnTo>
                  <a:lnTo>
                    <a:pt x="483" y="284"/>
                  </a:lnTo>
                  <a:lnTo>
                    <a:pt x="4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123"/>
            <p:cNvSpPr/>
            <p:nvPr/>
          </p:nvSpPr>
          <p:spPr>
            <a:xfrm>
              <a:off x="-3982138" y="659623"/>
              <a:ext cx="33534" cy="22887"/>
            </a:xfrm>
            <a:custGeom>
              <a:rect b="b" l="l" r="r" t="t"/>
              <a:pathLst>
                <a:path extrusionOk="0" h="316" w="463">
                  <a:moveTo>
                    <a:pt x="462" y="1"/>
                  </a:moveTo>
                  <a:lnTo>
                    <a:pt x="1" y="22"/>
                  </a:lnTo>
                  <a:lnTo>
                    <a:pt x="1" y="315"/>
                  </a:lnTo>
                  <a:lnTo>
                    <a:pt x="462" y="284"/>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123"/>
            <p:cNvSpPr/>
            <p:nvPr/>
          </p:nvSpPr>
          <p:spPr>
            <a:xfrm>
              <a:off x="-3764926" y="659623"/>
              <a:ext cx="8474" cy="9198"/>
            </a:xfrm>
            <a:custGeom>
              <a:rect b="b" l="l" r="r" t="t"/>
              <a:pathLst>
                <a:path extrusionOk="0" h="127" w="117">
                  <a:moveTo>
                    <a:pt x="64" y="1"/>
                  </a:moveTo>
                  <a:cubicBezTo>
                    <a:pt x="32" y="1"/>
                    <a:pt x="1" y="32"/>
                    <a:pt x="11" y="63"/>
                  </a:cubicBezTo>
                  <a:cubicBezTo>
                    <a:pt x="1" y="95"/>
                    <a:pt x="22" y="126"/>
                    <a:pt x="64" y="126"/>
                  </a:cubicBezTo>
                  <a:cubicBezTo>
                    <a:pt x="95" y="126"/>
                    <a:pt x="116" y="95"/>
                    <a:pt x="116" y="63"/>
                  </a:cubicBezTo>
                  <a:cubicBezTo>
                    <a:pt x="116" y="3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123"/>
            <p:cNvSpPr/>
            <p:nvPr/>
          </p:nvSpPr>
          <p:spPr>
            <a:xfrm>
              <a:off x="-3766447" y="504699"/>
              <a:ext cx="8474" cy="9923"/>
            </a:xfrm>
            <a:custGeom>
              <a:rect b="b" l="l" r="r" t="t"/>
              <a:pathLst>
                <a:path extrusionOk="0" h="137" w="117">
                  <a:moveTo>
                    <a:pt x="64" y="0"/>
                  </a:moveTo>
                  <a:cubicBezTo>
                    <a:pt x="22" y="0"/>
                    <a:pt x="1" y="32"/>
                    <a:pt x="1" y="63"/>
                  </a:cubicBezTo>
                  <a:cubicBezTo>
                    <a:pt x="1" y="105"/>
                    <a:pt x="22" y="137"/>
                    <a:pt x="53" y="137"/>
                  </a:cubicBezTo>
                  <a:cubicBezTo>
                    <a:pt x="85" y="137"/>
                    <a:pt x="116" y="105"/>
                    <a:pt x="116" y="63"/>
                  </a:cubicBezTo>
                  <a:cubicBezTo>
                    <a:pt x="116" y="32"/>
                    <a:pt x="95" y="0"/>
                    <a:pt x="6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123"/>
            <p:cNvSpPr/>
            <p:nvPr/>
          </p:nvSpPr>
          <p:spPr>
            <a:xfrm>
              <a:off x="-4464436" y="462908"/>
              <a:ext cx="51713" cy="223366"/>
            </a:xfrm>
            <a:custGeom>
              <a:rect b="b" l="l" r="r" t="t"/>
              <a:pathLst>
                <a:path extrusionOk="0" h="3084" w="714">
                  <a:moveTo>
                    <a:pt x="1" y="1"/>
                  </a:moveTo>
                  <a:lnTo>
                    <a:pt x="32" y="3084"/>
                  </a:lnTo>
                  <a:lnTo>
                    <a:pt x="714" y="3084"/>
                  </a:lnTo>
                  <a:lnTo>
                    <a:pt x="567"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123"/>
            <p:cNvSpPr/>
            <p:nvPr/>
          </p:nvSpPr>
          <p:spPr>
            <a:xfrm>
              <a:off x="-4600383" y="525196"/>
              <a:ext cx="55552" cy="161079"/>
            </a:xfrm>
            <a:custGeom>
              <a:rect b="b" l="l" r="r" t="t"/>
              <a:pathLst>
                <a:path extrusionOk="0" h="2224" w="767">
                  <a:moveTo>
                    <a:pt x="1" y="0"/>
                  </a:moveTo>
                  <a:lnTo>
                    <a:pt x="85" y="2224"/>
                  </a:lnTo>
                  <a:lnTo>
                    <a:pt x="766" y="2224"/>
                  </a:lnTo>
                  <a:lnTo>
                    <a:pt x="724"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123"/>
            <p:cNvSpPr/>
            <p:nvPr/>
          </p:nvSpPr>
          <p:spPr>
            <a:xfrm>
              <a:off x="-4406711" y="462908"/>
              <a:ext cx="78294" cy="223366"/>
            </a:xfrm>
            <a:custGeom>
              <a:rect b="b" l="l" r="r" t="t"/>
              <a:pathLst>
                <a:path extrusionOk="0" h="3084" w="1081">
                  <a:moveTo>
                    <a:pt x="1" y="1"/>
                  </a:moveTo>
                  <a:lnTo>
                    <a:pt x="43" y="3084"/>
                  </a:lnTo>
                  <a:lnTo>
                    <a:pt x="1081" y="3084"/>
                  </a:lnTo>
                  <a:lnTo>
                    <a:pt x="850"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123"/>
            <p:cNvSpPr/>
            <p:nvPr/>
          </p:nvSpPr>
          <p:spPr>
            <a:xfrm>
              <a:off x="-4324650" y="462908"/>
              <a:ext cx="68444" cy="223366"/>
            </a:xfrm>
            <a:custGeom>
              <a:rect b="b" l="l" r="r" t="t"/>
              <a:pathLst>
                <a:path extrusionOk="0" h="3084" w="945">
                  <a:moveTo>
                    <a:pt x="32" y="1"/>
                  </a:moveTo>
                  <a:lnTo>
                    <a:pt x="0" y="3084"/>
                  </a:lnTo>
                  <a:lnTo>
                    <a:pt x="850" y="3084"/>
                  </a:lnTo>
                  <a:lnTo>
                    <a:pt x="944"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123"/>
            <p:cNvSpPr/>
            <p:nvPr/>
          </p:nvSpPr>
          <p:spPr>
            <a:xfrm>
              <a:off x="-4537299" y="481160"/>
              <a:ext cx="68372" cy="205115"/>
            </a:xfrm>
            <a:custGeom>
              <a:rect b="b" l="l" r="r" t="t"/>
              <a:pathLst>
                <a:path extrusionOk="0" h="2832" w="944">
                  <a:moveTo>
                    <a:pt x="0" y="0"/>
                  </a:moveTo>
                  <a:lnTo>
                    <a:pt x="21" y="2832"/>
                  </a:lnTo>
                  <a:lnTo>
                    <a:pt x="944" y="2832"/>
                  </a:lnTo>
                  <a:lnTo>
                    <a:pt x="839" y="42"/>
                  </a:lnTo>
                  <a:lnTo>
                    <a:pt x="0"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123"/>
            <p:cNvSpPr/>
            <p:nvPr/>
          </p:nvSpPr>
          <p:spPr>
            <a:xfrm>
              <a:off x="-4464436" y="462908"/>
              <a:ext cx="48744" cy="158037"/>
            </a:xfrm>
            <a:custGeom>
              <a:rect b="b" l="l" r="r" t="t"/>
              <a:pathLst>
                <a:path extrusionOk="0" h="2182" w="673">
                  <a:moveTo>
                    <a:pt x="1" y="1"/>
                  </a:moveTo>
                  <a:lnTo>
                    <a:pt x="22" y="2150"/>
                  </a:lnTo>
                  <a:cubicBezTo>
                    <a:pt x="232" y="2171"/>
                    <a:pt x="452" y="2182"/>
                    <a:pt x="672" y="2182"/>
                  </a:cubicBezTo>
                  <a:lnTo>
                    <a:pt x="5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123"/>
            <p:cNvSpPr/>
            <p:nvPr/>
          </p:nvSpPr>
          <p:spPr>
            <a:xfrm>
              <a:off x="-4600383" y="525196"/>
              <a:ext cx="54031" cy="82133"/>
            </a:xfrm>
            <a:custGeom>
              <a:rect b="b" l="l" r="r" t="t"/>
              <a:pathLst>
                <a:path extrusionOk="0" h="1134" w="746">
                  <a:moveTo>
                    <a:pt x="1" y="0"/>
                  </a:moveTo>
                  <a:lnTo>
                    <a:pt x="32" y="944"/>
                  </a:lnTo>
                  <a:cubicBezTo>
                    <a:pt x="274" y="1018"/>
                    <a:pt x="504" y="1081"/>
                    <a:pt x="745" y="1133"/>
                  </a:cubicBezTo>
                  <a:lnTo>
                    <a:pt x="7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123"/>
            <p:cNvSpPr/>
            <p:nvPr/>
          </p:nvSpPr>
          <p:spPr>
            <a:xfrm>
              <a:off x="-4407435" y="462908"/>
              <a:ext cx="73731" cy="158037"/>
            </a:xfrm>
            <a:custGeom>
              <a:rect b="b" l="l" r="r" t="t"/>
              <a:pathLst>
                <a:path extrusionOk="0" h="2182" w="1018">
                  <a:moveTo>
                    <a:pt x="0" y="1"/>
                  </a:moveTo>
                  <a:lnTo>
                    <a:pt x="32" y="2182"/>
                  </a:lnTo>
                  <a:lnTo>
                    <a:pt x="105" y="2182"/>
                  </a:lnTo>
                  <a:cubicBezTo>
                    <a:pt x="409" y="2182"/>
                    <a:pt x="724" y="2171"/>
                    <a:pt x="1018" y="2150"/>
                  </a:cubicBezTo>
                  <a:lnTo>
                    <a:pt x="8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123"/>
            <p:cNvSpPr/>
            <p:nvPr/>
          </p:nvSpPr>
          <p:spPr>
            <a:xfrm>
              <a:off x="-4323926" y="462908"/>
              <a:ext cx="67720" cy="154995"/>
            </a:xfrm>
            <a:custGeom>
              <a:rect b="b" l="l" r="r" t="t"/>
              <a:pathLst>
                <a:path extrusionOk="0" h="2140" w="935">
                  <a:moveTo>
                    <a:pt x="22" y="1"/>
                  </a:moveTo>
                  <a:lnTo>
                    <a:pt x="1" y="2140"/>
                  </a:lnTo>
                  <a:cubicBezTo>
                    <a:pt x="305" y="2108"/>
                    <a:pt x="599" y="2066"/>
                    <a:pt x="871" y="2014"/>
                  </a:cubicBezTo>
                  <a:lnTo>
                    <a:pt x="9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123"/>
            <p:cNvSpPr/>
            <p:nvPr/>
          </p:nvSpPr>
          <p:spPr>
            <a:xfrm>
              <a:off x="-4537299" y="481160"/>
              <a:ext cx="65402" cy="136743"/>
            </a:xfrm>
            <a:custGeom>
              <a:rect b="b" l="l" r="r" t="t"/>
              <a:pathLst>
                <a:path extrusionOk="0" h="1888" w="903">
                  <a:moveTo>
                    <a:pt x="0" y="0"/>
                  </a:moveTo>
                  <a:lnTo>
                    <a:pt x="11" y="1762"/>
                  </a:lnTo>
                  <a:cubicBezTo>
                    <a:pt x="294" y="1825"/>
                    <a:pt x="598" y="1856"/>
                    <a:pt x="902" y="1888"/>
                  </a:cubicBezTo>
                  <a:lnTo>
                    <a:pt x="839" y="42"/>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123"/>
            <p:cNvSpPr/>
            <p:nvPr/>
          </p:nvSpPr>
          <p:spPr>
            <a:xfrm>
              <a:off x="-4528173" y="492531"/>
              <a:ext cx="44108" cy="13761"/>
            </a:xfrm>
            <a:custGeom>
              <a:rect b="b" l="l" r="r" t="t"/>
              <a:pathLst>
                <a:path extrusionOk="0" h="190" w="609">
                  <a:moveTo>
                    <a:pt x="0" y="1"/>
                  </a:moveTo>
                  <a:lnTo>
                    <a:pt x="0" y="189"/>
                  </a:lnTo>
                  <a:lnTo>
                    <a:pt x="608" y="189"/>
                  </a:lnTo>
                  <a:lnTo>
                    <a:pt x="59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123"/>
            <p:cNvSpPr/>
            <p:nvPr/>
          </p:nvSpPr>
          <p:spPr>
            <a:xfrm>
              <a:off x="-4527448" y="515346"/>
              <a:ext cx="44108" cy="13689"/>
            </a:xfrm>
            <a:custGeom>
              <a:rect b="b" l="l" r="r" t="t"/>
              <a:pathLst>
                <a:path extrusionOk="0" h="189" w="609">
                  <a:moveTo>
                    <a:pt x="1" y="0"/>
                  </a:moveTo>
                  <a:lnTo>
                    <a:pt x="1" y="189"/>
                  </a:lnTo>
                  <a:lnTo>
                    <a:pt x="609" y="189"/>
                  </a:lnTo>
                  <a:lnTo>
                    <a:pt x="59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123"/>
            <p:cNvSpPr/>
            <p:nvPr/>
          </p:nvSpPr>
          <p:spPr>
            <a:xfrm>
              <a:off x="-4457555" y="474279"/>
              <a:ext cx="25857" cy="10719"/>
            </a:xfrm>
            <a:custGeom>
              <a:rect b="b" l="l" r="r" t="t"/>
              <a:pathLst>
                <a:path extrusionOk="0" h="148" w="357">
                  <a:moveTo>
                    <a:pt x="0" y="1"/>
                  </a:moveTo>
                  <a:lnTo>
                    <a:pt x="11" y="148"/>
                  </a:lnTo>
                  <a:lnTo>
                    <a:pt x="357" y="148"/>
                  </a:lnTo>
                  <a:lnTo>
                    <a:pt x="35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123"/>
            <p:cNvSpPr/>
            <p:nvPr/>
          </p:nvSpPr>
          <p:spPr>
            <a:xfrm>
              <a:off x="-4529694" y="662664"/>
              <a:ext cx="49396" cy="12240"/>
            </a:xfrm>
            <a:custGeom>
              <a:rect b="b" l="l" r="r" t="t"/>
              <a:pathLst>
                <a:path extrusionOk="0" h="169" w="682">
                  <a:moveTo>
                    <a:pt x="0" y="1"/>
                  </a:moveTo>
                  <a:lnTo>
                    <a:pt x="0" y="168"/>
                  </a:lnTo>
                  <a:lnTo>
                    <a:pt x="682" y="168"/>
                  </a:lnTo>
                  <a:lnTo>
                    <a:pt x="68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123"/>
            <p:cNvSpPr/>
            <p:nvPr/>
          </p:nvSpPr>
          <p:spPr>
            <a:xfrm>
              <a:off x="-4444663" y="661143"/>
              <a:ext cx="9198" cy="9198"/>
            </a:xfrm>
            <a:custGeom>
              <a:rect b="b" l="l" r="r" t="t"/>
              <a:pathLst>
                <a:path extrusionOk="0" h="127" w="127">
                  <a:moveTo>
                    <a:pt x="63" y="1"/>
                  </a:moveTo>
                  <a:cubicBezTo>
                    <a:pt x="1" y="22"/>
                    <a:pt x="1" y="105"/>
                    <a:pt x="63" y="126"/>
                  </a:cubicBezTo>
                  <a:cubicBezTo>
                    <a:pt x="95" y="126"/>
                    <a:pt x="126" y="95"/>
                    <a:pt x="126" y="63"/>
                  </a:cubicBezTo>
                  <a:cubicBezTo>
                    <a:pt x="126" y="32"/>
                    <a:pt x="10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123"/>
            <p:cNvSpPr/>
            <p:nvPr/>
          </p:nvSpPr>
          <p:spPr>
            <a:xfrm>
              <a:off x="-4400627" y="473555"/>
              <a:ext cx="45629" cy="16803"/>
            </a:xfrm>
            <a:custGeom>
              <a:rect b="b" l="l" r="r" t="t"/>
              <a:pathLst>
                <a:path extrusionOk="0" h="232" w="630">
                  <a:moveTo>
                    <a:pt x="1" y="0"/>
                  </a:moveTo>
                  <a:lnTo>
                    <a:pt x="11" y="231"/>
                  </a:lnTo>
                  <a:lnTo>
                    <a:pt x="630" y="231"/>
                  </a:lnTo>
                  <a:lnTo>
                    <a:pt x="630"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123"/>
            <p:cNvSpPr/>
            <p:nvPr/>
          </p:nvSpPr>
          <p:spPr>
            <a:xfrm>
              <a:off x="-4314003" y="649772"/>
              <a:ext cx="41066" cy="25132"/>
            </a:xfrm>
            <a:custGeom>
              <a:rect b="b" l="l" r="r" t="t"/>
              <a:pathLst>
                <a:path extrusionOk="0" h="347" w="567">
                  <a:moveTo>
                    <a:pt x="0" y="0"/>
                  </a:moveTo>
                  <a:lnTo>
                    <a:pt x="11" y="346"/>
                  </a:lnTo>
                  <a:lnTo>
                    <a:pt x="566" y="346"/>
                  </a:lnTo>
                  <a:lnTo>
                    <a:pt x="55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123"/>
            <p:cNvSpPr/>
            <p:nvPr/>
          </p:nvSpPr>
          <p:spPr>
            <a:xfrm>
              <a:off x="-4594299" y="533525"/>
              <a:ext cx="35779" cy="22887"/>
            </a:xfrm>
            <a:custGeom>
              <a:rect b="b" l="l" r="r" t="t"/>
              <a:pathLst>
                <a:path extrusionOk="0" h="316" w="494">
                  <a:moveTo>
                    <a:pt x="483" y="1"/>
                  </a:moveTo>
                  <a:lnTo>
                    <a:pt x="1" y="22"/>
                  </a:lnTo>
                  <a:lnTo>
                    <a:pt x="11" y="315"/>
                  </a:lnTo>
                  <a:lnTo>
                    <a:pt x="494" y="284"/>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123"/>
            <p:cNvSpPr/>
            <p:nvPr/>
          </p:nvSpPr>
          <p:spPr>
            <a:xfrm>
              <a:off x="-4588940" y="659623"/>
              <a:ext cx="33462" cy="22887"/>
            </a:xfrm>
            <a:custGeom>
              <a:rect b="b" l="l" r="r" t="t"/>
              <a:pathLst>
                <a:path extrusionOk="0" h="316" w="462">
                  <a:moveTo>
                    <a:pt x="451" y="1"/>
                  </a:moveTo>
                  <a:lnTo>
                    <a:pt x="0" y="22"/>
                  </a:lnTo>
                  <a:lnTo>
                    <a:pt x="0" y="315"/>
                  </a:lnTo>
                  <a:lnTo>
                    <a:pt x="462" y="284"/>
                  </a:lnTo>
                  <a:lnTo>
                    <a:pt x="45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123"/>
            <p:cNvSpPr/>
            <p:nvPr/>
          </p:nvSpPr>
          <p:spPr>
            <a:xfrm>
              <a:off x="-4310237" y="473555"/>
              <a:ext cx="48671" cy="16006"/>
            </a:xfrm>
            <a:custGeom>
              <a:rect b="b" l="l" r="r" t="t"/>
              <a:pathLst>
                <a:path extrusionOk="0" h="221" w="672">
                  <a:moveTo>
                    <a:pt x="1" y="0"/>
                  </a:moveTo>
                  <a:lnTo>
                    <a:pt x="11" y="221"/>
                  </a:lnTo>
                  <a:lnTo>
                    <a:pt x="672" y="221"/>
                  </a:lnTo>
                  <a:lnTo>
                    <a:pt x="66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123"/>
            <p:cNvSpPr/>
            <p:nvPr/>
          </p:nvSpPr>
          <p:spPr>
            <a:xfrm>
              <a:off x="-4372670" y="662302"/>
              <a:ext cx="9343" cy="6518"/>
            </a:xfrm>
            <a:custGeom>
              <a:rect b="b" l="l" r="r" t="t"/>
              <a:pathLst>
                <a:path extrusionOk="0" h="90" w="129">
                  <a:moveTo>
                    <a:pt x="103" y="1"/>
                  </a:moveTo>
                  <a:cubicBezTo>
                    <a:pt x="62" y="1"/>
                    <a:pt x="0" y="89"/>
                    <a:pt x="66" y="89"/>
                  </a:cubicBezTo>
                  <a:cubicBezTo>
                    <a:pt x="97" y="89"/>
                    <a:pt x="129" y="58"/>
                    <a:pt x="129" y="26"/>
                  </a:cubicBezTo>
                  <a:cubicBezTo>
                    <a:pt x="124" y="8"/>
                    <a:pt x="114" y="1"/>
                    <a:pt x="10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123"/>
            <p:cNvSpPr/>
            <p:nvPr/>
          </p:nvSpPr>
          <p:spPr>
            <a:xfrm>
              <a:off x="-4379623" y="507741"/>
              <a:ext cx="8691" cy="6881"/>
            </a:xfrm>
            <a:custGeom>
              <a:rect b="b" l="l" r="r" t="t"/>
              <a:pathLst>
                <a:path extrusionOk="0" h="95" w="120">
                  <a:moveTo>
                    <a:pt x="98" y="1"/>
                  </a:moveTo>
                  <a:cubicBezTo>
                    <a:pt x="61" y="1"/>
                    <a:pt x="0" y="95"/>
                    <a:pt x="67" y="95"/>
                  </a:cubicBezTo>
                  <a:cubicBezTo>
                    <a:pt x="99" y="84"/>
                    <a:pt x="120" y="63"/>
                    <a:pt x="120" y="21"/>
                  </a:cubicBezTo>
                  <a:cubicBezTo>
                    <a:pt x="116" y="7"/>
                    <a:pt x="108" y="1"/>
                    <a:pt x="98"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123"/>
            <p:cNvSpPr/>
            <p:nvPr/>
          </p:nvSpPr>
          <p:spPr>
            <a:xfrm>
              <a:off x="-4300387" y="626957"/>
              <a:ext cx="10719" cy="11444"/>
            </a:xfrm>
            <a:custGeom>
              <a:rect b="b" l="l" r="r" t="t"/>
              <a:pathLst>
                <a:path extrusionOk="0" h="158" w="148">
                  <a:moveTo>
                    <a:pt x="85" y="1"/>
                  </a:moveTo>
                  <a:cubicBezTo>
                    <a:pt x="1" y="11"/>
                    <a:pt x="1" y="137"/>
                    <a:pt x="85" y="158"/>
                  </a:cubicBezTo>
                  <a:cubicBezTo>
                    <a:pt x="127" y="147"/>
                    <a:pt x="148" y="116"/>
                    <a:pt x="148" y="74"/>
                  </a:cubicBezTo>
                  <a:cubicBezTo>
                    <a:pt x="148" y="32"/>
                    <a:pt x="127" y="1"/>
                    <a:pt x="85"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123"/>
            <p:cNvSpPr/>
            <p:nvPr/>
          </p:nvSpPr>
          <p:spPr>
            <a:xfrm>
              <a:off x="-4291840" y="509262"/>
              <a:ext cx="10574" cy="8402"/>
            </a:xfrm>
            <a:custGeom>
              <a:rect b="b" l="l" r="r" t="t"/>
              <a:pathLst>
                <a:path extrusionOk="0" h="116" w="146">
                  <a:moveTo>
                    <a:pt x="117" y="0"/>
                  </a:moveTo>
                  <a:cubicBezTo>
                    <a:pt x="72" y="0"/>
                    <a:pt x="0" y="116"/>
                    <a:pt x="82" y="116"/>
                  </a:cubicBezTo>
                  <a:cubicBezTo>
                    <a:pt x="114" y="105"/>
                    <a:pt x="145" y="74"/>
                    <a:pt x="145" y="32"/>
                  </a:cubicBezTo>
                  <a:cubicBezTo>
                    <a:pt x="141" y="9"/>
                    <a:pt x="130" y="0"/>
                    <a:pt x="11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123"/>
            <p:cNvSpPr/>
            <p:nvPr/>
          </p:nvSpPr>
          <p:spPr>
            <a:xfrm>
              <a:off x="-4094546" y="-84720"/>
              <a:ext cx="82857" cy="209750"/>
            </a:xfrm>
            <a:custGeom>
              <a:rect b="b" l="l" r="r" t="t"/>
              <a:pathLst>
                <a:path extrusionOk="0" h="2896" w="1144">
                  <a:moveTo>
                    <a:pt x="1" y="1"/>
                  </a:moveTo>
                  <a:lnTo>
                    <a:pt x="53" y="2895"/>
                  </a:lnTo>
                  <a:lnTo>
                    <a:pt x="1144" y="2895"/>
                  </a:lnTo>
                  <a:lnTo>
                    <a:pt x="9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123"/>
            <p:cNvSpPr/>
            <p:nvPr/>
          </p:nvSpPr>
          <p:spPr>
            <a:xfrm>
              <a:off x="-3675260" y="-84720"/>
              <a:ext cx="53958" cy="209750"/>
            </a:xfrm>
            <a:custGeom>
              <a:rect b="b" l="l" r="r" t="t"/>
              <a:pathLst>
                <a:path extrusionOk="0" h="2896" w="745">
                  <a:moveTo>
                    <a:pt x="0" y="1"/>
                  </a:moveTo>
                  <a:lnTo>
                    <a:pt x="32" y="2895"/>
                  </a:lnTo>
                  <a:lnTo>
                    <a:pt x="745" y="2895"/>
                  </a:lnTo>
                  <a:lnTo>
                    <a:pt x="5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123"/>
            <p:cNvSpPr/>
            <p:nvPr/>
          </p:nvSpPr>
          <p:spPr>
            <a:xfrm>
              <a:off x="-4003359" y="-84720"/>
              <a:ext cx="72210" cy="209750"/>
            </a:xfrm>
            <a:custGeom>
              <a:rect b="b" l="l" r="r" t="t"/>
              <a:pathLst>
                <a:path extrusionOk="0" h="2896" w="997">
                  <a:moveTo>
                    <a:pt x="32" y="1"/>
                  </a:moveTo>
                  <a:lnTo>
                    <a:pt x="0" y="2895"/>
                  </a:lnTo>
                  <a:lnTo>
                    <a:pt x="902" y="2895"/>
                  </a:lnTo>
                  <a:lnTo>
                    <a:pt x="9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123"/>
            <p:cNvSpPr/>
            <p:nvPr/>
          </p:nvSpPr>
          <p:spPr>
            <a:xfrm>
              <a:off x="-3808963" y="-26198"/>
              <a:ext cx="52510" cy="151229"/>
            </a:xfrm>
            <a:custGeom>
              <a:rect b="b" l="l" r="r" t="t"/>
              <a:pathLst>
                <a:path extrusionOk="0" h="2088" w="725">
                  <a:moveTo>
                    <a:pt x="43" y="0"/>
                  </a:moveTo>
                  <a:lnTo>
                    <a:pt x="1" y="2087"/>
                  </a:lnTo>
                  <a:lnTo>
                    <a:pt x="724" y="2087"/>
                  </a:lnTo>
                  <a:lnTo>
                    <a:pt x="6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123"/>
            <p:cNvSpPr/>
            <p:nvPr/>
          </p:nvSpPr>
          <p:spPr>
            <a:xfrm>
              <a:off x="-3858358" y="-84720"/>
              <a:ext cx="42660" cy="209750"/>
            </a:xfrm>
            <a:custGeom>
              <a:rect b="b" l="l" r="r" t="t"/>
              <a:pathLst>
                <a:path extrusionOk="0" h="2896" w="589">
                  <a:moveTo>
                    <a:pt x="1" y="1"/>
                  </a:moveTo>
                  <a:lnTo>
                    <a:pt x="64" y="2895"/>
                  </a:lnTo>
                  <a:lnTo>
                    <a:pt x="588" y="2895"/>
                  </a:lnTo>
                  <a:lnTo>
                    <a:pt x="5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123"/>
            <p:cNvSpPr/>
            <p:nvPr/>
          </p:nvSpPr>
          <p:spPr>
            <a:xfrm>
              <a:off x="-3931221" y="-64151"/>
              <a:ext cx="69965" cy="189181"/>
            </a:xfrm>
            <a:custGeom>
              <a:rect b="b" l="l" r="r" t="t"/>
              <a:pathLst>
                <a:path extrusionOk="0" h="2612" w="966">
                  <a:moveTo>
                    <a:pt x="84" y="0"/>
                  </a:moveTo>
                  <a:lnTo>
                    <a:pt x="0" y="2611"/>
                  </a:lnTo>
                  <a:lnTo>
                    <a:pt x="965" y="2611"/>
                  </a:lnTo>
                  <a:lnTo>
                    <a:pt x="881" y="73"/>
                  </a:lnTo>
                  <a:lnTo>
                    <a:pt x="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123"/>
            <p:cNvSpPr/>
            <p:nvPr/>
          </p:nvSpPr>
          <p:spPr>
            <a:xfrm>
              <a:off x="-3752758" y="-67193"/>
              <a:ext cx="72210" cy="192223"/>
            </a:xfrm>
            <a:custGeom>
              <a:rect b="b" l="l" r="r" t="t"/>
              <a:pathLst>
                <a:path extrusionOk="0" h="2654" w="997">
                  <a:moveTo>
                    <a:pt x="1" y="0"/>
                  </a:moveTo>
                  <a:lnTo>
                    <a:pt x="32" y="2653"/>
                  </a:lnTo>
                  <a:lnTo>
                    <a:pt x="997" y="2653"/>
                  </a:lnTo>
                  <a:lnTo>
                    <a:pt x="892" y="32"/>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123"/>
            <p:cNvSpPr/>
            <p:nvPr/>
          </p:nvSpPr>
          <p:spPr>
            <a:xfrm>
              <a:off x="-4092228" y="8712"/>
              <a:ext cx="80539" cy="116319"/>
            </a:xfrm>
            <a:custGeom>
              <a:rect b="b" l="l" r="r" t="t"/>
              <a:pathLst>
                <a:path extrusionOk="0" h="1606" w="1112">
                  <a:moveTo>
                    <a:pt x="975" y="1"/>
                  </a:moveTo>
                  <a:cubicBezTo>
                    <a:pt x="640" y="64"/>
                    <a:pt x="315" y="158"/>
                    <a:pt x="0" y="284"/>
                  </a:cubicBezTo>
                  <a:lnTo>
                    <a:pt x="21" y="1605"/>
                  </a:lnTo>
                  <a:lnTo>
                    <a:pt x="1112" y="1605"/>
                  </a:lnTo>
                  <a:lnTo>
                    <a:pt x="975"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123"/>
            <p:cNvSpPr/>
            <p:nvPr/>
          </p:nvSpPr>
          <p:spPr>
            <a:xfrm>
              <a:off x="-3673739" y="48982"/>
              <a:ext cx="52438" cy="76049"/>
            </a:xfrm>
            <a:custGeom>
              <a:rect b="b" l="l" r="r" t="t"/>
              <a:pathLst>
                <a:path extrusionOk="0" h="1050" w="724">
                  <a:moveTo>
                    <a:pt x="0" y="1"/>
                  </a:moveTo>
                  <a:lnTo>
                    <a:pt x="11" y="1049"/>
                  </a:lnTo>
                  <a:lnTo>
                    <a:pt x="724" y="1049"/>
                  </a:lnTo>
                  <a:lnTo>
                    <a:pt x="692" y="388"/>
                  </a:lnTo>
                  <a:cubicBezTo>
                    <a:pt x="462" y="242"/>
                    <a:pt x="231" y="116"/>
                    <a:pt x="0" y="1"/>
                  </a:cubicBez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123"/>
            <p:cNvSpPr/>
            <p:nvPr/>
          </p:nvSpPr>
          <p:spPr>
            <a:xfrm>
              <a:off x="-4003359" y="-1935"/>
              <a:ext cx="69168" cy="126965"/>
            </a:xfrm>
            <a:custGeom>
              <a:rect b="b" l="l" r="r" t="t"/>
              <a:pathLst>
                <a:path extrusionOk="0" h="1753" w="955">
                  <a:moveTo>
                    <a:pt x="954" y="1"/>
                  </a:moveTo>
                  <a:lnTo>
                    <a:pt x="954" y="1"/>
                  </a:lnTo>
                  <a:cubicBezTo>
                    <a:pt x="640" y="11"/>
                    <a:pt x="325" y="43"/>
                    <a:pt x="21" y="95"/>
                  </a:cubicBezTo>
                  <a:lnTo>
                    <a:pt x="0" y="1752"/>
                  </a:lnTo>
                  <a:lnTo>
                    <a:pt x="902" y="1752"/>
                  </a:lnTo>
                  <a:lnTo>
                    <a:pt x="954"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123"/>
            <p:cNvSpPr/>
            <p:nvPr/>
          </p:nvSpPr>
          <p:spPr>
            <a:xfrm>
              <a:off x="-3808166" y="7191"/>
              <a:ext cx="51713" cy="117840"/>
            </a:xfrm>
            <a:custGeom>
              <a:rect b="b" l="l" r="r" t="t"/>
              <a:pathLst>
                <a:path extrusionOk="0" h="1627" w="714">
                  <a:moveTo>
                    <a:pt x="32" y="1"/>
                  </a:moveTo>
                  <a:lnTo>
                    <a:pt x="0" y="1626"/>
                  </a:lnTo>
                  <a:lnTo>
                    <a:pt x="713" y="1626"/>
                  </a:lnTo>
                  <a:lnTo>
                    <a:pt x="682" y="148"/>
                  </a:lnTo>
                  <a:cubicBezTo>
                    <a:pt x="472" y="95"/>
                    <a:pt x="252" y="43"/>
                    <a:pt x="32" y="1"/>
                  </a:cubicBez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123"/>
            <p:cNvSpPr/>
            <p:nvPr/>
          </p:nvSpPr>
          <p:spPr>
            <a:xfrm>
              <a:off x="-3856837" y="383"/>
              <a:ext cx="41139" cy="124648"/>
            </a:xfrm>
            <a:custGeom>
              <a:rect b="b" l="l" r="r" t="t"/>
              <a:pathLst>
                <a:path extrusionOk="0" h="1721" w="568">
                  <a:moveTo>
                    <a:pt x="1" y="0"/>
                  </a:moveTo>
                  <a:lnTo>
                    <a:pt x="43" y="1720"/>
                  </a:lnTo>
                  <a:lnTo>
                    <a:pt x="567" y="1720"/>
                  </a:lnTo>
                  <a:lnTo>
                    <a:pt x="546" y="74"/>
                  </a:lnTo>
                  <a:cubicBezTo>
                    <a:pt x="368" y="42"/>
                    <a:pt x="190" y="21"/>
                    <a:pt x="1" y="0"/>
                  </a:cubicBez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123"/>
            <p:cNvSpPr/>
            <p:nvPr/>
          </p:nvSpPr>
          <p:spPr>
            <a:xfrm>
              <a:off x="-3931221" y="-2225"/>
              <a:ext cx="69965" cy="127255"/>
            </a:xfrm>
            <a:custGeom>
              <a:rect b="b" l="l" r="r" t="t"/>
              <a:pathLst>
                <a:path extrusionOk="0" h="1757" w="966">
                  <a:moveTo>
                    <a:pt x="280" y="1"/>
                  </a:moveTo>
                  <a:cubicBezTo>
                    <a:pt x="204" y="1"/>
                    <a:pt x="129" y="2"/>
                    <a:pt x="53" y="5"/>
                  </a:cubicBezTo>
                  <a:lnTo>
                    <a:pt x="0" y="1756"/>
                  </a:lnTo>
                  <a:lnTo>
                    <a:pt x="965" y="1756"/>
                  </a:lnTo>
                  <a:lnTo>
                    <a:pt x="902" y="26"/>
                  </a:lnTo>
                  <a:cubicBezTo>
                    <a:pt x="695" y="11"/>
                    <a:pt x="488" y="1"/>
                    <a:pt x="280" y="1"/>
                  </a:cubicBez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123"/>
            <p:cNvSpPr/>
            <p:nvPr/>
          </p:nvSpPr>
          <p:spPr>
            <a:xfrm>
              <a:off x="-3751237" y="20156"/>
              <a:ext cx="70689" cy="104875"/>
            </a:xfrm>
            <a:custGeom>
              <a:rect b="b" l="l" r="r" t="t"/>
              <a:pathLst>
                <a:path extrusionOk="0" h="1448" w="976">
                  <a:moveTo>
                    <a:pt x="1" y="0"/>
                  </a:moveTo>
                  <a:lnTo>
                    <a:pt x="11" y="1437"/>
                  </a:lnTo>
                  <a:lnTo>
                    <a:pt x="976" y="1447"/>
                  </a:lnTo>
                  <a:lnTo>
                    <a:pt x="934" y="336"/>
                  </a:lnTo>
                  <a:cubicBezTo>
                    <a:pt x="630" y="199"/>
                    <a:pt x="315" y="94"/>
                    <a:pt x="1" y="0"/>
                  </a:cubicBez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123"/>
            <p:cNvSpPr/>
            <p:nvPr/>
          </p:nvSpPr>
          <p:spPr>
            <a:xfrm>
              <a:off x="-3993509" y="102144"/>
              <a:ext cx="42587" cy="13761"/>
            </a:xfrm>
            <a:custGeom>
              <a:rect b="b" l="l" r="r" t="t"/>
              <a:pathLst>
                <a:path extrusionOk="0" h="190" w="588">
                  <a:moveTo>
                    <a:pt x="0" y="1"/>
                  </a:moveTo>
                  <a:lnTo>
                    <a:pt x="0" y="189"/>
                  </a:lnTo>
                  <a:lnTo>
                    <a:pt x="588" y="189"/>
                  </a:lnTo>
                  <a:lnTo>
                    <a:pt x="5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123"/>
            <p:cNvSpPr/>
            <p:nvPr/>
          </p:nvSpPr>
          <p:spPr>
            <a:xfrm>
              <a:off x="-3992785" y="78605"/>
              <a:ext cx="42660" cy="14486"/>
            </a:xfrm>
            <a:custGeom>
              <a:rect b="b" l="l" r="r" t="t"/>
              <a:pathLst>
                <a:path extrusionOk="0" h="200" w="589">
                  <a:moveTo>
                    <a:pt x="1" y="0"/>
                  </a:moveTo>
                  <a:lnTo>
                    <a:pt x="1" y="200"/>
                  </a:lnTo>
                  <a:lnTo>
                    <a:pt x="588" y="200"/>
                  </a:lnTo>
                  <a:lnTo>
                    <a:pt x="58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123"/>
            <p:cNvSpPr/>
            <p:nvPr/>
          </p:nvSpPr>
          <p:spPr>
            <a:xfrm>
              <a:off x="-3917532" y="96060"/>
              <a:ext cx="41066" cy="18324"/>
            </a:xfrm>
            <a:custGeom>
              <a:rect b="b" l="l" r="r" t="t"/>
              <a:pathLst>
                <a:path extrusionOk="0" h="253" w="567">
                  <a:moveTo>
                    <a:pt x="0" y="1"/>
                  </a:moveTo>
                  <a:lnTo>
                    <a:pt x="0" y="252"/>
                  </a:lnTo>
                  <a:lnTo>
                    <a:pt x="566" y="252"/>
                  </a:lnTo>
                  <a:lnTo>
                    <a:pt x="56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123"/>
            <p:cNvSpPr/>
            <p:nvPr/>
          </p:nvSpPr>
          <p:spPr>
            <a:xfrm>
              <a:off x="-3996551" y="-75594"/>
              <a:ext cx="47947" cy="12240"/>
            </a:xfrm>
            <a:custGeom>
              <a:rect b="b" l="l" r="r" t="t"/>
              <a:pathLst>
                <a:path extrusionOk="0" h="169" w="662">
                  <a:moveTo>
                    <a:pt x="0" y="1"/>
                  </a:moveTo>
                  <a:lnTo>
                    <a:pt x="0" y="169"/>
                  </a:lnTo>
                  <a:lnTo>
                    <a:pt x="661" y="169"/>
                  </a:lnTo>
                  <a:lnTo>
                    <a:pt x="66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123"/>
            <p:cNvSpPr/>
            <p:nvPr/>
          </p:nvSpPr>
          <p:spPr>
            <a:xfrm>
              <a:off x="-3840324" y="-71756"/>
              <a:ext cx="9416" cy="7170"/>
            </a:xfrm>
            <a:custGeom>
              <a:rect b="b" l="l" r="r" t="t"/>
              <a:pathLst>
                <a:path extrusionOk="0" h="99" w="130">
                  <a:moveTo>
                    <a:pt x="67" y="0"/>
                  </a:moveTo>
                  <a:cubicBezTo>
                    <a:pt x="0" y="0"/>
                    <a:pt x="65" y="98"/>
                    <a:pt x="100" y="98"/>
                  </a:cubicBezTo>
                  <a:cubicBezTo>
                    <a:pt x="109" y="98"/>
                    <a:pt x="117" y="91"/>
                    <a:pt x="119" y="74"/>
                  </a:cubicBezTo>
                  <a:cubicBezTo>
                    <a:pt x="130" y="42"/>
                    <a:pt x="98" y="11"/>
                    <a:pt x="6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123"/>
            <p:cNvSpPr/>
            <p:nvPr/>
          </p:nvSpPr>
          <p:spPr>
            <a:xfrm>
              <a:off x="-3897832" y="74042"/>
              <a:ext cx="6953" cy="9923"/>
            </a:xfrm>
            <a:custGeom>
              <a:rect b="b" l="l" r="r" t="t"/>
              <a:pathLst>
                <a:path extrusionOk="0" h="137" w="96">
                  <a:moveTo>
                    <a:pt x="53" y="1"/>
                  </a:moveTo>
                  <a:cubicBezTo>
                    <a:pt x="22" y="1"/>
                    <a:pt x="1" y="32"/>
                    <a:pt x="1" y="63"/>
                  </a:cubicBezTo>
                  <a:cubicBezTo>
                    <a:pt x="1" y="105"/>
                    <a:pt x="22" y="137"/>
                    <a:pt x="53" y="137"/>
                  </a:cubicBezTo>
                  <a:cubicBezTo>
                    <a:pt x="74" y="137"/>
                    <a:pt x="95" y="105"/>
                    <a:pt x="95" y="63"/>
                  </a:cubicBezTo>
                  <a:cubicBezTo>
                    <a:pt x="95" y="32"/>
                    <a:pt x="74" y="1"/>
                    <a:pt x="5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123"/>
            <p:cNvSpPr/>
            <p:nvPr/>
          </p:nvSpPr>
          <p:spPr>
            <a:xfrm>
              <a:off x="-3798316" y="104462"/>
              <a:ext cx="31941" cy="11444"/>
            </a:xfrm>
            <a:custGeom>
              <a:rect b="b" l="l" r="r" t="t"/>
              <a:pathLst>
                <a:path extrusionOk="0" h="158" w="441">
                  <a:moveTo>
                    <a:pt x="0" y="0"/>
                  </a:moveTo>
                  <a:lnTo>
                    <a:pt x="0" y="157"/>
                  </a:lnTo>
                  <a:lnTo>
                    <a:pt x="430" y="157"/>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123"/>
            <p:cNvSpPr/>
            <p:nvPr/>
          </p:nvSpPr>
          <p:spPr>
            <a:xfrm>
              <a:off x="-3846915" y="92294"/>
              <a:ext cx="25857" cy="25857"/>
            </a:xfrm>
            <a:custGeom>
              <a:rect b="b" l="l" r="r" t="t"/>
              <a:pathLst>
                <a:path extrusionOk="0" h="357" w="357">
                  <a:moveTo>
                    <a:pt x="357" y="0"/>
                  </a:moveTo>
                  <a:lnTo>
                    <a:pt x="0" y="11"/>
                  </a:lnTo>
                  <a:lnTo>
                    <a:pt x="0" y="357"/>
                  </a:lnTo>
                  <a:lnTo>
                    <a:pt x="357" y="346"/>
                  </a:lnTo>
                  <a:lnTo>
                    <a:pt x="35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123"/>
            <p:cNvSpPr/>
            <p:nvPr/>
          </p:nvSpPr>
          <p:spPr>
            <a:xfrm>
              <a:off x="-3737548" y="-55821"/>
              <a:ext cx="37300" cy="21294"/>
            </a:xfrm>
            <a:custGeom>
              <a:rect b="b" l="l" r="r" t="t"/>
              <a:pathLst>
                <a:path extrusionOk="0" h="294" w="515">
                  <a:moveTo>
                    <a:pt x="11" y="0"/>
                  </a:moveTo>
                  <a:lnTo>
                    <a:pt x="0" y="294"/>
                  </a:lnTo>
                  <a:lnTo>
                    <a:pt x="514" y="294"/>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123"/>
            <p:cNvSpPr/>
            <p:nvPr/>
          </p:nvSpPr>
          <p:spPr>
            <a:xfrm>
              <a:off x="-3671494" y="-73277"/>
              <a:ext cx="30492" cy="22815"/>
            </a:xfrm>
            <a:custGeom>
              <a:rect b="b" l="l" r="r" t="t"/>
              <a:pathLst>
                <a:path extrusionOk="0" h="315" w="421">
                  <a:moveTo>
                    <a:pt x="11" y="0"/>
                  </a:moveTo>
                  <a:lnTo>
                    <a:pt x="1" y="294"/>
                  </a:lnTo>
                  <a:lnTo>
                    <a:pt x="410" y="315"/>
                  </a:lnTo>
                  <a:lnTo>
                    <a:pt x="420" y="21"/>
                  </a:lnTo>
                  <a:lnTo>
                    <a:pt x="1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123"/>
            <p:cNvSpPr/>
            <p:nvPr/>
          </p:nvSpPr>
          <p:spPr>
            <a:xfrm>
              <a:off x="-4077091" y="89976"/>
              <a:ext cx="36576" cy="23611"/>
            </a:xfrm>
            <a:custGeom>
              <a:rect b="b" l="l" r="r" t="t"/>
              <a:pathLst>
                <a:path extrusionOk="0" h="326" w="505">
                  <a:moveTo>
                    <a:pt x="504" y="1"/>
                  </a:moveTo>
                  <a:lnTo>
                    <a:pt x="1" y="32"/>
                  </a:lnTo>
                  <a:lnTo>
                    <a:pt x="1" y="326"/>
                  </a:lnTo>
                  <a:lnTo>
                    <a:pt x="504" y="305"/>
                  </a:lnTo>
                  <a:lnTo>
                    <a:pt x="5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123"/>
            <p:cNvSpPr/>
            <p:nvPr/>
          </p:nvSpPr>
          <p:spPr>
            <a:xfrm>
              <a:off x="-4087665" y="-72552"/>
              <a:ext cx="47875" cy="22090"/>
            </a:xfrm>
            <a:custGeom>
              <a:rect b="b" l="l" r="r" t="t"/>
              <a:pathLst>
                <a:path extrusionOk="0" h="305" w="661">
                  <a:moveTo>
                    <a:pt x="661" y="1"/>
                  </a:moveTo>
                  <a:lnTo>
                    <a:pt x="11" y="11"/>
                  </a:lnTo>
                  <a:lnTo>
                    <a:pt x="0" y="305"/>
                  </a:lnTo>
                  <a:lnTo>
                    <a:pt x="650" y="294"/>
                  </a:lnTo>
                  <a:lnTo>
                    <a:pt x="66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123"/>
            <p:cNvSpPr/>
            <p:nvPr/>
          </p:nvSpPr>
          <p:spPr>
            <a:xfrm>
              <a:off x="-3742111" y="100623"/>
              <a:ext cx="49468" cy="16006"/>
            </a:xfrm>
            <a:custGeom>
              <a:rect b="b" l="l" r="r" t="t"/>
              <a:pathLst>
                <a:path extrusionOk="0" h="221" w="683">
                  <a:moveTo>
                    <a:pt x="0" y="1"/>
                  </a:moveTo>
                  <a:lnTo>
                    <a:pt x="11" y="221"/>
                  </a:lnTo>
                  <a:lnTo>
                    <a:pt x="682" y="221"/>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123"/>
            <p:cNvSpPr/>
            <p:nvPr/>
          </p:nvSpPr>
          <p:spPr>
            <a:xfrm>
              <a:off x="-3668452" y="76360"/>
              <a:ext cx="37300" cy="43312"/>
            </a:xfrm>
            <a:custGeom>
              <a:rect b="b" l="l" r="r" t="t"/>
              <a:pathLst>
                <a:path extrusionOk="0" h="598" w="515">
                  <a:moveTo>
                    <a:pt x="1" y="0"/>
                  </a:moveTo>
                  <a:lnTo>
                    <a:pt x="11" y="598"/>
                  </a:lnTo>
                  <a:lnTo>
                    <a:pt x="514" y="598"/>
                  </a:lnTo>
                  <a:lnTo>
                    <a:pt x="50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123"/>
            <p:cNvSpPr/>
            <p:nvPr/>
          </p:nvSpPr>
          <p:spPr>
            <a:xfrm>
              <a:off x="-3836268" y="66437"/>
              <a:ext cx="4635" cy="19048"/>
            </a:xfrm>
            <a:custGeom>
              <a:rect b="b" l="l" r="r" t="t"/>
              <a:pathLst>
                <a:path extrusionOk="0" h="263" w="64">
                  <a:moveTo>
                    <a:pt x="0" y="1"/>
                  </a:moveTo>
                  <a:lnTo>
                    <a:pt x="0" y="263"/>
                  </a:lnTo>
                  <a:lnTo>
                    <a:pt x="63" y="263"/>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123"/>
            <p:cNvSpPr/>
            <p:nvPr/>
          </p:nvSpPr>
          <p:spPr>
            <a:xfrm>
              <a:off x="-3788900" y="-16493"/>
              <a:ext cx="11154" cy="7315"/>
            </a:xfrm>
            <a:custGeom>
              <a:rect b="b" l="l" r="r" t="t"/>
              <a:pathLst>
                <a:path extrusionOk="0" h="101" w="154">
                  <a:moveTo>
                    <a:pt x="96" y="1"/>
                  </a:moveTo>
                  <a:cubicBezTo>
                    <a:pt x="91" y="1"/>
                    <a:pt x="86" y="1"/>
                    <a:pt x="80" y="3"/>
                  </a:cubicBezTo>
                  <a:cubicBezTo>
                    <a:pt x="0" y="3"/>
                    <a:pt x="79" y="100"/>
                    <a:pt x="125" y="100"/>
                  </a:cubicBezTo>
                  <a:cubicBezTo>
                    <a:pt x="140" y="100"/>
                    <a:pt x="151" y="91"/>
                    <a:pt x="154" y="66"/>
                  </a:cubicBezTo>
                  <a:cubicBezTo>
                    <a:pt x="154" y="29"/>
                    <a:pt x="130" y="1"/>
                    <a:pt x="96"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123"/>
            <p:cNvSpPr/>
            <p:nvPr/>
          </p:nvSpPr>
          <p:spPr>
            <a:xfrm>
              <a:off x="-3410246" y="-84720"/>
              <a:ext cx="65402" cy="209750"/>
            </a:xfrm>
            <a:custGeom>
              <a:rect b="b" l="l" r="r" t="t"/>
              <a:pathLst>
                <a:path extrusionOk="0" h="2896" w="903">
                  <a:moveTo>
                    <a:pt x="190" y="1"/>
                  </a:moveTo>
                  <a:lnTo>
                    <a:pt x="1" y="2895"/>
                  </a:lnTo>
                  <a:lnTo>
                    <a:pt x="871" y="2895"/>
                  </a:lnTo>
                  <a:lnTo>
                    <a:pt x="9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123"/>
            <p:cNvSpPr/>
            <p:nvPr/>
          </p:nvSpPr>
          <p:spPr>
            <a:xfrm>
              <a:off x="-3473259" y="-84720"/>
              <a:ext cx="57073" cy="209750"/>
            </a:xfrm>
            <a:custGeom>
              <a:rect b="b" l="l" r="r" t="t"/>
              <a:pathLst>
                <a:path extrusionOk="0" h="2896" w="788">
                  <a:moveTo>
                    <a:pt x="1" y="1"/>
                  </a:moveTo>
                  <a:lnTo>
                    <a:pt x="74" y="2895"/>
                  </a:lnTo>
                  <a:lnTo>
                    <a:pt x="787" y="2895"/>
                  </a:lnTo>
                  <a:lnTo>
                    <a:pt x="7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123"/>
            <p:cNvSpPr/>
            <p:nvPr/>
          </p:nvSpPr>
          <p:spPr>
            <a:xfrm>
              <a:off x="-3611451" y="-26198"/>
              <a:ext cx="41066" cy="151229"/>
            </a:xfrm>
            <a:custGeom>
              <a:rect b="b" l="l" r="r" t="t"/>
              <a:pathLst>
                <a:path extrusionOk="0" h="2088" w="567">
                  <a:moveTo>
                    <a:pt x="32" y="0"/>
                  </a:moveTo>
                  <a:lnTo>
                    <a:pt x="0" y="2087"/>
                  </a:lnTo>
                  <a:lnTo>
                    <a:pt x="566" y="2087"/>
                  </a:lnTo>
                  <a:lnTo>
                    <a:pt x="53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123"/>
            <p:cNvSpPr/>
            <p:nvPr/>
          </p:nvSpPr>
          <p:spPr>
            <a:xfrm>
              <a:off x="-3564373" y="-84720"/>
              <a:ext cx="33462" cy="209750"/>
            </a:xfrm>
            <a:custGeom>
              <a:rect b="b" l="l" r="r" t="t"/>
              <a:pathLst>
                <a:path extrusionOk="0" h="2896" w="462">
                  <a:moveTo>
                    <a:pt x="21" y="1"/>
                  </a:moveTo>
                  <a:lnTo>
                    <a:pt x="0" y="2895"/>
                  </a:lnTo>
                  <a:lnTo>
                    <a:pt x="409" y="2895"/>
                  </a:lnTo>
                  <a:lnTo>
                    <a:pt x="4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123"/>
            <p:cNvSpPr/>
            <p:nvPr/>
          </p:nvSpPr>
          <p:spPr>
            <a:xfrm>
              <a:off x="-3528666" y="-64151"/>
              <a:ext cx="55479" cy="189181"/>
            </a:xfrm>
            <a:custGeom>
              <a:rect b="b" l="l" r="r" t="t"/>
              <a:pathLst>
                <a:path extrusionOk="0" h="2612" w="766">
                  <a:moveTo>
                    <a:pt x="692" y="0"/>
                  </a:moveTo>
                  <a:lnTo>
                    <a:pt x="73" y="73"/>
                  </a:lnTo>
                  <a:lnTo>
                    <a:pt x="0" y="2611"/>
                  </a:lnTo>
                  <a:lnTo>
                    <a:pt x="766" y="2611"/>
                  </a:lnTo>
                  <a:lnTo>
                    <a:pt x="6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123"/>
            <p:cNvSpPr/>
            <p:nvPr/>
          </p:nvSpPr>
          <p:spPr>
            <a:xfrm>
              <a:off x="-3410246" y="8712"/>
              <a:ext cx="63881" cy="116319"/>
            </a:xfrm>
            <a:custGeom>
              <a:rect b="b" l="l" r="r" t="t"/>
              <a:pathLst>
                <a:path extrusionOk="0" h="1606" w="882">
                  <a:moveTo>
                    <a:pt x="106" y="1"/>
                  </a:moveTo>
                  <a:lnTo>
                    <a:pt x="1" y="1605"/>
                  </a:lnTo>
                  <a:lnTo>
                    <a:pt x="871" y="1605"/>
                  </a:lnTo>
                  <a:lnTo>
                    <a:pt x="882" y="284"/>
                  </a:lnTo>
                  <a:cubicBezTo>
                    <a:pt x="641" y="158"/>
                    <a:pt x="378" y="64"/>
                    <a:pt x="106" y="1"/>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123"/>
            <p:cNvSpPr/>
            <p:nvPr/>
          </p:nvSpPr>
          <p:spPr>
            <a:xfrm>
              <a:off x="-3470941" y="-1935"/>
              <a:ext cx="54755" cy="126965"/>
            </a:xfrm>
            <a:custGeom>
              <a:rect b="b" l="l" r="r" t="t"/>
              <a:pathLst>
                <a:path extrusionOk="0" h="1753" w="756">
                  <a:moveTo>
                    <a:pt x="0" y="1"/>
                  </a:moveTo>
                  <a:lnTo>
                    <a:pt x="42" y="1752"/>
                  </a:lnTo>
                  <a:lnTo>
                    <a:pt x="755" y="1752"/>
                  </a:lnTo>
                  <a:lnTo>
                    <a:pt x="734" y="95"/>
                  </a:lnTo>
                  <a:cubicBezTo>
                    <a:pt x="493" y="43"/>
                    <a:pt x="241" y="11"/>
                    <a:pt x="0" y="1"/>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123"/>
            <p:cNvSpPr/>
            <p:nvPr/>
          </p:nvSpPr>
          <p:spPr>
            <a:xfrm>
              <a:off x="-3611451" y="7191"/>
              <a:ext cx="41791" cy="117840"/>
            </a:xfrm>
            <a:custGeom>
              <a:rect b="b" l="l" r="r" t="t"/>
              <a:pathLst>
                <a:path extrusionOk="0" h="1627" w="577">
                  <a:moveTo>
                    <a:pt x="545" y="1"/>
                  </a:moveTo>
                  <a:cubicBezTo>
                    <a:pt x="367" y="43"/>
                    <a:pt x="199" y="95"/>
                    <a:pt x="21" y="148"/>
                  </a:cubicBezTo>
                  <a:lnTo>
                    <a:pt x="0" y="1626"/>
                  </a:lnTo>
                  <a:lnTo>
                    <a:pt x="577" y="1626"/>
                  </a:lnTo>
                  <a:lnTo>
                    <a:pt x="545"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123"/>
            <p:cNvSpPr/>
            <p:nvPr/>
          </p:nvSpPr>
          <p:spPr>
            <a:xfrm>
              <a:off x="-3564373" y="383"/>
              <a:ext cx="31941" cy="124648"/>
            </a:xfrm>
            <a:custGeom>
              <a:rect b="b" l="l" r="r" t="t"/>
              <a:pathLst>
                <a:path extrusionOk="0" h="1721" w="441">
                  <a:moveTo>
                    <a:pt x="441" y="0"/>
                  </a:moveTo>
                  <a:cubicBezTo>
                    <a:pt x="294" y="21"/>
                    <a:pt x="147" y="42"/>
                    <a:pt x="11" y="74"/>
                  </a:cubicBezTo>
                  <a:lnTo>
                    <a:pt x="0" y="1720"/>
                  </a:lnTo>
                  <a:lnTo>
                    <a:pt x="409" y="1720"/>
                  </a:lnTo>
                  <a:lnTo>
                    <a:pt x="441"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123"/>
            <p:cNvSpPr/>
            <p:nvPr/>
          </p:nvSpPr>
          <p:spPr>
            <a:xfrm>
              <a:off x="-3528666" y="-2225"/>
              <a:ext cx="55479" cy="127255"/>
            </a:xfrm>
            <a:custGeom>
              <a:rect b="b" l="l" r="r" t="t"/>
              <a:pathLst>
                <a:path extrusionOk="0" h="1757" w="766">
                  <a:moveTo>
                    <a:pt x="536" y="1"/>
                  </a:moveTo>
                  <a:cubicBezTo>
                    <a:pt x="375" y="1"/>
                    <a:pt x="214" y="11"/>
                    <a:pt x="52" y="26"/>
                  </a:cubicBezTo>
                  <a:lnTo>
                    <a:pt x="0" y="1756"/>
                  </a:lnTo>
                  <a:lnTo>
                    <a:pt x="766" y="1756"/>
                  </a:lnTo>
                  <a:lnTo>
                    <a:pt x="713" y="5"/>
                  </a:lnTo>
                  <a:cubicBezTo>
                    <a:pt x="654" y="2"/>
                    <a:pt x="595" y="1"/>
                    <a:pt x="536" y="1"/>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123"/>
            <p:cNvSpPr/>
            <p:nvPr/>
          </p:nvSpPr>
          <p:spPr>
            <a:xfrm>
              <a:off x="-3458049" y="102144"/>
              <a:ext cx="34258" cy="13761"/>
            </a:xfrm>
            <a:custGeom>
              <a:rect b="b" l="l" r="r" t="t"/>
              <a:pathLst>
                <a:path extrusionOk="0" h="190" w="473">
                  <a:moveTo>
                    <a:pt x="0" y="1"/>
                  </a:moveTo>
                  <a:lnTo>
                    <a:pt x="0" y="189"/>
                  </a:lnTo>
                  <a:lnTo>
                    <a:pt x="47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123"/>
            <p:cNvSpPr/>
            <p:nvPr/>
          </p:nvSpPr>
          <p:spPr>
            <a:xfrm>
              <a:off x="-3458845" y="78605"/>
              <a:ext cx="34258" cy="14486"/>
            </a:xfrm>
            <a:custGeom>
              <a:rect b="b" l="l" r="r" t="t"/>
              <a:pathLst>
                <a:path extrusionOk="0" h="200" w="473">
                  <a:moveTo>
                    <a:pt x="1" y="0"/>
                  </a:moveTo>
                  <a:lnTo>
                    <a:pt x="11" y="200"/>
                  </a:lnTo>
                  <a:lnTo>
                    <a:pt x="473" y="200"/>
                  </a:lnTo>
                  <a:lnTo>
                    <a:pt x="46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123"/>
            <p:cNvSpPr/>
            <p:nvPr/>
          </p:nvSpPr>
          <p:spPr>
            <a:xfrm>
              <a:off x="-3516571" y="96060"/>
              <a:ext cx="32013" cy="18324"/>
            </a:xfrm>
            <a:custGeom>
              <a:rect b="b" l="l" r="r" t="t"/>
              <a:pathLst>
                <a:path extrusionOk="0" h="253" w="442">
                  <a:moveTo>
                    <a:pt x="1" y="1"/>
                  </a:moveTo>
                  <a:lnTo>
                    <a:pt x="1" y="252"/>
                  </a:lnTo>
                  <a:lnTo>
                    <a:pt x="441" y="252"/>
                  </a:lnTo>
                  <a:lnTo>
                    <a:pt x="44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123"/>
            <p:cNvSpPr/>
            <p:nvPr/>
          </p:nvSpPr>
          <p:spPr>
            <a:xfrm>
              <a:off x="-3459570" y="-75594"/>
              <a:ext cx="38024" cy="12240"/>
            </a:xfrm>
            <a:custGeom>
              <a:rect b="b" l="l" r="r" t="t"/>
              <a:pathLst>
                <a:path extrusionOk="0" h="169" w="525">
                  <a:moveTo>
                    <a:pt x="0" y="1"/>
                  </a:moveTo>
                  <a:lnTo>
                    <a:pt x="0" y="169"/>
                  </a:lnTo>
                  <a:lnTo>
                    <a:pt x="525" y="169"/>
                  </a:lnTo>
                  <a:lnTo>
                    <a:pt x="52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123"/>
            <p:cNvSpPr/>
            <p:nvPr/>
          </p:nvSpPr>
          <p:spPr>
            <a:xfrm>
              <a:off x="-3552278" y="-71756"/>
              <a:ext cx="6156" cy="9923"/>
            </a:xfrm>
            <a:custGeom>
              <a:rect b="b" l="l" r="r" t="t"/>
              <a:pathLst>
                <a:path extrusionOk="0" h="137" w="85">
                  <a:moveTo>
                    <a:pt x="43" y="0"/>
                  </a:moveTo>
                  <a:cubicBezTo>
                    <a:pt x="22" y="0"/>
                    <a:pt x="1" y="32"/>
                    <a:pt x="1" y="74"/>
                  </a:cubicBezTo>
                  <a:cubicBezTo>
                    <a:pt x="1" y="116"/>
                    <a:pt x="22" y="136"/>
                    <a:pt x="43" y="136"/>
                  </a:cubicBezTo>
                  <a:cubicBezTo>
                    <a:pt x="74" y="136"/>
                    <a:pt x="85" y="116"/>
                    <a:pt x="85" y="74"/>
                  </a:cubicBezTo>
                  <a:cubicBezTo>
                    <a:pt x="85" y="32"/>
                    <a:pt x="64" y="0"/>
                    <a:pt x="4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123"/>
            <p:cNvSpPr/>
            <p:nvPr/>
          </p:nvSpPr>
          <p:spPr>
            <a:xfrm>
              <a:off x="-3505127" y="74042"/>
              <a:ext cx="5360" cy="9923"/>
            </a:xfrm>
            <a:custGeom>
              <a:rect b="b" l="l" r="r" t="t"/>
              <a:pathLst>
                <a:path extrusionOk="0" h="137" w="74">
                  <a:moveTo>
                    <a:pt x="32" y="1"/>
                  </a:moveTo>
                  <a:cubicBezTo>
                    <a:pt x="11" y="1"/>
                    <a:pt x="0" y="32"/>
                    <a:pt x="0" y="63"/>
                  </a:cubicBezTo>
                  <a:cubicBezTo>
                    <a:pt x="0" y="105"/>
                    <a:pt x="11" y="137"/>
                    <a:pt x="32" y="137"/>
                  </a:cubicBezTo>
                  <a:cubicBezTo>
                    <a:pt x="53" y="137"/>
                    <a:pt x="74" y="105"/>
                    <a:pt x="74" y="63"/>
                  </a:cubicBezTo>
                  <a:cubicBezTo>
                    <a:pt x="74" y="3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123"/>
            <p:cNvSpPr/>
            <p:nvPr/>
          </p:nvSpPr>
          <p:spPr>
            <a:xfrm>
              <a:off x="-3603122" y="104462"/>
              <a:ext cx="25132" cy="11444"/>
            </a:xfrm>
            <a:custGeom>
              <a:rect b="b" l="l" r="r" t="t"/>
              <a:pathLst>
                <a:path extrusionOk="0" h="158" w="347">
                  <a:moveTo>
                    <a:pt x="0" y="0"/>
                  </a:moveTo>
                  <a:lnTo>
                    <a:pt x="0" y="157"/>
                  </a:lnTo>
                  <a:lnTo>
                    <a:pt x="346" y="157"/>
                  </a:lnTo>
                  <a:lnTo>
                    <a:pt x="34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123"/>
            <p:cNvSpPr/>
            <p:nvPr/>
          </p:nvSpPr>
          <p:spPr>
            <a:xfrm>
              <a:off x="-3560607" y="92294"/>
              <a:ext cx="20569" cy="25857"/>
            </a:xfrm>
            <a:custGeom>
              <a:rect b="b" l="l" r="r" t="t"/>
              <a:pathLst>
                <a:path extrusionOk="0" h="357" w="284">
                  <a:moveTo>
                    <a:pt x="1" y="0"/>
                  </a:moveTo>
                  <a:lnTo>
                    <a:pt x="11" y="346"/>
                  </a:lnTo>
                  <a:lnTo>
                    <a:pt x="284" y="357"/>
                  </a:lnTo>
                  <a:lnTo>
                    <a:pt x="284" y="1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123"/>
            <p:cNvSpPr/>
            <p:nvPr/>
          </p:nvSpPr>
          <p:spPr>
            <a:xfrm>
              <a:off x="-3387431" y="89976"/>
              <a:ext cx="28899" cy="23611"/>
            </a:xfrm>
            <a:custGeom>
              <a:rect b="b" l="l" r="r" t="t"/>
              <a:pathLst>
                <a:path extrusionOk="0" h="326" w="399">
                  <a:moveTo>
                    <a:pt x="1" y="1"/>
                  </a:moveTo>
                  <a:lnTo>
                    <a:pt x="1" y="305"/>
                  </a:lnTo>
                  <a:lnTo>
                    <a:pt x="399" y="326"/>
                  </a:lnTo>
                  <a:lnTo>
                    <a:pt x="399" y="32"/>
                  </a:lnTo>
                  <a:lnTo>
                    <a:pt x="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123"/>
            <p:cNvSpPr/>
            <p:nvPr/>
          </p:nvSpPr>
          <p:spPr>
            <a:xfrm>
              <a:off x="-3387431" y="-72552"/>
              <a:ext cx="37300" cy="22090"/>
            </a:xfrm>
            <a:custGeom>
              <a:rect b="b" l="l" r="r" t="t"/>
              <a:pathLst>
                <a:path extrusionOk="0" h="305" w="515">
                  <a:moveTo>
                    <a:pt x="1" y="1"/>
                  </a:moveTo>
                  <a:lnTo>
                    <a:pt x="1" y="294"/>
                  </a:lnTo>
                  <a:lnTo>
                    <a:pt x="514" y="305"/>
                  </a:lnTo>
                  <a:lnTo>
                    <a:pt x="514" y="11"/>
                  </a:lnTo>
                  <a:lnTo>
                    <a:pt x="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123"/>
            <p:cNvSpPr/>
            <p:nvPr/>
          </p:nvSpPr>
          <p:spPr>
            <a:xfrm>
              <a:off x="-3551481" y="66437"/>
              <a:ext cx="3114" cy="19048"/>
            </a:xfrm>
            <a:custGeom>
              <a:rect b="b" l="l" r="r" t="t"/>
              <a:pathLst>
                <a:path extrusionOk="0" h="263" w="43">
                  <a:moveTo>
                    <a:pt x="0" y="1"/>
                  </a:moveTo>
                  <a:lnTo>
                    <a:pt x="0" y="263"/>
                  </a:lnTo>
                  <a:lnTo>
                    <a:pt x="42" y="263"/>
                  </a:lnTo>
                  <a:lnTo>
                    <a:pt x="4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123"/>
            <p:cNvSpPr/>
            <p:nvPr/>
          </p:nvSpPr>
          <p:spPr>
            <a:xfrm>
              <a:off x="-3594793" y="-16348"/>
              <a:ext cx="8474" cy="9923"/>
            </a:xfrm>
            <a:custGeom>
              <a:rect b="b" l="l" r="r" t="t"/>
              <a:pathLst>
                <a:path extrusionOk="0" h="137" w="117">
                  <a:moveTo>
                    <a:pt x="64" y="1"/>
                  </a:moveTo>
                  <a:cubicBezTo>
                    <a:pt x="32" y="1"/>
                    <a:pt x="1" y="32"/>
                    <a:pt x="11" y="64"/>
                  </a:cubicBezTo>
                  <a:cubicBezTo>
                    <a:pt x="1" y="95"/>
                    <a:pt x="32" y="127"/>
                    <a:pt x="64" y="137"/>
                  </a:cubicBezTo>
                  <a:cubicBezTo>
                    <a:pt x="95" y="137"/>
                    <a:pt x="116" y="106"/>
                    <a:pt x="116" y="64"/>
                  </a:cubicBezTo>
                  <a:cubicBezTo>
                    <a:pt x="116" y="3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123"/>
            <p:cNvSpPr/>
            <p:nvPr/>
          </p:nvSpPr>
          <p:spPr>
            <a:xfrm>
              <a:off x="-5095574" y="-84720"/>
              <a:ext cx="82857" cy="209750"/>
            </a:xfrm>
            <a:custGeom>
              <a:rect b="b" l="l" r="r" t="t"/>
              <a:pathLst>
                <a:path extrusionOk="0" h="2896" w="1144">
                  <a:moveTo>
                    <a:pt x="1" y="1"/>
                  </a:moveTo>
                  <a:lnTo>
                    <a:pt x="43" y="2895"/>
                  </a:lnTo>
                  <a:lnTo>
                    <a:pt x="1144" y="2895"/>
                  </a:lnTo>
                  <a:lnTo>
                    <a:pt x="9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123"/>
            <p:cNvSpPr/>
            <p:nvPr/>
          </p:nvSpPr>
          <p:spPr>
            <a:xfrm>
              <a:off x="-4677085" y="-84720"/>
              <a:ext cx="54755" cy="209750"/>
            </a:xfrm>
            <a:custGeom>
              <a:rect b="b" l="l" r="r" t="t"/>
              <a:pathLst>
                <a:path extrusionOk="0" h="2896" w="756">
                  <a:moveTo>
                    <a:pt x="1" y="1"/>
                  </a:moveTo>
                  <a:lnTo>
                    <a:pt x="32" y="2895"/>
                  </a:lnTo>
                  <a:lnTo>
                    <a:pt x="756" y="2895"/>
                  </a:lnTo>
                  <a:lnTo>
                    <a:pt x="59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123"/>
            <p:cNvSpPr/>
            <p:nvPr/>
          </p:nvSpPr>
          <p:spPr>
            <a:xfrm>
              <a:off x="-5004387" y="-84720"/>
              <a:ext cx="71414" cy="209750"/>
            </a:xfrm>
            <a:custGeom>
              <a:rect b="b" l="l" r="r" t="t"/>
              <a:pathLst>
                <a:path extrusionOk="0" h="2896" w="986">
                  <a:moveTo>
                    <a:pt x="32" y="1"/>
                  </a:moveTo>
                  <a:lnTo>
                    <a:pt x="0" y="2895"/>
                  </a:lnTo>
                  <a:lnTo>
                    <a:pt x="902" y="2895"/>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123"/>
            <p:cNvSpPr/>
            <p:nvPr/>
          </p:nvSpPr>
          <p:spPr>
            <a:xfrm>
              <a:off x="-4809990" y="-26198"/>
              <a:ext cx="52510" cy="151229"/>
            </a:xfrm>
            <a:custGeom>
              <a:rect b="b" l="l" r="r" t="t"/>
              <a:pathLst>
                <a:path extrusionOk="0" h="2088" w="725">
                  <a:moveTo>
                    <a:pt x="43" y="0"/>
                  </a:moveTo>
                  <a:lnTo>
                    <a:pt x="1" y="2087"/>
                  </a:lnTo>
                  <a:lnTo>
                    <a:pt x="724" y="2087"/>
                  </a:lnTo>
                  <a:lnTo>
                    <a:pt x="6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123"/>
            <p:cNvSpPr/>
            <p:nvPr/>
          </p:nvSpPr>
          <p:spPr>
            <a:xfrm>
              <a:off x="-4859314" y="-84720"/>
              <a:ext cx="41791" cy="209750"/>
            </a:xfrm>
            <a:custGeom>
              <a:rect b="b" l="l" r="r" t="t"/>
              <a:pathLst>
                <a:path extrusionOk="0" h="2896" w="577">
                  <a:moveTo>
                    <a:pt x="0" y="1"/>
                  </a:moveTo>
                  <a:lnTo>
                    <a:pt x="63" y="2895"/>
                  </a:lnTo>
                  <a:lnTo>
                    <a:pt x="577" y="2895"/>
                  </a:lnTo>
                  <a:lnTo>
                    <a:pt x="5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123"/>
            <p:cNvSpPr/>
            <p:nvPr/>
          </p:nvSpPr>
          <p:spPr>
            <a:xfrm>
              <a:off x="-4932249" y="-64151"/>
              <a:ext cx="69168" cy="189181"/>
            </a:xfrm>
            <a:custGeom>
              <a:rect b="b" l="l" r="r" t="t"/>
              <a:pathLst>
                <a:path extrusionOk="0" h="2612" w="955">
                  <a:moveTo>
                    <a:pt x="84" y="0"/>
                  </a:moveTo>
                  <a:lnTo>
                    <a:pt x="0" y="2611"/>
                  </a:lnTo>
                  <a:lnTo>
                    <a:pt x="955" y="2611"/>
                  </a:lnTo>
                  <a:lnTo>
                    <a:pt x="871" y="73"/>
                  </a:lnTo>
                  <a:lnTo>
                    <a:pt x="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123"/>
            <p:cNvSpPr/>
            <p:nvPr/>
          </p:nvSpPr>
          <p:spPr>
            <a:xfrm>
              <a:off x="-4753786" y="-67193"/>
              <a:ext cx="71486" cy="192223"/>
            </a:xfrm>
            <a:custGeom>
              <a:rect b="b" l="l" r="r" t="t"/>
              <a:pathLst>
                <a:path extrusionOk="0" h="2654" w="987">
                  <a:moveTo>
                    <a:pt x="1" y="0"/>
                  </a:moveTo>
                  <a:lnTo>
                    <a:pt x="32" y="2653"/>
                  </a:lnTo>
                  <a:lnTo>
                    <a:pt x="986" y="2653"/>
                  </a:lnTo>
                  <a:lnTo>
                    <a:pt x="881"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123"/>
            <p:cNvSpPr/>
            <p:nvPr/>
          </p:nvSpPr>
          <p:spPr>
            <a:xfrm>
              <a:off x="-5094053" y="8712"/>
              <a:ext cx="81336" cy="116319"/>
            </a:xfrm>
            <a:custGeom>
              <a:rect b="b" l="l" r="r" t="t"/>
              <a:pathLst>
                <a:path extrusionOk="0" h="1606" w="1123">
                  <a:moveTo>
                    <a:pt x="986" y="1"/>
                  </a:moveTo>
                  <a:cubicBezTo>
                    <a:pt x="651" y="64"/>
                    <a:pt x="326" y="158"/>
                    <a:pt x="1" y="284"/>
                  </a:cubicBezTo>
                  <a:lnTo>
                    <a:pt x="22" y="1605"/>
                  </a:lnTo>
                  <a:lnTo>
                    <a:pt x="1123" y="1605"/>
                  </a:lnTo>
                  <a:lnTo>
                    <a:pt x="986" y="1"/>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123"/>
            <p:cNvSpPr/>
            <p:nvPr/>
          </p:nvSpPr>
          <p:spPr>
            <a:xfrm>
              <a:off x="-4675564" y="48982"/>
              <a:ext cx="53234" cy="76049"/>
            </a:xfrm>
            <a:custGeom>
              <a:rect b="b" l="l" r="r" t="t"/>
              <a:pathLst>
                <a:path extrusionOk="0" h="1050" w="735">
                  <a:moveTo>
                    <a:pt x="1" y="1"/>
                  </a:moveTo>
                  <a:lnTo>
                    <a:pt x="11" y="1049"/>
                  </a:lnTo>
                  <a:lnTo>
                    <a:pt x="735" y="1049"/>
                  </a:lnTo>
                  <a:lnTo>
                    <a:pt x="693" y="388"/>
                  </a:lnTo>
                  <a:cubicBezTo>
                    <a:pt x="473" y="242"/>
                    <a:pt x="242" y="116"/>
                    <a:pt x="1" y="1"/>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123"/>
            <p:cNvSpPr/>
            <p:nvPr/>
          </p:nvSpPr>
          <p:spPr>
            <a:xfrm>
              <a:off x="-5004387" y="-1935"/>
              <a:ext cx="69168" cy="126965"/>
            </a:xfrm>
            <a:custGeom>
              <a:rect b="b" l="l" r="r" t="t"/>
              <a:pathLst>
                <a:path extrusionOk="0" h="1753" w="955">
                  <a:moveTo>
                    <a:pt x="954" y="1"/>
                  </a:moveTo>
                  <a:cubicBezTo>
                    <a:pt x="640" y="11"/>
                    <a:pt x="325" y="43"/>
                    <a:pt x="21" y="95"/>
                  </a:cubicBezTo>
                  <a:lnTo>
                    <a:pt x="0" y="1752"/>
                  </a:lnTo>
                  <a:lnTo>
                    <a:pt x="902" y="1752"/>
                  </a:lnTo>
                  <a:lnTo>
                    <a:pt x="954" y="1"/>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123"/>
            <p:cNvSpPr/>
            <p:nvPr/>
          </p:nvSpPr>
          <p:spPr>
            <a:xfrm>
              <a:off x="-4809990" y="7191"/>
              <a:ext cx="52510" cy="117840"/>
            </a:xfrm>
            <a:custGeom>
              <a:rect b="b" l="l" r="r" t="t"/>
              <a:pathLst>
                <a:path extrusionOk="0" h="1627" w="725">
                  <a:moveTo>
                    <a:pt x="43" y="1"/>
                  </a:moveTo>
                  <a:lnTo>
                    <a:pt x="1" y="1626"/>
                  </a:lnTo>
                  <a:lnTo>
                    <a:pt x="724" y="1626"/>
                  </a:lnTo>
                  <a:lnTo>
                    <a:pt x="693" y="148"/>
                  </a:lnTo>
                  <a:cubicBezTo>
                    <a:pt x="483" y="95"/>
                    <a:pt x="263" y="43"/>
                    <a:pt x="43" y="1"/>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123"/>
            <p:cNvSpPr/>
            <p:nvPr/>
          </p:nvSpPr>
          <p:spPr>
            <a:xfrm>
              <a:off x="-4857865" y="383"/>
              <a:ext cx="40342" cy="124648"/>
            </a:xfrm>
            <a:custGeom>
              <a:rect b="b" l="l" r="r" t="t"/>
              <a:pathLst>
                <a:path extrusionOk="0" h="1721" w="557">
                  <a:moveTo>
                    <a:pt x="1" y="0"/>
                  </a:moveTo>
                  <a:lnTo>
                    <a:pt x="43" y="1720"/>
                  </a:lnTo>
                  <a:lnTo>
                    <a:pt x="557" y="1720"/>
                  </a:lnTo>
                  <a:lnTo>
                    <a:pt x="546" y="74"/>
                  </a:lnTo>
                  <a:cubicBezTo>
                    <a:pt x="368" y="42"/>
                    <a:pt x="190" y="21"/>
                    <a:pt x="1"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123"/>
            <p:cNvSpPr/>
            <p:nvPr/>
          </p:nvSpPr>
          <p:spPr>
            <a:xfrm>
              <a:off x="-4933045" y="-2225"/>
              <a:ext cx="69965" cy="127255"/>
            </a:xfrm>
            <a:custGeom>
              <a:rect b="b" l="l" r="r" t="t"/>
              <a:pathLst>
                <a:path extrusionOk="0" h="1757" w="966">
                  <a:moveTo>
                    <a:pt x="291" y="1"/>
                  </a:moveTo>
                  <a:cubicBezTo>
                    <a:pt x="215" y="1"/>
                    <a:pt x="140" y="2"/>
                    <a:pt x="64" y="5"/>
                  </a:cubicBezTo>
                  <a:lnTo>
                    <a:pt x="1" y="1756"/>
                  </a:lnTo>
                  <a:lnTo>
                    <a:pt x="966" y="1756"/>
                  </a:lnTo>
                  <a:lnTo>
                    <a:pt x="913" y="26"/>
                  </a:lnTo>
                  <a:cubicBezTo>
                    <a:pt x="706" y="11"/>
                    <a:pt x="499" y="1"/>
                    <a:pt x="291" y="1"/>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123"/>
            <p:cNvSpPr/>
            <p:nvPr/>
          </p:nvSpPr>
          <p:spPr>
            <a:xfrm>
              <a:off x="-4752989" y="20156"/>
              <a:ext cx="70689" cy="104875"/>
            </a:xfrm>
            <a:custGeom>
              <a:rect b="b" l="l" r="r" t="t"/>
              <a:pathLst>
                <a:path extrusionOk="0" h="1448" w="976">
                  <a:moveTo>
                    <a:pt x="0" y="0"/>
                  </a:moveTo>
                  <a:lnTo>
                    <a:pt x="21" y="1437"/>
                  </a:lnTo>
                  <a:lnTo>
                    <a:pt x="975" y="1447"/>
                  </a:lnTo>
                  <a:lnTo>
                    <a:pt x="933" y="336"/>
                  </a:lnTo>
                  <a:cubicBezTo>
                    <a:pt x="629" y="199"/>
                    <a:pt x="325" y="94"/>
                    <a:pt x="0"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123"/>
            <p:cNvSpPr/>
            <p:nvPr/>
          </p:nvSpPr>
          <p:spPr>
            <a:xfrm>
              <a:off x="-4995333" y="102144"/>
              <a:ext cx="43384" cy="13761"/>
            </a:xfrm>
            <a:custGeom>
              <a:rect b="b" l="l" r="r" t="t"/>
              <a:pathLst>
                <a:path extrusionOk="0" h="190" w="599">
                  <a:moveTo>
                    <a:pt x="11" y="1"/>
                  </a:moveTo>
                  <a:lnTo>
                    <a:pt x="1" y="189"/>
                  </a:lnTo>
                  <a:lnTo>
                    <a:pt x="599" y="189"/>
                  </a:lnTo>
                  <a:lnTo>
                    <a:pt x="59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123"/>
            <p:cNvSpPr/>
            <p:nvPr/>
          </p:nvSpPr>
          <p:spPr>
            <a:xfrm>
              <a:off x="-4994537" y="78605"/>
              <a:ext cx="43384" cy="14486"/>
            </a:xfrm>
            <a:custGeom>
              <a:rect b="b" l="l" r="r" t="t"/>
              <a:pathLst>
                <a:path extrusionOk="0" h="200" w="599">
                  <a:moveTo>
                    <a:pt x="11" y="0"/>
                  </a:moveTo>
                  <a:lnTo>
                    <a:pt x="0" y="200"/>
                  </a:lnTo>
                  <a:lnTo>
                    <a:pt x="588" y="200"/>
                  </a:lnTo>
                  <a:lnTo>
                    <a:pt x="59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123"/>
            <p:cNvSpPr/>
            <p:nvPr/>
          </p:nvSpPr>
          <p:spPr>
            <a:xfrm>
              <a:off x="-4918560" y="96060"/>
              <a:ext cx="41066" cy="18324"/>
            </a:xfrm>
            <a:custGeom>
              <a:rect b="b" l="l" r="r" t="t"/>
              <a:pathLst>
                <a:path extrusionOk="0" h="253" w="567">
                  <a:moveTo>
                    <a:pt x="0" y="1"/>
                  </a:moveTo>
                  <a:lnTo>
                    <a:pt x="0" y="252"/>
                  </a:lnTo>
                  <a:lnTo>
                    <a:pt x="566" y="252"/>
                  </a:lnTo>
                  <a:lnTo>
                    <a:pt x="56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123"/>
            <p:cNvSpPr/>
            <p:nvPr/>
          </p:nvSpPr>
          <p:spPr>
            <a:xfrm>
              <a:off x="-4998303" y="-75594"/>
              <a:ext cx="47875" cy="12240"/>
            </a:xfrm>
            <a:custGeom>
              <a:rect b="b" l="l" r="r" t="t"/>
              <a:pathLst>
                <a:path extrusionOk="0" h="169" w="661">
                  <a:moveTo>
                    <a:pt x="0" y="1"/>
                  </a:moveTo>
                  <a:lnTo>
                    <a:pt x="0" y="169"/>
                  </a:lnTo>
                  <a:lnTo>
                    <a:pt x="661" y="169"/>
                  </a:lnTo>
                  <a:lnTo>
                    <a:pt x="66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123"/>
            <p:cNvSpPr/>
            <p:nvPr/>
          </p:nvSpPr>
          <p:spPr>
            <a:xfrm>
              <a:off x="-4841931" y="-71756"/>
              <a:ext cx="9271" cy="7170"/>
            </a:xfrm>
            <a:custGeom>
              <a:rect b="b" l="l" r="r" t="t"/>
              <a:pathLst>
                <a:path extrusionOk="0" h="99" w="128">
                  <a:moveTo>
                    <a:pt x="75" y="0"/>
                  </a:moveTo>
                  <a:cubicBezTo>
                    <a:pt x="0" y="0"/>
                    <a:pt x="63" y="98"/>
                    <a:pt x="103" y="98"/>
                  </a:cubicBezTo>
                  <a:cubicBezTo>
                    <a:pt x="114" y="98"/>
                    <a:pt x="123" y="91"/>
                    <a:pt x="127" y="74"/>
                  </a:cubicBezTo>
                  <a:cubicBezTo>
                    <a:pt x="127" y="42"/>
                    <a:pt x="106" y="11"/>
                    <a:pt x="7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123"/>
            <p:cNvSpPr/>
            <p:nvPr/>
          </p:nvSpPr>
          <p:spPr>
            <a:xfrm>
              <a:off x="-4898859" y="74042"/>
              <a:ext cx="7677" cy="9923"/>
            </a:xfrm>
            <a:custGeom>
              <a:rect b="b" l="l" r="r" t="t"/>
              <a:pathLst>
                <a:path extrusionOk="0" h="137" w="106">
                  <a:moveTo>
                    <a:pt x="53" y="1"/>
                  </a:moveTo>
                  <a:cubicBezTo>
                    <a:pt x="22" y="1"/>
                    <a:pt x="1" y="32"/>
                    <a:pt x="1" y="63"/>
                  </a:cubicBezTo>
                  <a:cubicBezTo>
                    <a:pt x="1" y="105"/>
                    <a:pt x="22" y="137"/>
                    <a:pt x="53" y="137"/>
                  </a:cubicBezTo>
                  <a:cubicBezTo>
                    <a:pt x="85" y="137"/>
                    <a:pt x="106" y="105"/>
                    <a:pt x="106" y="63"/>
                  </a:cubicBezTo>
                  <a:cubicBezTo>
                    <a:pt x="106" y="32"/>
                    <a:pt x="74" y="1"/>
                    <a:pt x="5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123"/>
            <p:cNvSpPr/>
            <p:nvPr/>
          </p:nvSpPr>
          <p:spPr>
            <a:xfrm>
              <a:off x="-4800140" y="104462"/>
              <a:ext cx="32013" cy="11444"/>
            </a:xfrm>
            <a:custGeom>
              <a:rect b="b" l="l" r="r" t="t"/>
              <a:pathLst>
                <a:path extrusionOk="0" h="158" w="442">
                  <a:moveTo>
                    <a:pt x="11" y="0"/>
                  </a:moveTo>
                  <a:lnTo>
                    <a:pt x="1" y="157"/>
                  </a:lnTo>
                  <a:lnTo>
                    <a:pt x="441" y="157"/>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123"/>
            <p:cNvSpPr/>
            <p:nvPr/>
          </p:nvSpPr>
          <p:spPr>
            <a:xfrm>
              <a:off x="-4847942" y="92294"/>
              <a:ext cx="25132" cy="25857"/>
            </a:xfrm>
            <a:custGeom>
              <a:rect b="b" l="l" r="r" t="t"/>
              <a:pathLst>
                <a:path extrusionOk="0" h="357" w="347">
                  <a:moveTo>
                    <a:pt x="346" y="0"/>
                  </a:moveTo>
                  <a:lnTo>
                    <a:pt x="0" y="11"/>
                  </a:lnTo>
                  <a:lnTo>
                    <a:pt x="0" y="357"/>
                  </a:lnTo>
                  <a:lnTo>
                    <a:pt x="346" y="346"/>
                  </a:lnTo>
                  <a:lnTo>
                    <a:pt x="34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123"/>
            <p:cNvSpPr/>
            <p:nvPr/>
          </p:nvSpPr>
          <p:spPr>
            <a:xfrm>
              <a:off x="-4738576" y="-55821"/>
              <a:ext cx="37300" cy="21294"/>
            </a:xfrm>
            <a:custGeom>
              <a:rect b="b" l="l" r="r" t="t"/>
              <a:pathLst>
                <a:path extrusionOk="0" h="294" w="515">
                  <a:moveTo>
                    <a:pt x="11" y="0"/>
                  </a:moveTo>
                  <a:lnTo>
                    <a:pt x="0" y="294"/>
                  </a:lnTo>
                  <a:lnTo>
                    <a:pt x="514" y="294"/>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123"/>
            <p:cNvSpPr/>
            <p:nvPr/>
          </p:nvSpPr>
          <p:spPr>
            <a:xfrm>
              <a:off x="-4672522" y="-73277"/>
              <a:ext cx="29695" cy="22815"/>
            </a:xfrm>
            <a:custGeom>
              <a:rect b="b" l="l" r="r" t="t"/>
              <a:pathLst>
                <a:path extrusionOk="0" h="315" w="410">
                  <a:moveTo>
                    <a:pt x="1" y="0"/>
                  </a:moveTo>
                  <a:lnTo>
                    <a:pt x="1" y="294"/>
                  </a:lnTo>
                  <a:lnTo>
                    <a:pt x="410" y="315"/>
                  </a:lnTo>
                  <a:lnTo>
                    <a:pt x="410" y="2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123"/>
            <p:cNvSpPr/>
            <p:nvPr/>
          </p:nvSpPr>
          <p:spPr>
            <a:xfrm>
              <a:off x="-5078843" y="89976"/>
              <a:ext cx="37300" cy="23611"/>
            </a:xfrm>
            <a:custGeom>
              <a:rect b="b" l="l" r="r" t="t"/>
              <a:pathLst>
                <a:path extrusionOk="0" h="326" w="515">
                  <a:moveTo>
                    <a:pt x="514" y="1"/>
                  </a:moveTo>
                  <a:lnTo>
                    <a:pt x="11" y="32"/>
                  </a:lnTo>
                  <a:lnTo>
                    <a:pt x="0" y="326"/>
                  </a:lnTo>
                  <a:lnTo>
                    <a:pt x="504" y="305"/>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123"/>
            <p:cNvSpPr/>
            <p:nvPr/>
          </p:nvSpPr>
          <p:spPr>
            <a:xfrm>
              <a:off x="-5088693" y="-72552"/>
              <a:ext cx="47150" cy="22090"/>
            </a:xfrm>
            <a:custGeom>
              <a:rect b="b" l="l" r="r" t="t"/>
              <a:pathLst>
                <a:path extrusionOk="0" h="305" w="651">
                  <a:moveTo>
                    <a:pt x="650" y="1"/>
                  </a:moveTo>
                  <a:lnTo>
                    <a:pt x="0" y="11"/>
                  </a:lnTo>
                  <a:lnTo>
                    <a:pt x="0" y="305"/>
                  </a:lnTo>
                  <a:lnTo>
                    <a:pt x="650" y="294"/>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123"/>
            <p:cNvSpPr/>
            <p:nvPr/>
          </p:nvSpPr>
          <p:spPr>
            <a:xfrm>
              <a:off x="-4743936" y="100623"/>
              <a:ext cx="49468" cy="16006"/>
            </a:xfrm>
            <a:custGeom>
              <a:rect b="b" l="l" r="r" t="t"/>
              <a:pathLst>
                <a:path extrusionOk="0" h="221" w="683">
                  <a:moveTo>
                    <a:pt x="1" y="1"/>
                  </a:moveTo>
                  <a:lnTo>
                    <a:pt x="11" y="221"/>
                  </a:lnTo>
                  <a:lnTo>
                    <a:pt x="683" y="221"/>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123"/>
            <p:cNvSpPr/>
            <p:nvPr/>
          </p:nvSpPr>
          <p:spPr>
            <a:xfrm>
              <a:off x="-4670204" y="76360"/>
              <a:ext cx="37228" cy="43312"/>
            </a:xfrm>
            <a:custGeom>
              <a:rect b="b" l="l" r="r" t="t"/>
              <a:pathLst>
                <a:path extrusionOk="0" h="598" w="514">
                  <a:moveTo>
                    <a:pt x="0" y="0"/>
                  </a:moveTo>
                  <a:lnTo>
                    <a:pt x="11" y="598"/>
                  </a:lnTo>
                  <a:lnTo>
                    <a:pt x="514" y="598"/>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123"/>
            <p:cNvSpPr/>
            <p:nvPr/>
          </p:nvSpPr>
          <p:spPr>
            <a:xfrm>
              <a:off x="-4837295" y="66437"/>
              <a:ext cx="3839" cy="19048"/>
            </a:xfrm>
            <a:custGeom>
              <a:rect b="b" l="l" r="r" t="t"/>
              <a:pathLst>
                <a:path extrusionOk="0" h="263" w="53">
                  <a:moveTo>
                    <a:pt x="0" y="1"/>
                  </a:moveTo>
                  <a:lnTo>
                    <a:pt x="0" y="263"/>
                  </a:lnTo>
                  <a:lnTo>
                    <a:pt x="53" y="263"/>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123"/>
            <p:cNvSpPr/>
            <p:nvPr/>
          </p:nvSpPr>
          <p:spPr>
            <a:xfrm>
              <a:off x="-4791014" y="-16348"/>
              <a:ext cx="11516" cy="9923"/>
            </a:xfrm>
            <a:custGeom>
              <a:rect b="b" l="l" r="r" t="t"/>
              <a:pathLst>
                <a:path extrusionOk="0" h="137" w="159">
                  <a:moveTo>
                    <a:pt x="95" y="1"/>
                  </a:moveTo>
                  <a:cubicBezTo>
                    <a:pt x="1" y="1"/>
                    <a:pt x="1" y="137"/>
                    <a:pt x="95" y="137"/>
                  </a:cubicBezTo>
                  <a:cubicBezTo>
                    <a:pt x="127" y="137"/>
                    <a:pt x="158" y="106"/>
                    <a:pt x="158" y="64"/>
                  </a:cubicBezTo>
                  <a:cubicBezTo>
                    <a:pt x="158" y="32"/>
                    <a:pt x="127" y="1"/>
                    <a:pt x="95"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123"/>
            <p:cNvSpPr/>
            <p:nvPr/>
          </p:nvSpPr>
          <p:spPr>
            <a:xfrm>
              <a:off x="-4446184" y="-104421"/>
              <a:ext cx="64605" cy="229450"/>
            </a:xfrm>
            <a:custGeom>
              <a:rect b="b" l="l" r="r" t="t"/>
              <a:pathLst>
                <a:path extrusionOk="0" h="3168" w="892">
                  <a:moveTo>
                    <a:pt x="1" y="0"/>
                  </a:moveTo>
                  <a:lnTo>
                    <a:pt x="32" y="3167"/>
                  </a:lnTo>
                  <a:lnTo>
                    <a:pt x="892" y="3167"/>
                  </a:lnTo>
                  <a:lnTo>
                    <a:pt x="703"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123"/>
            <p:cNvSpPr/>
            <p:nvPr/>
          </p:nvSpPr>
          <p:spPr>
            <a:xfrm>
              <a:off x="-4617042" y="-40612"/>
              <a:ext cx="69893" cy="165642"/>
            </a:xfrm>
            <a:custGeom>
              <a:rect b="b" l="l" r="r" t="t"/>
              <a:pathLst>
                <a:path extrusionOk="0" h="2287" w="965">
                  <a:moveTo>
                    <a:pt x="0" y="0"/>
                  </a:moveTo>
                  <a:lnTo>
                    <a:pt x="105" y="2286"/>
                  </a:lnTo>
                  <a:lnTo>
                    <a:pt x="965" y="2286"/>
                  </a:lnTo>
                  <a:lnTo>
                    <a:pt x="912"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123"/>
            <p:cNvSpPr/>
            <p:nvPr/>
          </p:nvSpPr>
          <p:spPr>
            <a:xfrm>
              <a:off x="-4374770" y="-104421"/>
              <a:ext cx="98791" cy="229450"/>
            </a:xfrm>
            <a:custGeom>
              <a:rect b="b" l="l" r="r" t="t"/>
              <a:pathLst>
                <a:path extrusionOk="0" h="3168" w="1364">
                  <a:moveTo>
                    <a:pt x="0" y="0"/>
                  </a:moveTo>
                  <a:lnTo>
                    <a:pt x="53" y="3167"/>
                  </a:lnTo>
                  <a:lnTo>
                    <a:pt x="1364" y="3167"/>
                  </a:lnTo>
                  <a:lnTo>
                    <a:pt x="1080"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123"/>
            <p:cNvSpPr/>
            <p:nvPr/>
          </p:nvSpPr>
          <p:spPr>
            <a:xfrm>
              <a:off x="-4271488" y="-104421"/>
              <a:ext cx="85899" cy="229450"/>
            </a:xfrm>
            <a:custGeom>
              <a:rect b="b" l="l" r="r" t="t"/>
              <a:pathLst>
                <a:path extrusionOk="0" h="3168" w="1186">
                  <a:moveTo>
                    <a:pt x="42" y="0"/>
                  </a:moveTo>
                  <a:lnTo>
                    <a:pt x="0" y="3167"/>
                  </a:lnTo>
                  <a:lnTo>
                    <a:pt x="1070" y="3167"/>
                  </a:lnTo>
                  <a:lnTo>
                    <a:pt x="1185"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123"/>
            <p:cNvSpPr/>
            <p:nvPr/>
          </p:nvSpPr>
          <p:spPr>
            <a:xfrm>
              <a:off x="-4183415" y="-81678"/>
              <a:ext cx="82857" cy="206708"/>
            </a:xfrm>
            <a:custGeom>
              <a:rect b="b" l="l" r="r" t="t"/>
              <a:pathLst>
                <a:path extrusionOk="0" h="2854" w="1144">
                  <a:moveTo>
                    <a:pt x="106" y="1"/>
                  </a:moveTo>
                  <a:lnTo>
                    <a:pt x="1" y="2853"/>
                  </a:lnTo>
                  <a:lnTo>
                    <a:pt x="1144" y="2853"/>
                  </a:lnTo>
                  <a:lnTo>
                    <a:pt x="1039" y="85"/>
                  </a:lnTo>
                  <a:lnTo>
                    <a:pt x="106" y="1"/>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123"/>
            <p:cNvSpPr/>
            <p:nvPr/>
          </p:nvSpPr>
          <p:spPr>
            <a:xfrm>
              <a:off x="-4538095" y="-85444"/>
              <a:ext cx="85899" cy="210474"/>
            </a:xfrm>
            <a:custGeom>
              <a:rect b="b" l="l" r="r" t="t"/>
              <a:pathLst>
                <a:path extrusionOk="0" h="2906" w="1186">
                  <a:moveTo>
                    <a:pt x="1" y="0"/>
                  </a:moveTo>
                  <a:lnTo>
                    <a:pt x="32" y="2905"/>
                  </a:lnTo>
                  <a:lnTo>
                    <a:pt x="1186" y="2905"/>
                  </a:lnTo>
                  <a:lnTo>
                    <a:pt x="1060" y="42"/>
                  </a:lnTo>
                  <a:lnTo>
                    <a:pt x="1"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123"/>
            <p:cNvSpPr/>
            <p:nvPr/>
          </p:nvSpPr>
          <p:spPr>
            <a:xfrm>
              <a:off x="-4446184" y="-104421"/>
              <a:ext cx="60839" cy="162600"/>
            </a:xfrm>
            <a:custGeom>
              <a:rect b="b" l="l" r="r" t="t"/>
              <a:pathLst>
                <a:path extrusionOk="0" h="2245" w="840">
                  <a:moveTo>
                    <a:pt x="1" y="0"/>
                  </a:moveTo>
                  <a:lnTo>
                    <a:pt x="22" y="2213"/>
                  </a:lnTo>
                  <a:cubicBezTo>
                    <a:pt x="284" y="2223"/>
                    <a:pt x="567" y="2234"/>
                    <a:pt x="839" y="2244"/>
                  </a:cubicBezTo>
                  <a:lnTo>
                    <a:pt x="7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123"/>
            <p:cNvSpPr/>
            <p:nvPr/>
          </p:nvSpPr>
          <p:spPr>
            <a:xfrm>
              <a:off x="-4617042" y="-40612"/>
              <a:ext cx="68372" cy="84378"/>
            </a:xfrm>
            <a:custGeom>
              <a:rect b="b" l="l" r="r" t="t"/>
              <a:pathLst>
                <a:path extrusionOk="0" h="1165" w="944">
                  <a:moveTo>
                    <a:pt x="0" y="0"/>
                  </a:moveTo>
                  <a:lnTo>
                    <a:pt x="42" y="975"/>
                  </a:lnTo>
                  <a:cubicBezTo>
                    <a:pt x="325" y="1049"/>
                    <a:pt x="619" y="1101"/>
                    <a:pt x="944" y="1164"/>
                  </a:cubicBezTo>
                  <a:lnTo>
                    <a:pt x="9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123"/>
            <p:cNvSpPr/>
            <p:nvPr/>
          </p:nvSpPr>
          <p:spPr>
            <a:xfrm>
              <a:off x="-4374770" y="-104421"/>
              <a:ext cx="92707" cy="162600"/>
            </a:xfrm>
            <a:custGeom>
              <a:rect b="b" l="l" r="r" t="t"/>
              <a:pathLst>
                <a:path extrusionOk="0" h="2245" w="1280">
                  <a:moveTo>
                    <a:pt x="0" y="0"/>
                  </a:moveTo>
                  <a:lnTo>
                    <a:pt x="42" y="2244"/>
                  </a:lnTo>
                  <a:lnTo>
                    <a:pt x="126" y="2244"/>
                  </a:lnTo>
                  <a:cubicBezTo>
                    <a:pt x="525" y="2244"/>
                    <a:pt x="902" y="2234"/>
                    <a:pt x="1280" y="2202"/>
                  </a:cubicBezTo>
                  <a:lnTo>
                    <a:pt x="10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123"/>
            <p:cNvSpPr/>
            <p:nvPr/>
          </p:nvSpPr>
          <p:spPr>
            <a:xfrm>
              <a:off x="-4270764" y="-104421"/>
              <a:ext cx="85175" cy="158761"/>
            </a:xfrm>
            <a:custGeom>
              <a:rect b="b" l="l" r="r" t="t"/>
              <a:pathLst>
                <a:path extrusionOk="0" h="2192" w="1176">
                  <a:moveTo>
                    <a:pt x="32" y="0"/>
                  </a:moveTo>
                  <a:lnTo>
                    <a:pt x="1" y="2192"/>
                  </a:lnTo>
                  <a:cubicBezTo>
                    <a:pt x="389" y="2160"/>
                    <a:pt x="756" y="2119"/>
                    <a:pt x="1102" y="2066"/>
                  </a:cubicBezTo>
                  <a:lnTo>
                    <a:pt x="11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123"/>
            <p:cNvSpPr/>
            <p:nvPr/>
          </p:nvSpPr>
          <p:spPr>
            <a:xfrm>
              <a:off x="-4181098" y="-81678"/>
              <a:ext cx="76773" cy="126169"/>
            </a:xfrm>
            <a:custGeom>
              <a:rect b="b" l="l" r="r" t="t"/>
              <a:pathLst>
                <a:path extrusionOk="0" h="1742" w="1060">
                  <a:moveTo>
                    <a:pt x="63" y="1"/>
                  </a:moveTo>
                  <a:lnTo>
                    <a:pt x="0" y="1742"/>
                  </a:lnTo>
                  <a:cubicBezTo>
                    <a:pt x="357" y="1689"/>
                    <a:pt x="713" y="1616"/>
                    <a:pt x="1059" y="1521"/>
                  </a:cubicBezTo>
                  <a:lnTo>
                    <a:pt x="1007" y="85"/>
                  </a:ln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123"/>
            <p:cNvSpPr/>
            <p:nvPr/>
          </p:nvSpPr>
          <p:spPr>
            <a:xfrm>
              <a:off x="-4538095" y="-85444"/>
              <a:ext cx="82857" cy="139785"/>
            </a:xfrm>
            <a:custGeom>
              <a:rect b="b" l="l" r="r" t="t"/>
              <a:pathLst>
                <a:path extrusionOk="0" h="1930" w="1144">
                  <a:moveTo>
                    <a:pt x="1" y="0"/>
                  </a:moveTo>
                  <a:lnTo>
                    <a:pt x="22" y="1815"/>
                  </a:lnTo>
                  <a:cubicBezTo>
                    <a:pt x="378" y="1867"/>
                    <a:pt x="745" y="1909"/>
                    <a:pt x="1144" y="1930"/>
                  </a:cubicBezTo>
                  <a:lnTo>
                    <a:pt x="1060" y="42"/>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123"/>
            <p:cNvSpPr/>
            <p:nvPr/>
          </p:nvSpPr>
          <p:spPr>
            <a:xfrm>
              <a:off x="-4526652" y="-73277"/>
              <a:ext cx="55479" cy="13689"/>
            </a:xfrm>
            <a:custGeom>
              <a:rect b="b" l="l" r="r" t="t"/>
              <a:pathLst>
                <a:path extrusionOk="0" h="189" w="766">
                  <a:moveTo>
                    <a:pt x="0" y="0"/>
                  </a:moveTo>
                  <a:lnTo>
                    <a:pt x="11" y="189"/>
                  </a:lnTo>
                  <a:lnTo>
                    <a:pt x="766" y="189"/>
                  </a:lnTo>
                  <a:lnTo>
                    <a:pt x="75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123"/>
            <p:cNvSpPr/>
            <p:nvPr/>
          </p:nvSpPr>
          <p:spPr>
            <a:xfrm>
              <a:off x="-4525927" y="-50534"/>
              <a:ext cx="55552" cy="14558"/>
            </a:xfrm>
            <a:custGeom>
              <a:rect b="b" l="l" r="r" t="t"/>
              <a:pathLst>
                <a:path extrusionOk="0" h="201" w="767">
                  <a:moveTo>
                    <a:pt x="1" y="1"/>
                  </a:moveTo>
                  <a:lnTo>
                    <a:pt x="11" y="200"/>
                  </a:lnTo>
                  <a:lnTo>
                    <a:pt x="766" y="200"/>
                  </a:lnTo>
                  <a:lnTo>
                    <a:pt x="75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123"/>
            <p:cNvSpPr/>
            <p:nvPr/>
          </p:nvSpPr>
          <p:spPr>
            <a:xfrm>
              <a:off x="-4437855" y="-93049"/>
              <a:ext cx="32737" cy="11444"/>
            </a:xfrm>
            <a:custGeom>
              <a:rect b="b" l="l" r="r" t="t"/>
              <a:pathLst>
                <a:path extrusionOk="0" h="158" w="452">
                  <a:moveTo>
                    <a:pt x="1" y="1"/>
                  </a:moveTo>
                  <a:lnTo>
                    <a:pt x="11" y="158"/>
                  </a:lnTo>
                  <a:lnTo>
                    <a:pt x="452" y="158"/>
                  </a:lnTo>
                  <a:lnTo>
                    <a:pt x="44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123"/>
            <p:cNvSpPr/>
            <p:nvPr/>
          </p:nvSpPr>
          <p:spPr>
            <a:xfrm>
              <a:off x="-4528173" y="100623"/>
              <a:ext cx="61563" cy="12240"/>
            </a:xfrm>
            <a:custGeom>
              <a:rect b="b" l="l" r="r" t="t"/>
              <a:pathLst>
                <a:path extrusionOk="0" h="169" w="850">
                  <a:moveTo>
                    <a:pt x="0" y="1"/>
                  </a:moveTo>
                  <a:lnTo>
                    <a:pt x="0" y="168"/>
                  </a:lnTo>
                  <a:lnTo>
                    <a:pt x="849" y="168"/>
                  </a:lnTo>
                  <a:lnTo>
                    <a:pt x="84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123"/>
            <p:cNvSpPr/>
            <p:nvPr/>
          </p:nvSpPr>
          <p:spPr>
            <a:xfrm>
              <a:off x="-4421124" y="99682"/>
              <a:ext cx="11081" cy="8619"/>
            </a:xfrm>
            <a:custGeom>
              <a:rect b="b" l="l" r="r" t="t"/>
              <a:pathLst>
                <a:path extrusionOk="0" h="119" w="153">
                  <a:moveTo>
                    <a:pt x="75" y="0"/>
                  </a:moveTo>
                  <a:cubicBezTo>
                    <a:pt x="37" y="0"/>
                    <a:pt x="1" y="19"/>
                    <a:pt x="11" y="56"/>
                  </a:cubicBezTo>
                  <a:cubicBezTo>
                    <a:pt x="16" y="97"/>
                    <a:pt x="48" y="118"/>
                    <a:pt x="79" y="118"/>
                  </a:cubicBezTo>
                  <a:cubicBezTo>
                    <a:pt x="111" y="118"/>
                    <a:pt x="142" y="97"/>
                    <a:pt x="147" y="56"/>
                  </a:cubicBezTo>
                  <a:cubicBezTo>
                    <a:pt x="153" y="19"/>
                    <a:pt x="113" y="0"/>
                    <a:pt x="7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123"/>
            <p:cNvSpPr/>
            <p:nvPr/>
          </p:nvSpPr>
          <p:spPr>
            <a:xfrm>
              <a:off x="-4366441" y="-93774"/>
              <a:ext cx="57797" cy="17527"/>
            </a:xfrm>
            <a:custGeom>
              <a:rect b="b" l="l" r="r" t="t"/>
              <a:pathLst>
                <a:path extrusionOk="0" h="242" w="798">
                  <a:moveTo>
                    <a:pt x="1" y="0"/>
                  </a:moveTo>
                  <a:lnTo>
                    <a:pt x="11" y="241"/>
                  </a:lnTo>
                  <a:lnTo>
                    <a:pt x="798" y="241"/>
                  </a:lnTo>
                  <a:lnTo>
                    <a:pt x="78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123"/>
            <p:cNvSpPr/>
            <p:nvPr/>
          </p:nvSpPr>
          <p:spPr>
            <a:xfrm>
              <a:off x="-4162121" y="-68714"/>
              <a:ext cx="37300" cy="25857"/>
            </a:xfrm>
            <a:custGeom>
              <a:rect b="b" l="l" r="r" t="t"/>
              <a:pathLst>
                <a:path extrusionOk="0" h="357" w="515">
                  <a:moveTo>
                    <a:pt x="0" y="0"/>
                  </a:moveTo>
                  <a:lnTo>
                    <a:pt x="0" y="357"/>
                  </a:lnTo>
                  <a:lnTo>
                    <a:pt x="514" y="357"/>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123"/>
            <p:cNvSpPr/>
            <p:nvPr/>
          </p:nvSpPr>
          <p:spPr>
            <a:xfrm>
              <a:off x="-4257799" y="87731"/>
              <a:ext cx="50917" cy="25132"/>
            </a:xfrm>
            <a:custGeom>
              <a:rect b="b" l="l" r="r" t="t"/>
              <a:pathLst>
                <a:path extrusionOk="0" h="347" w="703">
                  <a:moveTo>
                    <a:pt x="0" y="0"/>
                  </a:moveTo>
                  <a:lnTo>
                    <a:pt x="11" y="346"/>
                  </a:lnTo>
                  <a:lnTo>
                    <a:pt x="703" y="346"/>
                  </a:lnTo>
                  <a:lnTo>
                    <a:pt x="69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123"/>
            <p:cNvSpPr/>
            <p:nvPr/>
          </p:nvSpPr>
          <p:spPr>
            <a:xfrm>
              <a:off x="-4165163" y="92294"/>
              <a:ext cx="43384" cy="25857"/>
            </a:xfrm>
            <a:custGeom>
              <a:rect b="b" l="l" r="r" t="t"/>
              <a:pathLst>
                <a:path extrusionOk="0" h="357" w="599">
                  <a:moveTo>
                    <a:pt x="1" y="0"/>
                  </a:moveTo>
                  <a:lnTo>
                    <a:pt x="1" y="336"/>
                  </a:lnTo>
                  <a:lnTo>
                    <a:pt x="598" y="357"/>
                  </a:lnTo>
                  <a:lnTo>
                    <a:pt x="598" y="32"/>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123"/>
            <p:cNvSpPr/>
            <p:nvPr/>
          </p:nvSpPr>
          <p:spPr>
            <a:xfrm>
              <a:off x="-4608713" y="-32282"/>
              <a:ext cx="44108" cy="23611"/>
            </a:xfrm>
            <a:custGeom>
              <a:rect b="b" l="l" r="r" t="t"/>
              <a:pathLst>
                <a:path extrusionOk="0" h="326" w="609">
                  <a:moveTo>
                    <a:pt x="609" y="0"/>
                  </a:moveTo>
                  <a:lnTo>
                    <a:pt x="1" y="32"/>
                  </a:lnTo>
                  <a:lnTo>
                    <a:pt x="1" y="326"/>
                  </a:lnTo>
                  <a:lnTo>
                    <a:pt x="609" y="294"/>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123"/>
            <p:cNvSpPr/>
            <p:nvPr/>
          </p:nvSpPr>
          <p:spPr>
            <a:xfrm>
              <a:off x="-4602629" y="96857"/>
              <a:ext cx="41863" cy="23611"/>
            </a:xfrm>
            <a:custGeom>
              <a:rect b="b" l="l" r="r" t="t"/>
              <a:pathLst>
                <a:path extrusionOk="0" h="326" w="578">
                  <a:moveTo>
                    <a:pt x="577" y="0"/>
                  </a:moveTo>
                  <a:lnTo>
                    <a:pt x="0" y="32"/>
                  </a:lnTo>
                  <a:lnTo>
                    <a:pt x="0" y="325"/>
                  </a:lnTo>
                  <a:lnTo>
                    <a:pt x="577" y="304"/>
                  </a:lnTo>
                  <a:lnTo>
                    <a:pt x="57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123"/>
            <p:cNvSpPr/>
            <p:nvPr/>
          </p:nvSpPr>
          <p:spPr>
            <a:xfrm>
              <a:off x="-4253236" y="-93049"/>
              <a:ext cx="60767" cy="16006"/>
            </a:xfrm>
            <a:custGeom>
              <a:rect b="b" l="l" r="r" t="t"/>
              <a:pathLst>
                <a:path extrusionOk="0" h="221" w="839">
                  <a:moveTo>
                    <a:pt x="0" y="1"/>
                  </a:moveTo>
                  <a:lnTo>
                    <a:pt x="11" y="221"/>
                  </a:lnTo>
                  <a:lnTo>
                    <a:pt x="839" y="221"/>
                  </a:lnTo>
                  <a:lnTo>
                    <a:pt x="82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123"/>
            <p:cNvSpPr/>
            <p:nvPr/>
          </p:nvSpPr>
          <p:spPr>
            <a:xfrm>
              <a:off x="-4146912" y="-36049"/>
              <a:ext cx="6881" cy="19048"/>
            </a:xfrm>
            <a:custGeom>
              <a:rect b="b" l="l" r="r" t="t"/>
              <a:pathLst>
                <a:path extrusionOk="0" h="263" w="95">
                  <a:moveTo>
                    <a:pt x="0" y="0"/>
                  </a:moveTo>
                  <a:lnTo>
                    <a:pt x="11" y="262"/>
                  </a:lnTo>
                  <a:lnTo>
                    <a:pt x="95" y="262"/>
                  </a:lnTo>
                  <a:lnTo>
                    <a:pt x="8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123"/>
            <p:cNvSpPr/>
            <p:nvPr/>
          </p:nvSpPr>
          <p:spPr>
            <a:xfrm>
              <a:off x="-4331168" y="99319"/>
              <a:ext cx="11154" cy="7460"/>
            </a:xfrm>
            <a:custGeom>
              <a:rect b="b" l="l" r="r" t="t"/>
              <a:pathLst>
                <a:path extrusionOk="0" h="103" w="154">
                  <a:moveTo>
                    <a:pt x="128" y="1"/>
                  </a:moveTo>
                  <a:cubicBezTo>
                    <a:pt x="83" y="1"/>
                    <a:pt x="1" y="102"/>
                    <a:pt x="80" y="102"/>
                  </a:cubicBezTo>
                  <a:cubicBezTo>
                    <a:pt x="122" y="102"/>
                    <a:pt x="153" y="71"/>
                    <a:pt x="153" y="40"/>
                  </a:cubicBezTo>
                  <a:cubicBezTo>
                    <a:pt x="153" y="11"/>
                    <a:pt x="143" y="1"/>
                    <a:pt x="128"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123"/>
            <p:cNvSpPr/>
            <p:nvPr/>
          </p:nvSpPr>
          <p:spPr>
            <a:xfrm>
              <a:off x="-4339063" y="-61181"/>
              <a:ext cx="9923" cy="9995"/>
            </a:xfrm>
            <a:custGeom>
              <a:rect b="b" l="l" r="r" t="t"/>
              <a:pathLst>
                <a:path extrusionOk="0" h="138" w="137">
                  <a:moveTo>
                    <a:pt x="63" y="1"/>
                  </a:moveTo>
                  <a:cubicBezTo>
                    <a:pt x="32" y="1"/>
                    <a:pt x="0" y="32"/>
                    <a:pt x="0" y="64"/>
                  </a:cubicBezTo>
                  <a:cubicBezTo>
                    <a:pt x="0" y="106"/>
                    <a:pt x="32" y="137"/>
                    <a:pt x="63" y="137"/>
                  </a:cubicBezTo>
                  <a:cubicBezTo>
                    <a:pt x="105" y="137"/>
                    <a:pt x="136" y="106"/>
                    <a:pt x="136" y="64"/>
                  </a:cubicBezTo>
                  <a:cubicBezTo>
                    <a:pt x="136" y="32"/>
                    <a:pt x="10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123"/>
            <p:cNvSpPr/>
            <p:nvPr/>
          </p:nvSpPr>
          <p:spPr>
            <a:xfrm>
              <a:off x="-4239764" y="66582"/>
              <a:ext cx="13182" cy="9053"/>
            </a:xfrm>
            <a:custGeom>
              <a:rect b="b" l="l" r="r" t="t"/>
              <a:pathLst>
                <a:path extrusionOk="0" h="125" w="182">
                  <a:moveTo>
                    <a:pt x="150" y="0"/>
                  </a:moveTo>
                  <a:cubicBezTo>
                    <a:pt x="96" y="0"/>
                    <a:pt x="0" y="125"/>
                    <a:pt x="97" y="125"/>
                  </a:cubicBezTo>
                  <a:cubicBezTo>
                    <a:pt x="139" y="125"/>
                    <a:pt x="181" y="83"/>
                    <a:pt x="181" y="41"/>
                  </a:cubicBezTo>
                  <a:cubicBezTo>
                    <a:pt x="179" y="12"/>
                    <a:pt x="166" y="0"/>
                    <a:pt x="150"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123"/>
            <p:cNvSpPr/>
            <p:nvPr/>
          </p:nvSpPr>
          <p:spPr>
            <a:xfrm>
              <a:off x="-4228973" y="-60384"/>
              <a:ext cx="12240" cy="12240"/>
            </a:xfrm>
            <a:custGeom>
              <a:rect b="b" l="l" r="r" t="t"/>
              <a:pathLst>
                <a:path extrusionOk="0" h="169" w="169">
                  <a:moveTo>
                    <a:pt x="85" y="0"/>
                  </a:moveTo>
                  <a:cubicBezTo>
                    <a:pt x="32" y="0"/>
                    <a:pt x="1" y="32"/>
                    <a:pt x="1" y="84"/>
                  </a:cubicBezTo>
                  <a:cubicBezTo>
                    <a:pt x="1" y="126"/>
                    <a:pt x="32" y="168"/>
                    <a:pt x="85" y="168"/>
                  </a:cubicBezTo>
                  <a:cubicBezTo>
                    <a:pt x="127" y="168"/>
                    <a:pt x="168" y="126"/>
                    <a:pt x="168" y="84"/>
                  </a:cubicBezTo>
                  <a:cubicBezTo>
                    <a:pt x="168" y="32"/>
                    <a:pt x="127" y="0"/>
                    <a:pt x="8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123"/>
            <p:cNvSpPr/>
            <p:nvPr/>
          </p:nvSpPr>
          <p:spPr>
            <a:xfrm>
              <a:off x="-4094546" y="-1495835"/>
              <a:ext cx="82857" cy="209678"/>
            </a:xfrm>
            <a:custGeom>
              <a:rect b="b" l="l" r="r" t="t"/>
              <a:pathLst>
                <a:path extrusionOk="0" h="2895" w="1144">
                  <a:moveTo>
                    <a:pt x="1" y="0"/>
                  </a:moveTo>
                  <a:lnTo>
                    <a:pt x="53" y="2894"/>
                  </a:lnTo>
                  <a:lnTo>
                    <a:pt x="1144" y="2894"/>
                  </a:lnTo>
                  <a:lnTo>
                    <a:pt x="9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123"/>
            <p:cNvSpPr/>
            <p:nvPr/>
          </p:nvSpPr>
          <p:spPr>
            <a:xfrm>
              <a:off x="-3675260" y="-1495835"/>
              <a:ext cx="53958" cy="209678"/>
            </a:xfrm>
            <a:custGeom>
              <a:rect b="b" l="l" r="r" t="t"/>
              <a:pathLst>
                <a:path extrusionOk="0" h="2895" w="745">
                  <a:moveTo>
                    <a:pt x="0" y="0"/>
                  </a:moveTo>
                  <a:lnTo>
                    <a:pt x="32" y="2894"/>
                  </a:lnTo>
                  <a:lnTo>
                    <a:pt x="745" y="2894"/>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123"/>
            <p:cNvSpPr/>
            <p:nvPr/>
          </p:nvSpPr>
          <p:spPr>
            <a:xfrm>
              <a:off x="-4003359" y="-1495835"/>
              <a:ext cx="72210" cy="209678"/>
            </a:xfrm>
            <a:custGeom>
              <a:rect b="b" l="l" r="r" t="t"/>
              <a:pathLst>
                <a:path extrusionOk="0" h="2895" w="997">
                  <a:moveTo>
                    <a:pt x="32" y="0"/>
                  </a:moveTo>
                  <a:lnTo>
                    <a:pt x="0" y="2894"/>
                  </a:lnTo>
                  <a:lnTo>
                    <a:pt x="902" y="2894"/>
                  </a:lnTo>
                  <a:lnTo>
                    <a:pt x="9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123"/>
            <p:cNvSpPr/>
            <p:nvPr/>
          </p:nvSpPr>
          <p:spPr>
            <a:xfrm>
              <a:off x="-3808963" y="-1437386"/>
              <a:ext cx="52510" cy="151229"/>
            </a:xfrm>
            <a:custGeom>
              <a:rect b="b" l="l" r="r" t="t"/>
              <a:pathLst>
                <a:path extrusionOk="0" h="2088" w="725">
                  <a:moveTo>
                    <a:pt x="43" y="1"/>
                  </a:moveTo>
                  <a:lnTo>
                    <a:pt x="1" y="2087"/>
                  </a:lnTo>
                  <a:lnTo>
                    <a:pt x="724" y="2087"/>
                  </a:lnTo>
                  <a:lnTo>
                    <a:pt x="6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123"/>
            <p:cNvSpPr/>
            <p:nvPr/>
          </p:nvSpPr>
          <p:spPr>
            <a:xfrm>
              <a:off x="-3858358" y="-1495835"/>
              <a:ext cx="42660" cy="209678"/>
            </a:xfrm>
            <a:custGeom>
              <a:rect b="b" l="l" r="r" t="t"/>
              <a:pathLst>
                <a:path extrusionOk="0" h="2895" w="589">
                  <a:moveTo>
                    <a:pt x="1" y="0"/>
                  </a:moveTo>
                  <a:lnTo>
                    <a:pt x="64" y="2894"/>
                  </a:lnTo>
                  <a:lnTo>
                    <a:pt x="588" y="2894"/>
                  </a:lnTo>
                  <a:lnTo>
                    <a:pt x="5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123"/>
            <p:cNvSpPr/>
            <p:nvPr/>
          </p:nvSpPr>
          <p:spPr>
            <a:xfrm>
              <a:off x="-3931221" y="-1475338"/>
              <a:ext cx="69965" cy="189181"/>
            </a:xfrm>
            <a:custGeom>
              <a:rect b="b" l="l" r="r" t="t"/>
              <a:pathLst>
                <a:path extrusionOk="0" h="2612" w="966">
                  <a:moveTo>
                    <a:pt x="84" y="0"/>
                  </a:moveTo>
                  <a:lnTo>
                    <a:pt x="0" y="2611"/>
                  </a:lnTo>
                  <a:lnTo>
                    <a:pt x="965" y="2611"/>
                  </a:lnTo>
                  <a:lnTo>
                    <a:pt x="881" y="74"/>
                  </a:lnTo>
                  <a:lnTo>
                    <a:pt x="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123"/>
            <p:cNvSpPr/>
            <p:nvPr/>
          </p:nvSpPr>
          <p:spPr>
            <a:xfrm>
              <a:off x="-3752758" y="-1478380"/>
              <a:ext cx="72210" cy="192223"/>
            </a:xfrm>
            <a:custGeom>
              <a:rect b="b" l="l" r="r" t="t"/>
              <a:pathLst>
                <a:path extrusionOk="0" h="2654" w="997">
                  <a:moveTo>
                    <a:pt x="1" y="0"/>
                  </a:moveTo>
                  <a:lnTo>
                    <a:pt x="32" y="2653"/>
                  </a:lnTo>
                  <a:lnTo>
                    <a:pt x="997" y="2653"/>
                  </a:lnTo>
                  <a:lnTo>
                    <a:pt x="892" y="32"/>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123"/>
            <p:cNvSpPr/>
            <p:nvPr/>
          </p:nvSpPr>
          <p:spPr>
            <a:xfrm>
              <a:off x="-4092228" y="-1402475"/>
              <a:ext cx="80539" cy="116319"/>
            </a:xfrm>
            <a:custGeom>
              <a:rect b="b" l="l" r="r" t="t"/>
              <a:pathLst>
                <a:path extrusionOk="0" h="1606" w="1112">
                  <a:moveTo>
                    <a:pt x="975" y="1"/>
                  </a:moveTo>
                  <a:cubicBezTo>
                    <a:pt x="640" y="64"/>
                    <a:pt x="315" y="158"/>
                    <a:pt x="0" y="284"/>
                  </a:cubicBezTo>
                  <a:lnTo>
                    <a:pt x="21" y="1605"/>
                  </a:lnTo>
                  <a:lnTo>
                    <a:pt x="1112" y="1605"/>
                  </a:lnTo>
                  <a:lnTo>
                    <a:pt x="975"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123"/>
            <p:cNvSpPr/>
            <p:nvPr/>
          </p:nvSpPr>
          <p:spPr>
            <a:xfrm>
              <a:off x="-3673739" y="-1362930"/>
              <a:ext cx="52438" cy="76773"/>
            </a:xfrm>
            <a:custGeom>
              <a:rect b="b" l="l" r="r" t="t"/>
              <a:pathLst>
                <a:path extrusionOk="0" h="1060" w="724">
                  <a:moveTo>
                    <a:pt x="0" y="0"/>
                  </a:moveTo>
                  <a:lnTo>
                    <a:pt x="11" y="1049"/>
                  </a:lnTo>
                  <a:lnTo>
                    <a:pt x="724" y="1059"/>
                  </a:lnTo>
                  <a:lnTo>
                    <a:pt x="692" y="399"/>
                  </a:lnTo>
                  <a:cubicBezTo>
                    <a:pt x="462" y="252"/>
                    <a:pt x="231" y="116"/>
                    <a:pt x="0" y="0"/>
                  </a:cubicBez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123"/>
            <p:cNvSpPr/>
            <p:nvPr/>
          </p:nvSpPr>
          <p:spPr>
            <a:xfrm>
              <a:off x="-4003359" y="-1413050"/>
              <a:ext cx="69168" cy="126893"/>
            </a:xfrm>
            <a:custGeom>
              <a:rect b="b" l="l" r="r" t="t"/>
              <a:pathLst>
                <a:path extrusionOk="0" h="1752" w="955">
                  <a:moveTo>
                    <a:pt x="954" y="0"/>
                  </a:moveTo>
                  <a:lnTo>
                    <a:pt x="954" y="0"/>
                  </a:lnTo>
                  <a:cubicBezTo>
                    <a:pt x="640" y="11"/>
                    <a:pt x="325" y="42"/>
                    <a:pt x="21" y="95"/>
                  </a:cubicBezTo>
                  <a:lnTo>
                    <a:pt x="0" y="1751"/>
                  </a:lnTo>
                  <a:lnTo>
                    <a:pt x="902" y="1751"/>
                  </a:lnTo>
                  <a:lnTo>
                    <a:pt x="954"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123"/>
            <p:cNvSpPr/>
            <p:nvPr/>
          </p:nvSpPr>
          <p:spPr>
            <a:xfrm>
              <a:off x="-3808166" y="-1403996"/>
              <a:ext cx="51713" cy="117840"/>
            </a:xfrm>
            <a:custGeom>
              <a:rect b="b" l="l" r="r" t="t"/>
              <a:pathLst>
                <a:path extrusionOk="0" h="1627" w="714">
                  <a:moveTo>
                    <a:pt x="32" y="1"/>
                  </a:moveTo>
                  <a:lnTo>
                    <a:pt x="0" y="1626"/>
                  </a:lnTo>
                  <a:lnTo>
                    <a:pt x="713" y="1626"/>
                  </a:lnTo>
                  <a:lnTo>
                    <a:pt x="682" y="158"/>
                  </a:lnTo>
                  <a:cubicBezTo>
                    <a:pt x="472" y="95"/>
                    <a:pt x="252" y="43"/>
                    <a:pt x="32" y="1"/>
                  </a:cubicBez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123"/>
            <p:cNvSpPr/>
            <p:nvPr/>
          </p:nvSpPr>
          <p:spPr>
            <a:xfrm>
              <a:off x="-3856837" y="-1410805"/>
              <a:ext cx="41139" cy="124648"/>
            </a:xfrm>
            <a:custGeom>
              <a:rect b="b" l="l" r="r" t="t"/>
              <a:pathLst>
                <a:path extrusionOk="0" h="1721" w="568">
                  <a:moveTo>
                    <a:pt x="1" y="1"/>
                  </a:moveTo>
                  <a:lnTo>
                    <a:pt x="43" y="1720"/>
                  </a:lnTo>
                  <a:lnTo>
                    <a:pt x="567" y="1720"/>
                  </a:lnTo>
                  <a:lnTo>
                    <a:pt x="546" y="74"/>
                  </a:lnTo>
                  <a:cubicBezTo>
                    <a:pt x="368" y="43"/>
                    <a:pt x="190" y="22"/>
                    <a:pt x="1" y="1"/>
                  </a:cubicBez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123"/>
            <p:cNvSpPr/>
            <p:nvPr/>
          </p:nvSpPr>
          <p:spPr>
            <a:xfrm>
              <a:off x="-3931221" y="-1413340"/>
              <a:ext cx="69965" cy="127183"/>
            </a:xfrm>
            <a:custGeom>
              <a:rect b="b" l="l" r="r" t="t"/>
              <a:pathLst>
                <a:path extrusionOk="0" h="1756" w="966">
                  <a:moveTo>
                    <a:pt x="280" y="0"/>
                  </a:moveTo>
                  <a:cubicBezTo>
                    <a:pt x="204" y="0"/>
                    <a:pt x="129" y="1"/>
                    <a:pt x="53" y="4"/>
                  </a:cubicBezTo>
                  <a:lnTo>
                    <a:pt x="0" y="1755"/>
                  </a:lnTo>
                  <a:lnTo>
                    <a:pt x="965" y="1755"/>
                  </a:lnTo>
                  <a:lnTo>
                    <a:pt x="902" y="25"/>
                  </a:lnTo>
                  <a:cubicBezTo>
                    <a:pt x="695" y="10"/>
                    <a:pt x="488" y="0"/>
                    <a:pt x="280" y="0"/>
                  </a:cubicBez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123"/>
            <p:cNvSpPr/>
            <p:nvPr/>
          </p:nvSpPr>
          <p:spPr>
            <a:xfrm>
              <a:off x="-3751237" y="-1391032"/>
              <a:ext cx="70689" cy="104875"/>
            </a:xfrm>
            <a:custGeom>
              <a:rect b="b" l="l" r="r" t="t"/>
              <a:pathLst>
                <a:path extrusionOk="0" h="1448" w="976">
                  <a:moveTo>
                    <a:pt x="1" y="0"/>
                  </a:moveTo>
                  <a:lnTo>
                    <a:pt x="11" y="1447"/>
                  </a:lnTo>
                  <a:lnTo>
                    <a:pt x="976" y="1447"/>
                  </a:lnTo>
                  <a:lnTo>
                    <a:pt x="934" y="336"/>
                  </a:lnTo>
                  <a:cubicBezTo>
                    <a:pt x="630" y="200"/>
                    <a:pt x="315" y="95"/>
                    <a:pt x="1" y="0"/>
                  </a:cubicBez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123"/>
            <p:cNvSpPr/>
            <p:nvPr/>
          </p:nvSpPr>
          <p:spPr>
            <a:xfrm>
              <a:off x="-3993509" y="-1309043"/>
              <a:ext cx="42587" cy="13761"/>
            </a:xfrm>
            <a:custGeom>
              <a:rect b="b" l="l" r="r" t="t"/>
              <a:pathLst>
                <a:path extrusionOk="0" h="190" w="588">
                  <a:moveTo>
                    <a:pt x="0" y="1"/>
                  </a:moveTo>
                  <a:lnTo>
                    <a:pt x="0" y="190"/>
                  </a:lnTo>
                  <a:lnTo>
                    <a:pt x="588" y="190"/>
                  </a:lnTo>
                  <a:lnTo>
                    <a:pt x="5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123"/>
            <p:cNvSpPr/>
            <p:nvPr/>
          </p:nvSpPr>
          <p:spPr>
            <a:xfrm>
              <a:off x="-3992785" y="-1332582"/>
              <a:ext cx="42660" cy="14485"/>
            </a:xfrm>
            <a:custGeom>
              <a:rect b="b" l="l" r="r" t="t"/>
              <a:pathLst>
                <a:path extrusionOk="0" h="200" w="589">
                  <a:moveTo>
                    <a:pt x="1" y="1"/>
                  </a:moveTo>
                  <a:lnTo>
                    <a:pt x="1" y="200"/>
                  </a:lnTo>
                  <a:lnTo>
                    <a:pt x="588" y="200"/>
                  </a:lnTo>
                  <a:lnTo>
                    <a:pt x="5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123"/>
            <p:cNvSpPr/>
            <p:nvPr/>
          </p:nvSpPr>
          <p:spPr>
            <a:xfrm>
              <a:off x="-3917532" y="-1315127"/>
              <a:ext cx="41066" cy="18324"/>
            </a:xfrm>
            <a:custGeom>
              <a:rect b="b" l="l" r="r" t="t"/>
              <a:pathLst>
                <a:path extrusionOk="0" h="253" w="567">
                  <a:moveTo>
                    <a:pt x="0" y="1"/>
                  </a:moveTo>
                  <a:lnTo>
                    <a:pt x="0" y="253"/>
                  </a:lnTo>
                  <a:lnTo>
                    <a:pt x="566" y="253"/>
                  </a:lnTo>
                  <a:lnTo>
                    <a:pt x="56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123"/>
            <p:cNvSpPr/>
            <p:nvPr/>
          </p:nvSpPr>
          <p:spPr>
            <a:xfrm>
              <a:off x="-3996551" y="-1486782"/>
              <a:ext cx="47947" cy="12240"/>
            </a:xfrm>
            <a:custGeom>
              <a:rect b="b" l="l" r="r" t="t"/>
              <a:pathLst>
                <a:path extrusionOk="0" h="169" w="662">
                  <a:moveTo>
                    <a:pt x="0" y="1"/>
                  </a:moveTo>
                  <a:lnTo>
                    <a:pt x="0" y="169"/>
                  </a:lnTo>
                  <a:lnTo>
                    <a:pt x="661" y="169"/>
                  </a:lnTo>
                  <a:lnTo>
                    <a:pt x="66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123"/>
            <p:cNvSpPr/>
            <p:nvPr/>
          </p:nvSpPr>
          <p:spPr>
            <a:xfrm>
              <a:off x="-3840324" y="-1482219"/>
              <a:ext cx="9416" cy="7170"/>
            </a:xfrm>
            <a:custGeom>
              <a:rect b="b" l="l" r="r" t="t"/>
              <a:pathLst>
                <a:path extrusionOk="0" h="99" w="130">
                  <a:moveTo>
                    <a:pt x="67" y="1"/>
                  </a:moveTo>
                  <a:cubicBezTo>
                    <a:pt x="0" y="1"/>
                    <a:pt x="65" y="99"/>
                    <a:pt x="100" y="99"/>
                  </a:cubicBezTo>
                  <a:cubicBezTo>
                    <a:pt x="109" y="99"/>
                    <a:pt x="117" y="92"/>
                    <a:pt x="119" y="74"/>
                  </a:cubicBezTo>
                  <a:cubicBezTo>
                    <a:pt x="130" y="32"/>
                    <a:pt x="98" y="1"/>
                    <a:pt x="67"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123"/>
            <p:cNvSpPr/>
            <p:nvPr/>
          </p:nvSpPr>
          <p:spPr>
            <a:xfrm>
              <a:off x="-3897832" y="-1337145"/>
              <a:ext cx="6953" cy="9995"/>
            </a:xfrm>
            <a:custGeom>
              <a:rect b="b" l="l" r="r" t="t"/>
              <a:pathLst>
                <a:path extrusionOk="0" h="138" w="96">
                  <a:moveTo>
                    <a:pt x="53" y="1"/>
                  </a:moveTo>
                  <a:cubicBezTo>
                    <a:pt x="22" y="1"/>
                    <a:pt x="1" y="32"/>
                    <a:pt x="1" y="74"/>
                  </a:cubicBezTo>
                  <a:cubicBezTo>
                    <a:pt x="1" y="106"/>
                    <a:pt x="22" y="137"/>
                    <a:pt x="53" y="137"/>
                  </a:cubicBezTo>
                  <a:cubicBezTo>
                    <a:pt x="74" y="137"/>
                    <a:pt x="95" y="106"/>
                    <a:pt x="95" y="74"/>
                  </a:cubicBezTo>
                  <a:cubicBezTo>
                    <a:pt x="95" y="32"/>
                    <a:pt x="74" y="1"/>
                    <a:pt x="5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123"/>
            <p:cNvSpPr/>
            <p:nvPr/>
          </p:nvSpPr>
          <p:spPr>
            <a:xfrm>
              <a:off x="-3798316" y="-1306726"/>
              <a:ext cx="31941" cy="11444"/>
            </a:xfrm>
            <a:custGeom>
              <a:rect b="b" l="l" r="r" t="t"/>
              <a:pathLst>
                <a:path extrusionOk="0" h="158" w="441">
                  <a:moveTo>
                    <a:pt x="0" y="0"/>
                  </a:moveTo>
                  <a:lnTo>
                    <a:pt x="0" y="158"/>
                  </a:lnTo>
                  <a:lnTo>
                    <a:pt x="430" y="15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123"/>
            <p:cNvSpPr/>
            <p:nvPr/>
          </p:nvSpPr>
          <p:spPr>
            <a:xfrm>
              <a:off x="-3846915" y="-1318894"/>
              <a:ext cx="25857" cy="25929"/>
            </a:xfrm>
            <a:custGeom>
              <a:rect b="b" l="l" r="r" t="t"/>
              <a:pathLst>
                <a:path extrusionOk="0" h="358" w="357">
                  <a:moveTo>
                    <a:pt x="357" y="0"/>
                  </a:moveTo>
                  <a:lnTo>
                    <a:pt x="0" y="11"/>
                  </a:lnTo>
                  <a:lnTo>
                    <a:pt x="0" y="357"/>
                  </a:lnTo>
                  <a:lnTo>
                    <a:pt x="357" y="347"/>
                  </a:lnTo>
                  <a:lnTo>
                    <a:pt x="35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123"/>
            <p:cNvSpPr/>
            <p:nvPr/>
          </p:nvSpPr>
          <p:spPr>
            <a:xfrm>
              <a:off x="-3737548" y="-1467009"/>
              <a:ext cx="37300" cy="21366"/>
            </a:xfrm>
            <a:custGeom>
              <a:rect b="b" l="l" r="r" t="t"/>
              <a:pathLst>
                <a:path extrusionOk="0" h="295" w="515">
                  <a:moveTo>
                    <a:pt x="11" y="1"/>
                  </a:moveTo>
                  <a:lnTo>
                    <a:pt x="0" y="294"/>
                  </a:lnTo>
                  <a:lnTo>
                    <a:pt x="514" y="294"/>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123"/>
            <p:cNvSpPr/>
            <p:nvPr/>
          </p:nvSpPr>
          <p:spPr>
            <a:xfrm>
              <a:off x="-3671494" y="-1484464"/>
              <a:ext cx="30492" cy="22887"/>
            </a:xfrm>
            <a:custGeom>
              <a:rect b="b" l="l" r="r" t="t"/>
              <a:pathLst>
                <a:path extrusionOk="0" h="316" w="421">
                  <a:moveTo>
                    <a:pt x="11" y="0"/>
                  </a:moveTo>
                  <a:lnTo>
                    <a:pt x="1" y="294"/>
                  </a:lnTo>
                  <a:lnTo>
                    <a:pt x="410" y="315"/>
                  </a:lnTo>
                  <a:lnTo>
                    <a:pt x="420" y="21"/>
                  </a:lnTo>
                  <a:lnTo>
                    <a:pt x="1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123"/>
            <p:cNvSpPr/>
            <p:nvPr/>
          </p:nvSpPr>
          <p:spPr>
            <a:xfrm>
              <a:off x="-4077091" y="-1321139"/>
              <a:ext cx="36576" cy="23611"/>
            </a:xfrm>
            <a:custGeom>
              <a:rect b="b" l="l" r="r" t="t"/>
              <a:pathLst>
                <a:path extrusionOk="0" h="326" w="505">
                  <a:moveTo>
                    <a:pt x="504" y="0"/>
                  </a:moveTo>
                  <a:lnTo>
                    <a:pt x="1" y="31"/>
                  </a:lnTo>
                  <a:lnTo>
                    <a:pt x="1" y="325"/>
                  </a:lnTo>
                  <a:lnTo>
                    <a:pt x="504" y="304"/>
                  </a:lnTo>
                  <a:lnTo>
                    <a:pt x="50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123"/>
            <p:cNvSpPr/>
            <p:nvPr/>
          </p:nvSpPr>
          <p:spPr>
            <a:xfrm>
              <a:off x="-4087665" y="-1483740"/>
              <a:ext cx="47875" cy="22163"/>
            </a:xfrm>
            <a:custGeom>
              <a:rect b="b" l="l" r="r" t="t"/>
              <a:pathLst>
                <a:path extrusionOk="0" h="306" w="661">
                  <a:moveTo>
                    <a:pt x="661" y="1"/>
                  </a:moveTo>
                  <a:lnTo>
                    <a:pt x="11" y="11"/>
                  </a:lnTo>
                  <a:lnTo>
                    <a:pt x="0" y="305"/>
                  </a:lnTo>
                  <a:lnTo>
                    <a:pt x="0" y="305"/>
                  </a:lnTo>
                  <a:lnTo>
                    <a:pt x="650" y="295"/>
                  </a:lnTo>
                  <a:lnTo>
                    <a:pt x="66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123"/>
            <p:cNvSpPr/>
            <p:nvPr/>
          </p:nvSpPr>
          <p:spPr>
            <a:xfrm>
              <a:off x="-3742111" y="-1310564"/>
              <a:ext cx="49468" cy="16079"/>
            </a:xfrm>
            <a:custGeom>
              <a:rect b="b" l="l" r="r" t="t"/>
              <a:pathLst>
                <a:path extrusionOk="0" h="222" w="683">
                  <a:moveTo>
                    <a:pt x="0" y="1"/>
                  </a:moveTo>
                  <a:lnTo>
                    <a:pt x="11" y="221"/>
                  </a:lnTo>
                  <a:lnTo>
                    <a:pt x="682" y="221"/>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123"/>
            <p:cNvSpPr/>
            <p:nvPr/>
          </p:nvSpPr>
          <p:spPr>
            <a:xfrm>
              <a:off x="-3668452" y="-1334828"/>
              <a:ext cx="37300" cy="43312"/>
            </a:xfrm>
            <a:custGeom>
              <a:rect b="b" l="l" r="r" t="t"/>
              <a:pathLst>
                <a:path extrusionOk="0" h="598" w="515">
                  <a:moveTo>
                    <a:pt x="1" y="0"/>
                  </a:moveTo>
                  <a:lnTo>
                    <a:pt x="11" y="598"/>
                  </a:lnTo>
                  <a:lnTo>
                    <a:pt x="514" y="598"/>
                  </a:lnTo>
                  <a:lnTo>
                    <a:pt x="50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123"/>
            <p:cNvSpPr/>
            <p:nvPr/>
          </p:nvSpPr>
          <p:spPr>
            <a:xfrm>
              <a:off x="-3836268" y="-1344750"/>
              <a:ext cx="4635" cy="19121"/>
            </a:xfrm>
            <a:custGeom>
              <a:rect b="b" l="l" r="r" t="t"/>
              <a:pathLst>
                <a:path extrusionOk="0" h="264" w="64">
                  <a:moveTo>
                    <a:pt x="0" y="1"/>
                  </a:moveTo>
                  <a:lnTo>
                    <a:pt x="0" y="263"/>
                  </a:lnTo>
                  <a:lnTo>
                    <a:pt x="63" y="263"/>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123"/>
            <p:cNvSpPr/>
            <p:nvPr/>
          </p:nvSpPr>
          <p:spPr>
            <a:xfrm>
              <a:off x="-3788465" y="-1426956"/>
              <a:ext cx="11516" cy="8619"/>
            </a:xfrm>
            <a:custGeom>
              <a:rect b="b" l="l" r="r" t="t"/>
              <a:pathLst>
                <a:path extrusionOk="0" h="119" w="159">
                  <a:moveTo>
                    <a:pt x="79" y="1"/>
                  </a:moveTo>
                  <a:cubicBezTo>
                    <a:pt x="40" y="1"/>
                    <a:pt x="1" y="19"/>
                    <a:pt x="11" y="56"/>
                  </a:cubicBezTo>
                  <a:cubicBezTo>
                    <a:pt x="1" y="98"/>
                    <a:pt x="40" y="119"/>
                    <a:pt x="79" y="119"/>
                  </a:cubicBezTo>
                  <a:cubicBezTo>
                    <a:pt x="119" y="119"/>
                    <a:pt x="158" y="98"/>
                    <a:pt x="148" y="56"/>
                  </a:cubicBezTo>
                  <a:cubicBezTo>
                    <a:pt x="158" y="19"/>
                    <a:pt x="119" y="1"/>
                    <a:pt x="79"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123"/>
            <p:cNvSpPr/>
            <p:nvPr/>
          </p:nvSpPr>
          <p:spPr>
            <a:xfrm>
              <a:off x="-3410246" y="-1495835"/>
              <a:ext cx="65402" cy="209678"/>
            </a:xfrm>
            <a:custGeom>
              <a:rect b="b" l="l" r="r" t="t"/>
              <a:pathLst>
                <a:path extrusionOk="0" h="2895" w="903">
                  <a:moveTo>
                    <a:pt x="190" y="0"/>
                  </a:moveTo>
                  <a:lnTo>
                    <a:pt x="1" y="2894"/>
                  </a:lnTo>
                  <a:lnTo>
                    <a:pt x="871" y="2894"/>
                  </a:lnTo>
                  <a:lnTo>
                    <a:pt x="9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123"/>
            <p:cNvSpPr/>
            <p:nvPr/>
          </p:nvSpPr>
          <p:spPr>
            <a:xfrm>
              <a:off x="-3473259" y="-1495835"/>
              <a:ext cx="57073" cy="209678"/>
            </a:xfrm>
            <a:custGeom>
              <a:rect b="b" l="l" r="r" t="t"/>
              <a:pathLst>
                <a:path extrusionOk="0" h="2895" w="788">
                  <a:moveTo>
                    <a:pt x="1" y="0"/>
                  </a:moveTo>
                  <a:lnTo>
                    <a:pt x="74" y="2894"/>
                  </a:lnTo>
                  <a:lnTo>
                    <a:pt x="787" y="2894"/>
                  </a:lnTo>
                  <a:lnTo>
                    <a:pt x="7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123"/>
            <p:cNvSpPr/>
            <p:nvPr/>
          </p:nvSpPr>
          <p:spPr>
            <a:xfrm>
              <a:off x="-3611451" y="-1437386"/>
              <a:ext cx="41066" cy="151229"/>
            </a:xfrm>
            <a:custGeom>
              <a:rect b="b" l="l" r="r" t="t"/>
              <a:pathLst>
                <a:path extrusionOk="0" h="2088" w="567">
                  <a:moveTo>
                    <a:pt x="32" y="1"/>
                  </a:moveTo>
                  <a:lnTo>
                    <a:pt x="0" y="2087"/>
                  </a:lnTo>
                  <a:lnTo>
                    <a:pt x="566" y="2087"/>
                  </a:lnTo>
                  <a:lnTo>
                    <a:pt x="53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123"/>
            <p:cNvSpPr/>
            <p:nvPr/>
          </p:nvSpPr>
          <p:spPr>
            <a:xfrm>
              <a:off x="-3564373" y="-1495835"/>
              <a:ext cx="33462" cy="209678"/>
            </a:xfrm>
            <a:custGeom>
              <a:rect b="b" l="l" r="r" t="t"/>
              <a:pathLst>
                <a:path extrusionOk="0" h="2895" w="462">
                  <a:moveTo>
                    <a:pt x="21" y="0"/>
                  </a:moveTo>
                  <a:lnTo>
                    <a:pt x="0" y="2894"/>
                  </a:lnTo>
                  <a:lnTo>
                    <a:pt x="409" y="2894"/>
                  </a:lnTo>
                  <a:lnTo>
                    <a:pt x="4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123"/>
            <p:cNvSpPr/>
            <p:nvPr/>
          </p:nvSpPr>
          <p:spPr>
            <a:xfrm>
              <a:off x="-3528666" y="-1475338"/>
              <a:ext cx="55479" cy="189181"/>
            </a:xfrm>
            <a:custGeom>
              <a:rect b="b" l="l" r="r" t="t"/>
              <a:pathLst>
                <a:path extrusionOk="0" h="2612" w="766">
                  <a:moveTo>
                    <a:pt x="692" y="0"/>
                  </a:moveTo>
                  <a:lnTo>
                    <a:pt x="73" y="74"/>
                  </a:lnTo>
                  <a:lnTo>
                    <a:pt x="0" y="2611"/>
                  </a:lnTo>
                  <a:lnTo>
                    <a:pt x="766" y="2611"/>
                  </a:lnTo>
                  <a:lnTo>
                    <a:pt x="6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123"/>
            <p:cNvSpPr/>
            <p:nvPr/>
          </p:nvSpPr>
          <p:spPr>
            <a:xfrm>
              <a:off x="-3410246" y="-1402475"/>
              <a:ext cx="63881" cy="116319"/>
            </a:xfrm>
            <a:custGeom>
              <a:rect b="b" l="l" r="r" t="t"/>
              <a:pathLst>
                <a:path extrusionOk="0" h="1606" w="882">
                  <a:moveTo>
                    <a:pt x="106" y="1"/>
                  </a:moveTo>
                  <a:lnTo>
                    <a:pt x="1" y="1605"/>
                  </a:lnTo>
                  <a:lnTo>
                    <a:pt x="871" y="1605"/>
                  </a:lnTo>
                  <a:lnTo>
                    <a:pt x="882" y="284"/>
                  </a:lnTo>
                  <a:cubicBezTo>
                    <a:pt x="641" y="158"/>
                    <a:pt x="378" y="64"/>
                    <a:pt x="106" y="1"/>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123"/>
            <p:cNvSpPr/>
            <p:nvPr/>
          </p:nvSpPr>
          <p:spPr>
            <a:xfrm>
              <a:off x="-3470941" y="-1413050"/>
              <a:ext cx="54755" cy="126893"/>
            </a:xfrm>
            <a:custGeom>
              <a:rect b="b" l="l" r="r" t="t"/>
              <a:pathLst>
                <a:path extrusionOk="0" h="1752" w="756">
                  <a:moveTo>
                    <a:pt x="0" y="0"/>
                  </a:moveTo>
                  <a:lnTo>
                    <a:pt x="42" y="1751"/>
                  </a:lnTo>
                  <a:lnTo>
                    <a:pt x="755" y="1751"/>
                  </a:lnTo>
                  <a:lnTo>
                    <a:pt x="734" y="95"/>
                  </a:lnTo>
                  <a:cubicBezTo>
                    <a:pt x="493" y="42"/>
                    <a:pt x="241" y="11"/>
                    <a:pt x="0" y="0"/>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123"/>
            <p:cNvSpPr/>
            <p:nvPr/>
          </p:nvSpPr>
          <p:spPr>
            <a:xfrm>
              <a:off x="-3611451" y="-1403996"/>
              <a:ext cx="41791" cy="117840"/>
            </a:xfrm>
            <a:custGeom>
              <a:rect b="b" l="l" r="r" t="t"/>
              <a:pathLst>
                <a:path extrusionOk="0" h="1627" w="577">
                  <a:moveTo>
                    <a:pt x="545" y="1"/>
                  </a:moveTo>
                  <a:cubicBezTo>
                    <a:pt x="367" y="43"/>
                    <a:pt x="189" y="95"/>
                    <a:pt x="21" y="158"/>
                  </a:cubicBezTo>
                  <a:lnTo>
                    <a:pt x="0" y="1626"/>
                  </a:lnTo>
                  <a:lnTo>
                    <a:pt x="577" y="1626"/>
                  </a:lnTo>
                  <a:lnTo>
                    <a:pt x="545"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123"/>
            <p:cNvSpPr/>
            <p:nvPr/>
          </p:nvSpPr>
          <p:spPr>
            <a:xfrm>
              <a:off x="-3564373" y="-1410805"/>
              <a:ext cx="31941" cy="124648"/>
            </a:xfrm>
            <a:custGeom>
              <a:rect b="b" l="l" r="r" t="t"/>
              <a:pathLst>
                <a:path extrusionOk="0" h="1721" w="441">
                  <a:moveTo>
                    <a:pt x="441" y="1"/>
                  </a:moveTo>
                  <a:cubicBezTo>
                    <a:pt x="294" y="22"/>
                    <a:pt x="147" y="43"/>
                    <a:pt x="11" y="74"/>
                  </a:cubicBezTo>
                  <a:lnTo>
                    <a:pt x="0" y="1720"/>
                  </a:lnTo>
                  <a:lnTo>
                    <a:pt x="409" y="1720"/>
                  </a:lnTo>
                  <a:lnTo>
                    <a:pt x="441" y="1"/>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123"/>
            <p:cNvSpPr/>
            <p:nvPr/>
          </p:nvSpPr>
          <p:spPr>
            <a:xfrm>
              <a:off x="-3528666" y="-1413340"/>
              <a:ext cx="55479" cy="127183"/>
            </a:xfrm>
            <a:custGeom>
              <a:rect b="b" l="l" r="r" t="t"/>
              <a:pathLst>
                <a:path extrusionOk="0" h="1756" w="766">
                  <a:moveTo>
                    <a:pt x="536" y="0"/>
                  </a:moveTo>
                  <a:cubicBezTo>
                    <a:pt x="375" y="0"/>
                    <a:pt x="214" y="10"/>
                    <a:pt x="52" y="25"/>
                  </a:cubicBezTo>
                  <a:lnTo>
                    <a:pt x="0" y="1755"/>
                  </a:lnTo>
                  <a:lnTo>
                    <a:pt x="766" y="1755"/>
                  </a:lnTo>
                  <a:lnTo>
                    <a:pt x="713" y="4"/>
                  </a:lnTo>
                  <a:cubicBezTo>
                    <a:pt x="654" y="1"/>
                    <a:pt x="595" y="0"/>
                    <a:pt x="536" y="0"/>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123"/>
            <p:cNvSpPr/>
            <p:nvPr/>
          </p:nvSpPr>
          <p:spPr>
            <a:xfrm>
              <a:off x="-3458049" y="-1309043"/>
              <a:ext cx="34258" cy="13761"/>
            </a:xfrm>
            <a:custGeom>
              <a:rect b="b" l="l" r="r" t="t"/>
              <a:pathLst>
                <a:path extrusionOk="0" h="190" w="473">
                  <a:moveTo>
                    <a:pt x="0" y="1"/>
                  </a:moveTo>
                  <a:lnTo>
                    <a:pt x="0" y="190"/>
                  </a:lnTo>
                  <a:lnTo>
                    <a:pt x="472" y="190"/>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123"/>
            <p:cNvSpPr/>
            <p:nvPr/>
          </p:nvSpPr>
          <p:spPr>
            <a:xfrm>
              <a:off x="-3458845" y="-1332582"/>
              <a:ext cx="34258" cy="14485"/>
            </a:xfrm>
            <a:custGeom>
              <a:rect b="b" l="l" r="r" t="t"/>
              <a:pathLst>
                <a:path extrusionOk="0" h="200" w="473">
                  <a:moveTo>
                    <a:pt x="1" y="1"/>
                  </a:moveTo>
                  <a:lnTo>
                    <a:pt x="11" y="200"/>
                  </a:lnTo>
                  <a:lnTo>
                    <a:pt x="473" y="200"/>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123"/>
            <p:cNvSpPr/>
            <p:nvPr/>
          </p:nvSpPr>
          <p:spPr>
            <a:xfrm>
              <a:off x="-3516571" y="-1315127"/>
              <a:ext cx="32013" cy="18324"/>
            </a:xfrm>
            <a:custGeom>
              <a:rect b="b" l="l" r="r" t="t"/>
              <a:pathLst>
                <a:path extrusionOk="0" h="253" w="442">
                  <a:moveTo>
                    <a:pt x="1" y="1"/>
                  </a:moveTo>
                  <a:lnTo>
                    <a:pt x="1" y="253"/>
                  </a:lnTo>
                  <a:lnTo>
                    <a:pt x="441" y="253"/>
                  </a:lnTo>
                  <a:lnTo>
                    <a:pt x="44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123"/>
            <p:cNvSpPr/>
            <p:nvPr/>
          </p:nvSpPr>
          <p:spPr>
            <a:xfrm>
              <a:off x="-3459570" y="-1486782"/>
              <a:ext cx="38024" cy="12240"/>
            </a:xfrm>
            <a:custGeom>
              <a:rect b="b" l="l" r="r" t="t"/>
              <a:pathLst>
                <a:path extrusionOk="0" h="169" w="525">
                  <a:moveTo>
                    <a:pt x="0" y="1"/>
                  </a:moveTo>
                  <a:lnTo>
                    <a:pt x="0" y="169"/>
                  </a:lnTo>
                  <a:lnTo>
                    <a:pt x="525" y="169"/>
                  </a:lnTo>
                  <a:lnTo>
                    <a:pt x="52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123"/>
            <p:cNvSpPr/>
            <p:nvPr/>
          </p:nvSpPr>
          <p:spPr>
            <a:xfrm>
              <a:off x="-3552278" y="-1482219"/>
              <a:ext cx="6156" cy="9995"/>
            </a:xfrm>
            <a:custGeom>
              <a:rect b="b" l="l" r="r" t="t"/>
              <a:pathLst>
                <a:path extrusionOk="0" h="138" w="85">
                  <a:moveTo>
                    <a:pt x="43" y="1"/>
                  </a:moveTo>
                  <a:cubicBezTo>
                    <a:pt x="22" y="1"/>
                    <a:pt x="1" y="22"/>
                    <a:pt x="1" y="74"/>
                  </a:cubicBezTo>
                  <a:cubicBezTo>
                    <a:pt x="1" y="106"/>
                    <a:pt x="22" y="137"/>
                    <a:pt x="43" y="137"/>
                  </a:cubicBezTo>
                  <a:cubicBezTo>
                    <a:pt x="74" y="137"/>
                    <a:pt x="85" y="106"/>
                    <a:pt x="85" y="74"/>
                  </a:cubicBezTo>
                  <a:cubicBezTo>
                    <a:pt x="85" y="32"/>
                    <a:pt x="64" y="1"/>
                    <a:pt x="4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123"/>
            <p:cNvSpPr/>
            <p:nvPr/>
          </p:nvSpPr>
          <p:spPr>
            <a:xfrm>
              <a:off x="-3505127" y="-1337145"/>
              <a:ext cx="5360" cy="9995"/>
            </a:xfrm>
            <a:custGeom>
              <a:rect b="b" l="l" r="r" t="t"/>
              <a:pathLst>
                <a:path extrusionOk="0" h="138" w="74">
                  <a:moveTo>
                    <a:pt x="32" y="1"/>
                  </a:moveTo>
                  <a:cubicBezTo>
                    <a:pt x="11" y="1"/>
                    <a:pt x="0" y="32"/>
                    <a:pt x="0" y="74"/>
                  </a:cubicBezTo>
                  <a:cubicBezTo>
                    <a:pt x="0" y="106"/>
                    <a:pt x="11" y="137"/>
                    <a:pt x="32" y="137"/>
                  </a:cubicBezTo>
                  <a:cubicBezTo>
                    <a:pt x="53" y="137"/>
                    <a:pt x="74" y="106"/>
                    <a:pt x="74" y="74"/>
                  </a:cubicBezTo>
                  <a:cubicBezTo>
                    <a:pt x="74" y="3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123"/>
            <p:cNvSpPr/>
            <p:nvPr/>
          </p:nvSpPr>
          <p:spPr>
            <a:xfrm>
              <a:off x="-3603122" y="-1306726"/>
              <a:ext cx="25132" cy="11444"/>
            </a:xfrm>
            <a:custGeom>
              <a:rect b="b" l="l" r="r" t="t"/>
              <a:pathLst>
                <a:path extrusionOk="0" h="158" w="347">
                  <a:moveTo>
                    <a:pt x="0" y="0"/>
                  </a:moveTo>
                  <a:lnTo>
                    <a:pt x="0" y="158"/>
                  </a:lnTo>
                  <a:lnTo>
                    <a:pt x="346" y="158"/>
                  </a:lnTo>
                  <a:lnTo>
                    <a:pt x="34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123"/>
            <p:cNvSpPr/>
            <p:nvPr/>
          </p:nvSpPr>
          <p:spPr>
            <a:xfrm>
              <a:off x="-3560607" y="-1318894"/>
              <a:ext cx="20569" cy="25929"/>
            </a:xfrm>
            <a:custGeom>
              <a:rect b="b" l="l" r="r" t="t"/>
              <a:pathLst>
                <a:path extrusionOk="0" h="358" w="284">
                  <a:moveTo>
                    <a:pt x="1" y="0"/>
                  </a:moveTo>
                  <a:lnTo>
                    <a:pt x="11" y="347"/>
                  </a:lnTo>
                  <a:lnTo>
                    <a:pt x="284" y="357"/>
                  </a:lnTo>
                  <a:lnTo>
                    <a:pt x="284" y="1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123"/>
            <p:cNvSpPr/>
            <p:nvPr/>
          </p:nvSpPr>
          <p:spPr>
            <a:xfrm>
              <a:off x="-3387431" y="-1321139"/>
              <a:ext cx="28899" cy="23611"/>
            </a:xfrm>
            <a:custGeom>
              <a:rect b="b" l="l" r="r" t="t"/>
              <a:pathLst>
                <a:path extrusionOk="0" h="326" w="399">
                  <a:moveTo>
                    <a:pt x="1" y="0"/>
                  </a:moveTo>
                  <a:lnTo>
                    <a:pt x="1" y="304"/>
                  </a:lnTo>
                  <a:lnTo>
                    <a:pt x="399" y="325"/>
                  </a:lnTo>
                  <a:lnTo>
                    <a:pt x="399" y="3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123"/>
            <p:cNvSpPr/>
            <p:nvPr/>
          </p:nvSpPr>
          <p:spPr>
            <a:xfrm>
              <a:off x="-3387431" y="-1483740"/>
              <a:ext cx="37300" cy="22163"/>
            </a:xfrm>
            <a:custGeom>
              <a:rect b="b" l="l" r="r" t="t"/>
              <a:pathLst>
                <a:path extrusionOk="0" h="306" w="515">
                  <a:moveTo>
                    <a:pt x="1" y="1"/>
                  </a:moveTo>
                  <a:lnTo>
                    <a:pt x="1" y="295"/>
                  </a:lnTo>
                  <a:lnTo>
                    <a:pt x="514" y="305"/>
                  </a:lnTo>
                  <a:lnTo>
                    <a:pt x="514" y="11"/>
                  </a:lnTo>
                  <a:lnTo>
                    <a:pt x="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123"/>
            <p:cNvSpPr/>
            <p:nvPr/>
          </p:nvSpPr>
          <p:spPr>
            <a:xfrm>
              <a:off x="-3551481" y="-1344750"/>
              <a:ext cx="3114" cy="19121"/>
            </a:xfrm>
            <a:custGeom>
              <a:rect b="b" l="l" r="r" t="t"/>
              <a:pathLst>
                <a:path extrusionOk="0" h="264" w="43">
                  <a:moveTo>
                    <a:pt x="0" y="1"/>
                  </a:moveTo>
                  <a:lnTo>
                    <a:pt x="0" y="263"/>
                  </a:lnTo>
                  <a:lnTo>
                    <a:pt x="42" y="263"/>
                  </a:lnTo>
                  <a:lnTo>
                    <a:pt x="4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123"/>
            <p:cNvSpPr/>
            <p:nvPr/>
          </p:nvSpPr>
          <p:spPr>
            <a:xfrm>
              <a:off x="-3594793" y="-1427536"/>
              <a:ext cx="8836" cy="8112"/>
            </a:xfrm>
            <a:custGeom>
              <a:rect b="b" l="l" r="r" t="t"/>
              <a:pathLst>
                <a:path extrusionOk="0" h="112" w="122">
                  <a:moveTo>
                    <a:pt x="64" y="1"/>
                  </a:moveTo>
                  <a:cubicBezTo>
                    <a:pt x="32" y="1"/>
                    <a:pt x="1" y="32"/>
                    <a:pt x="11" y="64"/>
                  </a:cubicBezTo>
                  <a:cubicBezTo>
                    <a:pt x="1" y="95"/>
                    <a:pt x="30" y="111"/>
                    <a:pt x="60" y="111"/>
                  </a:cubicBezTo>
                  <a:cubicBezTo>
                    <a:pt x="90" y="111"/>
                    <a:pt x="121" y="95"/>
                    <a:pt x="116" y="64"/>
                  </a:cubicBezTo>
                  <a:cubicBezTo>
                    <a:pt x="116" y="3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123"/>
            <p:cNvSpPr/>
            <p:nvPr/>
          </p:nvSpPr>
          <p:spPr>
            <a:xfrm>
              <a:off x="-5095574" y="-1495835"/>
              <a:ext cx="82857" cy="209678"/>
            </a:xfrm>
            <a:custGeom>
              <a:rect b="b" l="l" r="r" t="t"/>
              <a:pathLst>
                <a:path extrusionOk="0" h="2895" w="1144">
                  <a:moveTo>
                    <a:pt x="1" y="0"/>
                  </a:moveTo>
                  <a:lnTo>
                    <a:pt x="43" y="2894"/>
                  </a:lnTo>
                  <a:lnTo>
                    <a:pt x="1144" y="2894"/>
                  </a:lnTo>
                  <a:lnTo>
                    <a:pt x="9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123"/>
            <p:cNvSpPr/>
            <p:nvPr/>
          </p:nvSpPr>
          <p:spPr>
            <a:xfrm>
              <a:off x="-4677085" y="-1495835"/>
              <a:ext cx="54755" cy="209678"/>
            </a:xfrm>
            <a:custGeom>
              <a:rect b="b" l="l" r="r" t="t"/>
              <a:pathLst>
                <a:path extrusionOk="0" h="2895" w="756">
                  <a:moveTo>
                    <a:pt x="1" y="0"/>
                  </a:moveTo>
                  <a:lnTo>
                    <a:pt x="32" y="2894"/>
                  </a:lnTo>
                  <a:lnTo>
                    <a:pt x="756" y="2894"/>
                  </a:lnTo>
                  <a:lnTo>
                    <a:pt x="59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123"/>
            <p:cNvSpPr/>
            <p:nvPr/>
          </p:nvSpPr>
          <p:spPr>
            <a:xfrm>
              <a:off x="-5004387" y="-1495835"/>
              <a:ext cx="71414" cy="209678"/>
            </a:xfrm>
            <a:custGeom>
              <a:rect b="b" l="l" r="r" t="t"/>
              <a:pathLst>
                <a:path extrusionOk="0" h="2895" w="986">
                  <a:moveTo>
                    <a:pt x="32" y="0"/>
                  </a:moveTo>
                  <a:lnTo>
                    <a:pt x="0" y="2894"/>
                  </a:lnTo>
                  <a:lnTo>
                    <a:pt x="902" y="2894"/>
                  </a:lnTo>
                  <a:lnTo>
                    <a:pt x="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123"/>
            <p:cNvSpPr/>
            <p:nvPr/>
          </p:nvSpPr>
          <p:spPr>
            <a:xfrm>
              <a:off x="-4809990" y="-1437386"/>
              <a:ext cx="52510" cy="151229"/>
            </a:xfrm>
            <a:custGeom>
              <a:rect b="b" l="l" r="r" t="t"/>
              <a:pathLst>
                <a:path extrusionOk="0" h="2088" w="725">
                  <a:moveTo>
                    <a:pt x="43" y="1"/>
                  </a:moveTo>
                  <a:lnTo>
                    <a:pt x="1" y="2087"/>
                  </a:lnTo>
                  <a:lnTo>
                    <a:pt x="724" y="2087"/>
                  </a:lnTo>
                  <a:lnTo>
                    <a:pt x="6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123"/>
            <p:cNvSpPr/>
            <p:nvPr/>
          </p:nvSpPr>
          <p:spPr>
            <a:xfrm>
              <a:off x="-4859314" y="-1495835"/>
              <a:ext cx="41791" cy="209678"/>
            </a:xfrm>
            <a:custGeom>
              <a:rect b="b" l="l" r="r" t="t"/>
              <a:pathLst>
                <a:path extrusionOk="0" h="2895" w="577">
                  <a:moveTo>
                    <a:pt x="0" y="0"/>
                  </a:moveTo>
                  <a:lnTo>
                    <a:pt x="63" y="2894"/>
                  </a:lnTo>
                  <a:lnTo>
                    <a:pt x="577" y="2894"/>
                  </a:lnTo>
                  <a:lnTo>
                    <a:pt x="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123"/>
            <p:cNvSpPr/>
            <p:nvPr/>
          </p:nvSpPr>
          <p:spPr>
            <a:xfrm>
              <a:off x="-4932249" y="-1475338"/>
              <a:ext cx="69168" cy="189181"/>
            </a:xfrm>
            <a:custGeom>
              <a:rect b="b" l="l" r="r" t="t"/>
              <a:pathLst>
                <a:path extrusionOk="0" h="2612" w="955">
                  <a:moveTo>
                    <a:pt x="84" y="0"/>
                  </a:moveTo>
                  <a:lnTo>
                    <a:pt x="0" y="2611"/>
                  </a:lnTo>
                  <a:lnTo>
                    <a:pt x="955" y="2611"/>
                  </a:lnTo>
                  <a:lnTo>
                    <a:pt x="871" y="74"/>
                  </a:lnTo>
                  <a:lnTo>
                    <a:pt x="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123"/>
            <p:cNvSpPr/>
            <p:nvPr/>
          </p:nvSpPr>
          <p:spPr>
            <a:xfrm>
              <a:off x="-4753786" y="-1478380"/>
              <a:ext cx="71486" cy="192223"/>
            </a:xfrm>
            <a:custGeom>
              <a:rect b="b" l="l" r="r" t="t"/>
              <a:pathLst>
                <a:path extrusionOk="0" h="2654" w="987">
                  <a:moveTo>
                    <a:pt x="1" y="0"/>
                  </a:moveTo>
                  <a:lnTo>
                    <a:pt x="32" y="2653"/>
                  </a:lnTo>
                  <a:lnTo>
                    <a:pt x="986" y="2653"/>
                  </a:lnTo>
                  <a:lnTo>
                    <a:pt x="881"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123"/>
            <p:cNvSpPr/>
            <p:nvPr/>
          </p:nvSpPr>
          <p:spPr>
            <a:xfrm>
              <a:off x="-5094053" y="-1402475"/>
              <a:ext cx="81336" cy="116319"/>
            </a:xfrm>
            <a:custGeom>
              <a:rect b="b" l="l" r="r" t="t"/>
              <a:pathLst>
                <a:path extrusionOk="0" h="1606" w="1123">
                  <a:moveTo>
                    <a:pt x="986" y="1"/>
                  </a:moveTo>
                  <a:cubicBezTo>
                    <a:pt x="651" y="64"/>
                    <a:pt x="326" y="158"/>
                    <a:pt x="1" y="284"/>
                  </a:cubicBezTo>
                  <a:lnTo>
                    <a:pt x="22" y="1605"/>
                  </a:lnTo>
                  <a:lnTo>
                    <a:pt x="1123" y="1605"/>
                  </a:lnTo>
                  <a:lnTo>
                    <a:pt x="986" y="1"/>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123"/>
            <p:cNvSpPr/>
            <p:nvPr/>
          </p:nvSpPr>
          <p:spPr>
            <a:xfrm>
              <a:off x="-4675564" y="-1362930"/>
              <a:ext cx="53234" cy="76773"/>
            </a:xfrm>
            <a:custGeom>
              <a:rect b="b" l="l" r="r" t="t"/>
              <a:pathLst>
                <a:path extrusionOk="0" h="1060" w="735">
                  <a:moveTo>
                    <a:pt x="1" y="0"/>
                  </a:moveTo>
                  <a:lnTo>
                    <a:pt x="11" y="1049"/>
                  </a:lnTo>
                  <a:lnTo>
                    <a:pt x="735" y="1059"/>
                  </a:lnTo>
                  <a:lnTo>
                    <a:pt x="735" y="1059"/>
                  </a:lnTo>
                  <a:lnTo>
                    <a:pt x="693" y="399"/>
                  </a:lnTo>
                  <a:cubicBezTo>
                    <a:pt x="473" y="252"/>
                    <a:pt x="242" y="116"/>
                    <a:pt x="1" y="0"/>
                  </a:cubicBez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123"/>
            <p:cNvSpPr/>
            <p:nvPr/>
          </p:nvSpPr>
          <p:spPr>
            <a:xfrm>
              <a:off x="-5004387" y="-1413050"/>
              <a:ext cx="69168" cy="126893"/>
            </a:xfrm>
            <a:custGeom>
              <a:rect b="b" l="l" r="r" t="t"/>
              <a:pathLst>
                <a:path extrusionOk="0" h="1752" w="955">
                  <a:moveTo>
                    <a:pt x="954" y="0"/>
                  </a:moveTo>
                  <a:cubicBezTo>
                    <a:pt x="640" y="11"/>
                    <a:pt x="325" y="42"/>
                    <a:pt x="21" y="95"/>
                  </a:cubicBezTo>
                  <a:lnTo>
                    <a:pt x="0" y="1751"/>
                  </a:lnTo>
                  <a:lnTo>
                    <a:pt x="902" y="1751"/>
                  </a:lnTo>
                  <a:lnTo>
                    <a:pt x="954"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123"/>
            <p:cNvSpPr/>
            <p:nvPr/>
          </p:nvSpPr>
          <p:spPr>
            <a:xfrm>
              <a:off x="-4809990" y="-1403996"/>
              <a:ext cx="52510" cy="117840"/>
            </a:xfrm>
            <a:custGeom>
              <a:rect b="b" l="l" r="r" t="t"/>
              <a:pathLst>
                <a:path extrusionOk="0" h="1627" w="725">
                  <a:moveTo>
                    <a:pt x="43" y="1"/>
                  </a:moveTo>
                  <a:lnTo>
                    <a:pt x="1" y="1626"/>
                  </a:lnTo>
                  <a:lnTo>
                    <a:pt x="724" y="1626"/>
                  </a:lnTo>
                  <a:lnTo>
                    <a:pt x="693" y="158"/>
                  </a:lnTo>
                  <a:cubicBezTo>
                    <a:pt x="483" y="95"/>
                    <a:pt x="263" y="43"/>
                    <a:pt x="43" y="1"/>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123"/>
            <p:cNvSpPr/>
            <p:nvPr/>
          </p:nvSpPr>
          <p:spPr>
            <a:xfrm>
              <a:off x="-4857865" y="-1410805"/>
              <a:ext cx="40342" cy="124648"/>
            </a:xfrm>
            <a:custGeom>
              <a:rect b="b" l="l" r="r" t="t"/>
              <a:pathLst>
                <a:path extrusionOk="0" h="1721" w="557">
                  <a:moveTo>
                    <a:pt x="1" y="1"/>
                  </a:moveTo>
                  <a:lnTo>
                    <a:pt x="43" y="1720"/>
                  </a:lnTo>
                  <a:lnTo>
                    <a:pt x="557" y="1720"/>
                  </a:lnTo>
                  <a:lnTo>
                    <a:pt x="546" y="74"/>
                  </a:lnTo>
                  <a:cubicBezTo>
                    <a:pt x="368" y="43"/>
                    <a:pt x="190" y="22"/>
                    <a:pt x="1" y="1"/>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123"/>
            <p:cNvSpPr/>
            <p:nvPr/>
          </p:nvSpPr>
          <p:spPr>
            <a:xfrm>
              <a:off x="-4933045" y="-1413340"/>
              <a:ext cx="69965" cy="127183"/>
            </a:xfrm>
            <a:custGeom>
              <a:rect b="b" l="l" r="r" t="t"/>
              <a:pathLst>
                <a:path extrusionOk="0" h="1756" w="966">
                  <a:moveTo>
                    <a:pt x="291" y="0"/>
                  </a:moveTo>
                  <a:cubicBezTo>
                    <a:pt x="215" y="0"/>
                    <a:pt x="140" y="1"/>
                    <a:pt x="64" y="4"/>
                  </a:cubicBezTo>
                  <a:lnTo>
                    <a:pt x="1" y="1755"/>
                  </a:lnTo>
                  <a:lnTo>
                    <a:pt x="966" y="1755"/>
                  </a:lnTo>
                  <a:lnTo>
                    <a:pt x="913" y="25"/>
                  </a:lnTo>
                  <a:cubicBezTo>
                    <a:pt x="706" y="10"/>
                    <a:pt x="499" y="0"/>
                    <a:pt x="291"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123"/>
            <p:cNvSpPr/>
            <p:nvPr/>
          </p:nvSpPr>
          <p:spPr>
            <a:xfrm>
              <a:off x="-4752989" y="-1391032"/>
              <a:ext cx="70689" cy="104875"/>
            </a:xfrm>
            <a:custGeom>
              <a:rect b="b" l="l" r="r" t="t"/>
              <a:pathLst>
                <a:path extrusionOk="0" h="1448" w="976">
                  <a:moveTo>
                    <a:pt x="0" y="0"/>
                  </a:moveTo>
                  <a:lnTo>
                    <a:pt x="21" y="1447"/>
                  </a:lnTo>
                  <a:lnTo>
                    <a:pt x="975" y="1447"/>
                  </a:lnTo>
                  <a:lnTo>
                    <a:pt x="933" y="336"/>
                  </a:lnTo>
                  <a:cubicBezTo>
                    <a:pt x="629" y="200"/>
                    <a:pt x="325" y="95"/>
                    <a:pt x="0" y="0"/>
                  </a:cubicBez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123"/>
            <p:cNvSpPr/>
            <p:nvPr/>
          </p:nvSpPr>
          <p:spPr>
            <a:xfrm>
              <a:off x="-4995333" y="-1309043"/>
              <a:ext cx="43384" cy="13761"/>
            </a:xfrm>
            <a:custGeom>
              <a:rect b="b" l="l" r="r" t="t"/>
              <a:pathLst>
                <a:path extrusionOk="0" h="190" w="599">
                  <a:moveTo>
                    <a:pt x="11" y="1"/>
                  </a:moveTo>
                  <a:lnTo>
                    <a:pt x="1" y="190"/>
                  </a:lnTo>
                  <a:lnTo>
                    <a:pt x="599" y="190"/>
                  </a:lnTo>
                  <a:lnTo>
                    <a:pt x="59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123"/>
            <p:cNvSpPr/>
            <p:nvPr/>
          </p:nvSpPr>
          <p:spPr>
            <a:xfrm>
              <a:off x="-4994537" y="-1332582"/>
              <a:ext cx="43384" cy="14485"/>
            </a:xfrm>
            <a:custGeom>
              <a:rect b="b" l="l" r="r" t="t"/>
              <a:pathLst>
                <a:path extrusionOk="0" h="200" w="599">
                  <a:moveTo>
                    <a:pt x="11" y="1"/>
                  </a:moveTo>
                  <a:lnTo>
                    <a:pt x="0" y="200"/>
                  </a:lnTo>
                  <a:lnTo>
                    <a:pt x="588" y="200"/>
                  </a:lnTo>
                  <a:lnTo>
                    <a:pt x="59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123"/>
            <p:cNvSpPr/>
            <p:nvPr/>
          </p:nvSpPr>
          <p:spPr>
            <a:xfrm>
              <a:off x="-4918560" y="-1315127"/>
              <a:ext cx="41066" cy="18324"/>
            </a:xfrm>
            <a:custGeom>
              <a:rect b="b" l="l" r="r" t="t"/>
              <a:pathLst>
                <a:path extrusionOk="0" h="253" w="567">
                  <a:moveTo>
                    <a:pt x="0" y="1"/>
                  </a:moveTo>
                  <a:lnTo>
                    <a:pt x="0" y="253"/>
                  </a:lnTo>
                  <a:lnTo>
                    <a:pt x="566" y="253"/>
                  </a:lnTo>
                  <a:lnTo>
                    <a:pt x="56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123"/>
            <p:cNvSpPr/>
            <p:nvPr/>
          </p:nvSpPr>
          <p:spPr>
            <a:xfrm>
              <a:off x="-4998303" y="-1486782"/>
              <a:ext cx="47875" cy="12240"/>
            </a:xfrm>
            <a:custGeom>
              <a:rect b="b" l="l" r="r" t="t"/>
              <a:pathLst>
                <a:path extrusionOk="0" h="169" w="661">
                  <a:moveTo>
                    <a:pt x="0" y="1"/>
                  </a:moveTo>
                  <a:lnTo>
                    <a:pt x="0" y="169"/>
                  </a:lnTo>
                  <a:lnTo>
                    <a:pt x="661" y="169"/>
                  </a:lnTo>
                  <a:lnTo>
                    <a:pt x="66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123"/>
            <p:cNvSpPr/>
            <p:nvPr/>
          </p:nvSpPr>
          <p:spPr>
            <a:xfrm>
              <a:off x="-4841931" y="-1482219"/>
              <a:ext cx="9271" cy="7170"/>
            </a:xfrm>
            <a:custGeom>
              <a:rect b="b" l="l" r="r" t="t"/>
              <a:pathLst>
                <a:path extrusionOk="0" h="99" w="128">
                  <a:moveTo>
                    <a:pt x="75" y="1"/>
                  </a:moveTo>
                  <a:cubicBezTo>
                    <a:pt x="0" y="1"/>
                    <a:pt x="63" y="99"/>
                    <a:pt x="103" y="99"/>
                  </a:cubicBezTo>
                  <a:cubicBezTo>
                    <a:pt x="114" y="99"/>
                    <a:pt x="123" y="92"/>
                    <a:pt x="127" y="74"/>
                  </a:cubicBezTo>
                  <a:cubicBezTo>
                    <a:pt x="127" y="32"/>
                    <a:pt x="106" y="1"/>
                    <a:pt x="75"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123"/>
            <p:cNvSpPr/>
            <p:nvPr/>
          </p:nvSpPr>
          <p:spPr>
            <a:xfrm>
              <a:off x="-4898859" y="-1337145"/>
              <a:ext cx="7677" cy="9995"/>
            </a:xfrm>
            <a:custGeom>
              <a:rect b="b" l="l" r="r" t="t"/>
              <a:pathLst>
                <a:path extrusionOk="0" h="138" w="106">
                  <a:moveTo>
                    <a:pt x="53" y="1"/>
                  </a:moveTo>
                  <a:cubicBezTo>
                    <a:pt x="22" y="1"/>
                    <a:pt x="1" y="32"/>
                    <a:pt x="1" y="74"/>
                  </a:cubicBezTo>
                  <a:cubicBezTo>
                    <a:pt x="1" y="106"/>
                    <a:pt x="22" y="137"/>
                    <a:pt x="53" y="137"/>
                  </a:cubicBezTo>
                  <a:cubicBezTo>
                    <a:pt x="85" y="137"/>
                    <a:pt x="106" y="106"/>
                    <a:pt x="106" y="74"/>
                  </a:cubicBezTo>
                  <a:cubicBezTo>
                    <a:pt x="106" y="32"/>
                    <a:pt x="74" y="1"/>
                    <a:pt x="5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123"/>
            <p:cNvSpPr/>
            <p:nvPr/>
          </p:nvSpPr>
          <p:spPr>
            <a:xfrm>
              <a:off x="-4800140" y="-1306726"/>
              <a:ext cx="32013" cy="11444"/>
            </a:xfrm>
            <a:custGeom>
              <a:rect b="b" l="l" r="r" t="t"/>
              <a:pathLst>
                <a:path extrusionOk="0" h="158" w="442">
                  <a:moveTo>
                    <a:pt x="11" y="0"/>
                  </a:moveTo>
                  <a:lnTo>
                    <a:pt x="1" y="158"/>
                  </a:lnTo>
                  <a:lnTo>
                    <a:pt x="441" y="15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123"/>
            <p:cNvSpPr/>
            <p:nvPr/>
          </p:nvSpPr>
          <p:spPr>
            <a:xfrm>
              <a:off x="-4847942" y="-1318894"/>
              <a:ext cx="25132" cy="25929"/>
            </a:xfrm>
            <a:custGeom>
              <a:rect b="b" l="l" r="r" t="t"/>
              <a:pathLst>
                <a:path extrusionOk="0" h="358" w="347">
                  <a:moveTo>
                    <a:pt x="346" y="0"/>
                  </a:moveTo>
                  <a:lnTo>
                    <a:pt x="0" y="11"/>
                  </a:lnTo>
                  <a:lnTo>
                    <a:pt x="0" y="357"/>
                  </a:lnTo>
                  <a:lnTo>
                    <a:pt x="346" y="347"/>
                  </a:lnTo>
                  <a:lnTo>
                    <a:pt x="34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123"/>
            <p:cNvSpPr/>
            <p:nvPr/>
          </p:nvSpPr>
          <p:spPr>
            <a:xfrm>
              <a:off x="-4738576" y="-1467009"/>
              <a:ext cx="37300" cy="21366"/>
            </a:xfrm>
            <a:custGeom>
              <a:rect b="b" l="l" r="r" t="t"/>
              <a:pathLst>
                <a:path extrusionOk="0" h="295" w="515">
                  <a:moveTo>
                    <a:pt x="11" y="1"/>
                  </a:moveTo>
                  <a:lnTo>
                    <a:pt x="0" y="294"/>
                  </a:lnTo>
                  <a:lnTo>
                    <a:pt x="514" y="294"/>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123"/>
            <p:cNvSpPr/>
            <p:nvPr/>
          </p:nvSpPr>
          <p:spPr>
            <a:xfrm>
              <a:off x="-4672522" y="-1484464"/>
              <a:ext cx="29695" cy="22887"/>
            </a:xfrm>
            <a:custGeom>
              <a:rect b="b" l="l" r="r" t="t"/>
              <a:pathLst>
                <a:path extrusionOk="0" h="316" w="410">
                  <a:moveTo>
                    <a:pt x="1" y="0"/>
                  </a:moveTo>
                  <a:lnTo>
                    <a:pt x="1" y="294"/>
                  </a:lnTo>
                  <a:lnTo>
                    <a:pt x="410" y="315"/>
                  </a:lnTo>
                  <a:lnTo>
                    <a:pt x="410" y="21"/>
                  </a:lnTo>
                  <a:lnTo>
                    <a:pt x="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123"/>
            <p:cNvSpPr/>
            <p:nvPr/>
          </p:nvSpPr>
          <p:spPr>
            <a:xfrm>
              <a:off x="-5078843" y="-1321139"/>
              <a:ext cx="37300" cy="23611"/>
            </a:xfrm>
            <a:custGeom>
              <a:rect b="b" l="l" r="r" t="t"/>
              <a:pathLst>
                <a:path extrusionOk="0" h="326" w="515">
                  <a:moveTo>
                    <a:pt x="514" y="0"/>
                  </a:moveTo>
                  <a:lnTo>
                    <a:pt x="11" y="31"/>
                  </a:lnTo>
                  <a:lnTo>
                    <a:pt x="0" y="325"/>
                  </a:lnTo>
                  <a:lnTo>
                    <a:pt x="504" y="304"/>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123"/>
            <p:cNvSpPr/>
            <p:nvPr/>
          </p:nvSpPr>
          <p:spPr>
            <a:xfrm>
              <a:off x="-5088693" y="-1483740"/>
              <a:ext cx="47150" cy="22163"/>
            </a:xfrm>
            <a:custGeom>
              <a:rect b="b" l="l" r="r" t="t"/>
              <a:pathLst>
                <a:path extrusionOk="0" h="306" w="651">
                  <a:moveTo>
                    <a:pt x="650" y="1"/>
                  </a:moveTo>
                  <a:lnTo>
                    <a:pt x="0" y="11"/>
                  </a:lnTo>
                  <a:lnTo>
                    <a:pt x="0" y="305"/>
                  </a:lnTo>
                  <a:lnTo>
                    <a:pt x="650" y="295"/>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123"/>
            <p:cNvSpPr/>
            <p:nvPr/>
          </p:nvSpPr>
          <p:spPr>
            <a:xfrm>
              <a:off x="-4743936" y="-1310564"/>
              <a:ext cx="49468" cy="16079"/>
            </a:xfrm>
            <a:custGeom>
              <a:rect b="b" l="l" r="r" t="t"/>
              <a:pathLst>
                <a:path extrusionOk="0" h="222" w="683">
                  <a:moveTo>
                    <a:pt x="1" y="1"/>
                  </a:moveTo>
                  <a:lnTo>
                    <a:pt x="11" y="221"/>
                  </a:lnTo>
                  <a:lnTo>
                    <a:pt x="683" y="221"/>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123"/>
            <p:cNvSpPr/>
            <p:nvPr/>
          </p:nvSpPr>
          <p:spPr>
            <a:xfrm>
              <a:off x="-4670204" y="-1334828"/>
              <a:ext cx="37228" cy="43312"/>
            </a:xfrm>
            <a:custGeom>
              <a:rect b="b" l="l" r="r" t="t"/>
              <a:pathLst>
                <a:path extrusionOk="0" h="598" w="514">
                  <a:moveTo>
                    <a:pt x="0" y="0"/>
                  </a:moveTo>
                  <a:lnTo>
                    <a:pt x="11" y="598"/>
                  </a:lnTo>
                  <a:lnTo>
                    <a:pt x="514" y="598"/>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123"/>
            <p:cNvSpPr/>
            <p:nvPr/>
          </p:nvSpPr>
          <p:spPr>
            <a:xfrm>
              <a:off x="-4837295" y="-1344750"/>
              <a:ext cx="3839" cy="19121"/>
            </a:xfrm>
            <a:custGeom>
              <a:rect b="b" l="l" r="r" t="t"/>
              <a:pathLst>
                <a:path extrusionOk="0" h="264" w="53">
                  <a:moveTo>
                    <a:pt x="0" y="1"/>
                  </a:moveTo>
                  <a:lnTo>
                    <a:pt x="0" y="263"/>
                  </a:lnTo>
                  <a:lnTo>
                    <a:pt x="53" y="263"/>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123"/>
            <p:cNvSpPr/>
            <p:nvPr/>
          </p:nvSpPr>
          <p:spPr>
            <a:xfrm>
              <a:off x="-4789493" y="-1427536"/>
              <a:ext cx="9995" cy="9995"/>
            </a:xfrm>
            <a:custGeom>
              <a:rect b="b" l="l" r="r" t="t"/>
              <a:pathLst>
                <a:path extrusionOk="0" h="138" w="138">
                  <a:moveTo>
                    <a:pt x="74" y="1"/>
                  </a:moveTo>
                  <a:cubicBezTo>
                    <a:pt x="32" y="1"/>
                    <a:pt x="1" y="32"/>
                    <a:pt x="1" y="64"/>
                  </a:cubicBezTo>
                  <a:cubicBezTo>
                    <a:pt x="1" y="106"/>
                    <a:pt x="32" y="137"/>
                    <a:pt x="74" y="137"/>
                  </a:cubicBezTo>
                  <a:cubicBezTo>
                    <a:pt x="106" y="137"/>
                    <a:pt x="137" y="106"/>
                    <a:pt x="137" y="64"/>
                  </a:cubicBezTo>
                  <a:cubicBezTo>
                    <a:pt x="137" y="32"/>
                    <a:pt x="106" y="1"/>
                    <a:pt x="7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123"/>
            <p:cNvSpPr/>
            <p:nvPr/>
          </p:nvSpPr>
          <p:spPr>
            <a:xfrm>
              <a:off x="-4446184" y="-1515608"/>
              <a:ext cx="64605" cy="229450"/>
            </a:xfrm>
            <a:custGeom>
              <a:rect b="b" l="l" r="r" t="t"/>
              <a:pathLst>
                <a:path extrusionOk="0" h="3168" w="892">
                  <a:moveTo>
                    <a:pt x="1" y="0"/>
                  </a:moveTo>
                  <a:lnTo>
                    <a:pt x="32" y="3167"/>
                  </a:lnTo>
                  <a:lnTo>
                    <a:pt x="892" y="3167"/>
                  </a:lnTo>
                  <a:lnTo>
                    <a:pt x="703"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123"/>
            <p:cNvSpPr/>
            <p:nvPr/>
          </p:nvSpPr>
          <p:spPr>
            <a:xfrm>
              <a:off x="-4617042" y="-1451799"/>
              <a:ext cx="69893" cy="165642"/>
            </a:xfrm>
            <a:custGeom>
              <a:rect b="b" l="l" r="r" t="t"/>
              <a:pathLst>
                <a:path extrusionOk="0" h="2287" w="965">
                  <a:moveTo>
                    <a:pt x="0" y="0"/>
                  </a:moveTo>
                  <a:lnTo>
                    <a:pt x="105" y="2286"/>
                  </a:lnTo>
                  <a:lnTo>
                    <a:pt x="965" y="2286"/>
                  </a:lnTo>
                  <a:lnTo>
                    <a:pt x="912" y="0"/>
                  </a:lnTo>
                  <a:close/>
                </a:path>
              </a:pathLst>
            </a:custGeom>
            <a:solidFill>
              <a:srgbClr val="2E6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123"/>
            <p:cNvSpPr/>
            <p:nvPr/>
          </p:nvSpPr>
          <p:spPr>
            <a:xfrm>
              <a:off x="-4374770" y="-1515608"/>
              <a:ext cx="98791" cy="229450"/>
            </a:xfrm>
            <a:custGeom>
              <a:rect b="b" l="l" r="r" t="t"/>
              <a:pathLst>
                <a:path extrusionOk="0" h="3168" w="1364">
                  <a:moveTo>
                    <a:pt x="0" y="0"/>
                  </a:moveTo>
                  <a:lnTo>
                    <a:pt x="53" y="3167"/>
                  </a:lnTo>
                  <a:lnTo>
                    <a:pt x="1364" y="3167"/>
                  </a:lnTo>
                  <a:lnTo>
                    <a:pt x="1080" y="0"/>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123"/>
            <p:cNvSpPr/>
            <p:nvPr/>
          </p:nvSpPr>
          <p:spPr>
            <a:xfrm>
              <a:off x="-4271488" y="-1515608"/>
              <a:ext cx="85899" cy="229450"/>
            </a:xfrm>
            <a:custGeom>
              <a:rect b="b" l="l" r="r" t="t"/>
              <a:pathLst>
                <a:path extrusionOk="0" h="3168" w="1186">
                  <a:moveTo>
                    <a:pt x="42" y="0"/>
                  </a:moveTo>
                  <a:lnTo>
                    <a:pt x="0" y="3167"/>
                  </a:lnTo>
                  <a:lnTo>
                    <a:pt x="1070" y="3167"/>
                  </a:lnTo>
                  <a:lnTo>
                    <a:pt x="1185" y="0"/>
                  </a:lnTo>
                  <a:close/>
                </a:path>
              </a:pathLst>
            </a:custGeom>
            <a:solidFill>
              <a:srgbClr val="7263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123"/>
            <p:cNvSpPr/>
            <p:nvPr/>
          </p:nvSpPr>
          <p:spPr>
            <a:xfrm>
              <a:off x="-4183415" y="-1492793"/>
              <a:ext cx="82857" cy="206636"/>
            </a:xfrm>
            <a:custGeom>
              <a:rect b="b" l="l" r="r" t="t"/>
              <a:pathLst>
                <a:path extrusionOk="0" h="2853" w="1144">
                  <a:moveTo>
                    <a:pt x="106" y="0"/>
                  </a:moveTo>
                  <a:lnTo>
                    <a:pt x="1" y="2852"/>
                  </a:lnTo>
                  <a:lnTo>
                    <a:pt x="1144" y="2852"/>
                  </a:lnTo>
                  <a:lnTo>
                    <a:pt x="1039" y="84"/>
                  </a:lnTo>
                  <a:lnTo>
                    <a:pt x="106" y="0"/>
                  </a:lnTo>
                  <a:close/>
                </a:path>
              </a:pathLst>
            </a:custGeom>
            <a:solidFill>
              <a:srgbClr val="A0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123"/>
            <p:cNvSpPr/>
            <p:nvPr/>
          </p:nvSpPr>
          <p:spPr>
            <a:xfrm>
              <a:off x="-4538095" y="-1496632"/>
              <a:ext cx="85899" cy="210474"/>
            </a:xfrm>
            <a:custGeom>
              <a:rect b="b" l="l" r="r" t="t"/>
              <a:pathLst>
                <a:path extrusionOk="0" h="2906" w="1186">
                  <a:moveTo>
                    <a:pt x="1" y="1"/>
                  </a:moveTo>
                  <a:lnTo>
                    <a:pt x="32" y="2905"/>
                  </a:lnTo>
                  <a:lnTo>
                    <a:pt x="1186" y="2905"/>
                  </a:lnTo>
                  <a:lnTo>
                    <a:pt x="1060" y="43"/>
                  </a:lnTo>
                  <a:lnTo>
                    <a:pt x="1" y="1"/>
                  </a:lnTo>
                  <a:close/>
                </a:path>
              </a:pathLst>
            </a:custGeom>
            <a:solidFill>
              <a:srgbClr val="763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123"/>
            <p:cNvSpPr/>
            <p:nvPr/>
          </p:nvSpPr>
          <p:spPr>
            <a:xfrm>
              <a:off x="-4446184" y="-1514884"/>
              <a:ext cx="60839" cy="161875"/>
            </a:xfrm>
            <a:custGeom>
              <a:rect b="b" l="l" r="r" t="t"/>
              <a:pathLst>
                <a:path extrusionOk="0" h="2235" w="840">
                  <a:moveTo>
                    <a:pt x="1" y="1"/>
                  </a:moveTo>
                  <a:lnTo>
                    <a:pt x="22" y="2203"/>
                  </a:lnTo>
                  <a:cubicBezTo>
                    <a:pt x="284" y="2214"/>
                    <a:pt x="567" y="2224"/>
                    <a:pt x="839" y="2235"/>
                  </a:cubicBezTo>
                  <a:lnTo>
                    <a:pt x="7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123"/>
            <p:cNvSpPr/>
            <p:nvPr/>
          </p:nvSpPr>
          <p:spPr>
            <a:xfrm>
              <a:off x="-4617042" y="-1451799"/>
              <a:ext cx="68372" cy="84378"/>
            </a:xfrm>
            <a:custGeom>
              <a:rect b="b" l="l" r="r" t="t"/>
              <a:pathLst>
                <a:path extrusionOk="0" h="1165" w="944">
                  <a:moveTo>
                    <a:pt x="0" y="0"/>
                  </a:moveTo>
                  <a:lnTo>
                    <a:pt x="42" y="976"/>
                  </a:lnTo>
                  <a:cubicBezTo>
                    <a:pt x="325" y="1049"/>
                    <a:pt x="619" y="1101"/>
                    <a:pt x="944" y="1164"/>
                  </a:cubicBezTo>
                  <a:lnTo>
                    <a:pt x="9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123"/>
            <p:cNvSpPr/>
            <p:nvPr/>
          </p:nvSpPr>
          <p:spPr>
            <a:xfrm>
              <a:off x="-4374770" y="-1514884"/>
              <a:ext cx="92707" cy="161875"/>
            </a:xfrm>
            <a:custGeom>
              <a:rect b="b" l="l" r="r" t="t"/>
              <a:pathLst>
                <a:path extrusionOk="0" h="2235" w="1280">
                  <a:moveTo>
                    <a:pt x="0" y="1"/>
                  </a:moveTo>
                  <a:lnTo>
                    <a:pt x="42" y="2235"/>
                  </a:lnTo>
                  <a:lnTo>
                    <a:pt x="126" y="2235"/>
                  </a:lnTo>
                  <a:cubicBezTo>
                    <a:pt x="525" y="2235"/>
                    <a:pt x="902" y="2214"/>
                    <a:pt x="1280" y="2193"/>
                  </a:cubicBezTo>
                  <a:lnTo>
                    <a:pt x="10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123"/>
            <p:cNvSpPr/>
            <p:nvPr/>
          </p:nvSpPr>
          <p:spPr>
            <a:xfrm>
              <a:off x="-4270764" y="-1514884"/>
              <a:ext cx="85175" cy="158109"/>
            </a:xfrm>
            <a:custGeom>
              <a:rect b="b" l="l" r="r" t="t"/>
              <a:pathLst>
                <a:path extrusionOk="0" h="2183" w="1176">
                  <a:moveTo>
                    <a:pt x="32" y="1"/>
                  </a:moveTo>
                  <a:lnTo>
                    <a:pt x="1" y="2182"/>
                  </a:lnTo>
                  <a:cubicBezTo>
                    <a:pt x="389" y="2151"/>
                    <a:pt x="756" y="2109"/>
                    <a:pt x="1102" y="2056"/>
                  </a:cubicBezTo>
                  <a:lnTo>
                    <a:pt x="11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123"/>
            <p:cNvSpPr/>
            <p:nvPr/>
          </p:nvSpPr>
          <p:spPr>
            <a:xfrm>
              <a:off x="-4181098" y="-1492793"/>
              <a:ext cx="76773" cy="126096"/>
            </a:xfrm>
            <a:custGeom>
              <a:rect b="b" l="l" r="r" t="t"/>
              <a:pathLst>
                <a:path extrusionOk="0" h="1741" w="1060">
                  <a:moveTo>
                    <a:pt x="63" y="0"/>
                  </a:moveTo>
                  <a:lnTo>
                    <a:pt x="0" y="1741"/>
                  </a:lnTo>
                  <a:cubicBezTo>
                    <a:pt x="357" y="1678"/>
                    <a:pt x="713" y="1605"/>
                    <a:pt x="1059" y="1510"/>
                  </a:cubicBezTo>
                  <a:lnTo>
                    <a:pt x="1007" y="84"/>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123"/>
            <p:cNvSpPr/>
            <p:nvPr/>
          </p:nvSpPr>
          <p:spPr>
            <a:xfrm>
              <a:off x="-4538095" y="-1495835"/>
              <a:ext cx="82857" cy="140582"/>
            </a:xfrm>
            <a:custGeom>
              <a:rect b="b" l="l" r="r" t="t"/>
              <a:pathLst>
                <a:path extrusionOk="0" h="1941" w="1144">
                  <a:moveTo>
                    <a:pt x="1" y="0"/>
                  </a:moveTo>
                  <a:lnTo>
                    <a:pt x="22" y="1804"/>
                  </a:lnTo>
                  <a:cubicBezTo>
                    <a:pt x="378" y="1856"/>
                    <a:pt x="745" y="1898"/>
                    <a:pt x="1144" y="1940"/>
                  </a:cubicBezTo>
                  <a:lnTo>
                    <a:pt x="1060" y="42"/>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123"/>
            <p:cNvSpPr/>
            <p:nvPr/>
          </p:nvSpPr>
          <p:spPr>
            <a:xfrm>
              <a:off x="-4526652" y="-1484464"/>
              <a:ext cx="55479" cy="13761"/>
            </a:xfrm>
            <a:custGeom>
              <a:rect b="b" l="l" r="r" t="t"/>
              <a:pathLst>
                <a:path extrusionOk="0" h="190" w="766">
                  <a:moveTo>
                    <a:pt x="0" y="0"/>
                  </a:moveTo>
                  <a:lnTo>
                    <a:pt x="11" y="189"/>
                  </a:lnTo>
                  <a:lnTo>
                    <a:pt x="766" y="189"/>
                  </a:lnTo>
                  <a:lnTo>
                    <a:pt x="75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123"/>
            <p:cNvSpPr/>
            <p:nvPr/>
          </p:nvSpPr>
          <p:spPr>
            <a:xfrm>
              <a:off x="-4525927" y="-1461649"/>
              <a:ext cx="55552" cy="14485"/>
            </a:xfrm>
            <a:custGeom>
              <a:rect b="b" l="l" r="r" t="t"/>
              <a:pathLst>
                <a:path extrusionOk="0" h="200" w="767">
                  <a:moveTo>
                    <a:pt x="1" y="0"/>
                  </a:moveTo>
                  <a:lnTo>
                    <a:pt x="11" y="199"/>
                  </a:lnTo>
                  <a:lnTo>
                    <a:pt x="766" y="199"/>
                  </a:lnTo>
                  <a:lnTo>
                    <a:pt x="756"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123"/>
            <p:cNvSpPr/>
            <p:nvPr/>
          </p:nvSpPr>
          <p:spPr>
            <a:xfrm>
              <a:off x="-4437855" y="-1504237"/>
              <a:ext cx="32737" cy="11516"/>
            </a:xfrm>
            <a:custGeom>
              <a:rect b="b" l="l" r="r" t="t"/>
              <a:pathLst>
                <a:path extrusionOk="0" h="159" w="452">
                  <a:moveTo>
                    <a:pt x="1" y="1"/>
                  </a:moveTo>
                  <a:lnTo>
                    <a:pt x="11" y="158"/>
                  </a:lnTo>
                  <a:lnTo>
                    <a:pt x="452" y="158"/>
                  </a:lnTo>
                  <a:lnTo>
                    <a:pt x="44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123"/>
            <p:cNvSpPr/>
            <p:nvPr/>
          </p:nvSpPr>
          <p:spPr>
            <a:xfrm>
              <a:off x="-4528173" y="-1310564"/>
              <a:ext cx="61563" cy="12240"/>
            </a:xfrm>
            <a:custGeom>
              <a:rect b="b" l="l" r="r" t="t"/>
              <a:pathLst>
                <a:path extrusionOk="0" h="169" w="850">
                  <a:moveTo>
                    <a:pt x="0" y="1"/>
                  </a:moveTo>
                  <a:lnTo>
                    <a:pt x="0" y="169"/>
                  </a:lnTo>
                  <a:lnTo>
                    <a:pt x="849" y="169"/>
                  </a:lnTo>
                  <a:lnTo>
                    <a:pt x="84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123"/>
            <p:cNvSpPr/>
            <p:nvPr/>
          </p:nvSpPr>
          <p:spPr>
            <a:xfrm>
              <a:off x="-4421124" y="-1311506"/>
              <a:ext cx="11081" cy="8619"/>
            </a:xfrm>
            <a:custGeom>
              <a:rect b="b" l="l" r="r" t="t"/>
              <a:pathLst>
                <a:path extrusionOk="0" h="119" w="153">
                  <a:moveTo>
                    <a:pt x="79" y="1"/>
                  </a:moveTo>
                  <a:cubicBezTo>
                    <a:pt x="48" y="1"/>
                    <a:pt x="16" y="19"/>
                    <a:pt x="11" y="56"/>
                  </a:cubicBezTo>
                  <a:cubicBezTo>
                    <a:pt x="1" y="98"/>
                    <a:pt x="37" y="119"/>
                    <a:pt x="75" y="119"/>
                  </a:cubicBezTo>
                  <a:cubicBezTo>
                    <a:pt x="113" y="119"/>
                    <a:pt x="153" y="98"/>
                    <a:pt x="147" y="56"/>
                  </a:cubicBezTo>
                  <a:cubicBezTo>
                    <a:pt x="142" y="19"/>
                    <a:pt x="111" y="1"/>
                    <a:pt x="79"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123"/>
            <p:cNvSpPr/>
            <p:nvPr/>
          </p:nvSpPr>
          <p:spPr>
            <a:xfrm>
              <a:off x="-4366441" y="-1504961"/>
              <a:ext cx="57797" cy="17527"/>
            </a:xfrm>
            <a:custGeom>
              <a:rect b="b" l="l" r="r" t="t"/>
              <a:pathLst>
                <a:path extrusionOk="0" h="242" w="798">
                  <a:moveTo>
                    <a:pt x="1" y="0"/>
                  </a:moveTo>
                  <a:lnTo>
                    <a:pt x="11" y="241"/>
                  </a:lnTo>
                  <a:lnTo>
                    <a:pt x="798" y="241"/>
                  </a:lnTo>
                  <a:lnTo>
                    <a:pt x="78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123"/>
            <p:cNvSpPr/>
            <p:nvPr/>
          </p:nvSpPr>
          <p:spPr>
            <a:xfrm>
              <a:off x="-4162121" y="-1479901"/>
              <a:ext cx="37300" cy="25857"/>
            </a:xfrm>
            <a:custGeom>
              <a:rect b="b" l="l" r="r" t="t"/>
              <a:pathLst>
                <a:path extrusionOk="0" h="357" w="515">
                  <a:moveTo>
                    <a:pt x="0" y="0"/>
                  </a:moveTo>
                  <a:lnTo>
                    <a:pt x="0" y="357"/>
                  </a:lnTo>
                  <a:lnTo>
                    <a:pt x="514" y="357"/>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123"/>
            <p:cNvSpPr/>
            <p:nvPr/>
          </p:nvSpPr>
          <p:spPr>
            <a:xfrm>
              <a:off x="-4257799" y="-1323457"/>
              <a:ext cx="50917" cy="25132"/>
            </a:xfrm>
            <a:custGeom>
              <a:rect b="b" l="l" r="r" t="t"/>
              <a:pathLst>
                <a:path extrusionOk="0" h="347" w="703">
                  <a:moveTo>
                    <a:pt x="0" y="1"/>
                  </a:moveTo>
                  <a:lnTo>
                    <a:pt x="11" y="347"/>
                  </a:lnTo>
                  <a:lnTo>
                    <a:pt x="703" y="347"/>
                  </a:lnTo>
                  <a:lnTo>
                    <a:pt x="69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123"/>
            <p:cNvSpPr/>
            <p:nvPr/>
          </p:nvSpPr>
          <p:spPr>
            <a:xfrm>
              <a:off x="-4165163" y="-1318169"/>
              <a:ext cx="43384" cy="25205"/>
            </a:xfrm>
            <a:custGeom>
              <a:rect b="b" l="l" r="r" t="t"/>
              <a:pathLst>
                <a:path extrusionOk="0" h="348" w="599">
                  <a:moveTo>
                    <a:pt x="1" y="1"/>
                  </a:moveTo>
                  <a:lnTo>
                    <a:pt x="1" y="326"/>
                  </a:lnTo>
                  <a:lnTo>
                    <a:pt x="598" y="347"/>
                  </a:lnTo>
                  <a:lnTo>
                    <a:pt x="598" y="22"/>
                  </a:lnTo>
                  <a:lnTo>
                    <a:pt x="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123"/>
            <p:cNvSpPr/>
            <p:nvPr/>
          </p:nvSpPr>
          <p:spPr>
            <a:xfrm>
              <a:off x="-4608713" y="-1443470"/>
              <a:ext cx="44108" cy="23611"/>
            </a:xfrm>
            <a:custGeom>
              <a:rect b="b" l="l" r="r" t="t"/>
              <a:pathLst>
                <a:path extrusionOk="0" h="326" w="609">
                  <a:moveTo>
                    <a:pt x="609" y="1"/>
                  </a:moveTo>
                  <a:lnTo>
                    <a:pt x="1" y="32"/>
                  </a:lnTo>
                  <a:lnTo>
                    <a:pt x="1" y="326"/>
                  </a:lnTo>
                  <a:lnTo>
                    <a:pt x="609" y="305"/>
                  </a:lnTo>
                  <a:lnTo>
                    <a:pt x="60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123"/>
            <p:cNvSpPr/>
            <p:nvPr/>
          </p:nvSpPr>
          <p:spPr>
            <a:xfrm>
              <a:off x="-4602629" y="-1314331"/>
              <a:ext cx="41863" cy="23611"/>
            </a:xfrm>
            <a:custGeom>
              <a:rect b="b" l="l" r="r" t="t"/>
              <a:pathLst>
                <a:path extrusionOk="0" h="326" w="578">
                  <a:moveTo>
                    <a:pt x="577" y="0"/>
                  </a:moveTo>
                  <a:lnTo>
                    <a:pt x="0" y="32"/>
                  </a:lnTo>
                  <a:lnTo>
                    <a:pt x="0" y="325"/>
                  </a:lnTo>
                  <a:lnTo>
                    <a:pt x="577" y="304"/>
                  </a:lnTo>
                  <a:lnTo>
                    <a:pt x="57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123"/>
            <p:cNvSpPr/>
            <p:nvPr/>
          </p:nvSpPr>
          <p:spPr>
            <a:xfrm>
              <a:off x="-4253236" y="-1504237"/>
              <a:ext cx="60767" cy="16006"/>
            </a:xfrm>
            <a:custGeom>
              <a:rect b="b" l="l" r="r" t="t"/>
              <a:pathLst>
                <a:path extrusionOk="0" h="221" w="839">
                  <a:moveTo>
                    <a:pt x="0" y="1"/>
                  </a:moveTo>
                  <a:lnTo>
                    <a:pt x="11" y="221"/>
                  </a:lnTo>
                  <a:lnTo>
                    <a:pt x="839" y="221"/>
                  </a:lnTo>
                  <a:lnTo>
                    <a:pt x="82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123"/>
            <p:cNvSpPr/>
            <p:nvPr/>
          </p:nvSpPr>
          <p:spPr>
            <a:xfrm>
              <a:off x="-4146912" y="-1447236"/>
              <a:ext cx="6881" cy="19048"/>
            </a:xfrm>
            <a:custGeom>
              <a:rect b="b" l="l" r="r" t="t"/>
              <a:pathLst>
                <a:path extrusionOk="0" h="263" w="95">
                  <a:moveTo>
                    <a:pt x="0" y="0"/>
                  </a:moveTo>
                  <a:lnTo>
                    <a:pt x="11" y="262"/>
                  </a:lnTo>
                  <a:lnTo>
                    <a:pt x="95" y="262"/>
                  </a:lnTo>
                  <a:lnTo>
                    <a:pt x="8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123"/>
            <p:cNvSpPr/>
            <p:nvPr/>
          </p:nvSpPr>
          <p:spPr>
            <a:xfrm>
              <a:off x="-4331168" y="-1311868"/>
              <a:ext cx="11154" cy="7460"/>
            </a:xfrm>
            <a:custGeom>
              <a:rect b="b" l="l" r="r" t="t"/>
              <a:pathLst>
                <a:path extrusionOk="0" h="103" w="154">
                  <a:moveTo>
                    <a:pt x="128" y="1"/>
                  </a:moveTo>
                  <a:cubicBezTo>
                    <a:pt x="83" y="1"/>
                    <a:pt x="1" y="103"/>
                    <a:pt x="80" y="103"/>
                  </a:cubicBezTo>
                  <a:cubicBezTo>
                    <a:pt x="122" y="103"/>
                    <a:pt x="153" y="71"/>
                    <a:pt x="153" y="40"/>
                  </a:cubicBezTo>
                  <a:cubicBezTo>
                    <a:pt x="153" y="12"/>
                    <a:pt x="143" y="1"/>
                    <a:pt x="128"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123"/>
            <p:cNvSpPr/>
            <p:nvPr/>
          </p:nvSpPr>
          <p:spPr>
            <a:xfrm>
              <a:off x="-4340584" y="-1473093"/>
              <a:ext cx="11444" cy="10719"/>
            </a:xfrm>
            <a:custGeom>
              <a:rect b="b" l="l" r="r" t="t"/>
              <a:pathLst>
                <a:path extrusionOk="0" h="148" w="158">
                  <a:moveTo>
                    <a:pt x="84" y="1"/>
                  </a:moveTo>
                  <a:cubicBezTo>
                    <a:pt x="0" y="1"/>
                    <a:pt x="0" y="148"/>
                    <a:pt x="84" y="148"/>
                  </a:cubicBezTo>
                  <a:cubicBezTo>
                    <a:pt x="126" y="148"/>
                    <a:pt x="157" y="116"/>
                    <a:pt x="157" y="74"/>
                  </a:cubicBezTo>
                  <a:cubicBezTo>
                    <a:pt x="157" y="32"/>
                    <a:pt x="126" y="1"/>
                    <a:pt x="8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123"/>
            <p:cNvSpPr/>
            <p:nvPr/>
          </p:nvSpPr>
          <p:spPr>
            <a:xfrm>
              <a:off x="-4238098" y="-1347358"/>
              <a:ext cx="11516" cy="11444"/>
            </a:xfrm>
            <a:custGeom>
              <a:rect b="b" l="l" r="r" t="t"/>
              <a:pathLst>
                <a:path extrusionOk="0" h="158" w="159">
                  <a:moveTo>
                    <a:pt x="79" y="0"/>
                  </a:moveTo>
                  <a:cubicBezTo>
                    <a:pt x="40" y="0"/>
                    <a:pt x="1" y="26"/>
                    <a:pt x="1" y="79"/>
                  </a:cubicBezTo>
                  <a:cubicBezTo>
                    <a:pt x="1" y="131"/>
                    <a:pt x="40" y="158"/>
                    <a:pt x="79" y="158"/>
                  </a:cubicBezTo>
                  <a:cubicBezTo>
                    <a:pt x="119" y="158"/>
                    <a:pt x="158" y="131"/>
                    <a:pt x="158" y="79"/>
                  </a:cubicBezTo>
                  <a:cubicBezTo>
                    <a:pt x="158" y="26"/>
                    <a:pt x="119" y="0"/>
                    <a:pt x="79"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123"/>
            <p:cNvSpPr/>
            <p:nvPr/>
          </p:nvSpPr>
          <p:spPr>
            <a:xfrm>
              <a:off x="-4228973" y="-1471572"/>
              <a:ext cx="12240" cy="12240"/>
            </a:xfrm>
            <a:custGeom>
              <a:rect b="b" l="l" r="r" t="t"/>
              <a:pathLst>
                <a:path extrusionOk="0" h="169" w="169">
                  <a:moveTo>
                    <a:pt x="85" y="1"/>
                  </a:moveTo>
                  <a:cubicBezTo>
                    <a:pt x="32" y="1"/>
                    <a:pt x="1" y="32"/>
                    <a:pt x="1" y="85"/>
                  </a:cubicBezTo>
                  <a:cubicBezTo>
                    <a:pt x="1" y="127"/>
                    <a:pt x="32" y="168"/>
                    <a:pt x="85" y="168"/>
                  </a:cubicBezTo>
                  <a:cubicBezTo>
                    <a:pt x="127" y="168"/>
                    <a:pt x="168" y="127"/>
                    <a:pt x="168" y="85"/>
                  </a:cubicBezTo>
                  <a:cubicBezTo>
                    <a:pt x="168" y="32"/>
                    <a:pt x="127" y="1"/>
                    <a:pt x="85"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123"/>
            <p:cNvSpPr/>
            <p:nvPr/>
          </p:nvSpPr>
          <p:spPr>
            <a:xfrm>
              <a:off x="-5220874" y="687000"/>
              <a:ext cx="1967928" cy="230175"/>
            </a:xfrm>
            <a:custGeom>
              <a:rect b="b" l="l" r="r" t="t"/>
              <a:pathLst>
                <a:path extrusionOk="0" h="3178" w="27171">
                  <a:moveTo>
                    <a:pt x="1" y="0"/>
                  </a:moveTo>
                  <a:lnTo>
                    <a:pt x="1" y="3177"/>
                  </a:lnTo>
                  <a:lnTo>
                    <a:pt x="27171" y="3177"/>
                  </a:lnTo>
                  <a:lnTo>
                    <a:pt x="27171" y="0"/>
                  </a:lnTo>
                  <a:close/>
                </a:path>
              </a:pathLst>
            </a:custGeom>
            <a:solidFill>
              <a:srgbClr val="5E19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123"/>
            <p:cNvSpPr/>
            <p:nvPr/>
          </p:nvSpPr>
          <p:spPr>
            <a:xfrm>
              <a:off x="-5220874" y="-1574854"/>
              <a:ext cx="1967928" cy="38024"/>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123"/>
            <p:cNvSpPr/>
            <p:nvPr/>
          </p:nvSpPr>
          <p:spPr>
            <a:xfrm>
              <a:off x="-5220874" y="-1292312"/>
              <a:ext cx="1967928" cy="38024"/>
            </a:xfrm>
            <a:custGeom>
              <a:rect b="b" l="l" r="r" t="t"/>
              <a:pathLst>
                <a:path extrusionOk="0" h="525" w="27171">
                  <a:moveTo>
                    <a:pt x="1" y="0"/>
                  </a:moveTo>
                  <a:lnTo>
                    <a:pt x="1" y="525"/>
                  </a:lnTo>
                  <a:lnTo>
                    <a:pt x="27171" y="525"/>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123"/>
            <p:cNvSpPr/>
            <p:nvPr/>
          </p:nvSpPr>
          <p:spPr>
            <a:xfrm>
              <a:off x="-5220874" y="-1009771"/>
              <a:ext cx="1967928" cy="38024"/>
            </a:xfrm>
            <a:custGeom>
              <a:rect b="b" l="l" r="r" t="t"/>
              <a:pathLst>
                <a:path extrusionOk="0" h="525" w="27171">
                  <a:moveTo>
                    <a:pt x="1" y="0"/>
                  </a:moveTo>
                  <a:lnTo>
                    <a:pt x="1" y="525"/>
                  </a:lnTo>
                  <a:lnTo>
                    <a:pt x="27171" y="525"/>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123"/>
            <p:cNvSpPr/>
            <p:nvPr/>
          </p:nvSpPr>
          <p:spPr>
            <a:xfrm>
              <a:off x="-5220874" y="-727229"/>
              <a:ext cx="1967928" cy="38024"/>
            </a:xfrm>
            <a:custGeom>
              <a:rect b="b" l="l" r="r" t="t"/>
              <a:pathLst>
                <a:path extrusionOk="0" h="525" w="27171">
                  <a:moveTo>
                    <a:pt x="1" y="0"/>
                  </a:moveTo>
                  <a:lnTo>
                    <a:pt x="1" y="525"/>
                  </a:lnTo>
                  <a:lnTo>
                    <a:pt x="27171" y="525"/>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123"/>
            <p:cNvSpPr/>
            <p:nvPr/>
          </p:nvSpPr>
          <p:spPr>
            <a:xfrm>
              <a:off x="-5220874" y="-443963"/>
              <a:ext cx="1967928" cy="38097"/>
            </a:xfrm>
            <a:custGeom>
              <a:rect b="b" l="l" r="r" t="t"/>
              <a:pathLst>
                <a:path extrusionOk="0" h="526"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123"/>
            <p:cNvSpPr/>
            <p:nvPr/>
          </p:nvSpPr>
          <p:spPr>
            <a:xfrm>
              <a:off x="-5220874" y="-161421"/>
              <a:ext cx="1967928" cy="38097"/>
            </a:xfrm>
            <a:custGeom>
              <a:rect b="b" l="l" r="r" t="t"/>
              <a:pathLst>
                <a:path extrusionOk="0" h="526"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123"/>
            <p:cNvSpPr/>
            <p:nvPr/>
          </p:nvSpPr>
          <p:spPr>
            <a:xfrm>
              <a:off x="-5220874" y="121120"/>
              <a:ext cx="1967928" cy="38097"/>
            </a:xfrm>
            <a:custGeom>
              <a:rect b="b" l="l" r="r" t="t"/>
              <a:pathLst>
                <a:path extrusionOk="0" h="526"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123"/>
            <p:cNvSpPr/>
            <p:nvPr/>
          </p:nvSpPr>
          <p:spPr>
            <a:xfrm>
              <a:off x="-5220874" y="403662"/>
              <a:ext cx="1967928" cy="38024"/>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123"/>
            <p:cNvSpPr/>
            <p:nvPr/>
          </p:nvSpPr>
          <p:spPr>
            <a:xfrm>
              <a:off x="-4990770" y="687000"/>
              <a:ext cx="1509969" cy="230175"/>
            </a:xfrm>
            <a:custGeom>
              <a:rect b="b" l="l" r="r" t="t"/>
              <a:pathLst>
                <a:path extrusionOk="0" h="3178" w="20848">
                  <a:moveTo>
                    <a:pt x="1" y="0"/>
                  </a:moveTo>
                  <a:lnTo>
                    <a:pt x="378" y="3177"/>
                  </a:lnTo>
                  <a:lnTo>
                    <a:pt x="20470" y="3177"/>
                  </a:lnTo>
                  <a:lnTo>
                    <a:pt x="208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123"/>
            <p:cNvSpPr/>
            <p:nvPr/>
          </p:nvSpPr>
          <p:spPr>
            <a:xfrm>
              <a:off x="-3330503" y="-1464691"/>
              <a:ext cx="103426" cy="1968652"/>
            </a:xfrm>
            <a:custGeom>
              <a:rect b="b" l="l" r="r" t="t"/>
              <a:pathLst>
                <a:path extrusionOk="0" h="27181" w="1428">
                  <a:moveTo>
                    <a:pt x="1" y="0"/>
                  </a:moveTo>
                  <a:lnTo>
                    <a:pt x="1" y="27181"/>
                  </a:lnTo>
                  <a:lnTo>
                    <a:pt x="1427" y="27181"/>
                  </a:lnTo>
                  <a:lnTo>
                    <a:pt x="14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123"/>
            <p:cNvSpPr/>
            <p:nvPr/>
          </p:nvSpPr>
          <p:spPr>
            <a:xfrm>
              <a:off x="-5227682" y="-1464691"/>
              <a:ext cx="103354" cy="1968652"/>
            </a:xfrm>
            <a:custGeom>
              <a:rect b="b" l="l" r="r" t="t"/>
              <a:pathLst>
                <a:path extrusionOk="0" h="27181" w="1427">
                  <a:moveTo>
                    <a:pt x="0" y="0"/>
                  </a:moveTo>
                  <a:lnTo>
                    <a:pt x="0" y="27181"/>
                  </a:lnTo>
                  <a:lnTo>
                    <a:pt x="1426" y="27181"/>
                  </a:lnTo>
                  <a:lnTo>
                    <a:pt x="14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123"/>
            <p:cNvSpPr/>
            <p:nvPr/>
          </p:nvSpPr>
          <p:spPr>
            <a:xfrm>
              <a:off x="-3249166" y="-1892306"/>
              <a:ext cx="62288" cy="2805696"/>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123"/>
            <p:cNvSpPr/>
            <p:nvPr/>
          </p:nvSpPr>
          <p:spPr>
            <a:xfrm>
              <a:off x="-5267952" y="-1892306"/>
              <a:ext cx="61563" cy="2805696"/>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123"/>
            <p:cNvSpPr/>
            <p:nvPr/>
          </p:nvSpPr>
          <p:spPr>
            <a:xfrm>
              <a:off x="-5221598" y="-1868043"/>
              <a:ext cx="218803" cy="417038"/>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123"/>
            <p:cNvSpPr/>
            <p:nvPr/>
          </p:nvSpPr>
          <p:spPr>
            <a:xfrm>
              <a:off x="-3452762" y="-1868043"/>
              <a:ext cx="218803" cy="417038"/>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123"/>
            <p:cNvSpPr/>
            <p:nvPr/>
          </p:nvSpPr>
          <p:spPr>
            <a:xfrm>
              <a:off x="-3455007" y="490286"/>
              <a:ext cx="218803" cy="417038"/>
            </a:xfrm>
            <a:custGeom>
              <a:rect b="b" l="l" r="r" t="t"/>
              <a:pathLst>
                <a:path extrusionOk="0" h="5758" w="3021">
                  <a:moveTo>
                    <a:pt x="1699" y="0"/>
                  </a:moveTo>
                  <a:lnTo>
                    <a:pt x="1699" y="336"/>
                  </a:lnTo>
                  <a:cubicBezTo>
                    <a:pt x="2087" y="336"/>
                    <a:pt x="2192" y="1584"/>
                    <a:pt x="1458" y="1584"/>
                  </a:cubicBezTo>
                  <a:lnTo>
                    <a:pt x="1458" y="2024"/>
                  </a:lnTo>
                  <a:cubicBezTo>
                    <a:pt x="1206" y="2024"/>
                    <a:pt x="650" y="2422"/>
                    <a:pt x="650" y="3230"/>
                  </a:cubicBezTo>
                  <a:cubicBezTo>
                    <a:pt x="650" y="3545"/>
                    <a:pt x="703" y="3702"/>
                    <a:pt x="776" y="3786"/>
                  </a:cubicBezTo>
                  <a:cubicBezTo>
                    <a:pt x="913" y="3932"/>
                    <a:pt x="832" y="4232"/>
                    <a:pt x="677" y="4232"/>
                  </a:cubicBezTo>
                  <a:cubicBezTo>
                    <a:pt x="665" y="4232"/>
                    <a:pt x="653" y="4230"/>
                    <a:pt x="640" y="4226"/>
                  </a:cubicBezTo>
                  <a:lnTo>
                    <a:pt x="629" y="4226"/>
                  </a:lnTo>
                  <a:cubicBezTo>
                    <a:pt x="578" y="4202"/>
                    <a:pt x="526" y="4190"/>
                    <a:pt x="475" y="4190"/>
                  </a:cubicBezTo>
                  <a:cubicBezTo>
                    <a:pt x="308" y="4190"/>
                    <a:pt x="158" y="4314"/>
                    <a:pt x="126" y="4499"/>
                  </a:cubicBezTo>
                  <a:cubicBezTo>
                    <a:pt x="106" y="4638"/>
                    <a:pt x="133" y="4889"/>
                    <a:pt x="314" y="4889"/>
                  </a:cubicBezTo>
                  <a:cubicBezTo>
                    <a:pt x="324" y="4889"/>
                    <a:pt x="335" y="4888"/>
                    <a:pt x="346" y="4887"/>
                  </a:cubicBezTo>
                  <a:lnTo>
                    <a:pt x="346" y="5055"/>
                  </a:lnTo>
                  <a:cubicBezTo>
                    <a:pt x="158" y="5055"/>
                    <a:pt x="0" y="5201"/>
                    <a:pt x="0" y="5390"/>
                  </a:cubicBezTo>
                  <a:lnTo>
                    <a:pt x="0" y="5757"/>
                  </a:lnTo>
                  <a:lnTo>
                    <a:pt x="3020" y="5747"/>
                  </a:lnTo>
                  <a:lnTo>
                    <a:pt x="29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123"/>
            <p:cNvSpPr/>
            <p:nvPr/>
          </p:nvSpPr>
          <p:spPr>
            <a:xfrm>
              <a:off x="-5218629" y="490286"/>
              <a:ext cx="218079" cy="417038"/>
            </a:xfrm>
            <a:custGeom>
              <a:rect b="b" l="l" r="r" t="t"/>
              <a:pathLst>
                <a:path extrusionOk="0" h="5758" w="3011">
                  <a:moveTo>
                    <a:pt x="74" y="0"/>
                  </a:moveTo>
                  <a:lnTo>
                    <a:pt x="1" y="5747"/>
                  </a:lnTo>
                  <a:lnTo>
                    <a:pt x="3011" y="5757"/>
                  </a:lnTo>
                  <a:lnTo>
                    <a:pt x="3011" y="5390"/>
                  </a:lnTo>
                  <a:cubicBezTo>
                    <a:pt x="3011" y="5212"/>
                    <a:pt x="2864" y="5055"/>
                    <a:pt x="2685" y="5055"/>
                  </a:cubicBezTo>
                  <a:lnTo>
                    <a:pt x="2685" y="4887"/>
                  </a:lnTo>
                  <a:cubicBezTo>
                    <a:pt x="2696" y="4888"/>
                    <a:pt x="2706" y="4889"/>
                    <a:pt x="2716" y="4889"/>
                  </a:cubicBezTo>
                  <a:cubicBezTo>
                    <a:pt x="2888" y="4889"/>
                    <a:pt x="2915" y="4638"/>
                    <a:pt x="2895" y="4499"/>
                  </a:cubicBezTo>
                  <a:cubicBezTo>
                    <a:pt x="2863" y="4314"/>
                    <a:pt x="2714" y="4190"/>
                    <a:pt x="2546" y="4190"/>
                  </a:cubicBezTo>
                  <a:cubicBezTo>
                    <a:pt x="2495" y="4190"/>
                    <a:pt x="2443" y="4202"/>
                    <a:pt x="2392" y="4226"/>
                  </a:cubicBezTo>
                  <a:lnTo>
                    <a:pt x="2381" y="4226"/>
                  </a:lnTo>
                  <a:cubicBezTo>
                    <a:pt x="2369" y="4230"/>
                    <a:pt x="2356" y="4232"/>
                    <a:pt x="2344" y="4232"/>
                  </a:cubicBezTo>
                  <a:cubicBezTo>
                    <a:pt x="2189" y="4232"/>
                    <a:pt x="2109" y="3932"/>
                    <a:pt x="2245" y="3786"/>
                  </a:cubicBezTo>
                  <a:cubicBezTo>
                    <a:pt x="2318" y="3702"/>
                    <a:pt x="2381" y="3545"/>
                    <a:pt x="2381" y="3230"/>
                  </a:cubicBezTo>
                  <a:cubicBezTo>
                    <a:pt x="2381" y="2422"/>
                    <a:pt x="1826" y="2024"/>
                    <a:pt x="1574" y="2024"/>
                  </a:cubicBezTo>
                  <a:lnTo>
                    <a:pt x="1574" y="1584"/>
                  </a:lnTo>
                  <a:cubicBezTo>
                    <a:pt x="829" y="1584"/>
                    <a:pt x="945" y="336"/>
                    <a:pt x="1322" y="336"/>
                  </a:cubicBezTo>
                  <a:lnTo>
                    <a:pt x="13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123"/>
            <p:cNvSpPr/>
            <p:nvPr/>
          </p:nvSpPr>
          <p:spPr>
            <a:xfrm>
              <a:off x="-5353055" y="893565"/>
              <a:ext cx="2233809" cy="95025"/>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123"/>
            <p:cNvSpPr/>
            <p:nvPr/>
          </p:nvSpPr>
          <p:spPr>
            <a:xfrm>
              <a:off x="-5267952" y="-1892306"/>
              <a:ext cx="2080335" cy="57797"/>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123"/>
            <p:cNvSpPr/>
            <p:nvPr/>
          </p:nvSpPr>
          <p:spPr>
            <a:xfrm>
              <a:off x="-5319594" y="-1972049"/>
              <a:ext cx="2182820" cy="120085"/>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123"/>
            <p:cNvSpPr/>
            <p:nvPr/>
          </p:nvSpPr>
          <p:spPr>
            <a:xfrm>
              <a:off x="-5413750" y="-2075332"/>
              <a:ext cx="2371928" cy="122330"/>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123"/>
            <p:cNvSpPr/>
            <p:nvPr/>
          </p:nvSpPr>
          <p:spPr>
            <a:xfrm>
              <a:off x="-5403176" y="972512"/>
              <a:ext cx="2340857" cy="67720"/>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rgbClr val="9342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123"/>
            <p:cNvSpPr/>
            <p:nvPr/>
          </p:nvSpPr>
          <p:spPr>
            <a:xfrm>
              <a:off x="-5038573" y="972512"/>
              <a:ext cx="852979" cy="67720"/>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123"/>
            <p:cNvSpPr/>
            <p:nvPr/>
          </p:nvSpPr>
          <p:spPr>
            <a:xfrm>
              <a:off x="-4007922" y="972512"/>
              <a:ext cx="439056" cy="67720"/>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123"/>
            <p:cNvSpPr/>
            <p:nvPr/>
          </p:nvSpPr>
          <p:spPr>
            <a:xfrm>
              <a:off x="-3218819" y="-732589"/>
              <a:ext cx="290217" cy="1772808"/>
            </a:xfrm>
            <a:custGeom>
              <a:rect b="b" l="l" r="r" t="t"/>
              <a:pathLst>
                <a:path extrusionOk="0" h="24477" w="4007">
                  <a:moveTo>
                    <a:pt x="0" y="1"/>
                  </a:moveTo>
                  <a:lnTo>
                    <a:pt x="3042" y="24476"/>
                  </a:lnTo>
                  <a:lnTo>
                    <a:pt x="4006" y="24476"/>
                  </a:lnTo>
                  <a:lnTo>
                    <a:pt x="430" y="1"/>
                  </a:lnTo>
                  <a:close/>
                </a:path>
              </a:pathLst>
            </a:custGeom>
            <a:solidFill>
              <a:srgbClr val="C656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123"/>
            <p:cNvSpPr/>
            <p:nvPr/>
          </p:nvSpPr>
          <p:spPr>
            <a:xfrm>
              <a:off x="-3242358" y="-732589"/>
              <a:ext cx="290217" cy="1772808"/>
            </a:xfrm>
            <a:custGeom>
              <a:rect b="b" l="l" r="r" t="t"/>
              <a:pathLst>
                <a:path extrusionOk="0" h="24477" w="4007">
                  <a:moveTo>
                    <a:pt x="0" y="1"/>
                  </a:moveTo>
                  <a:lnTo>
                    <a:pt x="3041" y="24476"/>
                  </a:lnTo>
                  <a:lnTo>
                    <a:pt x="4006" y="24476"/>
                  </a:lnTo>
                  <a:lnTo>
                    <a:pt x="4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123"/>
            <p:cNvSpPr/>
            <p:nvPr/>
          </p:nvSpPr>
          <p:spPr>
            <a:xfrm>
              <a:off x="-3482385" y="-590557"/>
              <a:ext cx="280294" cy="27450"/>
            </a:xfrm>
            <a:custGeom>
              <a:rect b="b" l="l" r="r" t="t"/>
              <a:pathLst>
                <a:path extrusionOk="0" h="379" w="3870">
                  <a:moveTo>
                    <a:pt x="3697" y="0"/>
                  </a:moveTo>
                  <a:cubicBezTo>
                    <a:pt x="3692" y="0"/>
                    <a:pt x="3687" y="0"/>
                    <a:pt x="3681" y="1"/>
                  </a:cubicBezTo>
                  <a:lnTo>
                    <a:pt x="221" y="1"/>
                  </a:lnTo>
                  <a:cubicBezTo>
                    <a:pt x="116" y="1"/>
                    <a:pt x="22" y="85"/>
                    <a:pt x="11" y="190"/>
                  </a:cubicBezTo>
                  <a:cubicBezTo>
                    <a:pt x="1" y="295"/>
                    <a:pt x="85" y="378"/>
                    <a:pt x="179" y="378"/>
                  </a:cubicBezTo>
                  <a:lnTo>
                    <a:pt x="3639" y="378"/>
                  </a:lnTo>
                  <a:cubicBezTo>
                    <a:pt x="3755" y="378"/>
                    <a:pt x="3839" y="295"/>
                    <a:pt x="3849" y="190"/>
                  </a:cubicBezTo>
                  <a:cubicBezTo>
                    <a:pt x="3869" y="90"/>
                    <a:pt x="3795" y="0"/>
                    <a:pt x="3697" y="0"/>
                  </a:cubicBezTo>
                  <a:close/>
                </a:path>
              </a:pathLst>
            </a:custGeom>
            <a:solidFill>
              <a:srgbClr val="C656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123"/>
            <p:cNvSpPr/>
            <p:nvPr/>
          </p:nvSpPr>
          <p:spPr>
            <a:xfrm>
              <a:off x="-3457252" y="-404417"/>
              <a:ext cx="280294" cy="27450"/>
            </a:xfrm>
            <a:custGeom>
              <a:rect b="b" l="l" r="r" t="t"/>
              <a:pathLst>
                <a:path extrusionOk="0" h="379" w="3870">
                  <a:moveTo>
                    <a:pt x="230" y="0"/>
                  </a:moveTo>
                  <a:cubicBezTo>
                    <a:pt x="115" y="0"/>
                    <a:pt x="31" y="84"/>
                    <a:pt x="10" y="189"/>
                  </a:cubicBezTo>
                  <a:cubicBezTo>
                    <a:pt x="0" y="288"/>
                    <a:pt x="75" y="378"/>
                    <a:pt x="173" y="378"/>
                  </a:cubicBezTo>
                  <a:cubicBezTo>
                    <a:pt x="178" y="378"/>
                    <a:pt x="183" y="378"/>
                    <a:pt x="189" y="378"/>
                  </a:cubicBezTo>
                  <a:lnTo>
                    <a:pt x="3649" y="378"/>
                  </a:lnTo>
                  <a:cubicBezTo>
                    <a:pt x="3754" y="378"/>
                    <a:pt x="3838" y="294"/>
                    <a:pt x="3859" y="189"/>
                  </a:cubicBezTo>
                  <a:cubicBezTo>
                    <a:pt x="3869" y="84"/>
                    <a:pt x="3785" y="0"/>
                    <a:pt x="3680" y="0"/>
                  </a:cubicBezTo>
                  <a:close/>
                </a:path>
              </a:pathLst>
            </a:custGeom>
            <a:solidFill>
              <a:srgbClr val="C656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123"/>
            <p:cNvSpPr/>
            <p:nvPr/>
          </p:nvSpPr>
          <p:spPr>
            <a:xfrm>
              <a:off x="-3432264" y="-217626"/>
              <a:ext cx="280367" cy="27450"/>
            </a:xfrm>
            <a:custGeom>
              <a:rect b="b" l="l" r="r" t="t"/>
              <a:pathLst>
                <a:path extrusionOk="0" h="379" w="3871">
                  <a:moveTo>
                    <a:pt x="232" y="1"/>
                  </a:moveTo>
                  <a:cubicBezTo>
                    <a:pt x="116" y="1"/>
                    <a:pt x="32" y="85"/>
                    <a:pt x="22" y="190"/>
                  </a:cubicBezTo>
                  <a:cubicBezTo>
                    <a:pt x="1" y="294"/>
                    <a:pt x="85" y="378"/>
                    <a:pt x="190" y="378"/>
                  </a:cubicBezTo>
                  <a:lnTo>
                    <a:pt x="3650" y="378"/>
                  </a:lnTo>
                  <a:cubicBezTo>
                    <a:pt x="3755" y="378"/>
                    <a:pt x="3849" y="294"/>
                    <a:pt x="3860" y="190"/>
                  </a:cubicBezTo>
                  <a:cubicBezTo>
                    <a:pt x="3870" y="85"/>
                    <a:pt x="3797" y="1"/>
                    <a:pt x="3692" y="1"/>
                  </a:cubicBezTo>
                  <a:close/>
                </a:path>
              </a:pathLst>
            </a:custGeom>
            <a:solidFill>
              <a:srgbClr val="C656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123"/>
            <p:cNvSpPr/>
            <p:nvPr/>
          </p:nvSpPr>
          <p:spPr>
            <a:xfrm>
              <a:off x="-3406408" y="-30834"/>
              <a:ext cx="280222" cy="27450"/>
            </a:xfrm>
            <a:custGeom>
              <a:rect b="b" l="l" r="r" t="t"/>
              <a:pathLst>
                <a:path extrusionOk="0" h="379" w="3869">
                  <a:moveTo>
                    <a:pt x="3697" y="1"/>
                  </a:moveTo>
                  <a:cubicBezTo>
                    <a:pt x="3692" y="1"/>
                    <a:pt x="3686" y="1"/>
                    <a:pt x="3681" y="1"/>
                  </a:cubicBezTo>
                  <a:lnTo>
                    <a:pt x="221" y="1"/>
                  </a:lnTo>
                  <a:cubicBezTo>
                    <a:pt x="116" y="1"/>
                    <a:pt x="21" y="85"/>
                    <a:pt x="11" y="190"/>
                  </a:cubicBezTo>
                  <a:cubicBezTo>
                    <a:pt x="0" y="295"/>
                    <a:pt x="74" y="379"/>
                    <a:pt x="179" y="379"/>
                  </a:cubicBezTo>
                  <a:lnTo>
                    <a:pt x="3639" y="379"/>
                  </a:lnTo>
                  <a:cubicBezTo>
                    <a:pt x="3744" y="379"/>
                    <a:pt x="3838" y="295"/>
                    <a:pt x="3849" y="190"/>
                  </a:cubicBezTo>
                  <a:cubicBezTo>
                    <a:pt x="3869" y="91"/>
                    <a:pt x="3794" y="1"/>
                    <a:pt x="3697" y="1"/>
                  </a:cubicBezTo>
                  <a:close/>
                </a:path>
              </a:pathLst>
            </a:custGeom>
            <a:solidFill>
              <a:srgbClr val="C656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123"/>
            <p:cNvSpPr/>
            <p:nvPr/>
          </p:nvSpPr>
          <p:spPr>
            <a:xfrm>
              <a:off x="-3381348" y="156031"/>
              <a:ext cx="280294" cy="27450"/>
            </a:xfrm>
            <a:custGeom>
              <a:rect b="b" l="l" r="r" t="t"/>
              <a:pathLst>
                <a:path extrusionOk="0" h="379" w="3870">
                  <a:moveTo>
                    <a:pt x="3697" y="0"/>
                  </a:moveTo>
                  <a:cubicBezTo>
                    <a:pt x="3692" y="0"/>
                    <a:pt x="3686" y="1"/>
                    <a:pt x="3681" y="1"/>
                  </a:cubicBezTo>
                  <a:lnTo>
                    <a:pt x="221" y="1"/>
                  </a:lnTo>
                  <a:cubicBezTo>
                    <a:pt x="116" y="1"/>
                    <a:pt x="21" y="74"/>
                    <a:pt x="11" y="190"/>
                  </a:cubicBezTo>
                  <a:cubicBezTo>
                    <a:pt x="0" y="284"/>
                    <a:pt x="84" y="379"/>
                    <a:pt x="189" y="379"/>
                  </a:cubicBezTo>
                  <a:lnTo>
                    <a:pt x="3639" y="379"/>
                  </a:lnTo>
                  <a:cubicBezTo>
                    <a:pt x="3755" y="379"/>
                    <a:pt x="3838" y="295"/>
                    <a:pt x="3859" y="190"/>
                  </a:cubicBezTo>
                  <a:cubicBezTo>
                    <a:pt x="3869" y="90"/>
                    <a:pt x="3794" y="0"/>
                    <a:pt x="3697" y="0"/>
                  </a:cubicBezTo>
                  <a:close/>
                </a:path>
              </a:pathLst>
            </a:custGeom>
            <a:solidFill>
              <a:srgbClr val="C656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123"/>
            <p:cNvSpPr/>
            <p:nvPr/>
          </p:nvSpPr>
          <p:spPr>
            <a:xfrm>
              <a:off x="-3356287" y="342171"/>
              <a:ext cx="280294" cy="27378"/>
            </a:xfrm>
            <a:custGeom>
              <a:rect b="b" l="l" r="r" t="t"/>
              <a:pathLst>
                <a:path extrusionOk="0" h="378" w="3870">
                  <a:moveTo>
                    <a:pt x="231" y="0"/>
                  </a:moveTo>
                  <a:cubicBezTo>
                    <a:pt x="116" y="0"/>
                    <a:pt x="32" y="84"/>
                    <a:pt x="11" y="189"/>
                  </a:cubicBezTo>
                  <a:cubicBezTo>
                    <a:pt x="0" y="294"/>
                    <a:pt x="84" y="378"/>
                    <a:pt x="189" y="378"/>
                  </a:cubicBezTo>
                  <a:lnTo>
                    <a:pt x="3650" y="378"/>
                  </a:lnTo>
                  <a:cubicBezTo>
                    <a:pt x="3755" y="378"/>
                    <a:pt x="3838" y="294"/>
                    <a:pt x="3859" y="189"/>
                  </a:cubicBezTo>
                  <a:cubicBezTo>
                    <a:pt x="3870" y="84"/>
                    <a:pt x="3786" y="0"/>
                    <a:pt x="3692" y="0"/>
                  </a:cubicBezTo>
                  <a:close/>
                </a:path>
              </a:pathLst>
            </a:custGeom>
            <a:solidFill>
              <a:srgbClr val="C656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123"/>
            <p:cNvSpPr/>
            <p:nvPr/>
          </p:nvSpPr>
          <p:spPr>
            <a:xfrm>
              <a:off x="-3331227" y="528962"/>
              <a:ext cx="280294" cy="27450"/>
            </a:xfrm>
            <a:custGeom>
              <a:rect b="b" l="l" r="r" t="t"/>
              <a:pathLst>
                <a:path extrusionOk="0" h="379" w="3870">
                  <a:moveTo>
                    <a:pt x="3708" y="0"/>
                  </a:moveTo>
                  <a:cubicBezTo>
                    <a:pt x="3702" y="0"/>
                    <a:pt x="3697" y="0"/>
                    <a:pt x="3692" y="1"/>
                  </a:cubicBezTo>
                  <a:lnTo>
                    <a:pt x="231" y="1"/>
                  </a:lnTo>
                  <a:cubicBezTo>
                    <a:pt x="126" y="1"/>
                    <a:pt x="32" y="85"/>
                    <a:pt x="21" y="190"/>
                  </a:cubicBezTo>
                  <a:cubicBezTo>
                    <a:pt x="1" y="295"/>
                    <a:pt x="84" y="378"/>
                    <a:pt x="189" y="378"/>
                  </a:cubicBezTo>
                  <a:lnTo>
                    <a:pt x="3650" y="378"/>
                  </a:lnTo>
                  <a:cubicBezTo>
                    <a:pt x="3755" y="378"/>
                    <a:pt x="3849" y="295"/>
                    <a:pt x="3859" y="190"/>
                  </a:cubicBezTo>
                  <a:cubicBezTo>
                    <a:pt x="3869" y="90"/>
                    <a:pt x="3804" y="0"/>
                    <a:pt x="3708" y="0"/>
                  </a:cubicBezTo>
                  <a:close/>
                </a:path>
              </a:pathLst>
            </a:custGeom>
            <a:solidFill>
              <a:srgbClr val="C656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123"/>
            <p:cNvSpPr/>
            <p:nvPr/>
          </p:nvSpPr>
          <p:spPr>
            <a:xfrm>
              <a:off x="-3305371" y="715102"/>
              <a:ext cx="280294" cy="28174"/>
            </a:xfrm>
            <a:custGeom>
              <a:rect b="b" l="l" r="r" t="t"/>
              <a:pathLst>
                <a:path extrusionOk="0" h="389" w="3870">
                  <a:moveTo>
                    <a:pt x="220" y="0"/>
                  </a:moveTo>
                  <a:cubicBezTo>
                    <a:pt x="115" y="0"/>
                    <a:pt x="21" y="84"/>
                    <a:pt x="11" y="189"/>
                  </a:cubicBezTo>
                  <a:cubicBezTo>
                    <a:pt x="0" y="294"/>
                    <a:pt x="84" y="388"/>
                    <a:pt x="178" y="388"/>
                  </a:cubicBezTo>
                  <a:lnTo>
                    <a:pt x="3639" y="388"/>
                  </a:lnTo>
                  <a:cubicBezTo>
                    <a:pt x="3754" y="378"/>
                    <a:pt x="3838" y="304"/>
                    <a:pt x="3849" y="189"/>
                  </a:cubicBezTo>
                  <a:cubicBezTo>
                    <a:pt x="3869" y="94"/>
                    <a:pt x="3786" y="0"/>
                    <a:pt x="3681" y="0"/>
                  </a:cubicBezTo>
                  <a:close/>
                </a:path>
              </a:pathLst>
            </a:custGeom>
            <a:solidFill>
              <a:srgbClr val="C656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123"/>
            <p:cNvSpPr/>
            <p:nvPr/>
          </p:nvSpPr>
          <p:spPr>
            <a:xfrm>
              <a:off x="-3280310" y="901894"/>
              <a:ext cx="280294" cy="27522"/>
            </a:xfrm>
            <a:custGeom>
              <a:rect b="b" l="l" r="r" t="t"/>
              <a:pathLst>
                <a:path extrusionOk="0" h="380" w="3870">
                  <a:moveTo>
                    <a:pt x="231" y="1"/>
                  </a:moveTo>
                  <a:cubicBezTo>
                    <a:pt x="115" y="1"/>
                    <a:pt x="32" y="85"/>
                    <a:pt x="11" y="189"/>
                  </a:cubicBezTo>
                  <a:cubicBezTo>
                    <a:pt x="1" y="289"/>
                    <a:pt x="76" y="379"/>
                    <a:pt x="173" y="379"/>
                  </a:cubicBezTo>
                  <a:cubicBezTo>
                    <a:pt x="178" y="379"/>
                    <a:pt x="183" y="379"/>
                    <a:pt x="189" y="378"/>
                  </a:cubicBezTo>
                  <a:lnTo>
                    <a:pt x="3649" y="378"/>
                  </a:lnTo>
                  <a:cubicBezTo>
                    <a:pt x="3754" y="378"/>
                    <a:pt x="3838" y="294"/>
                    <a:pt x="3859" y="189"/>
                  </a:cubicBezTo>
                  <a:cubicBezTo>
                    <a:pt x="3870" y="85"/>
                    <a:pt x="3786" y="1"/>
                    <a:pt x="3681" y="1"/>
                  </a:cubicBezTo>
                  <a:close/>
                </a:path>
              </a:pathLst>
            </a:custGeom>
            <a:solidFill>
              <a:srgbClr val="C656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123"/>
            <p:cNvSpPr/>
            <p:nvPr/>
          </p:nvSpPr>
          <p:spPr>
            <a:xfrm>
              <a:off x="-3503606" y="-732589"/>
              <a:ext cx="290145" cy="1772808"/>
            </a:xfrm>
            <a:custGeom>
              <a:rect b="b" l="l" r="r" t="t"/>
              <a:pathLst>
                <a:path extrusionOk="0" h="24477" w="4006">
                  <a:moveTo>
                    <a:pt x="0" y="1"/>
                  </a:moveTo>
                  <a:lnTo>
                    <a:pt x="3041" y="24476"/>
                  </a:lnTo>
                  <a:lnTo>
                    <a:pt x="4006" y="24476"/>
                  </a:lnTo>
                  <a:lnTo>
                    <a:pt x="420" y="1"/>
                  </a:lnTo>
                  <a:close/>
                </a:path>
              </a:pathLst>
            </a:custGeom>
            <a:solidFill>
              <a:srgbClr val="C656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123"/>
            <p:cNvSpPr/>
            <p:nvPr/>
          </p:nvSpPr>
          <p:spPr>
            <a:xfrm>
              <a:off x="-3527145" y="-732589"/>
              <a:ext cx="290145" cy="1772808"/>
            </a:xfrm>
            <a:custGeom>
              <a:rect b="b" l="l" r="r" t="t"/>
              <a:pathLst>
                <a:path extrusionOk="0" h="24477" w="4006">
                  <a:moveTo>
                    <a:pt x="0" y="1"/>
                  </a:moveTo>
                  <a:lnTo>
                    <a:pt x="3041" y="24476"/>
                  </a:lnTo>
                  <a:lnTo>
                    <a:pt x="4006" y="24476"/>
                  </a:lnTo>
                  <a:lnTo>
                    <a:pt x="4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123"/>
            <p:cNvSpPr/>
            <p:nvPr/>
          </p:nvSpPr>
          <p:spPr>
            <a:xfrm>
              <a:off x="-5413750" y="-2075332"/>
              <a:ext cx="2371204" cy="22815"/>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123"/>
            <p:cNvSpPr/>
            <p:nvPr/>
          </p:nvSpPr>
          <p:spPr>
            <a:xfrm>
              <a:off x="-5067472" y="-1901432"/>
              <a:ext cx="1679376" cy="4867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B55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123"/>
            <p:cNvSpPr/>
            <p:nvPr/>
          </p:nvSpPr>
          <p:spPr>
            <a:xfrm>
              <a:off x="-5367468" y="-2015361"/>
              <a:ext cx="2278569" cy="16006"/>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123"/>
            <p:cNvSpPr/>
            <p:nvPr/>
          </p:nvSpPr>
          <p:spPr>
            <a:xfrm>
              <a:off x="-5156341" y="-1725432"/>
              <a:ext cx="91259" cy="99153"/>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123"/>
            <p:cNvSpPr/>
            <p:nvPr/>
          </p:nvSpPr>
          <p:spPr>
            <a:xfrm>
              <a:off x="-5062909" y="-1797208"/>
              <a:ext cx="34403" cy="27595"/>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123"/>
            <p:cNvSpPr/>
            <p:nvPr/>
          </p:nvSpPr>
          <p:spPr>
            <a:xfrm>
              <a:off x="-3432264" y="-1798222"/>
              <a:ext cx="35779" cy="29333"/>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123"/>
            <p:cNvSpPr/>
            <p:nvPr/>
          </p:nvSpPr>
          <p:spPr>
            <a:xfrm>
              <a:off x="-3388156" y="-1725142"/>
              <a:ext cx="89665" cy="99226"/>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123"/>
            <p:cNvSpPr/>
            <p:nvPr/>
          </p:nvSpPr>
          <p:spPr>
            <a:xfrm>
              <a:off x="-5135844" y="669690"/>
              <a:ext cx="69241" cy="90027"/>
            </a:xfrm>
            <a:custGeom>
              <a:rect b="b" l="l" r="r" t="t"/>
              <a:pathLst>
                <a:path extrusionOk="0" h="1243" w="956">
                  <a:moveTo>
                    <a:pt x="403" y="1"/>
                  </a:moveTo>
                  <a:cubicBezTo>
                    <a:pt x="381" y="1"/>
                    <a:pt x="359" y="3"/>
                    <a:pt x="337" y="8"/>
                  </a:cubicBezTo>
                  <a:cubicBezTo>
                    <a:pt x="116" y="50"/>
                    <a:pt x="1" y="375"/>
                    <a:pt x="74" y="711"/>
                  </a:cubicBezTo>
                  <a:cubicBezTo>
                    <a:pt x="151" y="1016"/>
                    <a:pt x="356" y="1242"/>
                    <a:pt x="558" y="1242"/>
                  </a:cubicBezTo>
                  <a:cubicBezTo>
                    <a:pt x="579" y="1242"/>
                    <a:pt x="599" y="1240"/>
                    <a:pt x="620" y="1235"/>
                  </a:cubicBezTo>
                  <a:cubicBezTo>
                    <a:pt x="840" y="1183"/>
                    <a:pt x="955" y="868"/>
                    <a:pt x="882" y="533"/>
                  </a:cubicBezTo>
                  <a:cubicBezTo>
                    <a:pt x="815" y="220"/>
                    <a:pt x="612" y="1"/>
                    <a:pt x="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123"/>
            <p:cNvSpPr/>
            <p:nvPr/>
          </p:nvSpPr>
          <p:spPr>
            <a:xfrm>
              <a:off x="-5094632" y="814474"/>
              <a:ext cx="50047" cy="41863"/>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123"/>
            <p:cNvSpPr/>
            <p:nvPr/>
          </p:nvSpPr>
          <p:spPr>
            <a:xfrm>
              <a:off x="-5191251" y="612544"/>
              <a:ext cx="49758" cy="42660"/>
            </a:xfrm>
            <a:custGeom>
              <a:rect b="b" l="l" r="r" t="t"/>
              <a:pathLst>
                <a:path extrusionOk="0" h="589" w="687">
                  <a:moveTo>
                    <a:pt x="377" y="1"/>
                  </a:moveTo>
                  <a:cubicBezTo>
                    <a:pt x="317" y="1"/>
                    <a:pt x="255" y="20"/>
                    <a:pt x="200" y="63"/>
                  </a:cubicBezTo>
                  <a:cubicBezTo>
                    <a:pt x="0" y="221"/>
                    <a:pt x="84" y="546"/>
                    <a:pt x="336" y="588"/>
                  </a:cubicBezTo>
                  <a:cubicBezTo>
                    <a:pt x="343" y="588"/>
                    <a:pt x="349" y="588"/>
                    <a:pt x="356" y="588"/>
                  </a:cubicBezTo>
                  <a:cubicBezTo>
                    <a:pt x="506" y="588"/>
                    <a:pt x="652" y="476"/>
                    <a:pt x="672" y="325"/>
                  </a:cubicBezTo>
                  <a:cubicBezTo>
                    <a:pt x="687" y="135"/>
                    <a:pt x="53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123"/>
            <p:cNvSpPr/>
            <p:nvPr/>
          </p:nvSpPr>
          <p:spPr>
            <a:xfrm>
              <a:off x="-5191251" y="767468"/>
              <a:ext cx="49758" cy="42660"/>
            </a:xfrm>
            <a:custGeom>
              <a:rect b="b" l="l" r="r" t="t"/>
              <a:pathLst>
                <a:path extrusionOk="0" h="589" w="687">
                  <a:moveTo>
                    <a:pt x="377" y="1"/>
                  </a:moveTo>
                  <a:cubicBezTo>
                    <a:pt x="317" y="1"/>
                    <a:pt x="255" y="20"/>
                    <a:pt x="200" y="64"/>
                  </a:cubicBezTo>
                  <a:cubicBezTo>
                    <a:pt x="0" y="221"/>
                    <a:pt x="84" y="546"/>
                    <a:pt x="336" y="588"/>
                  </a:cubicBezTo>
                  <a:cubicBezTo>
                    <a:pt x="343" y="588"/>
                    <a:pt x="349" y="589"/>
                    <a:pt x="356" y="589"/>
                  </a:cubicBezTo>
                  <a:cubicBezTo>
                    <a:pt x="506" y="589"/>
                    <a:pt x="652" y="476"/>
                    <a:pt x="672" y="326"/>
                  </a:cubicBezTo>
                  <a:cubicBezTo>
                    <a:pt x="687" y="136"/>
                    <a:pt x="53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5" name="Google Shape;12105;p123"/>
          <p:cNvSpPr/>
          <p:nvPr/>
        </p:nvSpPr>
        <p:spPr>
          <a:xfrm>
            <a:off x="4" y="10177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09" name="Shape 12109"/>
        <p:cNvGrpSpPr/>
        <p:nvPr/>
      </p:nvGrpSpPr>
      <p:grpSpPr>
        <a:xfrm>
          <a:off x="0" y="0"/>
          <a:ext cx="0" cy="0"/>
          <a:chOff x="0" y="0"/>
          <a:chExt cx="0" cy="0"/>
        </a:xfrm>
      </p:grpSpPr>
      <p:sp>
        <p:nvSpPr>
          <p:cNvPr id="12110" name="Google Shape;12110;p124"/>
          <p:cNvSpPr txBox="1"/>
          <p:nvPr>
            <p:ph idx="1" type="subTitle"/>
          </p:nvPr>
        </p:nvSpPr>
        <p:spPr>
          <a:xfrm>
            <a:off x="713250" y="1095700"/>
            <a:ext cx="4514700" cy="351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rPr>
              <a:t>Here’s an assortment of alternative resources within the same style of this template:</a:t>
            </a:r>
            <a:endParaRPr sz="1200">
              <a:solidFill>
                <a:schemeClr val="lt1"/>
              </a:solidFill>
            </a:endParaRPr>
          </a:p>
          <a:p>
            <a:pPr indent="0" lvl="0" marL="0" rtl="0" algn="l">
              <a:spcBef>
                <a:spcPts val="1000"/>
              </a:spcBef>
              <a:spcAft>
                <a:spcPts val="0"/>
              </a:spcAft>
              <a:buNone/>
            </a:pPr>
            <a:r>
              <a:rPr lang="en" sz="2000">
                <a:solidFill>
                  <a:schemeClr val="lt1"/>
                </a:solidFill>
                <a:latin typeface="Abril Fatface"/>
                <a:ea typeface="Abril Fatface"/>
                <a:cs typeface="Abril Fatface"/>
                <a:sym typeface="Abril Fatface"/>
              </a:rPr>
              <a:t>Photos:</a:t>
            </a:r>
            <a:endParaRPr sz="2000">
              <a:solidFill>
                <a:schemeClr val="lt1"/>
              </a:solidFill>
              <a:latin typeface="Abril Fatface"/>
              <a:ea typeface="Abril Fatface"/>
              <a:cs typeface="Abril Fatface"/>
              <a:sym typeface="Abril Fatface"/>
            </a:endParaRPr>
          </a:p>
          <a:p>
            <a:pPr indent="-304800" lvl="0" marL="457200" rtl="0" algn="l">
              <a:lnSpc>
                <a:spcPct val="115000"/>
              </a:lnSpc>
              <a:spcBef>
                <a:spcPts val="1000"/>
              </a:spcBef>
              <a:spcAft>
                <a:spcPts val="0"/>
              </a:spcAft>
              <a:buClr>
                <a:schemeClr val="lt1"/>
              </a:buClr>
              <a:buSzPts val="1200"/>
              <a:buChar char="●"/>
            </a:pPr>
            <a:r>
              <a:rPr lang="en" sz="1200">
                <a:solidFill>
                  <a:schemeClr val="lt1"/>
                </a:solidFill>
                <a:uFill>
                  <a:noFill/>
                </a:uFill>
                <a:hlinkClick r:id="rId3">
                  <a:extLst>
                    <a:ext uri="{A12FA001-AC4F-418D-AE19-62706E023703}">
                      <ahyp:hlinkClr val="tx"/>
                    </a:ext>
                  </a:extLst>
                </a:hlinkClick>
              </a:rPr>
              <a:t>Ancient books and glasses in library</a:t>
            </a:r>
            <a:endParaRPr sz="1200">
              <a:solidFill>
                <a:schemeClr val="lt1"/>
              </a:solidFill>
            </a:endParaRPr>
          </a:p>
          <a:p>
            <a:pPr indent="-304800" lvl="0" marL="457200" rtl="0" algn="l">
              <a:lnSpc>
                <a:spcPct val="115000"/>
              </a:lnSpc>
              <a:spcBef>
                <a:spcPts val="0"/>
              </a:spcBef>
              <a:spcAft>
                <a:spcPts val="0"/>
              </a:spcAft>
              <a:buClr>
                <a:schemeClr val="lt1"/>
              </a:buClr>
              <a:buSzPts val="1200"/>
              <a:buChar char="●"/>
            </a:pPr>
            <a:r>
              <a:rPr lang="en" sz="1200">
                <a:solidFill>
                  <a:schemeClr val="lt1"/>
                </a:solidFill>
                <a:uFill>
                  <a:noFill/>
                </a:uFill>
                <a:hlinkClick r:id="rId4">
                  <a:extLst>
                    <a:ext uri="{A12FA001-AC4F-418D-AE19-62706E023703}">
                      <ahyp:hlinkClr val="tx"/>
                    </a:ext>
                  </a:extLst>
                </a:hlinkClick>
              </a:rPr>
              <a:t>Side view woman in library magic school</a:t>
            </a:r>
            <a:endParaRPr sz="1200">
              <a:solidFill>
                <a:schemeClr val="lt1"/>
              </a:solidFill>
            </a:endParaRPr>
          </a:p>
          <a:p>
            <a:pPr indent="-304800" lvl="0" marL="457200" rtl="0" algn="l">
              <a:lnSpc>
                <a:spcPct val="115000"/>
              </a:lnSpc>
              <a:spcBef>
                <a:spcPts val="0"/>
              </a:spcBef>
              <a:spcAft>
                <a:spcPts val="0"/>
              </a:spcAft>
              <a:buClr>
                <a:schemeClr val="lt1"/>
              </a:buClr>
              <a:buSzPts val="1200"/>
              <a:buChar char="●"/>
            </a:pPr>
            <a:r>
              <a:rPr lang="en" sz="1200">
                <a:solidFill>
                  <a:schemeClr val="lt1"/>
                </a:solidFill>
                <a:uFill>
                  <a:noFill/>
                </a:uFill>
                <a:hlinkClick r:id="rId5">
                  <a:extLst>
                    <a:ext uri="{A12FA001-AC4F-418D-AE19-62706E023703}">
                      <ahyp:hlinkClr val="tx"/>
                    </a:ext>
                  </a:extLst>
                </a:hlinkClick>
              </a:rPr>
              <a:t>Students working in study group</a:t>
            </a:r>
            <a:endParaRPr sz="1200">
              <a:solidFill>
                <a:schemeClr val="lt1"/>
              </a:solidFill>
            </a:endParaRPr>
          </a:p>
          <a:p>
            <a:pPr indent="-304800" lvl="0" marL="457200" rtl="0" algn="l">
              <a:lnSpc>
                <a:spcPct val="115000"/>
              </a:lnSpc>
              <a:spcBef>
                <a:spcPts val="0"/>
              </a:spcBef>
              <a:spcAft>
                <a:spcPts val="0"/>
              </a:spcAft>
              <a:buClr>
                <a:schemeClr val="lt1"/>
              </a:buClr>
              <a:buSzPts val="1200"/>
              <a:buChar char="●"/>
            </a:pPr>
            <a:r>
              <a:rPr lang="en" sz="1200">
                <a:solidFill>
                  <a:schemeClr val="lt1"/>
                </a:solidFill>
                <a:uFill>
                  <a:noFill/>
                </a:uFill>
                <a:hlinkClick r:id="rId6">
                  <a:extLst>
                    <a:ext uri="{A12FA001-AC4F-418D-AE19-62706E023703}">
                      <ahyp:hlinkClr val="tx"/>
                    </a:ext>
                  </a:extLst>
                </a:hlinkClick>
              </a:rPr>
              <a:t>Boy putting back a book on the shelf</a:t>
            </a:r>
            <a:endParaRPr sz="1200">
              <a:solidFill>
                <a:schemeClr val="lt1"/>
              </a:solidFill>
            </a:endParaRPr>
          </a:p>
          <a:p>
            <a:pPr indent="-304800" lvl="0" marL="457200" rtl="0" algn="l">
              <a:lnSpc>
                <a:spcPct val="115000"/>
              </a:lnSpc>
              <a:spcBef>
                <a:spcPts val="0"/>
              </a:spcBef>
              <a:spcAft>
                <a:spcPts val="0"/>
              </a:spcAft>
              <a:buClr>
                <a:schemeClr val="lt1"/>
              </a:buClr>
              <a:buSzPts val="1200"/>
              <a:buChar char="●"/>
            </a:pPr>
            <a:r>
              <a:rPr lang="en" sz="1200">
                <a:solidFill>
                  <a:schemeClr val="lt1"/>
                </a:solidFill>
                <a:uFill>
                  <a:noFill/>
                </a:uFill>
                <a:hlinkClick r:id="rId7">
                  <a:extLst>
                    <a:ext uri="{A12FA001-AC4F-418D-AE19-62706E023703}">
                      <ahyp:hlinkClr val="tx"/>
                    </a:ext>
                  </a:extLst>
                </a:hlinkClick>
              </a:rPr>
              <a:t>Teen schoolgirl picking book from shelf</a:t>
            </a:r>
            <a:endParaRPr sz="1200">
              <a:solidFill>
                <a:schemeClr val="lt1"/>
              </a:solidFill>
            </a:endParaRPr>
          </a:p>
          <a:p>
            <a:pPr indent="0" lvl="0" marL="0" rtl="0" algn="l">
              <a:spcBef>
                <a:spcPts val="600"/>
              </a:spcBef>
              <a:spcAft>
                <a:spcPts val="0"/>
              </a:spcAft>
              <a:buNone/>
            </a:pPr>
            <a:r>
              <a:rPr lang="en" sz="2000">
                <a:solidFill>
                  <a:schemeClr val="lt1"/>
                </a:solidFill>
                <a:latin typeface="Abril Fatface"/>
                <a:ea typeface="Abril Fatface"/>
                <a:cs typeface="Abril Fatface"/>
                <a:sym typeface="Abril Fatface"/>
              </a:rPr>
              <a:t>Vectors:</a:t>
            </a:r>
            <a:endParaRPr sz="2000">
              <a:solidFill>
                <a:schemeClr val="lt1"/>
              </a:solidFill>
              <a:latin typeface="Abril Fatface"/>
              <a:ea typeface="Abril Fatface"/>
              <a:cs typeface="Abril Fatface"/>
              <a:sym typeface="Abril Fatface"/>
            </a:endParaRPr>
          </a:p>
          <a:p>
            <a:pPr indent="-304800" lvl="0" marL="457200" rtl="0" algn="l">
              <a:spcBef>
                <a:spcPts val="1000"/>
              </a:spcBef>
              <a:spcAft>
                <a:spcPts val="0"/>
              </a:spcAft>
              <a:buClr>
                <a:schemeClr val="lt1"/>
              </a:buClr>
              <a:buSzPts val="1200"/>
              <a:buChar char="●"/>
            </a:pPr>
            <a:r>
              <a:rPr lang="en" sz="1200">
                <a:solidFill>
                  <a:schemeClr val="lt1"/>
                </a:solidFill>
                <a:uFill>
                  <a:noFill/>
                </a:uFill>
                <a:hlinkClick r:id="rId8">
                  <a:extLst>
                    <a:ext uri="{A12FA001-AC4F-418D-AE19-62706E023703}">
                      <ahyp:hlinkClr val="tx"/>
                    </a:ext>
                  </a:extLst>
                </a:hlinkClick>
              </a:rPr>
              <a:t>Old library interior icons set with pieces of furniture librarian visitor cartoon isolated vector illustration</a:t>
            </a:r>
            <a:endParaRPr sz="1200">
              <a:solidFill>
                <a:schemeClr val="lt1"/>
              </a:solidFill>
            </a:endParaRPr>
          </a:p>
          <a:p>
            <a:pPr indent="-304800" lvl="0" marL="457200" rtl="0" algn="l">
              <a:lnSpc>
                <a:spcPct val="115000"/>
              </a:lnSpc>
              <a:spcBef>
                <a:spcPts val="0"/>
              </a:spcBef>
              <a:spcAft>
                <a:spcPts val="0"/>
              </a:spcAft>
              <a:buClr>
                <a:schemeClr val="lt1"/>
              </a:buClr>
              <a:buSzPts val="1200"/>
              <a:buChar char="●"/>
            </a:pPr>
            <a:r>
              <a:rPr lang="en" sz="1200">
                <a:solidFill>
                  <a:schemeClr val="lt1"/>
                </a:solidFill>
                <a:uFill>
                  <a:noFill/>
                </a:uFill>
                <a:hlinkClick r:id="rId9">
                  <a:extLst>
                    <a:ext uri="{A12FA001-AC4F-418D-AE19-62706E023703}">
                      <ahyp:hlinkClr val="tx"/>
                    </a:ext>
                  </a:extLst>
                </a:hlinkClick>
              </a:rPr>
              <a:t>Old library book interior composition with indoor scenery of hall with book cabinets lamp and ladder</a:t>
            </a:r>
            <a:endParaRPr sz="1200">
              <a:solidFill>
                <a:schemeClr val="lt1"/>
              </a:solidFill>
            </a:endParaRPr>
          </a:p>
        </p:txBody>
      </p:sp>
      <p:sp>
        <p:nvSpPr>
          <p:cNvPr id="12111" name="Google Shape;12111;p124"/>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Alternative Premium</a:t>
            </a:r>
            <a:r>
              <a:rPr lang="en">
                <a:solidFill>
                  <a:schemeClr val="lt1"/>
                </a:solidFill>
              </a:rPr>
              <a:t> resources</a:t>
            </a:r>
            <a:endParaRPr>
              <a:solidFill>
                <a:schemeClr val="lt1"/>
              </a:solidFill>
            </a:endParaRPr>
          </a:p>
        </p:txBody>
      </p:sp>
      <p:sp>
        <p:nvSpPr>
          <p:cNvPr id="12112" name="Google Shape;12112;p124"/>
          <p:cNvSpPr/>
          <p:nvPr/>
        </p:nvSpPr>
        <p:spPr>
          <a:xfrm>
            <a:off x="4" y="10177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3" name="Google Shape;12113;p124"/>
          <p:cNvGrpSpPr/>
          <p:nvPr/>
        </p:nvGrpSpPr>
        <p:grpSpPr>
          <a:xfrm>
            <a:off x="6814447" y="1312808"/>
            <a:ext cx="1616339" cy="2664605"/>
            <a:chOff x="5192925" y="2581600"/>
            <a:chExt cx="805150" cy="1327325"/>
          </a:xfrm>
        </p:grpSpPr>
        <p:sp>
          <p:nvSpPr>
            <p:cNvPr id="12114" name="Google Shape;12114;p124"/>
            <p:cNvSpPr/>
            <p:nvPr/>
          </p:nvSpPr>
          <p:spPr>
            <a:xfrm>
              <a:off x="5323400" y="2717275"/>
              <a:ext cx="415550" cy="695700"/>
            </a:xfrm>
            <a:custGeom>
              <a:rect b="b" l="l" r="r" t="t"/>
              <a:pathLst>
                <a:path extrusionOk="0" h="27828" w="16622">
                  <a:moveTo>
                    <a:pt x="0" y="1"/>
                  </a:moveTo>
                  <a:lnTo>
                    <a:pt x="0" y="27827"/>
                  </a:lnTo>
                  <a:lnTo>
                    <a:pt x="16622" y="27827"/>
                  </a:lnTo>
                  <a:lnTo>
                    <a:pt x="166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5" name="Google Shape;12115;p124"/>
            <p:cNvGrpSpPr/>
            <p:nvPr/>
          </p:nvGrpSpPr>
          <p:grpSpPr>
            <a:xfrm flipH="1">
              <a:off x="5323718" y="3222518"/>
              <a:ext cx="415568" cy="182280"/>
              <a:chOff x="6277350" y="2757650"/>
              <a:chExt cx="477225" cy="209325"/>
            </a:xfrm>
          </p:grpSpPr>
          <p:sp>
            <p:nvSpPr>
              <p:cNvPr id="12116" name="Google Shape;12116;p124"/>
              <p:cNvSpPr/>
              <p:nvPr/>
            </p:nvSpPr>
            <p:spPr>
              <a:xfrm>
                <a:off x="6645950" y="2778225"/>
                <a:ext cx="77325" cy="188750"/>
              </a:xfrm>
              <a:custGeom>
                <a:rect b="b" l="l" r="r" t="t"/>
                <a:pathLst>
                  <a:path extrusionOk="0" h="7550" w="3093">
                    <a:moveTo>
                      <a:pt x="181" y="1"/>
                    </a:moveTo>
                    <a:lnTo>
                      <a:pt x="0" y="7550"/>
                    </a:lnTo>
                    <a:lnTo>
                      <a:pt x="3092" y="7550"/>
                    </a:lnTo>
                    <a:lnTo>
                      <a:pt x="29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124"/>
              <p:cNvSpPr/>
              <p:nvPr/>
            </p:nvSpPr>
            <p:spPr>
              <a:xfrm>
                <a:off x="6714500" y="2778225"/>
                <a:ext cx="40075" cy="188750"/>
              </a:xfrm>
              <a:custGeom>
                <a:rect b="b" l="l" r="r" t="t"/>
                <a:pathLst>
                  <a:path extrusionOk="0" h="7550" w="1603">
                    <a:moveTo>
                      <a:pt x="147" y="1"/>
                    </a:moveTo>
                    <a:lnTo>
                      <a:pt x="0" y="7550"/>
                    </a:lnTo>
                    <a:lnTo>
                      <a:pt x="1603" y="7550"/>
                    </a:lnTo>
                    <a:lnTo>
                      <a:pt x="1591" y="215"/>
                    </a:lnTo>
                    <a:lnTo>
                      <a:pt x="1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124"/>
              <p:cNvSpPr/>
              <p:nvPr/>
            </p:nvSpPr>
            <p:spPr>
              <a:xfrm>
                <a:off x="6648200" y="2825050"/>
                <a:ext cx="31625" cy="141925"/>
              </a:xfrm>
              <a:custGeom>
                <a:rect b="b" l="l" r="r" t="t"/>
                <a:pathLst>
                  <a:path extrusionOk="0" h="5677" w="1265">
                    <a:moveTo>
                      <a:pt x="0" y="1"/>
                    </a:moveTo>
                    <a:lnTo>
                      <a:pt x="136" y="5677"/>
                    </a:lnTo>
                    <a:lnTo>
                      <a:pt x="1264" y="5677"/>
                    </a:lnTo>
                    <a:lnTo>
                      <a:pt x="12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124"/>
              <p:cNvSpPr/>
              <p:nvPr/>
            </p:nvSpPr>
            <p:spPr>
              <a:xfrm>
                <a:off x="6671325" y="2825050"/>
                <a:ext cx="37825" cy="141925"/>
              </a:xfrm>
              <a:custGeom>
                <a:rect b="b" l="l" r="r" t="t"/>
                <a:pathLst>
                  <a:path extrusionOk="0" h="5677" w="1513">
                    <a:moveTo>
                      <a:pt x="68" y="1"/>
                    </a:moveTo>
                    <a:lnTo>
                      <a:pt x="1" y="5677"/>
                    </a:lnTo>
                    <a:lnTo>
                      <a:pt x="1355" y="5677"/>
                    </a:lnTo>
                    <a:lnTo>
                      <a:pt x="15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124"/>
              <p:cNvSpPr/>
              <p:nvPr/>
            </p:nvSpPr>
            <p:spPr>
              <a:xfrm>
                <a:off x="6610950" y="2773425"/>
                <a:ext cx="35875" cy="193550"/>
              </a:xfrm>
              <a:custGeom>
                <a:rect b="b" l="l" r="r" t="t"/>
                <a:pathLst>
                  <a:path extrusionOk="0" h="7742" w="1435">
                    <a:moveTo>
                      <a:pt x="1287" y="1"/>
                    </a:moveTo>
                    <a:lnTo>
                      <a:pt x="1" y="136"/>
                    </a:lnTo>
                    <a:lnTo>
                      <a:pt x="46" y="7742"/>
                    </a:lnTo>
                    <a:lnTo>
                      <a:pt x="1434" y="7742"/>
                    </a:lnTo>
                    <a:lnTo>
                      <a:pt x="12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124"/>
              <p:cNvSpPr/>
              <p:nvPr/>
            </p:nvSpPr>
            <p:spPr>
              <a:xfrm>
                <a:off x="6637750" y="2773425"/>
                <a:ext cx="29950" cy="193550"/>
              </a:xfrm>
              <a:custGeom>
                <a:rect b="b" l="l" r="r" t="t"/>
                <a:pathLst>
                  <a:path extrusionOk="0" h="7742" w="1198">
                    <a:moveTo>
                      <a:pt x="125" y="1"/>
                    </a:moveTo>
                    <a:lnTo>
                      <a:pt x="1" y="7742"/>
                    </a:lnTo>
                    <a:lnTo>
                      <a:pt x="1163" y="7742"/>
                    </a:lnTo>
                    <a:lnTo>
                      <a:pt x="1197" y="57"/>
                    </a:lnTo>
                    <a:lnTo>
                      <a:pt x="1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124"/>
              <p:cNvSpPr/>
              <p:nvPr/>
            </p:nvSpPr>
            <p:spPr>
              <a:xfrm>
                <a:off x="6537625" y="2757650"/>
                <a:ext cx="80425" cy="209325"/>
              </a:xfrm>
              <a:custGeom>
                <a:rect b="b" l="l" r="r" t="t"/>
                <a:pathLst>
                  <a:path extrusionOk="0" h="8373" w="3217">
                    <a:moveTo>
                      <a:pt x="0" y="0"/>
                    </a:moveTo>
                    <a:lnTo>
                      <a:pt x="124" y="8373"/>
                    </a:lnTo>
                    <a:lnTo>
                      <a:pt x="3058" y="8373"/>
                    </a:lnTo>
                    <a:lnTo>
                      <a:pt x="3216"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124"/>
              <p:cNvSpPr/>
              <p:nvPr/>
            </p:nvSpPr>
            <p:spPr>
              <a:xfrm>
                <a:off x="6610675" y="2757650"/>
                <a:ext cx="22600" cy="209325"/>
              </a:xfrm>
              <a:custGeom>
                <a:rect b="b" l="l" r="r" t="t"/>
                <a:pathLst>
                  <a:path extrusionOk="0" h="8373" w="904">
                    <a:moveTo>
                      <a:pt x="193" y="0"/>
                    </a:moveTo>
                    <a:lnTo>
                      <a:pt x="1" y="8373"/>
                    </a:lnTo>
                    <a:lnTo>
                      <a:pt x="870" y="8373"/>
                    </a:lnTo>
                    <a:lnTo>
                      <a:pt x="9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124"/>
              <p:cNvSpPr/>
              <p:nvPr/>
            </p:nvSpPr>
            <p:spPr>
              <a:xfrm>
                <a:off x="6486550" y="2763275"/>
                <a:ext cx="87475" cy="203700"/>
              </a:xfrm>
              <a:custGeom>
                <a:rect b="b" l="l" r="r" t="t"/>
                <a:pathLst>
                  <a:path extrusionOk="0" h="8148" w="3499">
                    <a:moveTo>
                      <a:pt x="1" y="1"/>
                    </a:moveTo>
                    <a:lnTo>
                      <a:pt x="102" y="8148"/>
                    </a:lnTo>
                    <a:lnTo>
                      <a:pt x="3499" y="8148"/>
                    </a:lnTo>
                    <a:lnTo>
                      <a:pt x="3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124"/>
              <p:cNvSpPr/>
              <p:nvPr/>
            </p:nvSpPr>
            <p:spPr>
              <a:xfrm>
                <a:off x="6559325" y="2763275"/>
                <a:ext cx="45725" cy="203700"/>
              </a:xfrm>
              <a:custGeom>
                <a:rect b="b" l="l" r="r" t="t"/>
                <a:pathLst>
                  <a:path extrusionOk="0" h="8148" w="1829">
                    <a:moveTo>
                      <a:pt x="193" y="1"/>
                    </a:moveTo>
                    <a:lnTo>
                      <a:pt x="1" y="8148"/>
                    </a:lnTo>
                    <a:lnTo>
                      <a:pt x="1773" y="8148"/>
                    </a:lnTo>
                    <a:lnTo>
                      <a:pt x="1829" y="193"/>
                    </a:lnTo>
                    <a:lnTo>
                      <a:pt x="19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124"/>
              <p:cNvSpPr/>
              <p:nvPr/>
            </p:nvSpPr>
            <p:spPr>
              <a:xfrm>
                <a:off x="6615475" y="2955100"/>
                <a:ext cx="13000" cy="7925"/>
              </a:xfrm>
              <a:custGeom>
                <a:rect b="b" l="l" r="r" t="t"/>
                <a:pathLst>
                  <a:path extrusionOk="0" h="317" w="520">
                    <a:moveTo>
                      <a:pt x="1" y="1"/>
                    </a:moveTo>
                    <a:lnTo>
                      <a:pt x="1" y="317"/>
                    </a:lnTo>
                    <a:lnTo>
                      <a:pt x="520" y="317"/>
                    </a:lnTo>
                    <a:lnTo>
                      <a:pt x="5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124"/>
              <p:cNvSpPr/>
              <p:nvPr/>
            </p:nvSpPr>
            <p:spPr>
              <a:xfrm>
                <a:off x="6621125" y="2764975"/>
                <a:ext cx="7350" cy="7650"/>
              </a:xfrm>
              <a:custGeom>
                <a:rect b="b" l="l" r="r" t="t"/>
                <a:pathLst>
                  <a:path extrusionOk="0" h="306" w="294">
                    <a:moveTo>
                      <a:pt x="0" y="0"/>
                    </a:moveTo>
                    <a:lnTo>
                      <a:pt x="0" y="305"/>
                    </a:lnTo>
                    <a:lnTo>
                      <a:pt x="294" y="305"/>
                    </a:lnTo>
                    <a:lnTo>
                      <a:pt x="2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124"/>
              <p:cNvSpPr/>
              <p:nvPr/>
            </p:nvSpPr>
            <p:spPr>
              <a:xfrm>
                <a:off x="6570900" y="2950875"/>
                <a:ext cx="29650" cy="11025"/>
              </a:xfrm>
              <a:custGeom>
                <a:rect b="b" l="l" r="r" t="t"/>
                <a:pathLst>
                  <a:path extrusionOk="0" h="441" w="1186">
                    <a:moveTo>
                      <a:pt x="1" y="1"/>
                    </a:moveTo>
                    <a:lnTo>
                      <a:pt x="1" y="441"/>
                    </a:lnTo>
                    <a:lnTo>
                      <a:pt x="1185" y="441"/>
                    </a:lnTo>
                    <a:lnTo>
                      <a:pt x="11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124"/>
              <p:cNvSpPr/>
              <p:nvPr/>
            </p:nvSpPr>
            <p:spPr>
              <a:xfrm>
                <a:off x="6685425" y="2855250"/>
                <a:ext cx="9075" cy="84925"/>
              </a:xfrm>
              <a:custGeom>
                <a:rect b="b" l="l" r="r" t="t"/>
                <a:pathLst>
                  <a:path extrusionOk="0" h="3397" w="363">
                    <a:moveTo>
                      <a:pt x="46" y="0"/>
                    </a:moveTo>
                    <a:lnTo>
                      <a:pt x="1" y="3397"/>
                    </a:lnTo>
                    <a:lnTo>
                      <a:pt x="317" y="3397"/>
                    </a:lnTo>
                    <a:lnTo>
                      <a:pt x="3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124"/>
              <p:cNvSpPr/>
              <p:nvPr/>
            </p:nvSpPr>
            <p:spPr>
              <a:xfrm>
                <a:off x="6681775" y="2832125"/>
                <a:ext cx="19200" cy="11025"/>
              </a:xfrm>
              <a:custGeom>
                <a:rect b="b" l="l" r="r" t="t"/>
                <a:pathLst>
                  <a:path extrusionOk="0" h="441" w="768">
                    <a:moveTo>
                      <a:pt x="0" y="0"/>
                    </a:moveTo>
                    <a:lnTo>
                      <a:pt x="0" y="440"/>
                    </a:lnTo>
                    <a:lnTo>
                      <a:pt x="768" y="440"/>
                    </a:lnTo>
                    <a:lnTo>
                      <a:pt x="7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124"/>
              <p:cNvSpPr/>
              <p:nvPr/>
            </p:nvSpPr>
            <p:spPr>
              <a:xfrm>
                <a:off x="6643400" y="2950325"/>
                <a:ext cx="20625" cy="11025"/>
              </a:xfrm>
              <a:custGeom>
                <a:rect b="b" l="l" r="r" t="t"/>
                <a:pathLst>
                  <a:path extrusionOk="0" h="441" w="825">
                    <a:moveTo>
                      <a:pt x="1" y="0"/>
                    </a:moveTo>
                    <a:lnTo>
                      <a:pt x="1" y="440"/>
                    </a:lnTo>
                    <a:lnTo>
                      <a:pt x="824" y="440"/>
                    </a:lnTo>
                    <a:lnTo>
                      <a:pt x="8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124"/>
              <p:cNvSpPr/>
              <p:nvPr/>
            </p:nvSpPr>
            <p:spPr>
              <a:xfrm>
                <a:off x="6645375" y="2779650"/>
                <a:ext cx="19500" cy="12150"/>
              </a:xfrm>
              <a:custGeom>
                <a:rect b="b" l="l" r="r" t="t"/>
                <a:pathLst>
                  <a:path extrusionOk="0" h="486" w="780">
                    <a:moveTo>
                      <a:pt x="1" y="0"/>
                    </a:moveTo>
                    <a:lnTo>
                      <a:pt x="1" y="452"/>
                    </a:lnTo>
                    <a:lnTo>
                      <a:pt x="779" y="485"/>
                    </a:lnTo>
                    <a:lnTo>
                      <a:pt x="779" y="45"/>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124"/>
              <p:cNvSpPr/>
              <p:nvPr/>
            </p:nvSpPr>
            <p:spPr>
              <a:xfrm>
                <a:off x="6677825" y="2950325"/>
                <a:ext cx="23150" cy="11025"/>
              </a:xfrm>
              <a:custGeom>
                <a:rect b="b" l="l" r="r" t="t"/>
                <a:pathLst>
                  <a:path extrusionOk="0" h="441" w="926">
                    <a:moveTo>
                      <a:pt x="0" y="0"/>
                    </a:moveTo>
                    <a:lnTo>
                      <a:pt x="0" y="440"/>
                    </a:lnTo>
                    <a:lnTo>
                      <a:pt x="926" y="440"/>
                    </a:lnTo>
                    <a:lnTo>
                      <a:pt x="9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124"/>
              <p:cNvSpPr/>
              <p:nvPr/>
            </p:nvSpPr>
            <p:spPr>
              <a:xfrm>
                <a:off x="6720700" y="2950875"/>
                <a:ext cx="29650" cy="11025"/>
              </a:xfrm>
              <a:custGeom>
                <a:rect b="b" l="l" r="r" t="t"/>
                <a:pathLst>
                  <a:path extrusionOk="0" h="441" w="1186">
                    <a:moveTo>
                      <a:pt x="1" y="1"/>
                    </a:moveTo>
                    <a:lnTo>
                      <a:pt x="1" y="441"/>
                    </a:lnTo>
                    <a:lnTo>
                      <a:pt x="1185" y="441"/>
                    </a:lnTo>
                    <a:lnTo>
                      <a:pt x="11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124"/>
              <p:cNvSpPr/>
              <p:nvPr/>
            </p:nvSpPr>
            <p:spPr>
              <a:xfrm>
                <a:off x="6570900" y="2929450"/>
                <a:ext cx="29650" cy="7925"/>
              </a:xfrm>
              <a:custGeom>
                <a:rect b="b" l="l" r="r" t="t"/>
                <a:pathLst>
                  <a:path extrusionOk="0" h="317" w="1186">
                    <a:moveTo>
                      <a:pt x="1" y="0"/>
                    </a:moveTo>
                    <a:lnTo>
                      <a:pt x="1" y="316"/>
                    </a:lnTo>
                    <a:lnTo>
                      <a:pt x="1185" y="316"/>
                    </a:lnTo>
                    <a:lnTo>
                      <a:pt x="11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124"/>
              <p:cNvSpPr/>
              <p:nvPr/>
            </p:nvSpPr>
            <p:spPr>
              <a:xfrm>
                <a:off x="6579650" y="2773150"/>
                <a:ext cx="20900" cy="7925"/>
              </a:xfrm>
              <a:custGeom>
                <a:rect b="b" l="l" r="r" t="t"/>
                <a:pathLst>
                  <a:path extrusionOk="0" h="317" w="836">
                    <a:moveTo>
                      <a:pt x="0" y="1"/>
                    </a:moveTo>
                    <a:lnTo>
                      <a:pt x="0" y="317"/>
                    </a:lnTo>
                    <a:lnTo>
                      <a:pt x="835" y="317"/>
                    </a:lnTo>
                    <a:lnTo>
                      <a:pt x="8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124"/>
              <p:cNvSpPr/>
              <p:nvPr/>
            </p:nvSpPr>
            <p:spPr>
              <a:xfrm>
                <a:off x="6575700" y="2791500"/>
                <a:ext cx="24850" cy="7925"/>
              </a:xfrm>
              <a:custGeom>
                <a:rect b="b" l="l" r="r" t="t"/>
                <a:pathLst>
                  <a:path extrusionOk="0" h="317" w="994">
                    <a:moveTo>
                      <a:pt x="0" y="0"/>
                    </a:moveTo>
                    <a:lnTo>
                      <a:pt x="0" y="316"/>
                    </a:lnTo>
                    <a:lnTo>
                      <a:pt x="993" y="316"/>
                    </a:lnTo>
                    <a:lnTo>
                      <a:pt x="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124"/>
              <p:cNvSpPr/>
              <p:nvPr/>
            </p:nvSpPr>
            <p:spPr>
              <a:xfrm>
                <a:off x="6620550" y="2941850"/>
                <a:ext cx="5950" cy="7925"/>
              </a:xfrm>
              <a:custGeom>
                <a:rect b="b" l="l" r="r" t="t"/>
                <a:pathLst>
                  <a:path extrusionOk="0" h="317" w="238">
                    <a:moveTo>
                      <a:pt x="1" y="1"/>
                    </a:moveTo>
                    <a:lnTo>
                      <a:pt x="1" y="317"/>
                    </a:lnTo>
                    <a:lnTo>
                      <a:pt x="238" y="317"/>
                    </a:lnTo>
                    <a:lnTo>
                      <a:pt x="2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124"/>
              <p:cNvSpPr/>
              <p:nvPr/>
            </p:nvSpPr>
            <p:spPr>
              <a:xfrm>
                <a:off x="6447350" y="2762725"/>
                <a:ext cx="70250" cy="204250"/>
              </a:xfrm>
              <a:custGeom>
                <a:rect b="b" l="l" r="r" t="t"/>
                <a:pathLst>
                  <a:path extrusionOk="0" h="8170" w="2810">
                    <a:moveTo>
                      <a:pt x="0" y="0"/>
                    </a:moveTo>
                    <a:lnTo>
                      <a:pt x="113" y="8170"/>
                    </a:lnTo>
                    <a:lnTo>
                      <a:pt x="2810" y="8170"/>
                    </a:lnTo>
                    <a:lnTo>
                      <a:pt x="27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124"/>
              <p:cNvSpPr/>
              <p:nvPr/>
            </p:nvSpPr>
            <p:spPr>
              <a:xfrm>
                <a:off x="6393450" y="2783025"/>
                <a:ext cx="67450" cy="183950"/>
              </a:xfrm>
              <a:custGeom>
                <a:rect b="b" l="l" r="r" t="t"/>
                <a:pathLst>
                  <a:path extrusionOk="0" h="7358" w="2698">
                    <a:moveTo>
                      <a:pt x="396" y="1"/>
                    </a:moveTo>
                    <a:lnTo>
                      <a:pt x="1" y="7358"/>
                    </a:lnTo>
                    <a:lnTo>
                      <a:pt x="2698" y="7358"/>
                    </a:lnTo>
                    <a:lnTo>
                      <a:pt x="26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124"/>
              <p:cNvSpPr/>
              <p:nvPr/>
            </p:nvSpPr>
            <p:spPr>
              <a:xfrm>
                <a:off x="6322375" y="2762725"/>
                <a:ext cx="95075" cy="204250"/>
              </a:xfrm>
              <a:custGeom>
                <a:rect b="b" l="l" r="r" t="t"/>
                <a:pathLst>
                  <a:path extrusionOk="0" h="8170" w="3803">
                    <a:moveTo>
                      <a:pt x="124" y="0"/>
                    </a:moveTo>
                    <a:lnTo>
                      <a:pt x="0" y="8170"/>
                    </a:lnTo>
                    <a:lnTo>
                      <a:pt x="3464" y="8170"/>
                    </a:lnTo>
                    <a:lnTo>
                      <a:pt x="38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124"/>
              <p:cNvSpPr/>
              <p:nvPr/>
            </p:nvSpPr>
            <p:spPr>
              <a:xfrm>
                <a:off x="6506300" y="2762725"/>
                <a:ext cx="38100" cy="204250"/>
              </a:xfrm>
              <a:custGeom>
                <a:rect b="b" l="l" r="r" t="t"/>
                <a:pathLst>
                  <a:path extrusionOk="0" h="8170" w="1524">
                    <a:moveTo>
                      <a:pt x="316" y="0"/>
                    </a:moveTo>
                    <a:lnTo>
                      <a:pt x="1" y="8170"/>
                    </a:lnTo>
                    <a:lnTo>
                      <a:pt x="1467" y="8170"/>
                    </a:lnTo>
                    <a:lnTo>
                      <a:pt x="15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124"/>
              <p:cNvSpPr/>
              <p:nvPr/>
            </p:nvSpPr>
            <p:spPr>
              <a:xfrm>
                <a:off x="6452125" y="2783025"/>
                <a:ext cx="50250" cy="183950"/>
              </a:xfrm>
              <a:custGeom>
                <a:rect b="b" l="l" r="r" t="t"/>
                <a:pathLst>
                  <a:path extrusionOk="0" h="7358" w="2010">
                    <a:moveTo>
                      <a:pt x="182" y="1"/>
                    </a:moveTo>
                    <a:lnTo>
                      <a:pt x="1" y="7358"/>
                    </a:lnTo>
                    <a:lnTo>
                      <a:pt x="1919" y="7358"/>
                    </a:lnTo>
                    <a:lnTo>
                      <a:pt x="20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124"/>
              <p:cNvSpPr/>
              <p:nvPr/>
            </p:nvSpPr>
            <p:spPr>
              <a:xfrm>
                <a:off x="6391775" y="2762725"/>
                <a:ext cx="50225" cy="204250"/>
              </a:xfrm>
              <a:custGeom>
                <a:rect b="b" l="l" r="r" t="t"/>
                <a:pathLst>
                  <a:path extrusionOk="0" h="8170" w="2009">
                    <a:moveTo>
                      <a:pt x="0" y="0"/>
                    </a:moveTo>
                    <a:lnTo>
                      <a:pt x="181" y="8170"/>
                    </a:lnTo>
                    <a:lnTo>
                      <a:pt x="2009" y="8170"/>
                    </a:lnTo>
                    <a:lnTo>
                      <a:pt x="1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124"/>
              <p:cNvSpPr/>
              <p:nvPr/>
            </p:nvSpPr>
            <p:spPr>
              <a:xfrm>
                <a:off x="6515900" y="2928300"/>
                <a:ext cx="20325" cy="12450"/>
              </a:xfrm>
              <a:custGeom>
                <a:rect b="b" l="l" r="r" t="t"/>
                <a:pathLst>
                  <a:path extrusionOk="0" h="498" w="813">
                    <a:moveTo>
                      <a:pt x="0" y="1"/>
                    </a:moveTo>
                    <a:lnTo>
                      <a:pt x="0" y="497"/>
                    </a:lnTo>
                    <a:lnTo>
                      <a:pt x="813" y="497"/>
                    </a:lnTo>
                    <a:lnTo>
                      <a:pt x="8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124"/>
              <p:cNvSpPr/>
              <p:nvPr/>
            </p:nvSpPr>
            <p:spPr>
              <a:xfrm>
                <a:off x="6515900" y="2948350"/>
                <a:ext cx="20325" cy="12700"/>
              </a:xfrm>
              <a:custGeom>
                <a:rect b="b" l="l" r="r" t="t"/>
                <a:pathLst>
                  <a:path extrusionOk="0" h="508" w="813">
                    <a:moveTo>
                      <a:pt x="0" y="0"/>
                    </a:moveTo>
                    <a:lnTo>
                      <a:pt x="0" y="508"/>
                    </a:lnTo>
                    <a:lnTo>
                      <a:pt x="813" y="508"/>
                    </a:lnTo>
                    <a:lnTo>
                      <a:pt x="8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124"/>
              <p:cNvSpPr/>
              <p:nvPr/>
            </p:nvSpPr>
            <p:spPr>
              <a:xfrm>
                <a:off x="6459750" y="2928300"/>
                <a:ext cx="36975" cy="12450"/>
              </a:xfrm>
              <a:custGeom>
                <a:rect b="b" l="l" r="r" t="t"/>
                <a:pathLst>
                  <a:path extrusionOk="0" h="498" w="1479">
                    <a:moveTo>
                      <a:pt x="1" y="1"/>
                    </a:moveTo>
                    <a:lnTo>
                      <a:pt x="1" y="497"/>
                    </a:lnTo>
                    <a:lnTo>
                      <a:pt x="1479" y="497"/>
                    </a:lnTo>
                    <a:lnTo>
                      <a:pt x="1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124"/>
              <p:cNvSpPr/>
              <p:nvPr/>
            </p:nvSpPr>
            <p:spPr>
              <a:xfrm>
                <a:off x="6459750" y="2948350"/>
                <a:ext cx="36975" cy="12700"/>
              </a:xfrm>
              <a:custGeom>
                <a:rect b="b" l="l" r="r" t="t"/>
                <a:pathLst>
                  <a:path extrusionOk="0" h="508" w="1479">
                    <a:moveTo>
                      <a:pt x="1" y="0"/>
                    </a:moveTo>
                    <a:lnTo>
                      <a:pt x="1" y="508"/>
                    </a:lnTo>
                    <a:lnTo>
                      <a:pt x="1479" y="508"/>
                    </a:lnTo>
                    <a:lnTo>
                      <a:pt x="14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124"/>
              <p:cNvSpPr/>
              <p:nvPr/>
            </p:nvSpPr>
            <p:spPr>
              <a:xfrm>
                <a:off x="6399100" y="2767225"/>
                <a:ext cx="36425" cy="21175"/>
              </a:xfrm>
              <a:custGeom>
                <a:rect b="b" l="l" r="r" t="t"/>
                <a:pathLst>
                  <a:path extrusionOk="0" h="847" w="1457">
                    <a:moveTo>
                      <a:pt x="1456" y="1"/>
                    </a:moveTo>
                    <a:lnTo>
                      <a:pt x="1" y="46"/>
                    </a:lnTo>
                    <a:lnTo>
                      <a:pt x="1" y="847"/>
                    </a:lnTo>
                    <a:lnTo>
                      <a:pt x="1456" y="802"/>
                    </a:lnTo>
                    <a:lnTo>
                      <a:pt x="1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124"/>
              <p:cNvSpPr/>
              <p:nvPr/>
            </p:nvSpPr>
            <p:spPr>
              <a:xfrm>
                <a:off x="6404175" y="2939325"/>
                <a:ext cx="31900" cy="21175"/>
              </a:xfrm>
              <a:custGeom>
                <a:rect b="b" l="l" r="r" t="t"/>
                <a:pathLst>
                  <a:path extrusionOk="0" h="847" w="1276">
                    <a:moveTo>
                      <a:pt x="1276" y="0"/>
                    </a:moveTo>
                    <a:lnTo>
                      <a:pt x="1" y="45"/>
                    </a:lnTo>
                    <a:lnTo>
                      <a:pt x="1" y="846"/>
                    </a:lnTo>
                    <a:lnTo>
                      <a:pt x="1276" y="801"/>
                    </a:lnTo>
                    <a:lnTo>
                      <a:pt x="12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124"/>
              <p:cNvSpPr/>
              <p:nvPr/>
            </p:nvSpPr>
            <p:spPr>
              <a:xfrm>
                <a:off x="6471325" y="2794875"/>
                <a:ext cx="14700" cy="17525"/>
              </a:xfrm>
              <a:custGeom>
                <a:rect b="b" l="l" r="r" t="t"/>
                <a:pathLst>
                  <a:path extrusionOk="0" h="701" w="588">
                    <a:moveTo>
                      <a:pt x="294" y="1"/>
                    </a:moveTo>
                    <a:cubicBezTo>
                      <a:pt x="136" y="1"/>
                      <a:pt x="0" y="158"/>
                      <a:pt x="0" y="350"/>
                    </a:cubicBezTo>
                    <a:cubicBezTo>
                      <a:pt x="0" y="542"/>
                      <a:pt x="136" y="700"/>
                      <a:pt x="294" y="700"/>
                    </a:cubicBezTo>
                    <a:cubicBezTo>
                      <a:pt x="452" y="700"/>
                      <a:pt x="587" y="542"/>
                      <a:pt x="587" y="350"/>
                    </a:cubicBezTo>
                    <a:cubicBezTo>
                      <a:pt x="587" y="158"/>
                      <a:pt x="452" y="1"/>
                      <a:pt x="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124"/>
              <p:cNvSpPr/>
              <p:nvPr/>
            </p:nvSpPr>
            <p:spPr>
              <a:xfrm>
                <a:off x="6522675" y="2770325"/>
                <a:ext cx="14400" cy="17525"/>
              </a:xfrm>
              <a:custGeom>
                <a:rect b="b" l="l" r="r" t="t"/>
                <a:pathLst>
                  <a:path extrusionOk="0" h="701" w="576">
                    <a:moveTo>
                      <a:pt x="293" y="1"/>
                    </a:moveTo>
                    <a:cubicBezTo>
                      <a:pt x="135" y="1"/>
                      <a:pt x="0" y="159"/>
                      <a:pt x="0" y="351"/>
                    </a:cubicBezTo>
                    <a:cubicBezTo>
                      <a:pt x="0" y="542"/>
                      <a:pt x="135" y="700"/>
                      <a:pt x="293" y="700"/>
                    </a:cubicBezTo>
                    <a:cubicBezTo>
                      <a:pt x="451" y="700"/>
                      <a:pt x="576" y="542"/>
                      <a:pt x="576" y="351"/>
                    </a:cubicBezTo>
                    <a:cubicBezTo>
                      <a:pt x="576" y="159"/>
                      <a:pt x="451" y="1"/>
                      <a:pt x="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124"/>
              <p:cNvSpPr/>
              <p:nvPr/>
            </p:nvSpPr>
            <p:spPr>
              <a:xfrm>
                <a:off x="6277350" y="2757650"/>
                <a:ext cx="80425" cy="209325"/>
              </a:xfrm>
              <a:custGeom>
                <a:rect b="b" l="l" r="r" t="t"/>
                <a:pathLst>
                  <a:path extrusionOk="0" h="8373" w="3217">
                    <a:moveTo>
                      <a:pt x="0" y="0"/>
                    </a:moveTo>
                    <a:lnTo>
                      <a:pt x="125" y="8373"/>
                    </a:lnTo>
                    <a:lnTo>
                      <a:pt x="3059" y="8373"/>
                    </a:lnTo>
                    <a:lnTo>
                      <a:pt x="32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124"/>
              <p:cNvSpPr/>
              <p:nvPr/>
            </p:nvSpPr>
            <p:spPr>
              <a:xfrm>
                <a:off x="6351450" y="2757650"/>
                <a:ext cx="22575" cy="209325"/>
              </a:xfrm>
              <a:custGeom>
                <a:rect b="b" l="l" r="r" t="t"/>
                <a:pathLst>
                  <a:path extrusionOk="0" h="8373" w="903">
                    <a:moveTo>
                      <a:pt x="192" y="0"/>
                    </a:moveTo>
                    <a:lnTo>
                      <a:pt x="0" y="8373"/>
                    </a:lnTo>
                    <a:lnTo>
                      <a:pt x="869" y="8373"/>
                    </a:lnTo>
                    <a:lnTo>
                      <a:pt x="9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124"/>
              <p:cNvSpPr/>
              <p:nvPr/>
            </p:nvSpPr>
            <p:spPr>
              <a:xfrm>
                <a:off x="6354925" y="2955100"/>
                <a:ext cx="13300" cy="7925"/>
              </a:xfrm>
              <a:custGeom>
                <a:rect b="b" l="l" r="r" t="t"/>
                <a:pathLst>
                  <a:path extrusionOk="0" h="317" w="532">
                    <a:moveTo>
                      <a:pt x="1" y="1"/>
                    </a:moveTo>
                    <a:lnTo>
                      <a:pt x="1" y="317"/>
                    </a:lnTo>
                    <a:lnTo>
                      <a:pt x="531" y="317"/>
                    </a:lnTo>
                    <a:lnTo>
                      <a:pt x="5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124"/>
              <p:cNvSpPr/>
              <p:nvPr/>
            </p:nvSpPr>
            <p:spPr>
              <a:xfrm>
                <a:off x="6360850" y="2764975"/>
                <a:ext cx="7375" cy="7650"/>
              </a:xfrm>
              <a:custGeom>
                <a:rect b="b" l="l" r="r" t="t"/>
                <a:pathLst>
                  <a:path extrusionOk="0" h="306" w="295">
                    <a:moveTo>
                      <a:pt x="1" y="0"/>
                    </a:moveTo>
                    <a:lnTo>
                      <a:pt x="1" y="305"/>
                    </a:lnTo>
                    <a:lnTo>
                      <a:pt x="294" y="305"/>
                    </a:lnTo>
                    <a:lnTo>
                      <a:pt x="2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124"/>
            <p:cNvGrpSpPr/>
            <p:nvPr/>
          </p:nvGrpSpPr>
          <p:grpSpPr>
            <a:xfrm>
              <a:off x="5318956" y="2774355"/>
              <a:ext cx="415568" cy="182280"/>
              <a:chOff x="6277350" y="2757650"/>
              <a:chExt cx="477225" cy="209325"/>
            </a:xfrm>
          </p:grpSpPr>
          <p:sp>
            <p:nvSpPr>
              <p:cNvPr id="12158" name="Google Shape;12158;p124"/>
              <p:cNvSpPr/>
              <p:nvPr/>
            </p:nvSpPr>
            <p:spPr>
              <a:xfrm>
                <a:off x="6645950" y="2778225"/>
                <a:ext cx="77325" cy="188750"/>
              </a:xfrm>
              <a:custGeom>
                <a:rect b="b" l="l" r="r" t="t"/>
                <a:pathLst>
                  <a:path extrusionOk="0" h="7550" w="3093">
                    <a:moveTo>
                      <a:pt x="181" y="1"/>
                    </a:moveTo>
                    <a:lnTo>
                      <a:pt x="0" y="7550"/>
                    </a:lnTo>
                    <a:lnTo>
                      <a:pt x="3092" y="7550"/>
                    </a:lnTo>
                    <a:lnTo>
                      <a:pt x="29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124"/>
              <p:cNvSpPr/>
              <p:nvPr/>
            </p:nvSpPr>
            <p:spPr>
              <a:xfrm>
                <a:off x="6714500" y="2778225"/>
                <a:ext cx="40075" cy="188750"/>
              </a:xfrm>
              <a:custGeom>
                <a:rect b="b" l="l" r="r" t="t"/>
                <a:pathLst>
                  <a:path extrusionOk="0" h="7550" w="1603">
                    <a:moveTo>
                      <a:pt x="147" y="1"/>
                    </a:moveTo>
                    <a:lnTo>
                      <a:pt x="0" y="7550"/>
                    </a:lnTo>
                    <a:lnTo>
                      <a:pt x="1603" y="7550"/>
                    </a:lnTo>
                    <a:lnTo>
                      <a:pt x="1591" y="215"/>
                    </a:lnTo>
                    <a:lnTo>
                      <a:pt x="1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124"/>
              <p:cNvSpPr/>
              <p:nvPr/>
            </p:nvSpPr>
            <p:spPr>
              <a:xfrm>
                <a:off x="6648200" y="2825050"/>
                <a:ext cx="31625" cy="141925"/>
              </a:xfrm>
              <a:custGeom>
                <a:rect b="b" l="l" r="r" t="t"/>
                <a:pathLst>
                  <a:path extrusionOk="0" h="5677" w="1265">
                    <a:moveTo>
                      <a:pt x="0" y="1"/>
                    </a:moveTo>
                    <a:lnTo>
                      <a:pt x="136" y="5677"/>
                    </a:lnTo>
                    <a:lnTo>
                      <a:pt x="1264" y="5677"/>
                    </a:lnTo>
                    <a:lnTo>
                      <a:pt x="12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124"/>
              <p:cNvSpPr/>
              <p:nvPr/>
            </p:nvSpPr>
            <p:spPr>
              <a:xfrm>
                <a:off x="6671325" y="2825050"/>
                <a:ext cx="37825" cy="141925"/>
              </a:xfrm>
              <a:custGeom>
                <a:rect b="b" l="l" r="r" t="t"/>
                <a:pathLst>
                  <a:path extrusionOk="0" h="5677" w="1513">
                    <a:moveTo>
                      <a:pt x="68" y="1"/>
                    </a:moveTo>
                    <a:lnTo>
                      <a:pt x="1" y="5677"/>
                    </a:lnTo>
                    <a:lnTo>
                      <a:pt x="1355" y="5677"/>
                    </a:lnTo>
                    <a:lnTo>
                      <a:pt x="15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124"/>
              <p:cNvSpPr/>
              <p:nvPr/>
            </p:nvSpPr>
            <p:spPr>
              <a:xfrm>
                <a:off x="6610950" y="2773425"/>
                <a:ext cx="35875" cy="193550"/>
              </a:xfrm>
              <a:custGeom>
                <a:rect b="b" l="l" r="r" t="t"/>
                <a:pathLst>
                  <a:path extrusionOk="0" h="7742" w="1435">
                    <a:moveTo>
                      <a:pt x="1287" y="1"/>
                    </a:moveTo>
                    <a:lnTo>
                      <a:pt x="1" y="136"/>
                    </a:lnTo>
                    <a:lnTo>
                      <a:pt x="46" y="7742"/>
                    </a:lnTo>
                    <a:lnTo>
                      <a:pt x="1434" y="7742"/>
                    </a:lnTo>
                    <a:lnTo>
                      <a:pt x="12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124"/>
              <p:cNvSpPr/>
              <p:nvPr/>
            </p:nvSpPr>
            <p:spPr>
              <a:xfrm>
                <a:off x="6637750" y="2773425"/>
                <a:ext cx="29950" cy="193550"/>
              </a:xfrm>
              <a:custGeom>
                <a:rect b="b" l="l" r="r" t="t"/>
                <a:pathLst>
                  <a:path extrusionOk="0" h="7742" w="1198">
                    <a:moveTo>
                      <a:pt x="125" y="1"/>
                    </a:moveTo>
                    <a:lnTo>
                      <a:pt x="1" y="7742"/>
                    </a:lnTo>
                    <a:lnTo>
                      <a:pt x="1163" y="7742"/>
                    </a:lnTo>
                    <a:lnTo>
                      <a:pt x="1197" y="57"/>
                    </a:lnTo>
                    <a:lnTo>
                      <a:pt x="1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124"/>
              <p:cNvSpPr/>
              <p:nvPr/>
            </p:nvSpPr>
            <p:spPr>
              <a:xfrm>
                <a:off x="6537625" y="2757650"/>
                <a:ext cx="80425" cy="209325"/>
              </a:xfrm>
              <a:custGeom>
                <a:rect b="b" l="l" r="r" t="t"/>
                <a:pathLst>
                  <a:path extrusionOk="0" h="8373" w="3217">
                    <a:moveTo>
                      <a:pt x="0" y="0"/>
                    </a:moveTo>
                    <a:lnTo>
                      <a:pt x="124" y="8373"/>
                    </a:lnTo>
                    <a:lnTo>
                      <a:pt x="3058" y="8373"/>
                    </a:lnTo>
                    <a:lnTo>
                      <a:pt x="3216"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124"/>
              <p:cNvSpPr/>
              <p:nvPr/>
            </p:nvSpPr>
            <p:spPr>
              <a:xfrm>
                <a:off x="6610675" y="2757650"/>
                <a:ext cx="22600" cy="209325"/>
              </a:xfrm>
              <a:custGeom>
                <a:rect b="b" l="l" r="r" t="t"/>
                <a:pathLst>
                  <a:path extrusionOk="0" h="8373" w="904">
                    <a:moveTo>
                      <a:pt x="193" y="0"/>
                    </a:moveTo>
                    <a:lnTo>
                      <a:pt x="1" y="8373"/>
                    </a:lnTo>
                    <a:lnTo>
                      <a:pt x="870" y="8373"/>
                    </a:lnTo>
                    <a:lnTo>
                      <a:pt x="9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124"/>
              <p:cNvSpPr/>
              <p:nvPr/>
            </p:nvSpPr>
            <p:spPr>
              <a:xfrm>
                <a:off x="6486550" y="2763275"/>
                <a:ext cx="87475" cy="203700"/>
              </a:xfrm>
              <a:custGeom>
                <a:rect b="b" l="l" r="r" t="t"/>
                <a:pathLst>
                  <a:path extrusionOk="0" h="8148" w="3499">
                    <a:moveTo>
                      <a:pt x="1" y="1"/>
                    </a:moveTo>
                    <a:lnTo>
                      <a:pt x="102" y="8148"/>
                    </a:lnTo>
                    <a:lnTo>
                      <a:pt x="3499" y="8148"/>
                    </a:lnTo>
                    <a:lnTo>
                      <a:pt x="3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124"/>
              <p:cNvSpPr/>
              <p:nvPr/>
            </p:nvSpPr>
            <p:spPr>
              <a:xfrm>
                <a:off x="6559325" y="2763275"/>
                <a:ext cx="45725" cy="203700"/>
              </a:xfrm>
              <a:custGeom>
                <a:rect b="b" l="l" r="r" t="t"/>
                <a:pathLst>
                  <a:path extrusionOk="0" h="8148" w="1829">
                    <a:moveTo>
                      <a:pt x="193" y="1"/>
                    </a:moveTo>
                    <a:lnTo>
                      <a:pt x="1" y="8148"/>
                    </a:lnTo>
                    <a:lnTo>
                      <a:pt x="1773" y="8148"/>
                    </a:lnTo>
                    <a:lnTo>
                      <a:pt x="1829" y="193"/>
                    </a:lnTo>
                    <a:lnTo>
                      <a:pt x="19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124"/>
              <p:cNvSpPr/>
              <p:nvPr/>
            </p:nvSpPr>
            <p:spPr>
              <a:xfrm>
                <a:off x="6615475" y="2955100"/>
                <a:ext cx="13000" cy="7925"/>
              </a:xfrm>
              <a:custGeom>
                <a:rect b="b" l="l" r="r" t="t"/>
                <a:pathLst>
                  <a:path extrusionOk="0" h="317" w="520">
                    <a:moveTo>
                      <a:pt x="1" y="1"/>
                    </a:moveTo>
                    <a:lnTo>
                      <a:pt x="1" y="317"/>
                    </a:lnTo>
                    <a:lnTo>
                      <a:pt x="520" y="317"/>
                    </a:lnTo>
                    <a:lnTo>
                      <a:pt x="5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124"/>
              <p:cNvSpPr/>
              <p:nvPr/>
            </p:nvSpPr>
            <p:spPr>
              <a:xfrm>
                <a:off x="6621125" y="2764975"/>
                <a:ext cx="7350" cy="7650"/>
              </a:xfrm>
              <a:custGeom>
                <a:rect b="b" l="l" r="r" t="t"/>
                <a:pathLst>
                  <a:path extrusionOk="0" h="306" w="294">
                    <a:moveTo>
                      <a:pt x="0" y="0"/>
                    </a:moveTo>
                    <a:lnTo>
                      <a:pt x="0" y="305"/>
                    </a:lnTo>
                    <a:lnTo>
                      <a:pt x="294" y="305"/>
                    </a:lnTo>
                    <a:lnTo>
                      <a:pt x="2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124"/>
              <p:cNvSpPr/>
              <p:nvPr/>
            </p:nvSpPr>
            <p:spPr>
              <a:xfrm>
                <a:off x="6570900" y="2950875"/>
                <a:ext cx="29650" cy="11025"/>
              </a:xfrm>
              <a:custGeom>
                <a:rect b="b" l="l" r="r" t="t"/>
                <a:pathLst>
                  <a:path extrusionOk="0" h="441" w="1186">
                    <a:moveTo>
                      <a:pt x="1" y="1"/>
                    </a:moveTo>
                    <a:lnTo>
                      <a:pt x="1" y="441"/>
                    </a:lnTo>
                    <a:lnTo>
                      <a:pt x="1185" y="441"/>
                    </a:lnTo>
                    <a:lnTo>
                      <a:pt x="11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124"/>
              <p:cNvSpPr/>
              <p:nvPr/>
            </p:nvSpPr>
            <p:spPr>
              <a:xfrm>
                <a:off x="6685425" y="2855250"/>
                <a:ext cx="9075" cy="84925"/>
              </a:xfrm>
              <a:custGeom>
                <a:rect b="b" l="l" r="r" t="t"/>
                <a:pathLst>
                  <a:path extrusionOk="0" h="3397" w="363">
                    <a:moveTo>
                      <a:pt x="46" y="0"/>
                    </a:moveTo>
                    <a:lnTo>
                      <a:pt x="1" y="3397"/>
                    </a:lnTo>
                    <a:lnTo>
                      <a:pt x="317" y="3397"/>
                    </a:lnTo>
                    <a:lnTo>
                      <a:pt x="3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124"/>
              <p:cNvSpPr/>
              <p:nvPr/>
            </p:nvSpPr>
            <p:spPr>
              <a:xfrm>
                <a:off x="6681775" y="2832125"/>
                <a:ext cx="19200" cy="11025"/>
              </a:xfrm>
              <a:custGeom>
                <a:rect b="b" l="l" r="r" t="t"/>
                <a:pathLst>
                  <a:path extrusionOk="0" h="441" w="768">
                    <a:moveTo>
                      <a:pt x="0" y="0"/>
                    </a:moveTo>
                    <a:lnTo>
                      <a:pt x="0" y="440"/>
                    </a:lnTo>
                    <a:lnTo>
                      <a:pt x="768" y="440"/>
                    </a:lnTo>
                    <a:lnTo>
                      <a:pt x="7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124"/>
              <p:cNvSpPr/>
              <p:nvPr/>
            </p:nvSpPr>
            <p:spPr>
              <a:xfrm>
                <a:off x="6643400" y="2950325"/>
                <a:ext cx="20625" cy="11025"/>
              </a:xfrm>
              <a:custGeom>
                <a:rect b="b" l="l" r="r" t="t"/>
                <a:pathLst>
                  <a:path extrusionOk="0" h="441" w="825">
                    <a:moveTo>
                      <a:pt x="1" y="0"/>
                    </a:moveTo>
                    <a:lnTo>
                      <a:pt x="1" y="440"/>
                    </a:lnTo>
                    <a:lnTo>
                      <a:pt x="824" y="440"/>
                    </a:lnTo>
                    <a:lnTo>
                      <a:pt x="8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124"/>
              <p:cNvSpPr/>
              <p:nvPr/>
            </p:nvSpPr>
            <p:spPr>
              <a:xfrm>
                <a:off x="6645375" y="2779650"/>
                <a:ext cx="19500" cy="12150"/>
              </a:xfrm>
              <a:custGeom>
                <a:rect b="b" l="l" r="r" t="t"/>
                <a:pathLst>
                  <a:path extrusionOk="0" h="486" w="780">
                    <a:moveTo>
                      <a:pt x="1" y="0"/>
                    </a:moveTo>
                    <a:lnTo>
                      <a:pt x="1" y="452"/>
                    </a:lnTo>
                    <a:lnTo>
                      <a:pt x="779" y="485"/>
                    </a:lnTo>
                    <a:lnTo>
                      <a:pt x="779" y="45"/>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124"/>
              <p:cNvSpPr/>
              <p:nvPr/>
            </p:nvSpPr>
            <p:spPr>
              <a:xfrm>
                <a:off x="6677825" y="2950325"/>
                <a:ext cx="23150" cy="11025"/>
              </a:xfrm>
              <a:custGeom>
                <a:rect b="b" l="l" r="r" t="t"/>
                <a:pathLst>
                  <a:path extrusionOk="0" h="441" w="926">
                    <a:moveTo>
                      <a:pt x="0" y="0"/>
                    </a:moveTo>
                    <a:lnTo>
                      <a:pt x="0" y="440"/>
                    </a:lnTo>
                    <a:lnTo>
                      <a:pt x="926" y="440"/>
                    </a:lnTo>
                    <a:lnTo>
                      <a:pt x="9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124"/>
              <p:cNvSpPr/>
              <p:nvPr/>
            </p:nvSpPr>
            <p:spPr>
              <a:xfrm>
                <a:off x="6720700" y="2950875"/>
                <a:ext cx="29650" cy="11025"/>
              </a:xfrm>
              <a:custGeom>
                <a:rect b="b" l="l" r="r" t="t"/>
                <a:pathLst>
                  <a:path extrusionOk="0" h="441" w="1186">
                    <a:moveTo>
                      <a:pt x="1" y="1"/>
                    </a:moveTo>
                    <a:lnTo>
                      <a:pt x="1" y="441"/>
                    </a:lnTo>
                    <a:lnTo>
                      <a:pt x="1185" y="441"/>
                    </a:lnTo>
                    <a:lnTo>
                      <a:pt x="11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124"/>
              <p:cNvSpPr/>
              <p:nvPr/>
            </p:nvSpPr>
            <p:spPr>
              <a:xfrm>
                <a:off x="6570900" y="2929450"/>
                <a:ext cx="29650" cy="7925"/>
              </a:xfrm>
              <a:custGeom>
                <a:rect b="b" l="l" r="r" t="t"/>
                <a:pathLst>
                  <a:path extrusionOk="0" h="317" w="1186">
                    <a:moveTo>
                      <a:pt x="1" y="0"/>
                    </a:moveTo>
                    <a:lnTo>
                      <a:pt x="1" y="316"/>
                    </a:lnTo>
                    <a:lnTo>
                      <a:pt x="1185" y="316"/>
                    </a:lnTo>
                    <a:lnTo>
                      <a:pt x="11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124"/>
              <p:cNvSpPr/>
              <p:nvPr/>
            </p:nvSpPr>
            <p:spPr>
              <a:xfrm>
                <a:off x="6579650" y="2773150"/>
                <a:ext cx="20900" cy="7925"/>
              </a:xfrm>
              <a:custGeom>
                <a:rect b="b" l="l" r="r" t="t"/>
                <a:pathLst>
                  <a:path extrusionOk="0" h="317" w="836">
                    <a:moveTo>
                      <a:pt x="0" y="1"/>
                    </a:moveTo>
                    <a:lnTo>
                      <a:pt x="0" y="317"/>
                    </a:lnTo>
                    <a:lnTo>
                      <a:pt x="835" y="317"/>
                    </a:lnTo>
                    <a:lnTo>
                      <a:pt x="8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124"/>
              <p:cNvSpPr/>
              <p:nvPr/>
            </p:nvSpPr>
            <p:spPr>
              <a:xfrm>
                <a:off x="6575700" y="2791500"/>
                <a:ext cx="24850" cy="7925"/>
              </a:xfrm>
              <a:custGeom>
                <a:rect b="b" l="l" r="r" t="t"/>
                <a:pathLst>
                  <a:path extrusionOk="0" h="317" w="994">
                    <a:moveTo>
                      <a:pt x="0" y="0"/>
                    </a:moveTo>
                    <a:lnTo>
                      <a:pt x="0" y="316"/>
                    </a:lnTo>
                    <a:lnTo>
                      <a:pt x="993" y="316"/>
                    </a:lnTo>
                    <a:lnTo>
                      <a:pt x="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124"/>
              <p:cNvSpPr/>
              <p:nvPr/>
            </p:nvSpPr>
            <p:spPr>
              <a:xfrm>
                <a:off x="6620550" y="2941850"/>
                <a:ext cx="5950" cy="7925"/>
              </a:xfrm>
              <a:custGeom>
                <a:rect b="b" l="l" r="r" t="t"/>
                <a:pathLst>
                  <a:path extrusionOk="0" h="317" w="238">
                    <a:moveTo>
                      <a:pt x="1" y="1"/>
                    </a:moveTo>
                    <a:lnTo>
                      <a:pt x="1" y="317"/>
                    </a:lnTo>
                    <a:lnTo>
                      <a:pt x="238" y="317"/>
                    </a:lnTo>
                    <a:lnTo>
                      <a:pt x="2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124"/>
              <p:cNvSpPr/>
              <p:nvPr/>
            </p:nvSpPr>
            <p:spPr>
              <a:xfrm>
                <a:off x="6447350" y="2762725"/>
                <a:ext cx="70250" cy="204250"/>
              </a:xfrm>
              <a:custGeom>
                <a:rect b="b" l="l" r="r" t="t"/>
                <a:pathLst>
                  <a:path extrusionOk="0" h="8170" w="2810">
                    <a:moveTo>
                      <a:pt x="0" y="0"/>
                    </a:moveTo>
                    <a:lnTo>
                      <a:pt x="113" y="8170"/>
                    </a:lnTo>
                    <a:lnTo>
                      <a:pt x="2810" y="8170"/>
                    </a:lnTo>
                    <a:lnTo>
                      <a:pt x="27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124"/>
              <p:cNvSpPr/>
              <p:nvPr/>
            </p:nvSpPr>
            <p:spPr>
              <a:xfrm>
                <a:off x="6393450" y="2783025"/>
                <a:ext cx="67450" cy="183950"/>
              </a:xfrm>
              <a:custGeom>
                <a:rect b="b" l="l" r="r" t="t"/>
                <a:pathLst>
                  <a:path extrusionOk="0" h="7358" w="2698">
                    <a:moveTo>
                      <a:pt x="396" y="1"/>
                    </a:moveTo>
                    <a:lnTo>
                      <a:pt x="1" y="7358"/>
                    </a:lnTo>
                    <a:lnTo>
                      <a:pt x="2698" y="7358"/>
                    </a:lnTo>
                    <a:lnTo>
                      <a:pt x="26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124"/>
              <p:cNvSpPr/>
              <p:nvPr/>
            </p:nvSpPr>
            <p:spPr>
              <a:xfrm>
                <a:off x="6322375" y="2762725"/>
                <a:ext cx="95075" cy="204250"/>
              </a:xfrm>
              <a:custGeom>
                <a:rect b="b" l="l" r="r" t="t"/>
                <a:pathLst>
                  <a:path extrusionOk="0" h="8170" w="3803">
                    <a:moveTo>
                      <a:pt x="124" y="0"/>
                    </a:moveTo>
                    <a:lnTo>
                      <a:pt x="0" y="8170"/>
                    </a:lnTo>
                    <a:lnTo>
                      <a:pt x="3464" y="8170"/>
                    </a:lnTo>
                    <a:lnTo>
                      <a:pt x="38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124"/>
              <p:cNvSpPr/>
              <p:nvPr/>
            </p:nvSpPr>
            <p:spPr>
              <a:xfrm>
                <a:off x="6506300" y="2762725"/>
                <a:ext cx="38100" cy="204250"/>
              </a:xfrm>
              <a:custGeom>
                <a:rect b="b" l="l" r="r" t="t"/>
                <a:pathLst>
                  <a:path extrusionOk="0" h="8170" w="1524">
                    <a:moveTo>
                      <a:pt x="316" y="0"/>
                    </a:moveTo>
                    <a:lnTo>
                      <a:pt x="1" y="8170"/>
                    </a:lnTo>
                    <a:lnTo>
                      <a:pt x="1467" y="8170"/>
                    </a:lnTo>
                    <a:lnTo>
                      <a:pt x="15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124"/>
              <p:cNvSpPr/>
              <p:nvPr/>
            </p:nvSpPr>
            <p:spPr>
              <a:xfrm>
                <a:off x="6452125" y="2783025"/>
                <a:ext cx="50250" cy="183950"/>
              </a:xfrm>
              <a:custGeom>
                <a:rect b="b" l="l" r="r" t="t"/>
                <a:pathLst>
                  <a:path extrusionOk="0" h="7358" w="2010">
                    <a:moveTo>
                      <a:pt x="182" y="1"/>
                    </a:moveTo>
                    <a:lnTo>
                      <a:pt x="1" y="7358"/>
                    </a:lnTo>
                    <a:lnTo>
                      <a:pt x="1919" y="7358"/>
                    </a:lnTo>
                    <a:lnTo>
                      <a:pt x="20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124"/>
              <p:cNvSpPr/>
              <p:nvPr/>
            </p:nvSpPr>
            <p:spPr>
              <a:xfrm>
                <a:off x="6391775" y="2762725"/>
                <a:ext cx="50225" cy="204250"/>
              </a:xfrm>
              <a:custGeom>
                <a:rect b="b" l="l" r="r" t="t"/>
                <a:pathLst>
                  <a:path extrusionOk="0" h="8170" w="2009">
                    <a:moveTo>
                      <a:pt x="0" y="0"/>
                    </a:moveTo>
                    <a:lnTo>
                      <a:pt x="181" y="8170"/>
                    </a:lnTo>
                    <a:lnTo>
                      <a:pt x="2009" y="8170"/>
                    </a:lnTo>
                    <a:lnTo>
                      <a:pt x="1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124"/>
              <p:cNvSpPr/>
              <p:nvPr/>
            </p:nvSpPr>
            <p:spPr>
              <a:xfrm>
                <a:off x="6515900" y="2928300"/>
                <a:ext cx="20325" cy="12450"/>
              </a:xfrm>
              <a:custGeom>
                <a:rect b="b" l="l" r="r" t="t"/>
                <a:pathLst>
                  <a:path extrusionOk="0" h="498" w="813">
                    <a:moveTo>
                      <a:pt x="0" y="1"/>
                    </a:moveTo>
                    <a:lnTo>
                      <a:pt x="0" y="497"/>
                    </a:lnTo>
                    <a:lnTo>
                      <a:pt x="813" y="497"/>
                    </a:lnTo>
                    <a:lnTo>
                      <a:pt x="8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124"/>
              <p:cNvSpPr/>
              <p:nvPr/>
            </p:nvSpPr>
            <p:spPr>
              <a:xfrm>
                <a:off x="6515900" y="2948350"/>
                <a:ext cx="20325" cy="12700"/>
              </a:xfrm>
              <a:custGeom>
                <a:rect b="b" l="l" r="r" t="t"/>
                <a:pathLst>
                  <a:path extrusionOk="0" h="508" w="813">
                    <a:moveTo>
                      <a:pt x="0" y="0"/>
                    </a:moveTo>
                    <a:lnTo>
                      <a:pt x="0" y="508"/>
                    </a:lnTo>
                    <a:lnTo>
                      <a:pt x="813" y="508"/>
                    </a:lnTo>
                    <a:lnTo>
                      <a:pt x="8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124"/>
              <p:cNvSpPr/>
              <p:nvPr/>
            </p:nvSpPr>
            <p:spPr>
              <a:xfrm>
                <a:off x="6459750" y="2928300"/>
                <a:ext cx="36975" cy="12450"/>
              </a:xfrm>
              <a:custGeom>
                <a:rect b="b" l="l" r="r" t="t"/>
                <a:pathLst>
                  <a:path extrusionOk="0" h="498" w="1479">
                    <a:moveTo>
                      <a:pt x="1" y="1"/>
                    </a:moveTo>
                    <a:lnTo>
                      <a:pt x="1" y="497"/>
                    </a:lnTo>
                    <a:lnTo>
                      <a:pt x="1479" y="497"/>
                    </a:lnTo>
                    <a:lnTo>
                      <a:pt x="1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124"/>
              <p:cNvSpPr/>
              <p:nvPr/>
            </p:nvSpPr>
            <p:spPr>
              <a:xfrm>
                <a:off x="6459750" y="2948350"/>
                <a:ext cx="36975" cy="12700"/>
              </a:xfrm>
              <a:custGeom>
                <a:rect b="b" l="l" r="r" t="t"/>
                <a:pathLst>
                  <a:path extrusionOk="0" h="508" w="1479">
                    <a:moveTo>
                      <a:pt x="1" y="0"/>
                    </a:moveTo>
                    <a:lnTo>
                      <a:pt x="1" y="508"/>
                    </a:lnTo>
                    <a:lnTo>
                      <a:pt x="1479" y="508"/>
                    </a:lnTo>
                    <a:lnTo>
                      <a:pt x="14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124"/>
              <p:cNvSpPr/>
              <p:nvPr/>
            </p:nvSpPr>
            <p:spPr>
              <a:xfrm>
                <a:off x="6399100" y="2767225"/>
                <a:ext cx="36425" cy="21175"/>
              </a:xfrm>
              <a:custGeom>
                <a:rect b="b" l="l" r="r" t="t"/>
                <a:pathLst>
                  <a:path extrusionOk="0" h="847" w="1457">
                    <a:moveTo>
                      <a:pt x="1456" y="1"/>
                    </a:moveTo>
                    <a:lnTo>
                      <a:pt x="1" y="46"/>
                    </a:lnTo>
                    <a:lnTo>
                      <a:pt x="1" y="847"/>
                    </a:lnTo>
                    <a:lnTo>
                      <a:pt x="1456" y="802"/>
                    </a:lnTo>
                    <a:lnTo>
                      <a:pt x="1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124"/>
              <p:cNvSpPr/>
              <p:nvPr/>
            </p:nvSpPr>
            <p:spPr>
              <a:xfrm>
                <a:off x="6404175" y="2939325"/>
                <a:ext cx="31900" cy="21175"/>
              </a:xfrm>
              <a:custGeom>
                <a:rect b="b" l="l" r="r" t="t"/>
                <a:pathLst>
                  <a:path extrusionOk="0" h="847" w="1276">
                    <a:moveTo>
                      <a:pt x="1276" y="0"/>
                    </a:moveTo>
                    <a:lnTo>
                      <a:pt x="1" y="45"/>
                    </a:lnTo>
                    <a:lnTo>
                      <a:pt x="1" y="846"/>
                    </a:lnTo>
                    <a:lnTo>
                      <a:pt x="1276" y="801"/>
                    </a:lnTo>
                    <a:lnTo>
                      <a:pt x="12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124"/>
              <p:cNvSpPr/>
              <p:nvPr/>
            </p:nvSpPr>
            <p:spPr>
              <a:xfrm>
                <a:off x="6471325" y="2794875"/>
                <a:ext cx="14700" cy="17525"/>
              </a:xfrm>
              <a:custGeom>
                <a:rect b="b" l="l" r="r" t="t"/>
                <a:pathLst>
                  <a:path extrusionOk="0" h="701" w="588">
                    <a:moveTo>
                      <a:pt x="294" y="1"/>
                    </a:moveTo>
                    <a:cubicBezTo>
                      <a:pt x="136" y="1"/>
                      <a:pt x="0" y="158"/>
                      <a:pt x="0" y="350"/>
                    </a:cubicBezTo>
                    <a:cubicBezTo>
                      <a:pt x="0" y="542"/>
                      <a:pt x="136" y="700"/>
                      <a:pt x="294" y="700"/>
                    </a:cubicBezTo>
                    <a:cubicBezTo>
                      <a:pt x="452" y="700"/>
                      <a:pt x="587" y="542"/>
                      <a:pt x="587" y="350"/>
                    </a:cubicBezTo>
                    <a:cubicBezTo>
                      <a:pt x="587" y="158"/>
                      <a:pt x="452" y="1"/>
                      <a:pt x="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124"/>
              <p:cNvSpPr/>
              <p:nvPr/>
            </p:nvSpPr>
            <p:spPr>
              <a:xfrm>
                <a:off x="6522675" y="2770325"/>
                <a:ext cx="14400" cy="17525"/>
              </a:xfrm>
              <a:custGeom>
                <a:rect b="b" l="l" r="r" t="t"/>
                <a:pathLst>
                  <a:path extrusionOk="0" h="701" w="576">
                    <a:moveTo>
                      <a:pt x="293" y="1"/>
                    </a:moveTo>
                    <a:cubicBezTo>
                      <a:pt x="135" y="1"/>
                      <a:pt x="0" y="159"/>
                      <a:pt x="0" y="351"/>
                    </a:cubicBezTo>
                    <a:cubicBezTo>
                      <a:pt x="0" y="542"/>
                      <a:pt x="135" y="700"/>
                      <a:pt x="293" y="700"/>
                    </a:cubicBezTo>
                    <a:cubicBezTo>
                      <a:pt x="451" y="700"/>
                      <a:pt x="576" y="542"/>
                      <a:pt x="576" y="351"/>
                    </a:cubicBezTo>
                    <a:cubicBezTo>
                      <a:pt x="576" y="159"/>
                      <a:pt x="451" y="1"/>
                      <a:pt x="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124"/>
              <p:cNvSpPr/>
              <p:nvPr/>
            </p:nvSpPr>
            <p:spPr>
              <a:xfrm>
                <a:off x="6277350" y="2757650"/>
                <a:ext cx="80425" cy="209325"/>
              </a:xfrm>
              <a:custGeom>
                <a:rect b="b" l="l" r="r" t="t"/>
                <a:pathLst>
                  <a:path extrusionOk="0" h="8373" w="3217">
                    <a:moveTo>
                      <a:pt x="0" y="0"/>
                    </a:moveTo>
                    <a:lnTo>
                      <a:pt x="125" y="8373"/>
                    </a:lnTo>
                    <a:lnTo>
                      <a:pt x="3059" y="8373"/>
                    </a:lnTo>
                    <a:lnTo>
                      <a:pt x="32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124"/>
              <p:cNvSpPr/>
              <p:nvPr/>
            </p:nvSpPr>
            <p:spPr>
              <a:xfrm>
                <a:off x="6351450" y="2757650"/>
                <a:ext cx="22575" cy="209325"/>
              </a:xfrm>
              <a:custGeom>
                <a:rect b="b" l="l" r="r" t="t"/>
                <a:pathLst>
                  <a:path extrusionOk="0" h="8373" w="903">
                    <a:moveTo>
                      <a:pt x="192" y="0"/>
                    </a:moveTo>
                    <a:lnTo>
                      <a:pt x="0" y="8373"/>
                    </a:lnTo>
                    <a:lnTo>
                      <a:pt x="869" y="8373"/>
                    </a:lnTo>
                    <a:lnTo>
                      <a:pt x="9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124"/>
              <p:cNvSpPr/>
              <p:nvPr/>
            </p:nvSpPr>
            <p:spPr>
              <a:xfrm>
                <a:off x="6354925" y="2955100"/>
                <a:ext cx="13300" cy="7925"/>
              </a:xfrm>
              <a:custGeom>
                <a:rect b="b" l="l" r="r" t="t"/>
                <a:pathLst>
                  <a:path extrusionOk="0" h="317" w="532">
                    <a:moveTo>
                      <a:pt x="1" y="1"/>
                    </a:moveTo>
                    <a:lnTo>
                      <a:pt x="1" y="317"/>
                    </a:lnTo>
                    <a:lnTo>
                      <a:pt x="531" y="317"/>
                    </a:lnTo>
                    <a:lnTo>
                      <a:pt x="5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124"/>
              <p:cNvSpPr/>
              <p:nvPr/>
            </p:nvSpPr>
            <p:spPr>
              <a:xfrm>
                <a:off x="6360850" y="2764975"/>
                <a:ext cx="7375" cy="7650"/>
              </a:xfrm>
              <a:custGeom>
                <a:rect b="b" l="l" r="r" t="t"/>
                <a:pathLst>
                  <a:path extrusionOk="0" h="306" w="295">
                    <a:moveTo>
                      <a:pt x="1" y="0"/>
                    </a:moveTo>
                    <a:lnTo>
                      <a:pt x="1" y="305"/>
                    </a:lnTo>
                    <a:lnTo>
                      <a:pt x="294" y="305"/>
                    </a:lnTo>
                    <a:lnTo>
                      <a:pt x="2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9" name="Google Shape;12199;p124"/>
            <p:cNvGrpSpPr/>
            <p:nvPr/>
          </p:nvGrpSpPr>
          <p:grpSpPr>
            <a:xfrm>
              <a:off x="5330850" y="2998125"/>
              <a:ext cx="449700" cy="181975"/>
              <a:chOff x="6282025" y="3155488"/>
              <a:chExt cx="449700" cy="181975"/>
            </a:xfrm>
          </p:grpSpPr>
          <p:sp>
            <p:nvSpPr>
              <p:cNvPr id="12200" name="Google Shape;12200;p124"/>
              <p:cNvSpPr/>
              <p:nvPr/>
            </p:nvSpPr>
            <p:spPr>
              <a:xfrm>
                <a:off x="6309950" y="3159988"/>
                <a:ext cx="73375" cy="177475"/>
              </a:xfrm>
              <a:custGeom>
                <a:rect b="b" l="l" r="r" t="t"/>
                <a:pathLst>
                  <a:path extrusionOk="0" h="7099" w="2935">
                    <a:moveTo>
                      <a:pt x="90" y="1"/>
                    </a:moveTo>
                    <a:lnTo>
                      <a:pt x="0" y="7099"/>
                    </a:lnTo>
                    <a:lnTo>
                      <a:pt x="2821" y="7099"/>
                    </a:lnTo>
                    <a:lnTo>
                      <a:pt x="29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124"/>
              <p:cNvSpPr/>
              <p:nvPr/>
            </p:nvSpPr>
            <p:spPr>
              <a:xfrm>
                <a:off x="6369175" y="3177488"/>
                <a:ext cx="70550" cy="159975"/>
              </a:xfrm>
              <a:custGeom>
                <a:rect b="b" l="l" r="r" t="t"/>
                <a:pathLst>
                  <a:path extrusionOk="0" h="6399" w="2822">
                    <a:moveTo>
                      <a:pt x="91" y="1"/>
                    </a:moveTo>
                    <a:lnTo>
                      <a:pt x="1" y="6399"/>
                    </a:lnTo>
                    <a:lnTo>
                      <a:pt x="2822" y="6399"/>
                    </a:lnTo>
                    <a:lnTo>
                      <a:pt x="2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124"/>
              <p:cNvSpPr/>
              <p:nvPr/>
            </p:nvSpPr>
            <p:spPr>
              <a:xfrm>
                <a:off x="6414600" y="3159988"/>
                <a:ext cx="99900" cy="177475"/>
              </a:xfrm>
              <a:custGeom>
                <a:rect b="b" l="l" r="r" t="t"/>
                <a:pathLst>
                  <a:path extrusionOk="0" h="7099" w="3996">
                    <a:moveTo>
                      <a:pt x="1" y="1"/>
                    </a:moveTo>
                    <a:lnTo>
                      <a:pt x="362" y="7099"/>
                    </a:lnTo>
                    <a:lnTo>
                      <a:pt x="3995" y="7099"/>
                    </a:lnTo>
                    <a:lnTo>
                      <a:pt x="38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124"/>
              <p:cNvSpPr/>
              <p:nvPr/>
            </p:nvSpPr>
            <p:spPr>
              <a:xfrm>
                <a:off x="6484000" y="3173538"/>
                <a:ext cx="81000" cy="163925"/>
              </a:xfrm>
              <a:custGeom>
                <a:rect b="b" l="l" r="r" t="t"/>
                <a:pathLst>
                  <a:path extrusionOk="0" h="6557" w="3240">
                    <a:moveTo>
                      <a:pt x="192" y="1"/>
                    </a:moveTo>
                    <a:lnTo>
                      <a:pt x="1" y="6557"/>
                    </a:lnTo>
                    <a:lnTo>
                      <a:pt x="3239" y="6557"/>
                    </a:lnTo>
                    <a:lnTo>
                      <a:pt x="30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124"/>
              <p:cNvSpPr/>
              <p:nvPr/>
            </p:nvSpPr>
            <p:spPr>
              <a:xfrm>
                <a:off x="6282025" y="3159988"/>
                <a:ext cx="39500" cy="177475"/>
              </a:xfrm>
              <a:custGeom>
                <a:rect b="b" l="l" r="r" t="t"/>
                <a:pathLst>
                  <a:path extrusionOk="0" h="7099" w="1580">
                    <a:moveTo>
                      <a:pt x="0" y="1"/>
                    </a:moveTo>
                    <a:lnTo>
                      <a:pt x="56" y="7099"/>
                    </a:lnTo>
                    <a:lnTo>
                      <a:pt x="1580" y="7099"/>
                    </a:lnTo>
                    <a:lnTo>
                      <a:pt x="1253"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124"/>
              <p:cNvSpPr/>
              <p:nvPr/>
            </p:nvSpPr>
            <p:spPr>
              <a:xfrm>
                <a:off x="6325750" y="3177488"/>
                <a:ext cx="52775" cy="159975"/>
              </a:xfrm>
              <a:custGeom>
                <a:rect b="b" l="l" r="r" t="t"/>
                <a:pathLst>
                  <a:path extrusionOk="0" h="6399" w="2111">
                    <a:moveTo>
                      <a:pt x="0" y="1"/>
                    </a:moveTo>
                    <a:lnTo>
                      <a:pt x="102" y="6399"/>
                    </a:lnTo>
                    <a:lnTo>
                      <a:pt x="2110" y="6399"/>
                    </a:lnTo>
                    <a:lnTo>
                      <a:pt x="1918"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124"/>
              <p:cNvSpPr/>
              <p:nvPr/>
            </p:nvSpPr>
            <p:spPr>
              <a:xfrm>
                <a:off x="6389225" y="3159988"/>
                <a:ext cx="52475" cy="177475"/>
              </a:xfrm>
              <a:custGeom>
                <a:rect b="b" l="l" r="r" t="t"/>
                <a:pathLst>
                  <a:path extrusionOk="0" h="7099" w="2099">
                    <a:moveTo>
                      <a:pt x="68" y="1"/>
                    </a:moveTo>
                    <a:lnTo>
                      <a:pt x="0" y="7099"/>
                    </a:lnTo>
                    <a:lnTo>
                      <a:pt x="1907" y="7099"/>
                    </a:lnTo>
                    <a:lnTo>
                      <a:pt x="20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124"/>
              <p:cNvSpPr/>
              <p:nvPr/>
            </p:nvSpPr>
            <p:spPr>
              <a:xfrm>
                <a:off x="6451275" y="3173538"/>
                <a:ext cx="42050" cy="163925"/>
              </a:xfrm>
              <a:custGeom>
                <a:rect b="b" l="l" r="r" t="t"/>
                <a:pathLst>
                  <a:path extrusionOk="0" h="6557" w="1682">
                    <a:moveTo>
                      <a:pt x="1524" y="1"/>
                    </a:moveTo>
                    <a:lnTo>
                      <a:pt x="12" y="192"/>
                    </a:lnTo>
                    <a:lnTo>
                      <a:pt x="1" y="6557"/>
                    </a:lnTo>
                    <a:lnTo>
                      <a:pt x="1682" y="6557"/>
                    </a:lnTo>
                    <a:lnTo>
                      <a:pt x="15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124"/>
              <p:cNvSpPr/>
              <p:nvPr/>
            </p:nvSpPr>
            <p:spPr>
              <a:xfrm>
                <a:off x="6529700" y="3214163"/>
                <a:ext cx="33025" cy="123300"/>
              </a:xfrm>
              <a:custGeom>
                <a:rect b="b" l="l" r="r" t="t"/>
                <a:pathLst>
                  <a:path extrusionOk="0" h="4932" w="1321">
                    <a:moveTo>
                      <a:pt x="57" y="1"/>
                    </a:moveTo>
                    <a:lnTo>
                      <a:pt x="1" y="4932"/>
                    </a:lnTo>
                    <a:lnTo>
                      <a:pt x="1174" y="4932"/>
                    </a:lnTo>
                    <a:lnTo>
                      <a:pt x="13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124"/>
              <p:cNvSpPr/>
              <p:nvPr/>
            </p:nvSpPr>
            <p:spPr>
              <a:xfrm>
                <a:off x="6498950" y="3214163"/>
                <a:ext cx="39525" cy="123300"/>
              </a:xfrm>
              <a:custGeom>
                <a:rect b="b" l="l" r="r" t="t"/>
                <a:pathLst>
                  <a:path extrusionOk="0" h="4932" w="1581">
                    <a:moveTo>
                      <a:pt x="1" y="1"/>
                    </a:moveTo>
                    <a:lnTo>
                      <a:pt x="170" y="4932"/>
                    </a:lnTo>
                    <a:lnTo>
                      <a:pt x="1580" y="4932"/>
                    </a:lnTo>
                    <a:lnTo>
                      <a:pt x="15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124"/>
              <p:cNvSpPr/>
              <p:nvPr/>
            </p:nvSpPr>
            <p:spPr>
              <a:xfrm>
                <a:off x="6564125" y="3169313"/>
                <a:ext cx="37550" cy="168150"/>
              </a:xfrm>
              <a:custGeom>
                <a:rect b="b" l="l" r="r" t="t"/>
                <a:pathLst>
                  <a:path extrusionOk="0" h="6726" w="1502">
                    <a:moveTo>
                      <a:pt x="158" y="0"/>
                    </a:moveTo>
                    <a:lnTo>
                      <a:pt x="0" y="6726"/>
                    </a:lnTo>
                    <a:lnTo>
                      <a:pt x="1456" y="6726"/>
                    </a:lnTo>
                    <a:lnTo>
                      <a:pt x="1501" y="113"/>
                    </a:lnTo>
                    <a:lnTo>
                      <a:pt x="15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124"/>
              <p:cNvSpPr/>
              <p:nvPr/>
            </p:nvSpPr>
            <p:spPr>
              <a:xfrm>
                <a:off x="6542125" y="3169313"/>
                <a:ext cx="31600" cy="168150"/>
              </a:xfrm>
              <a:custGeom>
                <a:rect b="b" l="l" r="r" t="t"/>
                <a:pathLst>
                  <a:path extrusionOk="0" h="6726" w="1264">
                    <a:moveTo>
                      <a:pt x="1129" y="0"/>
                    </a:moveTo>
                    <a:lnTo>
                      <a:pt x="0" y="45"/>
                    </a:lnTo>
                    <a:lnTo>
                      <a:pt x="45" y="6726"/>
                    </a:lnTo>
                    <a:lnTo>
                      <a:pt x="1264" y="6726"/>
                    </a:lnTo>
                    <a:lnTo>
                      <a:pt x="11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124"/>
              <p:cNvSpPr/>
              <p:nvPr/>
            </p:nvSpPr>
            <p:spPr>
              <a:xfrm>
                <a:off x="6594300" y="3155488"/>
                <a:ext cx="84100" cy="181975"/>
              </a:xfrm>
              <a:custGeom>
                <a:rect b="b" l="l" r="r" t="t"/>
                <a:pathLst>
                  <a:path extrusionOk="0" h="7279" w="3364">
                    <a:moveTo>
                      <a:pt x="1" y="0"/>
                    </a:moveTo>
                    <a:lnTo>
                      <a:pt x="159" y="7279"/>
                    </a:lnTo>
                    <a:lnTo>
                      <a:pt x="3239" y="7279"/>
                    </a:lnTo>
                    <a:lnTo>
                      <a:pt x="33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124"/>
              <p:cNvSpPr/>
              <p:nvPr/>
            </p:nvSpPr>
            <p:spPr>
              <a:xfrm>
                <a:off x="6578225" y="3155488"/>
                <a:ext cx="23725" cy="181975"/>
              </a:xfrm>
              <a:custGeom>
                <a:rect b="b" l="l" r="r" t="t"/>
                <a:pathLst>
                  <a:path extrusionOk="0" h="7279" w="949">
                    <a:moveTo>
                      <a:pt x="0" y="0"/>
                    </a:moveTo>
                    <a:lnTo>
                      <a:pt x="34" y="7279"/>
                    </a:lnTo>
                    <a:lnTo>
                      <a:pt x="948" y="7279"/>
                    </a:lnTo>
                    <a:lnTo>
                      <a:pt x="745"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124"/>
              <p:cNvSpPr/>
              <p:nvPr/>
            </p:nvSpPr>
            <p:spPr>
              <a:xfrm>
                <a:off x="6640575" y="3160563"/>
                <a:ext cx="91150" cy="176900"/>
              </a:xfrm>
              <a:custGeom>
                <a:rect b="b" l="l" r="r" t="t"/>
                <a:pathLst>
                  <a:path extrusionOk="0" h="7076" w="3646">
                    <a:moveTo>
                      <a:pt x="384" y="1"/>
                    </a:moveTo>
                    <a:lnTo>
                      <a:pt x="0" y="7076"/>
                    </a:lnTo>
                    <a:lnTo>
                      <a:pt x="3544" y="7076"/>
                    </a:lnTo>
                    <a:lnTo>
                      <a:pt x="36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124"/>
              <p:cNvSpPr/>
              <p:nvPr/>
            </p:nvSpPr>
            <p:spPr>
              <a:xfrm>
                <a:off x="6607850" y="3160563"/>
                <a:ext cx="47975" cy="176900"/>
              </a:xfrm>
              <a:custGeom>
                <a:rect b="b" l="l" r="r" t="t"/>
                <a:pathLst>
                  <a:path extrusionOk="0" h="7076" w="1919">
                    <a:moveTo>
                      <a:pt x="1716" y="1"/>
                    </a:moveTo>
                    <a:lnTo>
                      <a:pt x="0" y="170"/>
                    </a:lnTo>
                    <a:lnTo>
                      <a:pt x="57" y="7076"/>
                    </a:lnTo>
                    <a:lnTo>
                      <a:pt x="1919" y="7076"/>
                    </a:lnTo>
                    <a:lnTo>
                      <a:pt x="17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124"/>
              <p:cNvSpPr/>
              <p:nvPr/>
            </p:nvSpPr>
            <p:spPr>
              <a:xfrm>
                <a:off x="6290200" y="3303588"/>
                <a:ext cx="21450" cy="11025"/>
              </a:xfrm>
              <a:custGeom>
                <a:rect b="b" l="l" r="r" t="t"/>
                <a:pathLst>
                  <a:path extrusionOk="0" h="441" w="858">
                    <a:moveTo>
                      <a:pt x="0" y="1"/>
                    </a:moveTo>
                    <a:lnTo>
                      <a:pt x="0" y="441"/>
                    </a:lnTo>
                    <a:lnTo>
                      <a:pt x="858" y="441"/>
                    </a:lnTo>
                    <a:lnTo>
                      <a:pt x="8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124"/>
              <p:cNvSpPr/>
              <p:nvPr/>
            </p:nvSpPr>
            <p:spPr>
              <a:xfrm>
                <a:off x="6290200" y="3321363"/>
                <a:ext cx="21450" cy="11025"/>
              </a:xfrm>
              <a:custGeom>
                <a:rect b="b" l="l" r="r" t="t"/>
                <a:pathLst>
                  <a:path extrusionOk="0" h="441" w="858">
                    <a:moveTo>
                      <a:pt x="0" y="1"/>
                    </a:moveTo>
                    <a:lnTo>
                      <a:pt x="0" y="441"/>
                    </a:lnTo>
                    <a:lnTo>
                      <a:pt x="858" y="441"/>
                    </a:lnTo>
                    <a:lnTo>
                      <a:pt x="8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124"/>
              <p:cNvSpPr/>
              <p:nvPr/>
            </p:nvSpPr>
            <p:spPr>
              <a:xfrm>
                <a:off x="6331950" y="3303588"/>
                <a:ext cx="38400" cy="11025"/>
              </a:xfrm>
              <a:custGeom>
                <a:rect b="b" l="l" r="r" t="t"/>
                <a:pathLst>
                  <a:path extrusionOk="0" h="441" w="1536">
                    <a:moveTo>
                      <a:pt x="0" y="1"/>
                    </a:moveTo>
                    <a:lnTo>
                      <a:pt x="0" y="441"/>
                    </a:lnTo>
                    <a:lnTo>
                      <a:pt x="1535" y="441"/>
                    </a:lnTo>
                    <a:lnTo>
                      <a:pt x="15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124"/>
              <p:cNvSpPr/>
              <p:nvPr/>
            </p:nvSpPr>
            <p:spPr>
              <a:xfrm>
                <a:off x="6331950" y="3321363"/>
                <a:ext cx="38400" cy="11025"/>
              </a:xfrm>
              <a:custGeom>
                <a:rect b="b" l="l" r="r" t="t"/>
                <a:pathLst>
                  <a:path extrusionOk="0" h="441" w="1536">
                    <a:moveTo>
                      <a:pt x="0" y="1"/>
                    </a:moveTo>
                    <a:lnTo>
                      <a:pt x="0" y="441"/>
                    </a:lnTo>
                    <a:lnTo>
                      <a:pt x="1535" y="441"/>
                    </a:lnTo>
                    <a:lnTo>
                      <a:pt x="15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124"/>
              <p:cNvSpPr/>
              <p:nvPr/>
            </p:nvSpPr>
            <p:spPr>
              <a:xfrm>
                <a:off x="6583300" y="3327288"/>
                <a:ext cx="13850" cy="6525"/>
              </a:xfrm>
              <a:custGeom>
                <a:rect b="b" l="l" r="r" t="t"/>
                <a:pathLst>
                  <a:path extrusionOk="0" h="261" w="554">
                    <a:moveTo>
                      <a:pt x="1" y="0"/>
                    </a:moveTo>
                    <a:lnTo>
                      <a:pt x="1" y="260"/>
                    </a:lnTo>
                    <a:lnTo>
                      <a:pt x="554" y="260"/>
                    </a:lnTo>
                    <a:lnTo>
                      <a:pt x="5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124"/>
              <p:cNvSpPr/>
              <p:nvPr/>
            </p:nvSpPr>
            <p:spPr>
              <a:xfrm>
                <a:off x="6612650" y="3323338"/>
                <a:ext cx="31050" cy="9625"/>
              </a:xfrm>
              <a:custGeom>
                <a:rect b="b" l="l" r="r" t="t"/>
                <a:pathLst>
                  <a:path extrusionOk="0" h="385" w="1242">
                    <a:moveTo>
                      <a:pt x="0" y="1"/>
                    </a:moveTo>
                    <a:lnTo>
                      <a:pt x="0" y="384"/>
                    </a:lnTo>
                    <a:lnTo>
                      <a:pt x="1241" y="384"/>
                    </a:lnTo>
                    <a:lnTo>
                      <a:pt x="12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124"/>
              <p:cNvSpPr/>
              <p:nvPr/>
            </p:nvSpPr>
            <p:spPr>
              <a:xfrm>
                <a:off x="6514175" y="3240388"/>
                <a:ext cx="9625" cy="73675"/>
              </a:xfrm>
              <a:custGeom>
                <a:rect b="b" l="l" r="r" t="t"/>
                <a:pathLst>
                  <a:path extrusionOk="0" h="2947" w="385">
                    <a:moveTo>
                      <a:pt x="1" y="1"/>
                    </a:moveTo>
                    <a:lnTo>
                      <a:pt x="57" y="2946"/>
                    </a:lnTo>
                    <a:lnTo>
                      <a:pt x="385" y="2946"/>
                    </a:lnTo>
                    <a:lnTo>
                      <a:pt x="3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124"/>
              <p:cNvSpPr/>
              <p:nvPr/>
            </p:nvSpPr>
            <p:spPr>
              <a:xfrm>
                <a:off x="6507425" y="3220088"/>
                <a:ext cx="20050" cy="9625"/>
              </a:xfrm>
              <a:custGeom>
                <a:rect b="b" l="l" r="r" t="t"/>
                <a:pathLst>
                  <a:path extrusionOk="0" h="385" w="802">
                    <a:moveTo>
                      <a:pt x="0" y="1"/>
                    </a:moveTo>
                    <a:lnTo>
                      <a:pt x="0" y="384"/>
                    </a:lnTo>
                    <a:lnTo>
                      <a:pt x="801" y="384"/>
                    </a:lnTo>
                    <a:lnTo>
                      <a:pt x="8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124"/>
              <p:cNvSpPr/>
              <p:nvPr/>
            </p:nvSpPr>
            <p:spPr>
              <a:xfrm>
                <a:off x="6546075" y="3323063"/>
                <a:ext cx="21725" cy="9600"/>
              </a:xfrm>
              <a:custGeom>
                <a:rect b="b" l="l" r="r" t="t"/>
                <a:pathLst>
                  <a:path extrusionOk="0" h="384" w="869">
                    <a:moveTo>
                      <a:pt x="0" y="0"/>
                    </a:moveTo>
                    <a:lnTo>
                      <a:pt x="0" y="384"/>
                    </a:lnTo>
                    <a:lnTo>
                      <a:pt x="869" y="384"/>
                    </a:lnTo>
                    <a:lnTo>
                      <a:pt x="8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124"/>
              <p:cNvSpPr/>
              <p:nvPr/>
            </p:nvSpPr>
            <p:spPr>
              <a:xfrm>
                <a:off x="6507425" y="3323063"/>
                <a:ext cx="24275" cy="9600"/>
              </a:xfrm>
              <a:custGeom>
                <a:rect b="b" l="l" r="r" t="t"/>
                <a:pathLst>
                  <a:path extrusionOk="0" h="384" w="971">
                    <a:moveTo>
                      <a:pt x="0" y="0"/>
                    </a:moveTo>
                    <a:lnTo>
                      <a:pt x="0" y="384"/>
                    </a:lnTo>
                    <a:lnTo>
                      <a:pt x="971" y="384"/>
                    </a:lnTo>
                    <a:lnTo>
                      <a:pt x="9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124"/>
              <p:cNvSpPr/>
              <p:nvPr/>
            </p:nvSpPr>
            <p:spPr>
              <a:xfrm>
                <a:off x="6455800" y="3323338"/>
                <a:ext cx="31050" cy="9625"/>
              </a:xfrm>
              <a:custGeom>
                <a:rect b="b" l="l" r="r" t="t"/>
                <a:pathLst>
                  <a:path extrusionOk="0" h="385" w="1242">
                    <a:moveTo>
                      <a:pt x="0" y="1"/>
                    </a:moveTo>
                    <a:lnTo>
                      <a:pt x="0" y="384"/>
                    </a:lnTo>
                    <a:lnTo>
                      <a:pt x="1241" y="384"/>
                    </a:lnTo>
                    <a:lnTo>
                      <a:pt x="12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124"/>
              <p:cNvSpPr/>
              <p:nvPr/>
            </p:nvSpPr>
            <p:spPr>
              <a:xfrm>
                <a:off x="6395700" y="3163938"/>
                <a:ext cx="38400" cy="18375"/>
              </a:xfrm>
              <a:custGeom>
                <a:rect b="b" l="l" r="r" t="t"/>
                <a:pathLst>
                  <a:path extrusionOk="0" h="735" w="1536">
                    <a:moveTo>
                      <a:pt x="1" y="1"/>
                    </a:moveTo>
                    <a:lnTo>
                      <a:pt x="1" y="689"/>
                    </a:lnTo>
                    <a:lnTo>
                      <a:pt x="1535" y="734"/>
                    </a:lnTo>
                    <a:lnTo>
                      <a:pt x="1535" y="3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124"/>
              <p:cNvSpPr/>
              <p:nvPr/>
            </p:nvSpPr>
            <p:spPr>
              <a:xfrm>
                <a:off x="6395425" y="3313463"/>
                <a:ext cx="33300" cy="18375"/>
              </a:xfrm>
              <a:custGeom>
                <a:rect b="b" l="l" r="r" t="t"/>
                <a:pathLst>
                  <a:path extrusionOk="0" h="735" w="1332">
                    <a:moveTo>
                      <a:pt x="0" y="1"/>
                    </a:moveTo>
                    <a:lnTo>
                      <a:pt x="0" y="689"/>
                    </a:lnTo>
                    <a:lnTo>
                      <a:pt x="1332" y="734"/>
                    </a:lnTo>
                    <a:lnTo>
                      <a:pt x="1332" y="3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124"/>
              <p:cNvSpPr/>
              <p:nvPr/>
            </p:nvSpPr>
            <p:spPr>
              <a:xfrm>
                <a:off x="6612650" y="3304713"/>
                <a:ext cx="31050" cy="7075"/>
              </a:xfrm>
              <a:custGeom>
                <a:rect b="b" l="l" r="r" t="t"/>
                <a:pathLst>
                  <a:path extrusionOk="0" h="283" w="1242">
                    <a:moveTo>
                      <a:pt x="0" y="1"/>
                    </a:moveTo>
                    <a:lnTo>
                      <a:pt x="0" y="283"/>
                    </a:lnTo>
                    <a:lnTo>
                      <a:pt x="1241" y="283"/>
                    </a:lnTo>
                    <a:lnTo>
                      <a:pt x="12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124"/>
              <p:cNvSpPr/>
              <p:nvPr/>
            </p:nvSpPr>
            <p:spPr>
              <a:xfrm>
                <a:off x="6343225" y="3188213"/>
                <a:ext cx="14975" cy="14975"/>
              </a:xfrm>
              <a:custGeom>
                <a:rect b="b" l="l" r="r" t="t"/>
                <a:pathLst>
                  <a:path extrusionOk="0" h="599" w="599">
                    <a:moveTo>
                      <a:pt x="294" y="0"/>
                    </a:moveTo>
                    <a:cubicBezTo>
                      <a:pt x="125" y="0"/>
                      <a:pt x="1" y="125"/>
                      <a:pt x="1" y="294"/>
                    </a:cubicBezTo>
                    <a:cubicBezTo>
                      <a:pt x="1" y="463"/>
                      <a:pt x="125" y="598"/>
                      <a:pt x="294" y="598"/>
                    </a:cubicBezTo>
                    <a:cubicBezTo>
                      <a:pt x="463" y="598"/>
                      <a:pt x="599" y="463"/>
                      <a:pt x="599" y="294"/>
                    </a:cubicBezTo>
                    <a:cubicBezTo>
                      <a:pt x="599" y="125"/>
                      <a:pt x="463" y="0"/>
                      <a:pt x="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124"/>
              <p:cNvSpPr/>
              <p:nvPr/>
            </p:nvSpPr>
            <p:spPr>
              <a:xfrm>
                <a:off x="6620550" y="3180588"/>
                <a:ext cx="15250" cy="14975"/>
              </a:xfrm>
              <a:custGeom>
                <a:rect b="b" l="l" r="r" t="t"/>
                <a:pathLst>
                  <a:path extrusionOk="0" h="599" w="610">
                    <a:moveTo>
                      <a:pt x="305" y="1"/>
                    </a:moveTo>
                    <a:cubicBezTo>
                      <a:pt x="136" y="1"/>
                      <a:pt x="0" y="136"/>
                      <a:pt x="0" y="305"/>
                    </a:cubicBezTo>
                    <a:cubicBezTo>
                      <a:pt x="0" y="463"/>
                      <a:pt x="136" y="599"/>
                      <a:pt x="305" y="599"/>
                    </a:cubicBezTo>
                    <a:cubicBezTo>
                      <a:pt x="474" y="599"/>
                      <a:pt x="609" y="463"/>
                      <a:pt x="609" y="305"/>
                    </a:cubicBezTo>
                    <a:cubicBezTo>
                      <a:pt x="609" y="136"/>
                      <a:pt x="474"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124"/>
              <p:cNvSpPr/>
              <p:nvPr/>
            </p:nvSpPr>
            <p:spPr>
              <a:xfrm>
                <a:off x="6289350" y="3166763"/>
                <a:ext cx="15250" cy="14975"/>
              </a:xfrm>
              <a:custGeom>
                <a:rect b="b" l="l" r="r" t="t"/>
                <a:pathLst>
                  <a:path extrusionOk="0" h="599" w="610">
                    <a:moveTo>
                      <a:pt x="305" y="1"/>
                    </a:moveTo>
                    <a:cubicBezTo>
                      <a:pt x="136" y="1"/>
                      <a:pt x="0" y="136"/>
                      <a:pt x="0" y="294"/>
                    </a:cubicBezTo>
                    <a:cubicBezTo>
                      <a:pt x="0" y="463"/>
                      <a:pt x="136" y="599"/>
                      <a:pt x="305" y="599"/>
                    </a:cubicBezTo>
                    <a:cubicBezTo>
                      <a:pt x="474" y="599"/>
                      <a:pt x="610" y="463"/>
                      <a:pt x="610" y="294"/>
                    </a:cubicBezTo>
                    <a:cubicBezTo>
                      <a:pt x="610" y="136"/>
                      <a:pt x="474"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3" name="Google Shape;12233;p124"/>
            <p:cNvSpPr/>
            <p:nvPr/>
          </p:nvSpPr>
          <p:spPr>
            <a:xfrm>
              <a:off x="5748950" y="2724075"/>
              <a:ext cx="238950" cy="708375"/>
            </a:xfrm>
            <a:custGeom>
              <a:rect b="b" l="l" r="r" t="t"/>
              <a:pathLst>
                <a:path extrusionOk="0" h="28335" w="9558">
                  <a:moveTo>
                    <a:pt x="0" y="0"/>
                  </a:moveTo>
                  <a:lnTo>
                    <a:pt x="0" y="28335"/>
                  </a:lnTo>
                  <a:lnTo>
                    <a:pt x="9558" y="28335"/>
                  </a:lnTo>
                  <a:lnTo>
                    <a:pt x="95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124"/>
            <p:cNvSpPr/>
            <p:nvPr/>
          </p:nvSpPr>
          <p:spPr>
            <a:xfrm>
              <a:off x="5760800" y="2749750"/>
              <a:ext cx="227100" cy="389600"/>
            </a:xfrm>
            <a:custGeom>
              <a:rect b="b" l="l" r="r" t="t"/>
              <a:pathLst>
                <a:path extrusionOk="0" h="15584" w="9084">
                  <a:moveTo>
                    <a:pt x="9084" y="0"/>
                  </a:moveTo>
                  <a:lnTo>
                    <a:pt x="0" y="7233"/>
                  </a:lnTo>
                  <a:lnTo>
                    <a:pt x="0" y="15584"/>
                  </a:lnTo>
                  <a:lnTo>
                    <a:pt x="9084" y="8339"/>
                  </a:lnTo>
                  <a:lnTo>
                    <a:pt x="908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124"/>
            <p:cNvSpPr/>
            <p:nvPr/>
          </p:nvSpPr>
          <p:spPr>
            <a:xfrm>
              <a:off x="5760800" y="3048500"/>
              <a:ext cx="227100" cy="296800"/>
            </a:xfrm>
            <a:custGeom>
              <a:rect b="b" l="l" r="r" t="t"/>
              <a:pathLst>
                <a:path extrusionOk="0" h="11872" w="9084">
                  <a:moveTo>
                    <a:pt x="9084" y="0"/>
                  </a:moveTo>
                  <a:lnTo>
                    <a:pt x="0" y="7233"/>
                  </a:lnTo>
                  <a:lnTo>
                    <a:pt x="0" y="11871"/>
                  </a:lnTo>
                  <a:lnTo>
                    <a:pt x="9084" y="4638"/>
                  </a:lnTo>
                  <a:lnTo>
                    <a:pt x="908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124"/>
            <p:cNvSpPr/>
            <p:nvPr/>
          </p:nvSpPr>
          <p:spPr>
            <a:xfrm>
              <a:off x="5748950" y="3366150"/>
              <a:ext cx="238950" cy="66875"/>
            </a:xfrm>
            <a:custGeom>
              <a:rect b="b" l="l" r="r" t="t"/>
              <a:pathLst>
                <a:path extrusionOk="0" h="2675" w="9558">
                  <a:moveTo>
                    <a:pt x="9558" y="0"/>
                  </a:moveTo>
                  <a:cubicBezTo>
                    <a:pt x="7521" y="1198"/>
                    <a:pt x="5331" y="1792"/>
                    <a:pt x="2984" y="1792"/>
                  </a:cubicBezTo>
                  <a:cubicBezTo>
                    <a:pt x="2016" y="1792"/>
                    <a:pt x="1022" y="1691"/>
                    <a:pt x="0" y="1490"/>
                  </a:cubicBezTo>
                  <a:lnTo>
                    <a:pt x="0" y="2674"/>
                  </a:lnTo>
                  <a:lnTo>
                    <a:pt x="9558" y="2674"/>
                  </a:lnTo>
                  <a:lnTo>
                    <a:pt x="95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124"/>
            <p:cNvSpPr/>
            <p:nvPr/>
          </p:nvSpPr>
          <p:spPr>
            <a:xfrm>
              <a:off x="5748950" y="2655800"/>
              <a:ext cx="30200" cy="776650"/>
            </a:xfrm>
            <a:custGeom>
              <a:rect b="b" l="l" r="r" t="t"/>
              <a:pathLst>
                <a:path extrusionOk="0" h="31066" w="1208">
                  <a:moveTo>
                    <a:pt x="0" y="1"/>
                  </a:moveTo>
                  <a:lnTo>
                    <a:pt x="0" y="31066"/>
                  </a:lnTo>
                  <a:lnTo>
                    <a:pt x="1208" y="31066"/>
                  </a:lnTo>
                  <a:lnTo>
                    <a:pt x="12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124"/>
            <p:cNvSpPr/>
            <p:nvPr/>
          </p:nvSpPr>
          <p:spPr>
            <a:xfrm>
              <a:off x="5571500" y="3442875"/>
              <a:ext cx="387625" cy="77025"/>
            </a:xfrm>
            <a:custGeom>
              <a:rect b="b" l="l" r="r" t="t"/>
              <a:pathLst>
                <a:path extrusionOk="0" h="3081" w="15505">
                  <a:moveTo>
                    <a:pt x="0" y="0"/>
                  </a:moveTo>
                  <a:lnTo>
                    <a:pt x="0" y="3081"/>
                  </a:lnTo>
                  <a:lnTo>
                    <a:pt x="15505" y="3081"/>
                  </a:lnTo>
                  <a:lnTo>
                    <a:pt x="155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124"/>
            <p:cNvSpPr/>
            <p:nvPr/>
          </p:nvSpPr>
          <p:spPr>
            <a:xfrm>
              <a:off x="5732025" y="3442875"/>
              <a:ext cx="260125" cy="466050"/>
            </a:xfrm>
            <a:custGeom>
              <a:rect b="b" l="l" r="r" t="t"/>
              <a:pathLst>
                <a:path extrusionOk="0" h="18642" w="10405">
                  <a:moveTo>
                    <a:pt x="0" y="0"/>
                  </a:moveTo>
                  <a:cubicBezTo>
                    <a:pt x="0" y="1219"/>
                    <a:pt x="688" y="2212"/>
                    <a:pt x="1535" y="2212"/>
                  </a:cubicBezTo>
                  <a:cubicBezTo>
                    <a:pt x="2753" y="2212"/>
                    <a:pt x="3871" y="3104"/>
                    <a:pt x="4243" y="4469"/>
                  </a:cubicBezTo>
                  <a:cubicBezTo>
                    <a:pt x="4514" y="5439"/>
                    <a:pt x="5191" y="6342"/>
                    <a:pt x="6782" y="6342"/>
                  </a:cubicBezTo>
                  <a:cubicBezTo>
                    <a:pt x="9129" y="6342"/>
                    <a:pt x="10404" y="14241"/>
                    <a:pt x="8373" y="17209"/>
                  </a:cubicBezTo>
                  <a:cubicBezTo>
                    <a:pt x="7955" y="17829"/>
                    <a:pt x="9558" y="18642"/>
                    <a:pt x="10235" y="18642"/>
                  </a:cubicBezTo>
                  <a:lnTo>
                    <a:pt x="10235" y="0"/>
                  </a:lnTo>
                  <a:close/>
                </a:path>
              </a:pathLst>
            </a:custGeom>
            <a:solidFill>
              <a:srgbClr val="841F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124"/>
            <p:cNvSpPr/>
            <p:nvPr/>
          </p:nvSpPr>
          <p:spPr>
            <a:xfrm>
              <a:off x="5703525" y="3442875"/>
              <a:ext cx="279600" cy="466050"/>
            </a:xfrm>
            <a:custGeom>
              <a:rect b="b" l="l" r="r" t="t"/>
              <a:pathLst>
                <a:path extrusionOk="0" h="18642" w="11184">
                  <a:moveTo>
                    <a:pt x="0" y="0"/>
                  </a:moveTo>
                  <a:cubicBezTo>
                    <a:pt x="0" y="1219"/>
                    <a:pt x="689" y="2212"/>
                    <a:pt x="1524" y="2212"/>
                  </a:cubicBezTo>
                  <a:cubicBezTo>
                    <a:pt x="2754" y="2212"/>
                    <a:pt x="3871" y="3104"/>
                    <a:pt x="4243" y="4469"/>
                  </a:cubicBezTo>
                  <a:cubicBezTo>
                    <a:pt x="4514" y="5439"/>
                    <a:pt x="5180" y="6342"/>
                    <a:pt x="6782" y="6342"/>
                  </a:cubicBezTo>
                  <a:cubicBezTo>
                    <a:pt x="9129" y="6342"/>
                    <a:pt x="10393" y="14241"/>
                    <a:pt x="8373" y="17209"/>
                  </a:cubicBezTo>
                  <a:cubicBezTo>
                    <a:pt x="7956" y="17829"/>
                    <a:pt x="9547" y="18642"/>
                    <a:pt x="10235" y="18642"/>
                  </a:cubicBezTo>
                  <a:lnTo>
                    <a:pt x="11183" y="18642"/>
                  </a:lnTo>
                  <a:lnTo>
                    <a:pt x="111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124"/>
            <p:cNvSpPr/>
            <p:nvPr/>
          </p:nvSpPr>
          <p:spPr>
            <a:xfrm>
              <a:off x="5732025" y="3442875"/>
              <a:ext cx="260125" cy="466050"/>
            </a:xfrm>
            <a:custGeom>
              <a:rect b="b" l="l" r="r" t="t"/>
              <a:pathLst>
                <a:path extrusionOk="0" h="18642" w="10405">
                  <a:moveTo>
                    <a:pt x="0" y="0"/>
                  </a:moveTo>
                  <a:cubicBezTo>
                    <a:pt x="0" y="1219"/>
                    <a:pt x="688" y="2212"/>
                    <a:pt x="1535" y="2212"/>
                  </a:cubicBezTo>
                  <a:cubicBezTo>
                    <a:pt x="2753" y="2212"/>
                    <a:pt x="3871" y="3104"/>
                    <a:pt x="4243" y="4469"/>
                  </a:cubicBezTo>
                  <a:cubicBezTo>
                    <a:pt x="4514" y="5439"/>
                    <a:pt x="5191" y="6342"/>
                    <a:pt x="6782" y="6342"/>
                  </a:cubicBezTo>
                  <a:cubicBezTo>
                    <a:pt x="9129" y="6342"/>
                    <a:pt x="10404" y="14241"/>
                    <a:pt x="8373" y="17209"/>
                  </a:cubicBezTo>
                  <a:cubicBezTo>
                    <a:pt x="7955" y="17829"/>
                    <a:pt x="9558" y="18642"/>
                    <a:pt x="10235" y="18642"/>
                  </a:cubicBezTo>
                  <a:lnTo>
                    <a:pt x="102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124"/>
            <p:cNvSpPr/>
            <p:nvPr/>
          </p:nvSpPr>
          <p:spPr>
            <a:xfrm>
              <a:off x="5732025" y="3423975"/>
              <a:ext cx="255875" cy="211600"/>
            </a:xfrm>
            <a:custGeom>
              <a:rect b="b" l="l" r="r" t="t"/>
              <a:pathLst>
                <a:path extrusionOk="0" h="8464" w="10235">
                  <a:moveTo>
                    <a:pt x="0" y="756"/>
                  </a:moveTo>
                  <a:cubicBezTo>
                    <a:pt x="0" y="1005"/>
                    <a:pt x="34" y="1242"/>
                    <a:pt x="90" y="1467"/>
                  </a:cubicBezTo>
                  <a:cubicBezTo>
                    <a:pt x="373" y="1998"/>
                    <a:pt x="9772" y="0"/>
                    <a:pt x="10235" y="8463"/>
                  </a:cubicBezTo>
                  <a:lnTo>
                    <a:pt x="10235" y="75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124"/>
            <p:cNvSpPr/>
            <p:nvPr/>
          </p:nvSpPr>
          <p:spPr>
            <a:xfrm>
              <a:off x="5330850" y="3442875"/>
              <a:ext cx="259850" cy="466050"/>
            </a:xfrm>
            <a:custGeom>
              <a:rect b="b" l="l" r="r" t="t"/>
              <a:pathLst>
                <a:path extrusionOk="0" h="18642" w="10394">
                  <a:moveTo>
                    <a:pt x="1" y="0"/>
                  </a:moveTo>
                  <a:cubicBezTo>
                    <a:pt x="1" y="1219"/>
                    <a:pt x="678" y="2212"/>
                    <a:pt x="1524" y="2212"/>
                  </a:cubicBezTo>
                  <a:cubicBezTo>
                    <a:pt x="2754" y="2212"/>
                    <a:pt x="3871" y="3104"/>
                    <a:pt x="4244" y="4469"/>
                  </a:cubicBezTo>
                  <a:cubicBezTo>
                    <a:pt x="4503" y="5439"/>
                    <a:pt x="5180" y="6342"/>
                    <a:pt x="6772" y="6342"/>
                  </a:cubicBezTo>
                  <a:cubicBezTo>
                    <a:pt x="9119" y="6342"/>
                    <a:pt x="10394" y="14241"/>
                    <a:pt x="8374" y="17209"/>
                  </a:cubicBezTo>
                  <a:cubicBezTo>
                    <a:pt x="7945" y="17829"/>
                    <a:pt x="9547" y="18642"/>
                    <a:pt x="10224" y="18642"/>
                  </a:cubicBezTo>
                  <a:lnTo>
                    <a:pt x="10224" y="0"/>
                  </a:lnTo>
                  <a:close/>
                </a:path>
              </a:pathLst>
            </a:custGeom>
            <a:solidFill>
              <a:srgbClr val="691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124"/>
            <p:cNvSpPr/>
            <p:nvPr/>
          </p:nvSpPr>
          <p:spPr>
            <a:xfrm>
              <a:off x="5301800" y="3442875"/>
              <a:ext cx="279600" cy="466050"/>
            </a:xfrm>
            <a:custGeom>
              <a:rect b="b" l="l" r="r" t="t"/>
              <a:pathLst>
                <a:path extrusionOk="0" h="18642" w="11184">
                  <a:moveTo>
                    <a:pt x="1" y="0"/>
                  </a:moveTo>
                  <a:cubicBezTo>
                    <a:pt x="1" y="1219"/>
                    <a:pt x="689" y="2212"/>
                    <a:pt x="1524" y="2212"/>
                  </a:cubicBezTo>
                  <a:cubicBezTo>
                    <a:pt x="2754" y="2212"/>
                    <a:pt x="3871" y="3104"/>
                    <a:pt x="4244" y="4469"/>
                  </a:cubicBezTo>
                  <a:cubicBezTo>
                    <a:pt x="4503" y="5439"/>
                    <a:pt x="5180" y="6342"/>
                    <a:pt x="6771" y="6342"/>
                  </a:cubicBezTo>
                  <a:cubicBezTo>
                    <a:pt x="9130" y="6342"/>
                    <a:pt x="10393" y="14241"/>
                    <a:pt x="8374" y="17209"/>
                  </a:cubicBezTo>
                  <a:cubicBezTo>
                    <a:pt x="7956" y="17829"/>
                    <a:pt x="9547" y="18642"/>
                    <a:pt x="10235" y="18642"/>
                  </a:cubicBezTo>
                  <a:lnTo>
                    <a:pt x="11183" y="18642"/>
                  </a:lnTo>
                  <a:lnTo>
                    <a:pt x="111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124"/>
            <p:cNvSpPr/>
            <p:nvPr/>
          </p:nvSpPr>
          <p:spPr>
            <a:xfrm>
              <a:off x="5330850" y="3442875"/>
              <a:ext cx="259850" cy="466050"/>
            </a:xfrm>
            <a:custGeom>
              <a:rect b="b" l="l" r="r" t="t"/>
              <a:pathLst>
                <a:path extrusionOk="0" h="18642" w="10394">
                  <a:moveTo>
                    <a:pt x="1" y="0"/>
                  </a:moveTo>
                  <a:cubicBezTo>
                    <a:pt x="1" y="1219"/>
                    <a:pt x="678" y="2212"/>
                    <a:pt x="1524" y="2212"/>
                  </a:cubicBezTo>
                  <a:cubicBezTo>
                    <a:pt x="2754" y="2212"/>
                    <a:pt x="3871" y="3104"/>
                    <a:pt x="4244" y="4469"/>
                  </a:cubicBezTo>
                  <a:cubicBezTo>
                    <a:pt x="4503" y="5439"/>
                    <a:pt x="5180" y="6342"/>
                    <a:pt x="6772" y="6342"/>
                  </a:cubicBezTo>
                  <a:cubicBezTo>
                    <a:pt x="9119" y="6342"/>
                    <a:pt x="10394" y="14241"/>
                    <a:pt x="8374" y="17209"/>
                  </a:cubicBezTo>
                  <a:cubicBezTo>
                    <a:pt x="7945" y="17829"/>
                    <a:pt x="9547" y="18642"/>
                    <a:pt x="10224" y="18642"/>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124"/>
            <p:cNvSpPr/>
            <p:nvPr/>
          </p:nvSpPr>
          <p:spPr>
            <a:xfrm>
              <a:off x="5330850" y="3442875"/>
              <a:ext cx="259575" cy="179450"/>
            </a:xfrm>
            <a:custGeom>
              <a:rect b="b" l="l" r="r" t="t"/>
              <a:pathLst>
                <a:path extrusionOk="0" h="7178" w="10383">
                  <a:moveTo>
                    <a:pt x="1" y="0"/>
                  </a:moveTo>
                  <a:cubicBezTo>
                    <a:pt x="1" y="102"/>
                    <a:pt x="1" y="204"/>
                    <a:pt x="12" y="294"/>
                  </a:cubicBezTo>
                  <a:cubicBezTo>
                    <a:pt x="3352" y="542"/>
                    <a:pt x="10224" y="677"/>
                    <a:pt x="10224" y="7177"/>
                  </a:cubicBezTo>
                  <a:lnTo>
                    <a:pt x="103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124"/>
            <p:cNvSpPr/>
            <p:nvPr/>
          </p:nvSpPr>
          <p:spPr>
            <a:xfrm>
              <a:off x="5192925" y="2581600"/>
              <a:ext cx="575800" cy="166200"/>
            </a:xfrm>
            <a:custGeom>
              <a:rect b="b" l="l" r="r" t="t"/>
              <a:pathLst>
                <a:path extrusionOk="0" h="6648" w="23032">
                  <a:moveTo>
                    <a:pt x="0" y="1"/>
                  </a:moveTo>
                  <a:lnTo>
                    <a:pt x="0" y="260"/>
                  </a:lnTo>
                  <a:cubicBezTo>
                    <a:pt x="0" y="1118"/>
                    <a:pt x="688" y="1806"/>
                    <a:pt x="1535" y="1806"/>
                  </a:cubicBezTo>
                  <a:cubicBezTo>
                    <a:pt x="1535" y="1806"/>
                    <a:pt x="1309" y="2754"/>
                    <a:pt x="2313" y="2754"/>
                  </a:cubicBezTo>
                  <a:cubicBezTo>
                    <a:pt x="3667" y="2754"/>
                    <a:pt x="4141" y="4255"/>
                    <a:pt x="4141" y="6647"/>
                  </a:cubicBezTo>
                  <a:lnTo>
                    <a:pt x="23031" y="6647"/>
                  </a:lnTo>
                  <a:lnTo>
                    <a:pt x="230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124"/>
            <p:cNvSpPr/>
            <p:nvPr/>
          </p:nvSpPr>
          <p:spPr>
            <a:xfrm>
              <a:off x="5207300" y="2618275"/>
              <a:ext cx="564800" cy="128400"/>
            </a:xfrm>
            <a:custGeom>
              <a:rect b="b" l="l" r="r" t="t"/>
              <a:pathLst>
                <a:path extrusionOk="0" h="5136" w="22592">
                  <a:moveTo>
                    <a:pt x="0" y="1"/>
                  </a:moveTo>
                  <a:cubicBezTo>
                    <a:pt x="271" y="204"/>
                    <a:pt x="599" y="339"/>
                    <a:pt x="960" y="339"/>
                  </a:cubicBezTo>
                  <a:cubicBezTo>
                    <a:pt x="960" y="339"/>
                    <a:pt x="734" y="1287"/>
                    <a:pt x="1738" y="1287"/>
                  </a:cubicBezTo>
                  <a:cubicBezTo>
                    <a:pt x="2539" y="1287"/>
                    <a:pt x="3025" y="1817"/>
                    <a:pt x="3295" y="2743"/>
                  </a:cubicBezTo>
                  <a:cubicBezTo>
                    <a:pt x="5406" y="1975"/>
                    <a:pt x="8057" y="1513"/>
                    <a:pt x="10935" y="1513"/>
                  </a:cubicBezTo>
                  <a:cubicBezTo>
                    <a:pt x="16002" y="1513"/>
                    <a:pt x="20436" y="3081"/>
                    <a:pt x="22400" y="5135"/>
                  </a:cubicBezTo>
                  <a:cubicBezTo>
                    <a:pt x="22591" y="3804"/>
                    <a:pt x="22479" y="1942"/>
                    <a:pt x="223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124"/>
            <p:cNvSpPr/>
            <p:nvPr/>
          </p:nvSpPr>
          <p:spPr>
            <a:xfrm>
              <a:off x="5499000" y="2627025"/>
              <a:ext cx="268875" cy="28225"/>
            </a:xfrm>
            <a:custGeom>
              <a:rect b="b" l="l" r="r" t="t"/>
              <a:pathLst>
                <a:path extrusionOk="0" h="1129" w="10755">
                  <a:moveTo>
                    <a:pt x="8475" y="1"/>
                  </a:moveTo>
                  <a:cubicBezTo>
                    <a:pt x="3792" y="1"/>
                    <a:pt x="0" y="249"/>
                    <a:pt x="0" y="565"/>
                  </a:cubicBezTo>
                  <a:cubicBezTo>
                    <a:pt x="0" y="881"/>
                    <a:pt x="3792" y="1129"/>
                    <a:pt x="8475" y="1129"/>
                  </a:cubicBezTo>
                  <a:cubicBezTo>
                    <a:pt x="9265" y="1129"/>
                    <a:pt x="10032" y="1129"/>
                    <a:pt x="10754" y="1106"/>
                  </a:cubicBezTo>
                  <a:cubicBezTo>
                    <a:pt x="10732" y="757"/>
                    <a:pt x="10709" y="384"/>
                    <a:pt x="10687" y="23"/>
                  </a:cubicBezTo>
                  <a:cubicBezTo>
                    <a:pt x="9976" y="1"/>
                    <a:pt x="9242" y="1"/>
                    <a:pt x="84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124"/>
            <p:cNvSpPr/>
            <p:nvPr/>
          </p:nvSpPr>
          <p:spPr>
            <a:xfrm>
              <a:off x="5296175" y="2742975"/>
              <a:ext cx="470000" cy="689475"/>
            </a:xfrm>
            <a:custGeom>
              <a:rect b="b" l="l" r="r" t="t"/>
              <a:pathLst>
                <a:path extrusionOk="0" h="27579" w="18800">
                  <a:moveTo>
                    <a:pt x="0" y="0"/>
                  </a:moveTo>
                  <a:lnTo>
                    <a:pt x="0" y="27579"/>
                  </a:lnTo>
                  <a:lnTo>
                    <a:pt x="18800" y="27579"/>
                  </a:lnTo>
                  <a:lnTo>
                    <a:pt x="18800" y="192"/>
                  </a:lnTo>
                  <a:lnTo>
                    <a:pt x="17581" y="0"/>
                  </a:lnTo>
                  <a:lnTo>
                    <a:pt x="17581" y="26371"/>
                  </a:lnTo>
                  <a:lnTo>
                    <a:pt x="1219" y="26371"/>
                  </a:lnTo>
                  <a:lnTo>
                    <a:pt x="121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124"/>
            <p:cNvSpPr/>
            <p:nvPr/>
          </p:nvSpPr>
          <p:spPr>
            <a:xfrm>
              <a:off x="5664025" y="2581600"/>
              <a:ext cx="323875" cy="167050"/>
            </a:xfrm>
            <a:custGeom>
              <a:rect b="b" l="l" r="r" t="t"/>
              <a:pathLst>
                <a:path extrusionOk="0" h="6682" w="12955">
                  <a:moveTo>
                    <a:pt x="1" y="1"/>
                  </a:moveTo>
                  <a:lnTo>
                    <a:pt x="1" y="260"/>
                  </a:lnTo>
                  <a:cubicBezTo>
                    <a:pt x="1" y="1118"/>
                    <a:pt x="689" y="1806"/>
                    <a:pt x="1535" y="1806"/>
                  </a:cubicBezTo>
                  <a:cubicBezTo>
                    <a:pt x="1535" y="1806"/>
                    <a:pt x="1310" y="2754"/>
                    <a:pt x="2314" y="2754"/>
                  </a:cubicBezTo>
                  <a:cubicBezTo>
                    <a:pt x="3657" y="2754"/>
                    <a:pt x="4086" y="4289"/>
                    <a:pt x="4086" y="6681"/>
                  </a:cubicBezTo>
                  <a:lnTo>
                    <a:pt x="12955" y="6647"/>
                  </a:lnTo>
                  <a:lnTo>
                    <a:pt x="129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124"/>
            <p:cNvSpPr/>
            <p:nvPr/>
          </p:nvSpPr>
          <p:spPr>
            <a:xfrm>
              <a:off x="5664025" y="2581600"/>
              <a:ext cx="260400" cy="172675"/>
            </a:xfrm>
            <a:custGeom>
              <a:rect b="b" l="l" r="r" t="t"/>
              <a:pathLst>
                <a:path extrusionOk="0" h="6907" w="10416">
                  <a:moveTo>
                    <a:pt x="1" y="1"/>
                  </a:moveTo>
                  <a:lnTo>
                    <a:pt x="1" y="260"/>
                  </a:lnTo>
                  <a:cubicBezTo>
                    <a:pt x="1" y="1118"/>
                    <a:pt x="689" y="1806"/>
                    <a:pt x="1535" y="1806"/>
                  </a:cubicBezTo>
                  <a:cubicBezTo>
                    <a:pt x="1535" y="1806"/>
                    <a:pt x="1310" y="2754"/>
                    <a:pt x="2314" y="2754"/>
                  </a:cubicBezTo>
                  <a:cubicBezTo>
                    <a:pt x="3657" y="2754"/>
                    <a:pt x="4086" y="4514"/>
                    <a:pt x="4086" y="6907"/>
                  </a:cubicBezTo>
                  <a:lnTo>
                    <a:pt x="4605" y="6839"/>
                  </a:lnTo>
                  <a:cubicBezTo>
                    <a:pt x="4605" y="2720"/>
                    <a:pt x="7335" y="475"/>
                    <a:pt x="104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124"/>
            <p:cNvSpPr/>
            <p:nvPr/>
          </p:nvSpPr>
          <p:spPr>
            <a:xfrm>
              <a:off x="5318725" y="3171775"/>
              <a:ext cx="424025" cy="22025"/>
            </a:xfrm>
            <a:custGeom>
              <a:rect b="b" l="l" r="r" t="t"/>
              <a:pathLst>
                <a:path extrusionOk="0" h="881" w="16961">
                  <a:moveTo>
                    <a:pt x="1" y="0"/>
                  </a:moveTo>
                  <a:lnTo>
                    <a:pt x="1" y="880"/>
                  </a:lnTo>
                  <a:lnTo>
                    <a:pt x="16961" y="880"/>
                  </a:lnTo>
                  <a:lnTo>
                    <a:pt x="1696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124"/>
            <p:cNvSpPr/>
            <p:nvPr/>
          </p:nvSpPr>
          <p:spPr>
            <a:xfrm>
              <a:off x="5318725" y="2945250"/>
              <a:ext cx="424025" cy="21725"/>
            </a:xfrm>
            <a:custGeom>
              <a:rect b="b" l="l" r="r" t="t"/>
              <a:pathLst>
                <a:path extrusionOk="0" h="869" w="16961">
                  <a:moveTo>
                    <a:pt x="1" y="0"/>
                  </a:moveTo>
                  <a:lnTo>
                    <a:pt x="1" y="869"/>
                  </a:lnTo>
                  <a:lnTo>
                    <a:pt x="16961" y="869"/>
                  </a:lnTo>
                  <a:lnTo>
                    <a:pt x="1696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124"/>
            <p:cNvSpPr/>
            <p:nvPr/>
          </p:nvSpPr>
          <p:spPr>
            <a:xfrm>
              <a:off x="5260900" y="3417775"/>
              <a:ext cx="505275" cy="38375"/>
            </a:xfrm>
            <a:custGeom>
              <a:rect b="b" l="l" r="r" t="t"/>
              <a:pathLst>
                <a:path extrusionOk="0" h="1535" w="20211">
                  <a:moveTo>
                    <a:pt x="768" y="0"/>
                  </a:moveTo>
                  <a:cubicBezTo>
                    <a:pt x="339" y="0"/>
                    <a:pt x="0" y="339"/>
                    <a:pt x="0" y="767"/>
                  </a:cubicBezTo>
                  <a:cubicBezTo>
                    <a:pt x="0" y="1185"/>
                    <a:pt x="339" y="1535"/>
                    <a:pt x="768" y="1535"/>
                  </a:cubicBezTo>
                  <a:lnTo>
                    <a:pt x="19443" y="1535"/>
                  </a:lnTo>
                  <a:cubicBezTo>
                    <a:pt x="19872" y="1535"/>
                    <a:pt x="20211" y="1185"/>
                    <a:pt x="20211" y="767"/>
                  </a:cubicBezTo>
                  <a:cubicBezTo>
                    <a:pt x="20211" y="339"/>
                    <a:pt x="19872" y="0"/>
                    <a:pt x="194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124"/>
            <p:cNvSpPr/>
            <p:nvPr/>
          </p:nvSpPr>
          <p:spPr>
            <a:xfrm>
              <a:off x="5260625" y="3417475"/>
              <a:ext cx="448850" cy="20900"/>
            </a:xfrm>
            <a:custGeom>
              <a:rect b="b" l="l" r="r" t="t"/>
              <a:pathLst>
                <a:path extrusionOk="0" h="836" w="17954">
                  <a:moveTo>
                    <a:pt x="779" y="1"/>
                  </a:moveTo>
                  <a:cubicBezTo>
                    <a:pt x="350" y="1"/>
                    <a:pt x="11" y="351"/>
                    <a:pt x="0" y="779"/>
                  </a:cubicBezTo>
                  <a:cubicBezTo>
                    <a:pt x="0" y="791"/>
                    <a:pt x="11" y="813"/>
                    <a:pt x="11" y="836"/>
                  </a:cubicBezTo>
                  <a:lnTo>
                    <a:pt x="17186" y="836"/>
                  </a:lnTo>
                  <a:cubicBezTo>
                    <a:pt x="17615" y="836"/>
                    <a:pt x="17953" y="497"/>
                    <a:pt x="17953" y="69"/>
                  </a:cubicBezTo>
                  <a:cubicBezTo>
                    <a:pt x="17953" y="46"/>
                    <a:pt x="17953" y="23"/>
                    <a:pt x="179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124"/>
            <p:cNvSpPr/>
            <p:nvPr/>
          </p:nvSpPr>
          <p:spPr>
            <a:xfrm>
              <a:off x="5745275" y="3417775"/>
              <a:ext cx="252800" cy="38375"/>
            </a:xfrm>
            <a:custGeom>
              <a:rect b="b" l="l" r="r" t="t"/>
              <a:pathLst>
                <a:path extrusionOk="0" h="1535" w="10112">
                  <a:moveTo>
                    <a:pt x="768" y="0"/>
                  </a:moveTo>
                  <a:cubicBezTo>
                    <a:pt x="339" y="0"/>
                    <a:pt x="0" y="339"/>
                    <a:pt x="0" y="767"/>
                  </a:cubicBezTo>
                  <a:cubicBezTo>
                    <a:pt x="0" y="1185"/>
                    <a:pt x="339" y="1535"/>
                    <a:pt x="768" y="1535"/>
                  </a:cubicBezTo>
                  <a:lnTo>
                    <a:pt x="9333" y="1535"/>
                  </a:lnTo>
                  <a:cubicBezTo>
                    <a:pt x="9761" y="1535"/>
                    <a:pt x="10111" y="1185"/>
                    <a:pt x="10111" y="767"/>
                  </a:cubicBezTo>
                  <a:cubicBezTo>
                    <a:pt x="10111" y="339"/>
                    <a:pt x="9761" y="0"/>
                    <a:pt x="93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124"/>
            <p:cNvSpPr/>
            <p:nvPr/>
          </p:nvSpPr>
          <p:spPr>
            <a:xfrm>
              <a:off x="5229300" y="2627600"/>
              <a:ext cx="249700" cy="25975"/>
            </a:xfrm>
            <a:custGeom>
              <a:rect b="b" l="l" r="r" t="t"/>
              <a:pathLst>
                <a:path extrusionOk="0" h="1039" w="9988">
                  <a:moveTo>
                    <a:pt x="1242" y="0"/>
                  </a:moveTo>
                  <a:cubicBezTo>
                    <a:pt x="836" y="0"/>
                    <a:pt x="452" y="11"/>
                    <a:pt x="80" y="23"/>
                  </a:cubicBezTo>
                  <a:cubicBezTo>
                    <a:pt x="46" y="226"/>
                    <a:pt x="1" y="914"/>
                    <a:pt x="858" y="914"/>
                  </a:cubicBezTo>
                  <a:cubicBezTo>
                    <a:pt x="1073" y="914"/>
                    <a:pt x="1276" y="959"/>
                    <a:pt x="1445" y="1038"/>
                  </a:cubicBezTo>
                  <a:cubicBezTo>
                    <a:pt x="3781" y="1016"/>
                    <a:pt x="9987" y="801"/>
                    <a:pt x="9987" y="519"/>
                  </a:cubicBezTo>
                  <a:cubicBezTo>
                    <a:pt x="9987" y="237"/>
                    <a:pt x="3679" y="0"/>
                    <a:pt x="12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124"/>
            <p:cNvSpPr/>
            <p:nvPr/>
          </p:nvSpPr>
          <p:spPr>
            <a:xfrm>
              <a:off x="5745275" y="3417775"/>
              <a:ext cx="46000" cy="38375"/>
            </a:xfrm>
            <a:custGeom>
              <a:rect b="b" l="l" r="r" t="t"/>
              <a:pathLst>
                <a:path extrusionOk="0" h="1535" w="1840">
                  <a:moveTo>
                    <a:pt x="599" y="0"/>
                  </a:moveTo>
                  <a:cubicBezTo>
                    <a:pt x="271" y="0"/>
                    <a:pt x="0" y="271"/>
                    <a:pt x="0" y="598"/>
                  </a:cubicBezTo>
                  <a:lnTo>
                    <a:pt x="0" y="925"/>
                  </a:lnTo>
                  <a:cubicBezTo>
                    <a:pt x="0" y="1264"/>
                    <a:pt x="271" y="1535"/>
                    <a:pt x="599" y="1535"/>
                  </a:cubicBezTo>
                  <a:lnTo>
                    <a:pt x="18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0" name="Google Shape;12260;p124"/>
          <p:cNvGrpSpPr/>
          <p:nvPr/>
        </p:nvGrpSpPr>
        <p:grpSpPr>
          <a:xfrm>
            <a:off x="5364713" y="2527181"/>
            <a:ext cx="1079624" cy="2081237"/>
            <a:chOff x="6573300" y="2471600"/>
            <a:chExt cx="504450" cy="972450"/>
          </a:xfrm>
        </p:grpSpPr>
        <p:sp>
          <p:nvSpPr>
            <p:cNvPr id="12261" name="Google Shape;12261;p124"/>
            <p:cNvSpPr/>
            <p:nvPr/>
          </p:nvSpPr>
          <p:spPr>
            <a:xfrm>
              <a:off x="6778150" y="2573825"/>
              <a:ext cx="47100" cy="35700"/>
            </a:xfrm>
            <a:custGeom>
              <a:rect b="b" l="l" r="r" t="t"/>
              <a:pathLst>
                <a:path extrusionOk="0" h="1428" w="1884">
                  <a:moveTo>
                    <a:pt x="1221" y="1"/>
                  </a:moveTo>
                  <a:cubicBezTo>
                    <a:pt x="1082" y="1"/>
                    <a:pt x="934" y="40"/>
                    <a:pt x="789" y="143"/>
                  </a:cubicBezTo>
                  <a:cubicBezTo>
                    <a:pt x="732" y="115"/>
                    <a:pt x="653" y="92"/>
                    <a:pt x="571" y="92"/>
                  </a:cubicBezTo>
                  <a:cubicBezTo>
                    <a:pt x="425" y="92"/>
                    <a:pt x="266" y="162"/>
                    <a:pt x="180" y="392"/>
                  </a:cubicBezTo>
                  <a:cubicBezTo>
                    <a:pt x="0" y="835"/>
                    <a:pt x="18" y="1427"/>
                    <a:pt x="354" y="1427"/>
                  </a:cubicBezTo>
                  <a:cubicBezTo>
                    <a:pt x="377" y="1427"/>
                    <a:pt x="402" y="1424"/>
                    <a:pt x="428" y="1419"/>
                  </a:cubicBezTo>
                  <a:cubicBezTo>
                    <a:pt x="428" y="1419"/>
                    <a:pt x="767" y="719"/>
                    <a:pt x="868" y="380"/>
                  </a:cubicBezTo>
                  <a:lnTo>
                    <a:pt x="1884" y="313"/>
                  </a:lnTo>
                  <a:cubicBezTo>
                    <a:pt x="1805" y="203"/>
                    <a:pt x="1537" y="1"/>
                    <a:pt x="12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124"/>
            <p:cNvSpPr/>
            <p:nvPr/>
          </p:nvSpPr>
          <p:spPr>
            <a:xfrm>
              <a:off x="6785175" y="2578225"/>
              <a:ext cx="47350" cy="147500"/>
            </a:xfrm>
            <a:custGeom>
              <a:rect b="b" l="l" r="r" t="t"/>
              <a:pathLst>
                <a:path extrusionOk="0" h="5900" w="1894">
                  <a:moveTo>
                    <a:pt x="1563" y="1"/>
                  </a:moveTo>
                  <a:cubicBezTo>
                    <a:pt x="1558" y="1"/>
                    <a:pt x="1552" y="1"/>
                    <a:pt x="1546" y="1"/>
                  </a:cubicBezTo>
                  <a:lnTo>
                    <a:pt x="271" y="24"/>
                  </a:lnTo>
                  <a:cubicBezTo>
                    <a:pt x="158" y="24"/>
                    <a:pt x="57" y="137"/>
                    <a:pt x="57" y="272"/>
                  </a:cubicBezTo>
                  <a:cubicBezTo>
                    <a:pt x="45" y="2427"/>
                    <a:pt x="0" y="3420"/>
                    <a:pt x="79" y="5824"/>
                  </a:cubicBezTo>
                  <a:cubicBezTo>
                    <a:pt x="79" y="5824"/>
                    <a:pt x="724" y="5900"/>
                    <a:pt x="1243" y="5900"/>
                  </a:cubicBezTo>
                  <a:cubicBezTo>
                    <a:pt x="1598" y="5900"/>
                    <a:pt x="1894" y="5864"/>
                    <a:pt x="1885" y="5745"/>
                  </a:cubicBezTo>
                  <a:cubicBezTo>
                    <a:pt x="1828" y="5079"/>
                    <a:pt x="1817" y="1389"/>
                    <a:pt x="1806" y="295"/>
                  </a:cubicBezTo>
                  <a:cubicBezTo>
                    <a:pt x="1806" y="132"/>
                    <a:pt x="1702" y="1"/>
                    <a:pt x="15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124"/>
            <p:cNvSpPr/>
            <p:nvPr/>
          </p:nvSpPr>
          <p:spPr>
            <a:xfrm>
              <a:off x="6810000" y="2758500"/>
              <a:ext cx="5950" cy="12175"/>
            </a:xfrm>
            <a:custGeom>
              <a:rect b="b" l="l" r="r" t="t"/>
              <a:pathLst>
                <a:path extrusionOk="0" h="487" w="238">
                  <a:moveTo>
                    <a:pt x="0" y="1"/>
                  </a:moveTo>
                  <a:lnTo>
                    <a:pt x="0" y="486"/>
                  </a:lnTo>
                  <a:cubicBezTo>
                    <a:pt x="124" y="486"/>
                    <a:pt x="237" y="385"/>
                    <a:pt x="237" y="249"/>
                  </a:cubicBezTo>
                  <a:cubicBezTo>
                    <a:pt x="237" y="114"/>
                    <a:pt x="124"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124"/>
            <p:cNvSpPr/>
            <p:nvPr/>
          </p:nvSpPr>
          <p:spPr>
            <a:xfrm>
              <a:off x="6810000" y="2737075"/>
              <a:ext cx="8200" cy="39800"/>
            </a:xfrm>
            <a:custGeom>
              <a:rect b="b" l="l" r="r" t="t"/>
              <a:pathLst>
                <a:path extrusionOk="0" h="1592" w="328">
                  <a:moveTo>
                    <a:pt x="0" y="0"/>
                  </a:moveTo>
                  <a:lnTo>
                    <a:pt x="0" y="1591"/>
                  </a:lnTo>
                  <a:lnTo>
                    <a:pt x="136" y="1591"/>
                  </a:lnTo>
                  <a:cubicBezTo>
                    <a:pt x="23" y="1072"/>
                    <a:pt x="158" y="181"/>
                    <a:pt x="3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124"/>
            <p:cNvSpPr/>
            <p:nvPr/>
          </p:nvSpPr>
          <p:spPr>
            <a:xfrm>
              <a:off x="6804625" y="2758500"/>
              <a:ext cx="5950" cy="12175"/>
            </a:xfrm>
            <a:custGeom>
              <a:rect b="b" l="l" r="r" t="t"/>
              <a:pathLst>
                <a:path extrusionOk="0" h="487" w="238">
                  <a:moveTo>
                    <a:pt x="238" y="1"/>
                  </a:moveTo>
                  <a:cubicBezTo>
                    <a:pt x="114" y="1"/>
                    <a:pt x="1" y="114"/>
                    <a:pt x="1" y="249"/>
                  </a:cubicBezTo>
                  <a:cubicBezTo>
                    <a:pt x="1" y="385"/>
                    <a:pt x="114" y="486"/>
                    <a:pt x="238" y="486"/>
                  </a:cubicBezTo>
                  <a:lnTo>
                    <a:pt x="2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124"/>
            <p:cNvSpPr/>
            <p:nvPr/>
          </p:nvSpPr>
          <p:spPr>
            <a:xfrm>
              <a:off x="6802650" y="2737075"/>
              <a:ext cx="7925" cy="39800"/>
            </a:xfrm>
            <a:custGeom>
              <a:rect b="b" l="l" r="r" t="t"/>
              <a:pathLst>
                <a:path extrusionOk="0" h="1592" w="317">
                  <a:moveTo>
                    <a:pt x="1" y="0"/>
                  </a:moveTo>
                  <a:cubicBezTo>
                    <a:pt x="159" y="181"/>
                    <a:pt x="306" y="1072"/>
                    <a:pt x="181" y="1591"/>
                  </a:cubicBezTo>
                  <a:lnTo>
                    <a:pt x="317" y="1591"/>
                  </a:lnTo>
                  <a:lnTo>
                    <a:pt x="3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124"/>
            <p:cNvSpPr/>
            <p:nvPr/>
          </p:nvSpPr>
          <p:spPr>
            <a:xfrm>
              <a:off x="6772750" y="2784475"/>
              <a:ext cx="75350" cy="22575"/>
            </a:xfrm>
            <a:custGeom>
              <a:rect b="b" l="l" r="r" t="t"/>
              <a:pathLst>
                <a:path extrusionOk="0" h="903" w="3014">
                  <a:moveTo>
                    <a:pt x="1490" y="0"/>
                  </a:moveTo>
                  <a:lnTo>
                    <a:pt x="1490" y="11"/>
                  </a:lnTo>
                  <a:cubicBezTo>
                    <a:pt x="1389" y="23"/>
                    <a:pt x="1016" y="79"/>
                    <a:pt x="870" y="440"/>
                  </a:cubicBezTo>
                  <a:cubicBezTo>
                    <a:pt x="588" y="564"/>
                    <a:pt x="1" y="372"/>
                    <a:pt x="1" y="903"/>
                  </a:cubicBezTo>
                  <a:lnTo>
                    <a:pt x="3014" y="903"/>
                  </a:lnTo>
                  <a:cubicBezTo>
                    <a:pt x="3014" y="372"/>
                    <a:pt x="2416" y="564"/>
                    <a:pt x="2134" y="440"/>
                  </a:cubicBezTo>
                  <a:cubicBezTo>
                    <a:pt x="1987" y="79"/>
                    <a:pt x="1626" y="23"/>
                    <a:pt x="1513" y="11"/>
                  </a:cubicBezTo>
                  <a:lnTo>
                    <a:pt x="15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124"/>
            <p:cNvSpPr/>
            <p:nvPr/>
          </p:nvSpPr>
          <p:spPr>
            <a:xfrm>
              <a:off x="6801825" y="2769525"/>
              <a:ext cx="16950" cy="18075"/>
            </a:xfrm>
            <a:custGeom>
              <a:rect b="b" l="l" r="r" t="t"/>
              <a:pathLst>
                <a:path extrusionOk="0" h="723" w="678">
                  <a:moveTo>
                    <a:pt x="327" y="0"/>
                  </a:moveTo>
                  <a:cubicBezTo>
                    <a:pt x="147" y="23"/>
                    <a:pt x="0" y="169"/>
                    <a:pt x="0" y="361"/>
                  </a:cubicBezTo>
                  <a:cubicBezTo>
                    <a:pt x="0" y="553"/>
                    <a:pt x="147" y="700"/>
                    <a:pt x="327" y="722"/>
                  </a:cubicBezTo>
                  <a:lnTo>
                    <a:pt x="350" y="722"/>
                  </a:lnTo>
                  <a:cubicBezTo>
                    <a:pt x="530" y="700"/>
                    <a:pt x="677" y="553"/>
                    <a:pt x="677" y="361"/>
                  </a:cubicBezTo>
                  <a:cubicBezTo>
                    <a:pt x="677" y="169"/>
                    <a:pt x="530" y="23"/>
                    <a:pt x="3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124"/>
            <p:cNvSpPr/>
            <p:nvPr/>
          </p:nvSpPr>
          <p:spPr>
            <a:xfrm>
              <a:off x="6803500" y="2770075"/>
              <a:ext cx="13850" cy="13000"/>
            </a:xfrm>
            <a:custGeom>
              <a:rect b="b" l="l" r="r" t="t"/>
              <a:pathLst>
                <a:path extrusionOk="0" h="520" w="554">
                  <a:moveTo>
                    <a:pt x="260" y="1"/>
                  </a:moveTo>
                  <a:cubicBezTo>
                    <a:pt x="114" y="12"/>
                    <a:pt x="1" y="125"/>
                    <a:pt x="1" y="260"/>
                  </a:cubicBezTo>
                  <a:cubicBezTo>
                    <a:pt x="1" y="396"/>
                    <a:pt x="114" y="508"/>
                    <a:pt x="260" y="520"/>
                  </a:cubicBezTo>
                  <a:lnTo>
                    <a:pt x="283" y="520"/>
                  </a:lnTo>
                  <a:cubicBezTo>
                    <a:pt x="430" y="508"/>
                    <a:pt x="554" y="396"/>
                    <a:pt x="554" y="260"/>
                  </a:cubicBezTo>
                  <a:cubicBezTo>
                    <a:pt x="554" y="125"/>
                    <a:pt x="430" y="12"/>
                    <a:pt x="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124"/>
            <p:cNvSpPr/>
            <p:nvPr/>
          </p:nvSpPr>
          <p:spPr>
            <a:xfrm>
              <a:off x="6808025" y="2762175"/>
              <a:ext cx="4825" cy="4550"/>
            </a:xfrm>
            <a:custGeom>
              <a:rect b="b" l="l" r="r" t="t"/>
              <a:pathLst>
                <a:path extrusionOk="0" h="182" w="193">
                  <a:moveTo>
                    <a:pt x="91" y="1"/>
                  </a:moveTo>
                  <a:cubicBezTo>
                    <a:pt x="34" y="12"/>
                    <a:pt x="0" y="46"/>
                    <a:pt x="0" y="91"/>
                  </a:cubicBezTo>
                  <a:cubicBezTo>
                    <a:pt x="0" y="147"/>
                    <a:pt x="34" y="181"/>
                    <a:pt x="91" y="181"/>
                  </a:cubicBezTo>
                  <a:lnTo>
                    <a:pt x="102" y="181"/>
                  </a:lnTo>
                  <a:cubicBezTo>
                    <a:pt x="147" y="181"/>
                    <a:pt x="192" y="147"/>
                    <a:pt x="192" y="91"/>
                  </a:cubicBezTo>
                  <a:cubicBezTo>
                    <a:pt x="192" y="46"/>
                    <a:pt x="147" y="12"/>
                    <a:pt x="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124"/>
            <p:cNvSpPr/>
            <p:nvPr/>
          </p:nvSpPr>
          <p:spPr>
            <a:xfrm>
              <a:off x="6772750" y="2799125"/>
              <a:ext cx="75350" cy="7925"/>
            </a:xfrm>
            <a:custGeom>
              <a:rect b="b" l="l" r="r" t="t"/>
              <a:pathLst>
                <a:path extrusionOk="0" h="317" w="3014">
                  <a:moveTo>
                    <a:pt x="136" y="1"/>
                  </a:moveTo>
                  <a:cubicBezTo>
                    <a:pt x="57" y="57"/>
                    <a:pt x="1" y="148"/>
                    <a:pt x="1" y="317"/>
                  </a:cubicBezTo>
                  <a:lnTo>
                    <a:pt x="3014" y="317"/>
                  </a:lnTo>
                  <a:cubicBezTo>
                    <a:pt x="3014" y="215"/>
                    <a:pt x="2991" y="148"/>
                    <a:pt x="2946" y="91"/>
                  </a:cubicBezTo>
                  <a:cubicBezTo>
                    <a:pt x="2619" y="125"/>
                    <a:pt x="2224" y="148"/>
                    <a:pt x="1818" y="148"/>
                  </a:cubicBezTo>
                  <a:cubicBezTo>
                    <a:pt x="1163" y="148"/>
                    <a:pt x="565" y="91"/>
                    <a:pt x="1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124"/>
            <p:cNvSpPr/>
            <p:nvPr/>
          </p:nvSpPr>
          <p:spPr>
            <a:xfrm>
              <a:off x="6796450" y="2784475"/>
              <a:ext cx="28800" cy="9050"/>
            </a:xfrm>
            <a:custGeom>
              <a:rect b="b" l="l" r="r" t="t"/>
              <a:pathLst>
                <a:path extrusionOk="0" h="362" w="1152">
                  <a:moveTo>
                    <a:pt x="542" y="0"/>
                  </a:moveTo>
                  <a:lnTo>
                    <a:pt x="542" y="11"/>
                  </a:lnTo>
                  <a:cubicBezTo>
                    <a:pt x="452" y="11"/>
                    <a:pt x="170" y="68"/>
                    <a:pt x="1" y="305"/>
                  </a:cubicBezTo>
                  <a:cubicBezTo>
                    <a:pt x="181" y="192"/>
                    <a:pt x="373" y="124"/>
                    <a:pt x="531" y="124"/>
                  </a:cubicBezTo>
                  <a:cubicBezTo>
                    <a:pt x="712" y="124"/>
                    <a:pt x="949" y="214"/>
                    <a:pt x="1152" y="361"/>
                  </a:cubicBezTo>
                  <a:cubicBezTo>
                    <a:pt x="982" y="79"/>
                    <a:pt x="666" y="11"/>
                    <a:pt x="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124"/>
            <p:cNvSpPr/>
            <p:nvPr/>
          </p:nvSpPr>
          <p:spPr>
            <a:xfrm>
              <a:off x="6786575" y="2726775"/>
              <a:ext cx="47425" cy="25000"/>
            </a:xfrm>
            <a:custGeom>
              <a:rect b="b" l="l" r="r" t="t"/>
              <a:pathLst>
                <a:path extrusionOk="0" h="1000" w="1897">
                  <a:moveTo>
                    <a:pt x="949" y="0"/>
                  </a:moveTo>
                  <a:cubicBezTo>
                    <a:pt x="475" y="0"/>
                    <a:pt x="1" y="17"/>
                    <a:pt x="1" y="51"/>
                  </a:cubicBezTo>
                  <a:cubicBezTo>
                    <a:pt x="1" y="570"/>
                    <a:pt x="430" y="999"/>
                    <a:pt x="949" y="999"/>
                  </a:cubicBezTo>
                  <a:cubicBezTo>
                    <a:pt x="1479" y="999"/>
                    <a:pt x="1896" y="570"/>
                    <a:pt x="1896" y="51"/>
                  </a:cubicBezTo>
                  <a:cubicBezTo>
                    <a:pt x="1896" y="17"/>
                    <a:pt x="1423" y="0"/>
                    <a:pt x="9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124"/>
            <p:cNvSpPr/>
            <p:nvPr/>
          </p:nvSpPr>
          <p:spPr>
            <a:xfrm>
              <a:off x="6826075" y="2628150"/>
              <a:ext cx="71950" cy="116900"/>
            </a:xfrm>
            <a:custGeom>
              <a:rect b="b" l="l" r="r" t="t"/>
              <a:pathLst>
                <a:path extrusionOk="0" h="4676" w="2878">
                  <a:moveTo>
                    <a:pt x="1514" y="0"/>
                  </a:moveTo>
                  <a:cubicBezTo>
                    <a:pt x="1498" y="0"/>
                    <a:pt x="1483" y="1"/>
                    <a:pt x="1467" y="2"/>
                  </a:cubicBezTo>
                  <a:cubicBezTo>
                    <a:pt x="1264" y="13"/>
                    <a:pt x="1039" y="35"/>
                    <a:pt x="847" y="171"/>
                  </a:cubicBezTo>
                  <a:cubicBezTo>
                    <a:pt x="644" y="306"/>
                    <a:pt x="508" y="555"/>
                    <a:pt x="452" y="792"/>
                  </a:cubicBezTo>
                  <a:cubicBezTo>
                    <a:pt x="339" y="1288"/>
                    <a:pt x="429" y="1762"/>
                    <a:pt x="508" y="2213"/>
                  </a:cubicBezTo>
                  <a:cubicBezTo>
                    <a:pt x="553" y="2439"/>
                    <a:pt x="610" y="2665"/>
                    <a:pt x="644" y="2879"/>
                  </a:cubicBezTo>
                  <a:cubicBezTo>
                    <a:pt x="678" y="3094"/>
                    <a:pt x="689" y="3308"/>
                    <a:pt x="655" y="3500"/>
                  </a:cubicBezTo>
                  <a:cubicBezTo>
                    <a:pt x="632" y="3692"/>
                    <a:pt x="553" y="3838"/>
                    <a:pt x="429" y="3906"/>
                  </a:cubicBezTo>
                  <a:cubicBezTo>
                    <a:pt x="364" y="3939"/>
                    <a:pt x="283" y="3956"/>
                    <a:pt x="195" y="3956"/>
                  </a:cubicBezTo>
                  <a:cubicBezTo>
                    <a:pt x="132" y="3956"/>
                    <a:pt x="66" y="3947"/>
                    <a:pt x="1" y="3929"/>
                  </a:cubicBezTo>
                  <a:lnTo>
                    <a:pt x="1" y="4617"/>
                  </a:lnTo>
                  <a:cubicBezTo>
                    <a:pt x="226" y="4560"/>
                    <a:pt x="474" y="4504"/>
                    <a:pt x="678" y="4301"/>
                  </a:cubicBezTo>
                  <a:cubicBezTo>
                    <a:pt x="723" y="4244"/>
                    <a:pt x="779" y="4199"/>
                    <a:pt x="813" y="4132"/>
                  </a:cubicBezTo>
                  <a:cubicBezTo>
                    <a:pt x="858" y="4075"/>
                    <a:pt x="892" y="4008"/>
                    <a:pt x="903" y="3940"/>
                  </a:cubicBezTo>
                  <a:cubicBezTo>
                    <a:pt x="937" y="3872"/>
                    <a:pt x="948" y="3804"/>
                    <a:pt x="960" y="3737"/>
                  </a:cubicBezTo>
                  <a:cubicBezTo>
                    <a:pt x="971" y="3669"/>
                    <a:pt x="971" y="3601"/>
                    <a:pt x="982" y="3534"/>
                  </a:cubicBezTo>
                  <a:cubicBezTo>
                    <a:pt x="994" y="3274"/>
                    <a:pt x="948" y="3037"/>
                    <a:pt x="903" y="2811"/>
                  </a:cubicBezTo>
                  <a:cubicBezTo>
                    <a:pt x="858" y="2574"/>
                    <a:pt x="802" y="2360"/>
                    <a:pt x="757" y="2146"/>
                  </a:cubicBezTo>
                  <a:cubicBezTo>
                    <a:pt x="666" y="1717"/>
                    <a:pt x="599" y="1265"/>
                    <a:pt x="689" y="871"/>
                  </a:cubicBezTo>
                  <a:cubicBezTo>
                    <a:pt x="734" y="679"/>
                    <a:pt x="824" y="521"/>
                    <a:pt x="971" y="430"/>
                  </a:cubicBezTo>
                  <a:cubicBezTo>
                    <a:pt x="1118" y="329"/>
                    <a:pt x="1298" y="306"/>
                    <a:pt x="1479" y="295"/>
                  </a:cubicBezTo>
                  <a:cubicBezTo>
                    <a:pt x="1829" y="295"/>
                    <a:pt x="2145" y="521"/>
                    <a:pt x="2314" y="893"/>
                  </a:cubicBezTo>
                  <a:cubicBezTo>
                    <a:pt x="2494" y="1243"/>
                    <a:pt x="2551" y="1683"/>
                    <a:pt x="2539" y="2112"/>
                  </a:cubicBezTo>
                  <a:cubicBezTo>
                    <a:pt x="2528" y="2541"/>
                    <a:pt x="2449" y="2969"/>
                    <a:pt x="2314" y="3376"/>
                  </a:cubicBezTo>
                  <a:cubicBezTo>
                    <a:pt x="2201" y="3680"/>
                    <a:pt x="2054" y="3985"/>
                    <a:pt x="1874" y="4222"/>
                  </a:cubicBezTo>
                  <a:cubicBezTo>
                    <a:pt x="1795" y="4335"/>
                    <a:pt x="1795" y="4504"/>
                    <a:pt x="1885" y="4594"/>
                  </a:cubicBezTo>
                  <a:cubicBezTo>
                    <a:pt x="1935" y="4650"/>
                    <a:pt x="1995" y="4676"/>
                    <a:pt x="2053" y="4676"/>
                  </a:cubicBezTo>
                  <a:cubicBezTo>
                    <a:pt x="2125" y="4676"/>
                    <a:pt x="2196" y="4635"/>
                    <a:pt x="2246" y="4560"/>
                  </a:cubicBezTo>
                  <a:cubicBezTo>
                    <a:pt x="2686" y="3838"/>
                    <a:pt x="2878" y="2969"/>
                    <a:pt x="2867" y="2112"/>
                  </a:cubicBezTo>
                  <a:cubicBezTo>
                    <a:pt x="2855" y="1638"/>
                    <a:pt x="2788" y="1153"/>
                    <a:pt x="2562" y="724"/>
                  </a:cubicBezTo>
                  <a:cubicBezTo>
                    <a:pt x="2449" y="509"/>
                    <a:pt x="2291" y="318"/>
                    <a:pt x="2099" y="182"/>
                  </a:cubicBezTo>
                  <a:cubicBezTo>
                    <a:pt x="1921" y="67"/>
                    <a:pt x="1714" y="0"/>
                    <a:pt x="15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124"/>
            <p:cNvSpPr/>
            <p:nvPr/>
          </p:nvSpPr>
          <p:spPr>
            <a:xfrm>
              <a:off x="6782925" y="2471600"/>
              <a:ext cx="48250" cy="97650"/>
            </a:xfrm>
            <a:custGeom>
              <a:rect b="b" l="l" r="r" t="t"/>
              <a:pathLst>
                <a:path extrusionOk="0" h="3906" w="1930">
                  <a:moveTo>
                    <a:pt x="1253" y="1"/>
                  </a:moveTo>
                  <a:cubicBezTo>
                    <a:pt x="1252" y="1"/>
                    <a:pt x="609" y="825"/>
                    <a:pt x="824" y="1118"/>
                  </a:cubicBezTo>
                  <a:cubicBezTo>
                    <a:pt x="1038" y="1400"/>
                    <a:pt x="959" y="1829"/>
                    <a:pt x="485" y="2325"/>
                  </a:cubicBezTo>
                  <a:cubicBezTo>
                    <a:pt x="0" y="2811"/>
                    <a:pt x="0" y="3476"/>
                    <a:pt x="1038" y="3905"/>
                  </a:cubicBezTo>
                  <a:cubicBezTo>
                    <a:pt x="1038" y="3905"/>
                    <a:pt x="1930" y="3420"/>
                    <a:pt x="1388" y="2438"/>
                  </a:cubicBezTo>
                  <a:cubicBezTo>
                    <a:pt x="1230" y="2156"/>
                    <a:pt x="1828" y="1727"/>
                    <a:pt x="1388" y="1299"/>
                  </a:cubicBezTo>
                  <a:cubicBezTo>
                    <a:pt x="948" y="881"/>
                    <a:pt x="1253" y="1"/>
                    <a:pt x="1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124"/>
            <p:cNvSpPr/>
            <p:nvPr/>
          </p:nvSpPr>
          <p:spPr>
            <a:xfrm>
              <a:off x="6785450" y="2578250"/>
              <a:ext cx="40650" cy="132600"/>
            </a:xfrm>
            <a:custGeom>
              <a:rect b="b" l="l" r="r" t="t"/>
              <a:pathLst>
                <a:path extrusionOk="0" h="5304" w="1626">
                  <a:moveTo>
                    <a:pt x="1535" y="0"/>
                  </a:moveTo>
                  <a:lnTo>
                    <a:pt x="260" y="23"/>
                  </a:lnTo>
                  <a:cubicBezTo>
                    <a:pt x="147" y="23"/>
                    <a:pt x="46" y="136"/>
                    <a:pt x="46" y="271"/>
                  </a:cubicBezTo>
                  <a:cubicBezTo>
                    <a:pt x="34" y="2110"/>
                    <a:pt x="1" y="3115"/>
                    <a:pt x="46" y="4875"/>
                  </a:cubicBezTo>
                  <a:cubicBezTo>
                    <a:pt x="192" y="5146"/>
                    <a:pt x="350" y="5304"/>
                    <a:pt x="531" y="5304"/>
                  </a:cubicBezTo>
                  <a:cubicBezTo>
                    <a:pt x="1129" y="5304"/>
                    <a:pt x="1626" y="3386"/>
                    <a:pt x="1626" y="1005"/>
                  </a:cubicBezTo>
                  <a:cubicBezTo>
                    <a:pt x="1626" y="666"/>
                    <a:pt x="1614" y="328"/>
                    <a:pt x="1592" y="12"/>
                  </a:cubicBezTo>
                  <a:cubicBezTo>
                    <a:pt x="1580" y="0"/>
                    <a:pt x="1558" y="0"/>
                    <a:pt x="1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124"/>
            <p:cNvSpPr/>
            <p:nvPr/>
          </p:nvSpPr>
          <p:spPr>
            <a:xfrm>
              <a:off x="6826075" y="2654700"/>
              <a:ext cx="24850" cy="88600"/>
            </a:xfrm>
            <a:custGeom>
              <a:rect b="b" l="l" r="r" t="t"/>
              <a:pathLst>
                <a:path extrusionOk="0" h="3544" w="994">
                  <a:moveTo>
                    <a:pt x="407" y="0"/>
                  </a:moveTo>
                  <a:lnTo>
                    <a:pt x="407" y="0"/>
                  </a:lnTo>
                  <a:cubicBezTo>
                    <a:pt x="373" y="407"/>
                    <a:pt x="441" y="790"/>
                    <a:pt x="508" y="1151"/>
                  </a:cubicBezTo>
                  <a:cubicBezTo>
                    <a:pt x="553" y="1377"/>
                    <a:pt x="610" y="1591"/>
                    <a:pt x="644" y="1806"/>
                  </a:cubicBezTo>
                  <a:cubicBezTo>
                    <a:pt x="678" y="2020"/>
                    <a:pt x="689" y="2246"/>
                    <a:pt x="655" y="2438"/>
                  </a:cubicBezTo>
                  <a:cubicBezTo>
                    <a:pt x="632" y="2630"/>
                    <a:pt x="553" y="2776"/>
                    <a:pt x="429" y="2844"/>
                  </a:cubicBezTo>
                  <a:cubicBezTo>
                    <a:pt x="366" y="2876"/>
                    <a:pt x="288" y="2890"/>
                    <a:pt x="204" y="2890"/>
                  </a:cubicBezTo>
                  <a:cubicBezTo>
                    <a:pt x="138" y="2890"/>
                    <a:pt x="69" y="2881"/>
                    <a:pt x="1" y="2867"/>
                  </a:cubicBezTo>
                  <a:lnTo>
                    <a:pt x="1" y="3544"/>
                  </a:lnTo>
                  <a:cubicBezTo>
                    <a:pt x="226" y="3498"/>
                    <a:pt x="474" y="3431"/>
                    <a:pt x="678" y="3239"/>
                  </a:cubicBezTo>
                  <a:cubicBezTo>
                    <a:pt x="723" y="3182"/>
                    <a:pt x="779" y="3137"/>
                    <a:pt x="813" y="3070"/>
                  </a:cubicBezTo>
                  <a:cubicBezTo>
                    <a:pt x="858" y="3002"/>
                    <a:pt x="892" y="2946"/>
                    <a:pt x="903" y="2878"/>
                  </a:cubicBezTo>
                  <a:cubicBezTo>
                    <a:pt x="937" y="2810"/>
                    <a:pt x="948" y="2742"/>
                    <a:pt x="960" y="2675"/>
                  </a:cubicBezTo>
                  <a:cubicBezTo>
                    <a:pt x="971" y="2607"/>
                    <a:pt x="982" y="2539"/>
                    <a:pt x="982" y="2472"/>
                  </a:cubicBezTo>
                  <a:cubicBezTo>
                    <a:pt x="994" y="2212"/>
                    <a:pt x="948" y="1975"/>
                    <a:pt x="903" y="1749"/>
                  </a:cubicBezTo>
                  <a:cubicBezTo>
                    <a:pt x="892" y="1682"/>
                    <a:pt x="881" y="1625"/>
                    <a:pt x="858" y="1569"/>
                  </a:cubicBezTo>
                  <a:lnTo>
                    <a:pt x="869" y="1569"/>
                  </a:lnTo>
                  <a:cubicBezTo>
                    <a:pt x="666" y="1275"/>
                    <a:pt x="520" y="914"/>
                    <a:pt x="452" y="508"/>
                  </a:cubicBezTo>
                  <a:cubicBezTo>
                    <a:pt x="418" y="339"/>
                    <a:pt x="407" y="170"/>
                    <a:pt x="4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124"/>
            <p:cNvSpPr/>
            <p:nvPr/>
          </p:nvSpPr>
          <p:spPr>
            <a:xfrm>
              <a:off x="6782075" y="2719025"/>
              <a:ext cx="56450" cy="11300"/>
            </a:xfrm>
            <a:custGeom>
              <a:rect b="b" l="l" r="r" t="t"/>
              <a:pathLst>
                <a:path extrusionOk="0" h="452" w="2258">
                  <a:moveTo>
                    <a:pt x="215" y="0"/>
                  </a:moveTo>
                  <a:cubicBezTo>
                    <a:pt x="90" y="0"/>
                    <a:pt x="0" y="102"/>
                    <a:pt x="0" y="215"/>
                  </a:cubicBezTo>
                  <a:lnTo>
                    <a:pt x="0" y="248"/>
                  </a:lnTo>
                  <a:cubicBezTo>
                    <a:pt x="0" y="361"/>
                    <a:pt x="90" y="452"/>
                    <a:pt x="215" y="452"/>
                  </a:cubicBezTo>
                  <a:lnTo>
                    <a:pt x="2043" y="452"/>
                  </a:lnTo>
                  <a:cubicBezTo>
                    <a:pt x="2167" y="452"/>
                    <a:pt x="2257" y="361"/>
                    <a:pt x="2257" y="248"/>
                  </a:cubicBezTo>
                  <a:lnTo>
                    <a:pt x="2257" y="215"/>
                  </a:lnTo>
                  <a:cubicBezTo>
                    <a:pt x="2257" y="102"/>
                    <a:pt x="2167" y="0"/>
                    <a:pt x="20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124"/>
            <p:cNvSpPr/>
            <p:nvPr/>
          </p:nvSpPr>
          <p:spPr>
            <a:xfrm>
              <a:off x="6786575" y="2720700"/>
              <a:ext cx="20900" cy="4275"/>
            </a:xfrm>
            <a:custGeom>
              <a:rect b="b" l="l" r="r" t="t"/>
              <a:pathLst>
                <a:path extrusionOk="0" h="171" w="836">
                  <a:moveTo>
                    <a:pt x="80" y="1"/>
                  </a:moveTo>
                  <a:cubicBezTo>
                    <a:pt x="35" y="1"/>
                    <a:pt x="1" y="35"/>
                    <a:pt x="1" y="80"/>
                  </a:cubicBezTo>
                  <a:lnTo>
                    <a:pt x="1" y="91"/>
                  </a:lnTo>
                  <a:cubicBezTo>
                    <a:pt x="1" y="136"/>
                    <a:pt x="35" y="170"/>
                    <a:pt x="80" y="170"/>
                  </a:cubicBezTo>
                  <a:lnTo>
                    <a:pt x="757" y="170"/>
                  </a:lnTo>
                  <a:cubicBezTo>
                    <a:pt x="802" y="170"/>
                    <a:pt x="836" y="136"/>
                    <a:pt x="836" y="91"/>
                  </a:cubicBezTo>
                  <a:lnTo>
                    <a:pt x="836" y="80"/>
                  </a:lnTo>
                  <a:cubicBezTo>
                    <a:pt x="836" y="35"/>
                    <a:pt x="802" y="1"/>
                    <a:pt x="7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124"/>
            <p:cNvSpPr/>
            <p:nvPr/>
          </p:nvSpPr>
          <p:spPr>
            <a:xfrm>
              <a:off x="6795100" y="2575425"/>
              <a:ext cx="19425" cy="40075"/>
            </a:xfrm>
            <a:custGeom>
              <a:rect b="b" l="l" r="r" t="t"/>
              <a:pathLst>
                <a:path extrusionOk="0" h="1603" w="777">
                  <a:moveTo>
                    <a:pt x="326" y="0"/>
                  </a:moveTo>
                  <a:cubicBezTo>
                    <a:pt x="169" y="774"/>
                    <a:pt x="1" y="1603"/>
                    <a:pt x="385" y="1603"/>
                  </a:cubicBezTo>
                  <a:cubicBezTo>
                    <a:pt x="388" y="1603"/>
                    <a:pt x="391" y="1603"/>
                    <a:pt x="393" y="1603"/>
                  </a:cubicBezTo>
                  <a:cubicBezTo>
                    <a:pt x="777" y="1592"/>
                    <a:pt x="326" y="1"/>
                    <a:pt x="3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124"/>
            <p:cNvSpPr/>
            <p:nvPr/>
          </p:nvSpPr>
          <p:spPr>
            <a:xfrm>
              <a:off x="6793350" y="2506025"/>
              <a:ext cx="25425" cy="63225"/>
            </a:xfrm>
            <a:custGeom>
              <a:rect b="b" l="l" r="r" t="t"/>
              <a:pathLst>
                <a:path extrusionOk="0" h="2529" w="1017">
                  <a:moveTo>
                    <a:pt x="655" y="1"/>
                  </a:moveTo>
                  <a:lnTo>
                    <a:pt x="655" y="1"/>
                  </a:lnTo>
                  <a:cubicBezTo>
                    <a:pt x="666" y="68"/>
                    <a:pt x="689" y="125"/>
                    <a:pt x="723" y="192"/>
                  </a:cubicBezTo>
                  <a:cubicBezTo>
                    <a:pt x="869" y="486"/>
                    <a:pt x="689" y="858"/>
                    <a:pt x="339" y="1118"/>
                  </a:cubicBezTo>
                  <a:cubicBezTo>
                    <a:pt x="159" y="1242"/>
                    <a:pt x="1" y="1456"/>
                    <a:pt x="1" y="1682"/>
                  </a:cubicBezTo>
                  <a:cubicBezTo>
                    <a:pt x="34" y="1930"/>
                    <a:pt x="159" y="2336"/>
                    <a:pt x="632" y="2528"/>
                  </a:cubicBezTo>
                  <a:cubicBezTo>
                    <a:pt x="632" y="2528"/>
                    <a:pt x="768" y="2257"/>
                    <a:pt x="892" y="2111"/>
                  </a:cubicBezTo>
                  <a:cubicBezTo>
                    <a:pt x="971" y="1930"/>
                    <a:pt x="1005" y="1671"/>
                    <a:pt x="836" y="1343"/>
                  </a:cubicBezTo>
                  <a:cubicBezTo>
                    <a:pt x="666" y="1039"/>
                    <a:pt x="1016" y="520"/>
                    <a:pt x="802" y="226"/>
                  </a:cubicBezTo>
                  <a:cubicBezTo>
                    <a:pt x="734" y="136"/>
                    <a:pt x="689" y="68"/>
                    <a:pt x="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124"/>
            <p:cNvSpPr/>
            <p:nvPr/>
          </p:nvSpPr>
          <p:spPr>
            <a:xfrm>
              <a:off x="6803500" y="3007050"/>
              <a:ext cx="44050" cy="294825"/>
            </a:xfrm>
            <a:custGeom>
              <a:rect b="b" l="l" r="r" t="t"/>
              <a:pathLst>
                <a:path extrusionOk="0" h="11793" w="1762">
                  <a:moveTo>
                    <a:pt x="1" y="0"/>
                  </a:moveTo>
                  <a:cubicBezTo>
                    <a:pt x="610" y="0"/>
                    <a:pt x="610" y="11792"/>
                    <a:pt x="1" y="11792"/>
                  </a:cubicBezTo>
                  <a:lnTo>
                    <a:pt x="1761" y="11792"/>
                  </a:lnTo>
                  <a:cubicBezTo>
                    <a:pt x="1163" y="11792"/>
                    <a:pt x="1163" y="0"/>
                    <a:pt x="17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124"/>
            <p:cNvSpPr/>
            <p:nvPr/>
          </p:nvSpPr>
          <p:spPr>
            <a:xfrm>
              <a:off x="6803500" y="3007050"/>
              <a:ext cx="44050" cy="174925"/>
            </a:xfrm>
            <a:custGeom>
              <a:rect b="b" l="l" r="r" t="t"/>
              <a:pathLst>
                <a:path extrusionOk="0" h="6997" w="1762">
                  <a:moveTo>
                    <a:pt x="1" y="0"/>
                  </a:moveTo>
                  <a:cubicBezTo>
                    <a:pt x="283" y="0"/>
                    <a:pt x="441" y="2607"/>
                    <a:pt x="452" y="5372"/>
                  </a:cubicBezTo>
                  <a:cubicBezTo>
                    <a:pt x="497" y="5326"/>
                    <a:pt x="554" y="5304"/>
                    <a:pt x="599" y="5304"/>
                  </a:cubicBezTo>
                  <a:cubicBezTo>
                    <a:pt x="881" y="5304"/>
                    <a:pt x="1129" y="5947"/>
                    <a:pt x="1321" y="6996"/>
                  </a:cubicBezTo>
                  <a:cubicBezTo>
                    <a:pt x="1276" y="3735"/>
                    <a:pt x="1423" y="0"/>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124"/>
            <p:cNvSpPr/>
            <p:nvPr/>
          </p:nvSpPr>
          <p:spPr>
            <a:xfrm>
              <a:off x="6799000" y="3306350"/>
              <a:ext cx="53050" cy="80425"/>
            </a:xfrm>
            <a:custGeom>
              <a:rect b="b" l="l" r="r" t="t"/>
              <a:pathLst>
                <a:path extrusionOk="0" h="3217" w="2122">
                  <a:moveTo>
                    <a:pt x="0" y="1"/>
                  </a:moveTo>
                  <a:cubicBezTo>
                    <a:pt x="734" y="1"/>
                    <a:pt x="734" y="3217"/>
                    <a:pt x="0" y="3217"/>
                  </a:cubicBezTo>
                  <a:lnTo>
                    <a:pt x="2122" y="3217"/>
                  </a:lnTo>
                  <a:cubicBezTo>
                    <a:pt x="1399" y="3217"/>
                    <a:pt x="1399" y="1"/>
                    <a:pt x="2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124"/>
            <p:cNvSpPr/>
            <p:nvPr/>
          </p:nvSpPr>
          <p:spPr>
            <a:xfrm>
              <a:off x="6793350" y="3001125"/>
              <a:ext cx="64350" cy="59550"/>
            </a:xfrm>
            <a:custGeom>
              <a:rect b="b" l="l" r="r" t="t"/>
              <a:pathLst>
                <a:path extrusionOk="0" h="2382" w="2574">
                  <a:moveTo>
                    <a:pt x="1287" y="0"/>
                  </a:moveTo>
                  <a:cubicBezTo>
                    <a:pt x="576" y="0"/>
                    <a:pt x="1" y="531"/>
                    <a:pt x="1" y="1185"/>
                  </a:cubicBezTo>
                  <a:cubicBezTo>
                    <a:pt x="1" y="1840"/>
                    <a:pt x="576" y="2381"/>
                    <a:pt x="1287" y="2381"/>
                  </a:cubicBezTo>
                  <a:cubicBezTo>
                    <a:pt x="1998" y="2381"/>
                    <a:pt x="2573" y="1840"/>
                    <a:pt x="2573" y="1185"/>
                  </a:cubicBezTo>
                  <a:cubicBezTo>
                    <a:pt x="2573" y="531"/>
                    <a:pt x="1998" y="0"/>
                    <a:pt x="12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124"/>
            <p:cNvSpPr/>
            <p:nvPr/>
          </p:nvSpPr>
          <p:spPr>
            <a:xfrm>
              <a:off x="6786875" y="3266575"/>
              <a:ext cx="77300" cy="73100"/>
            </a:xfrm>
            <a:custGeom>
              <a:rect b="b" l="l" r="r" t="t"/>
              <a:pathLst>
                <a:path extrusionOk="0" h="2924" w="3092">
                  <a:moveTo>
                    <a:pt x="1546" y="1"/>
                  </a:moveTo>
                  <a:cubicBezTo>
                    <a:pt x="700" y="1"/>
                    <a:pt x="0" y="655"/>
                    <a:pt x="0" y="1468"/>
                  </a:cubicBezTo>
                  <a:cubicBezTo>
                    <a:pt x="0" y="2269"/>
                    <a:pt x="700" y="2923"/>
                    <a:pt x="1546" y="2923"/>
                  </a:cubicBezTo>
                  <a:cubicBezTo>
                    <a:pt x="2404" y="2923"/>
                    <a:pt x="3092" y="2269"/>
                    <a:pt x="3092" y="1468"/>
                  </a:cubicBezTo>
                  <a:cubicBezTo>
                    <a:pt x="3092" y="655"/>
                    <a:pt x="2404" y="1"/>
                    <a:pt x="15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124"/>
            <p:cNvSpPr/>
            <p:nvPr/>
          </p:nvSpPr>
          <p:spPr>
            <a:xfrm>
              <a:off x="6664625" y="3372375"/>
              <a:ext cx="321850" cy="71675"/>
            </a:xfrm>
            <a:custGeom>
              <a:rect b="b" l="l" r="r" t="t"/>
              <a:pathLst>
                <a:path extrusionOk="0" h="2867" w="12874">
                  <a:moveTo>
                    <a:pt x="6323" y="0"/>
                  </a:moveTo>
                  <a:cubicBezTo>
                    <a:pt x="6312" y="0"/>
                    <a:pt x="6301" y="12"/>
                    <a:pt x="6289" y="12"/>
                  </a:cubicBezTo>
                  <a:lnTo>
                    <a:pt x="6267" y="12"/>
                  </a:lnTo>
                  <a:cubicBezTo>
                    <a:pt x="6233" y="23"/>
                    <a:pt x="6199" y="23"/>
                    <a:pt x="6176" y="34"/>
                  </a:cubicBezTo>
                  <a:cubicBezTo>
                    <a:pt x="4939" y="305"/>
                    <a:pt x="3672" y="2291"/>
                    <a:pt x="2289" y="2291"/>
                  </a:cubicBezTo>
                  <a:cubicBezTo>
                    <a:pt x="2171" y="2291"/>
                    <a:pt x="2053" y="2277"/>
                    <a:pt x="1934" y="2246"/>
                  </a:cubicBezTo>
                  <a:cubicBezTo>
                    <a:pt x="1574" y="2151"/>
                    <a:pt x="1264" y="2110"/>
                    <a:pt x="1010" y="2110"/>
                  </a:cubicBezTo>
                  <a:cubicBezTo>
                    <a:pt x="268" y="2110"/>
                    <a:pt x="1" y="2463"/>
                    <a:pt x="354" y="2866"/>
                  </a:cubicBezTo>
                  <a:lnTo>
                    <a:pt x="12529" y="2866"/>
                  </a:lnTo>
                  <a:cubicBezTo>
                    <a:pt x="12873" y="2464"/>
                    <a:pt x="12606" y="2105"/>
                    <a:pt x="11867" y="2105"/>
                  </a:cubicBezTo>
                  <a:cubicBezTo>
                    <a:pt x="11611" y="2105"/>
                    <a:pt x="11300" y="2147"/>
                    <a:pt x="10938" y="2246"/>
                  </a:cubicBezTo>
                  <a:lnTo>
                    <a:pt x="10950" y="2246"/>
                  </a:lnTo>
                  <a:cubicBezTo>
                    <a:pt x="10830" y="2277"/>
                    <a:pt x="10712" y="2291"/>
                    <a:pt x="10595" y="2291"/>
                  </a:cubicBezTo>
                  <a:cubicBezTo>
                    <a:pt x="9211" y="2291"/>
                    <a:pt x="7945" y="305"/>
                    <a:pt x="6707" y="34"/>
                  </a:cubicBezTo>
                  <a:cubicBezTo>
                    <a:pt x="6673" y="23"/>
                    <a:pt x="6639" y="12"/>
                    <a:pt x="6605" y="12"/>
                  </a:cubicBezTo>
                  <a:lnTo>
                    <a:pt x="6594" y="12"/>
                  </a:lnTo>
                  <a:cubicBezTo>
                    <a:pt x="6583" y="12"/>
                    <a:pt x="6571" y="0"/>
                    <a:pt x="6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124"/>
            <p:cNvSpPr/>
            <p:nvPr/>
          </p:nvSpPr>
          <p:spPr>
            <a:xfrm>
              <a:off x="6573300" y="2805050"/>
              <a:ext cx="504450" cy="251400"/>
            </a:xfrm>
            <a:custGeom>
              <a:rect b="b" l="l" r="r" t="t"/>
              <a:pathLst>
                <a:path extrusionOk="0" h="10056" w="20178">
                  <a:moveTo>
                    <a:pt x="9829" y="1"/>
                  </a:moveTo>
                  <a:cubicBezTo>
                    <a:pt x="4915" y="1"/>
                    <a:pt x="1" y="204"/>
                    <a:pt x="1" y="610"/>
                  </a:cubicBezTo>
                  <a:lnTo>
                    <a:pt x="1" y="9852"/>
                  </a:lnTo>
                  <a:cubicBezTo>
                    <a:pt x="1" y="9852"/>
                    <a:pt x="358" y="10055"/>
                    <a:pt x="874" y="10055"/>
                  </a:cubicBezTo>
                  <a:cubicBezTo>
                    <a:pt x="1096" y="10055"/>
                    <a:pt x="1349" y="10017"/>
                    <a:pt x="1615" y="9908"/>
                  </a:cubicBezTo>
                  <a:cubicBezTo>
                    <a:pt x="2029" y="9739"/>
                    <a:pt x="2463" y="9681"/>
                    <a:pt x="2891" y="9681"/>
                  </a:cubicBezTo>
                  <a:cubicBezTo>
                    <a:pt x="3801" y="9681"/>
                    <a:pt x="4686" y="9942"/>
                    <a:pt x="5316" y="9942"/>
                  </a:cubicBezTo>
                  <a:cubicBezTo>
                    <a:pt x="6187" y="9942"/>
                    <a:pt x="7018" y="8811"/>
                    <a:pt x="8187" y="8811"/>
                  </a:cubicBezTo>
                  <a:cubicBezTo>
                    <a:pt x="8259" y="8811"/>
                    <a:pt x="8333" y="8816"/>
                    <a:pt x="8408" y="8825"/>
                  </a:cubicBezTo>
                  <a:cubicBezTo>
                    <a:pt x="9663" y="8968"/>
                    <a:pt x="10962" y="9842"/>
                    <a:pt x="12219" y="9842"/>
                  </a:cubicBezTo>
                  <a:cubicBezTo>
                    <a:pt x="12250" y="9842"/>
                    <a:pt x="12281" y="9842"/>
                    <a:pt x="12312" y="9841"/>
                  </a:cubicBezTo>
                  <a:cubicBezTo>
                    <a:pt x="13496" y="9789"/>
                    <a:pt x="15513" y="9010"/>
                    <a:pt x="16494" y="9010"/>
                  </a:cubicBezTo>
                  <a:cubicBezTo>
                    <a:pt x="16579" y="9010"/>
                    <a:pt x="16656" y="9016"/>
                    <a:pt x="16724" y="9028"/>
                  </a:cubicBezTo>
                  <a:cubicBezTo>
                    <a:pt x="17550" y="9169"/>
                    <a:pt x="18155" y="9844"/>
                    <a:pt x="19025" y="9844"/>
                  </a:cubicBezTo>
                  <a:cubicBezTo>
                    <a:pt x="19059" y="9844"/>
                    <a:pt x="19093" y="9843"/>
                    <a:pt x="19128" y="9841"/>
                  </a:cubicBezTo>
                  <a:cubicBezTo>
                    <a:pt x="20053" y="9795"/>
                    <a:pt x="20177" y="9175"/>
                    <a:pt x="20177" y="9175"/>
                  </a:cubicBezTo>
                  <a:lnTo>
                    <a:pt x="19658" y="610"/>
                  </a:lnTo>
                  <a:cubicBezTo>
                    <a:pt x="19658" y="204"/>
                    <a:pt x="14744" y="1"/>
                    <a:pt x="98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124"/>
            <p:cNvSpPr/>
            <p:nvPr/>
          </p:nvSpPr>
          <p:spPr>
            <a:xfrm>
              <a:off x="6573300" y="2814075"/>
              <a:ext cx="18925" cy="242075"/>
            </a:xfrm>
            <a:custGeom>
              <a:rect b="b" l="l" r="r" t="t"/>
              <a:pathLst>
                <a:path extrusionOk="0" h="9683" w="757">
                  <a:moveTo>
                    <a:pt x="757" y="1"/>
                  </a:moveTo>
                  <a:lnTo>
                    <a:pt x="757" y="1"/>
                  </a:lnTo>
                  <a:cubicBezTo>
                    <a:pt x="283" y="69"/>
                    <a:pt x="1" y="159"/>
                    <a:pt x="1" y="249"/>
                  </a:cubicBezTo>
                  <a:lnTo>
                    <a:pt x="1" y="9491"/>
                  </a:lnTo>
                  <a:cubicBezTo>
                    <a:pt x="1" y="9491"/>
                    <a:pt x="272" y="9649"/>
                    <a:pt x="678" y="9683"/>
                  </a:cubicBezTo>
                  <a:cubicBezTo>
                    <a:pt x="554" y="8250"/>
                    <a:pt x="486" y="6771"/>
                    <a:pt x="486" y="5248"/>
                  </a:cubicBezTo>
                  <a:cubicBezTo>
                    <a:pt x="486" y="3443"/>
                    <a:pt x="576" y="1682"/>
                    <a:pt x="7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124"/>
            <p:cNvSpPr/>
            <p:nvPr/>
          </p:nvSpPr>
          <p:spPr>
            <a:xfrm>
              <a:off x="7052050" y="2814925"/>
              <a:ext cx="25700" cy="235875"/>
            </a:xfrm>
            <a:custGeom>
              <a:rect b="b" l="l" r="r" t="t"/>
              <a:pathLst>
                <a:path extrusionOk="0" h="9435" w="1028">
                  <a:moveTo>
                    <a:pt x="0" y="1"/>
                  </a:moveTo>
                  <a:lnTo>
                    <a:pt x="0" y="1"/>
                  </a:lnTo>
                  <a:cubicBezTo>
                    <a:pt x="169" y="1682"/>
                    <a:pt x="260" y="3420"/>
                    <a:pt x="260" y="5214"/>
                  </a:cubicBezTo>
                  <a:cubicBezTo>
                    <a:pt x="260" y="6658"/>
                    <a:pt x="203" y="8069"/>
                    <a:pt x="90" y="9434"/>
                  </a:cubicBezTo>
                  <a:cubicBezTo>
                    <a:pt x="903" y="9344"/>
                    <a:pt x="1027" y="8780"/>
                    <a:pt x="1027" y="8780"/>
                  </a:cubicBezTo>
                  <a:lnTo>
                    <a:pt x="497" y="215"/>
                  </a:lnTo>
                  <a:lnTo>
                    <a:pt x="508" y="215"/>
                  </a:lnTo>
                  <a:cubicBezTo>
                    <a:pt x="508" y="136"/>
                    <a:pt x="327" y="68"/>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124"/>
            <p:cNvSpPr/>
            <p:nvPr/>
          </p:nvSpPr>
          <p:spPr>
            <a:xfrm>
              <a:off x="6573300" y="2805050"/>
              <a:ext cx="492025" cy="39425"/>
            </a:xfrm>
            <a:custGeom>
              <a:rect b="b" l="l" r="r" t="t"/>
              <a:pathLst>
                <a:path extrusionOk="0" h="1577" w="19681">
                  <a:moveTo>
                    <a:pt x="9829" y="1"/>
                  </a:moveTo>
                  <a:cubicBezTo>
                    <a:pt x="4915" y="1"/>
                    <a:pt x="1" y="204"/>
                    <a:pt x="1" y="610"/>
                  </a:cubicBezTo>
                  <a:lnTo>
                    <a:pt x="1" y="644"/>
                  </a:lnTo>
                  <a:cubicBezTo>
                    <a:pt x="1331" y="1251"/>
                    <a:pt x="2626" y="1404"/>
                    <a:pt x="4085" y="1404"/>
                  </a:cubicBezTo>
                  <a:cubicBezTo>
                    <a:pt x="5584" y="1404"/>
                    <a:pt x="7257" y="1242"/>
                    <a:pt x="9322" y="1242"/>
                  </a:cubicBezTo>
                  <a:cubicBezTo>
                    <a:pt x="11545" y="1242"/>
                    <a:pt x="14112" y="1577"/>
                    <a:pt x="16338" y="1577"/>
                  </a:cubicBezTo>
                  <a:cubicBezTo>
                    <a:pt x="17604" y="1577"/>
                    <a:pt x="18760" y="1469"/>
                    <a:pt x="19681" y="1129"/>
                  </a:cubicBezTo>
                  <a:lnTo>
                    <a:pt x="19658" y="610"/>
                  </a:lnTo>
                  <a:cubicBezTo>
                    <a:pt x="19658" y="204"/>
                    <a:pt x="14744" y="1"/>
                    <a:pt x="9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124"/>
            <p:cNvSpPr/>
            <p:nvPr/>
          </p:nvSpPr>
          <p:spPr>
            <a:xfrm>
              <a:off x="6922850" y="2955150"/>
              <a:ext cx="92825" cy="88300"/>
            </a:xfrm>
            <a:custGeom>
              <a:rect b="b" l="l" r="r" t="t"/>
              <a:pathLst>
                <a:path extrusionOk="0" h="3532" w="3713">
                  <a:moveTo>
                    <a:pt x="1851" y="0"/>
                  </a:moveTo>
                  <a:cubicBezTo>
                    <a:pt x="948" y="0"/>
                    <a:pt x="158" y="2325"/>
                    <a:pt x="0" y="3532"/>
                  </a:cubicBezTo>
                  <a:cubicBezTo>
                    <a:pt x="939" y="3295"/>
                    <a:pt x="1912" y="3006"/>
                    <a:pt x="2511" y="3006"/>
                  </a:cubicBezTo>
                  <a:cubicBezTo>
                    <a:pt x="2596" y="3006"/>
                    <a:pt x="2673" y="3012"/>
                    <a:pt x="2742" y="3024"/>
                  </a:cubicBezTo>
                  <a:cubicBezTo>
                    <a:pt x="3092" y="3081"/>
                    <a:pt x="3397" y="3239"/>
                    <a:pt x="3713" y="3397"/>
                  </a:cubicBezTo>
                  <a:cubicBezTo>
                    <a:pt x="3498" y="1997"/>
                    <a:pt x="2753" y="0"/>
                    <a:pt x="1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124"/>
            <p:cNvSpPr/>
            <p:nvPr/>
          </p:nvSpPr>
          <p:spPr>
            <a:xfrm>
              <a:off x="6725075" y="2852175"/>
              <a:ext cx="132625" cy="196075"/>
            </a:xfrm>
            <a:custGeom>
              <a:rect b="b" l="l" r="r" t="t"/>
              <a:pathLst>
                <a:path extrusionOk="0" h="7843" w="5305">
                  <a:moveTo>
                    <a:pt x="2574" y="0"/>
                  </a:moveTo>
                  <a:cubicBezTo>
                    <a:pt x="1298" y="0"/>
                    <a:pt x="305" y="4909"/>
                    <a:pt x="1" y="7820"/>
                  </a:cubicBezTo>
                  <a:cubicBezTo>
                    <a:pt x="634" y="7488"/>
                    <a:pt x="1296" y="6927"/>
                    <a:pt x="2118" y="6927"/>
                  </a:cubicBezTo>
                  <a:cubicBezTo>
                    <a:pt x="2190" y="6927"/>
                    <a:pt x="2262" y="6931"/>
                    <a:pt x="2337" y="6940"/>
                  </a:cubicBezTo>
                  <a:cubicBezTo>
                    <a:pt x="3318" y="7053"/>
                    <a:pt x="4323" y="7606"/>
                    <a:pt x="5304" y="7843"/>
                  </a:cubicBezTo>
                  <a:cubicBezTo>
                    <a:pt x="5011" y="4920"/>
                    <a:pt x="3849" y="0"/>
                    <a:pt x="2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124"/>
            <p:cNvSpPr/>
            <p:nvPr/>
          </p:nvSpPr>
          <p:spPr>
            <a:xfrm>
              <a:off x="6595600" y="2886575"/>
              <a:ext cx="57850" cy="169875"/>
            </a:xfrm>
            <a:custGeom>
              <a:rect b="b" l="l" r="r" t="t"/>
              <a:pathLst>
                <a:path extrusionOk="0" h="6795" w="2314">
                  <a:moveTo>
                    <a:pt x="993" y="1"/>
                  </a:moveTo>
                  <a:cubicBezTo>
                    <a:pt x="429" y="1"/>
                    <a:pt x="124" y="4142"/>
                    <a:pt x="0" y="6794"/>
                  </a:cubicBezTo>
                  <a:cubicBezTo>
                    <a:pt x="215" y="6794"/>
                    <a:pt x="463" y="6749"/>
                    <a:pt x="723" y="6647"/>
                  </a:cubicBezTo>
                  <a:cubicBezTo>
                    <a:pt x="1131" y="6478"/>
                    <a:pt x="1554" y="6422"/>
                    <a:pt x="1974" y="6422"/>
                  </a:cubicBezTo>
                  <a:cubicBezTo>
                    <a:pt x="2088" y="6422"/>
                    <a:pt x="2201" y="6426"/>
                    <a:pt x="2314" y="6433"/>
                  </a:cubicBezTo>
                  <a:cubicBezTo>
                    <a:pt x="2156" y="3962"/>
                    <a:pt x="1524" y="1"/>
                    <a:pt x="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124"/>
            <p:cNvSpPr/>
            <p:nvPr/>
          </p:nvSpPr>
          <p:spPr>
            <a:xfrm>
              <a:off x="6761750" y="3380275"/>
              <a:ext cx="63775" cy="36975"/>
            </a:xfrm>
            <a:custGeom>
              <a:rect b="b" l="l" r="r" t="t"/>
              <a:pathLst>
                <a:path extrusionOk="0" h="1479" w="2551">
                  <a:moveTo>
                    <a:pt x="2269" y="0"/>
                  </a:moveTo>
                  <a:lnTo>
                    <a:pt x="2246" y="12"/>
                  </a:lnTo>
                  <a:lnTo>
                    <a:pt x="2235" y="12"/>
                  </a:lnTo>
                  <a:cubicBezTo>
                    <a:pt x="2212" y="12"/>
                    <a:pt x="2179" y="12"/>
                    <a:pt x="2156" y="23"/>
                  </a:cubicBezTo>
                  <a:cubicBezTo>
                    <a:pt x="1468" y="181"/>
                    <a:pt x="757" y="1050"/>
                    <a:pt x="1" y="1478"/>
                  </a:cubicBezTo>
                  <a:cubicBezTo>
                    <a:pt x="91" y="1478"/>
                    <a:pt x="170" y="1467"/>
                    <a:pt x="249" y="1456"/>
                  </a:cubicBezTo>
                  <a:cubicBezTo>
                    <a:pt x="1513" y="1275"/>
                    <a:pt x="2495" y="643"/>
                    <a:pt x="2551" y="23"/>
                  </a:cubicBezTo>
                  <a:cubicBezTo>
                    <a:pt x="2528" y="23"/>
                    <a:pt x="2506" y="12"/>
                    <a:pt x="2483" y="12"/>
                  </a:cubicBezTo>
                  <a:lnTo>
                    <a:pt x="2472" y="12"/>
                  </a:lnTo>
                  <a:lnTo>
                    <a:pt x="24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124"/>
            <p:cNvSpPr/>
            <p:nvPr/>
          </p:nvSpPr>
          <p:spPr>
            <a:xfrm>
              <a:off x="6806900" y="3285475"/>
              <a:ext cx="37525" cy="35575"/>
            </a:xfrm>
            <a:custGeom>
              <a:rect b="b" l="l" r="r" t="t"/>
              <a:pathLst>
                <a:path extrusionOk="0" h="1423" w="1501">
                  <a:moveTo>
                    <a:pt x="745" y="1"/>
                  </a:moveTo>
                  <a:cubicBezTo>
                    <a:pt x="327" y="1"/>
                    <a:pt x="0" y="317"/>
                    <a:pt x="0" y="712"/>
                  </a:cubicBezTo>
                  <a:cubicBezTo>
                    <a:pt x="0" y="1095"/>
                    <a:pt x="327" y="1423"/>
                    <a:pt x="745" y="1423"/>
                  </a:cubicBezTo>
                  <a:cubicBezTo>
                    <a:pt x="1162" y="1423"/>
                    <a:pt x="1501" y="1095"/>
                    <a:pt x="1501" y="712"/>
                  </a:cubicBezTo>
                  <a:cubicBezTo>
                    <a:pt x="1501" y="317"/>
                    <a:pt x="1162" y="1"/>
                    <a:pt x="7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124"/>
            <p:cNvSpPr/>
            <p:nvPr/>
          </p:nvSpPr>
          <p:spPr>
            <a:xfrm>
              <a:off x="6630575" y="2890250"/>
              <a:ext cx="427700" cy="27675"/>
            </a:xfrm>
            <a:custGeom>
              <a:rect b="b" l="l" r="r" t="t"/>
              <a:pathLst>
                <a:path extrusionOk="0" h="1107" w="17108">
                  <a:moveTo>
                    <a:pt x="17085" y="170"/>
                  </a:moveTo>
                  <a:cubicBezTo>
                    <a:pt x="15325" y="271"/>
                    <a:pt x="13147" y="452"/>
                    <a:pt x="11691" y="463"/>
                  </a:cubicBezTo>
                  <a:lnTo>
                    <a:pt x="11510" y="463"/>
                  </a:lnTo>
                  <a:cubicBezTo>
                    <a:pt x="10258" y="463"/>
                    <a:pt x="8983" y="339"/>
                    <a:pt x="7719" y="215"/>
                  </a:cubicBezTo>
                  <a:lnTo>
                    <a:pt x="7719" y="215"/>
                  </a:lnTo>
                  <a:cubicBezTo>
                    <a:pt x="7798" y="418"/>
                    <a:pt x="7866" y="621"/>
                    <a:pt x="7945" y="847"/>
                  </a:cubicBezTo>
                  <a:cubicBezTo>
                    <a:pt x="9141" y="960"/>
                    <a:pt x="10337" y="1084"/>
                    <a:pt x="11510" y="1084"/>
                  </a:cubicBezTo>
                  <a:lnTo>
                    <a:pt x="11691" y="1084"/>
                  </a:lnTo>
                  <a:cubicBezTo>
                    <a:pt x="13158" y="1061"/>
                    <a:pt x="15347" y="881"/>
                    <a:pt x="17107" y="779"/>
                  </a:cubicBezTo>
                  <a:cubicBezTo>
                    <a:pt x="17096" y="576"/>
                    <a:pt x="17096" y="373"/>
                    <a:pt x="17085" y="170"/>
                  </a:cubicBezTo>
                  <a:close/>
                  <a:moveTo>
                    <a:pt x="4548" y="1"/>
                  </a:moveTo>
                  <a:cubicBezTo>
                    <a:pt x="2720" y="1"/>
                    <a:pt x="1355" y="418"/>
                    <a:pt x="1" y="497"/>
                  </a:cubicBezTo>
                  <a:cubicBezTo>
                    <a:pt x="57" y="678"/>
                    <a:pt x="113" y="881"/>
                    <a:pt x="170" y="1106"/>
                  </a:cubicBezTo>
                  <a:cubicBezTo>
                    <a:pt x="1468" y="994"/>
                    <a:pt x="2799" y="610"/>
                    <a:pt x="4548" y="610"/>
                  </a:cubicBezTo>
                  <a:cubicBezTo>
                    <a:pt x="4661" y="610"/>
                    <a:pt x="4785" y="610"/>
                    <a:pt x="4909" y="621"/>
                  </a:cubicBezTo>
                  <a:cubicBezTo>
                    <a:pt x="4977" y="407"/>
                    <a:pt x="5045" y="204"/>
                    <a:pt x="5124" y="12"/>
                  </a:cubicBezTo>
                  <a:lnTo>
                    <a:pt x="4920" y="12"/>
                  </a:lnTo>
                  <a:cubicBezTo>
                    <a:pt x="4796" y="1"/>
                    <a:pt x="4672" y="1"/>
                    <a:pt x="45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124"/>
            <p:cNvSpPr/>
            <p:nvPr/>
          </p:nvSpPr>
          <p:spPr>
            <a:xfrm>
              <a:off x="7057675" y="2893650"/>
              <a:ext cx="12175" cy="16100"/>
            </a:xfrm>
            <a:custGeom>
              <a:rect b="b" l="l" r="r" t="t"/>
              <a:pathLst>
                <a:path extrusionOk="0" h="644" w="487">
                  <a:moveTo>
                    <a:pt x="452" y="0"/>
                  </a:moveTo>
                  <a:cubicBezTo>
                    <a:pt x="306" y="11"/>
                    <a:pt x="148" y="23"/>
                    <a:pt x="1" y="34"/>
                  </a:cubicBezTo>
                  <a:cubicBezTo>
                    <a:pt x="12" y="237"/>
                    <a:pt x="12" y="440"/>
                    <a:pt x="23" y="643"/>
                  </a:cubicBezTo>
                  <a:cubicBezTo>
                    <a:pt x="181" y="632"/>
                    <a:pt x="339" y="621"/>
                    <a:pt x="486" y="609"/>
                  </a:cubicBezTo>
                  <a:lnTo>
                    <a:pt x="4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124"/>
            <p:cNvSpPr/>
            <p:nvPr/>
          </p:nvSpPr>
          <p:spPr>
            <a:xfrm>
              <a:off x="6753300" y="2890525"/>
              <a:ext cx="75900" cy="20900"/>
            </a:xfrm>
            <a:custGeom>
              <a:rect b="b" l="l" r="r" t="t"/>
              <a:pathLst>
                <a:path extrusionOk="0" h="836" w="3036">
                  <a:moveTo>
                    <a:pt x="215" y="1"/>
                  </a:moveTo>
                  <a:cubicBezTo>
                    <a:pt x="136" y="193"/>
                    <a:pt x="68" y="396"/>
                    <a:pt x="0" y="610"/>
                  </a:cubicBezTo>
                  <a:lnTo>
                    <a:pt x="11" y="610"/>
                  </a:lnTo>
                  <a:cubicBezTo>
                    <a:pt x="1004" y="644"/>
                    <a:pt x="2020" y="734"/>
                    <a:pt x="3036" y="836"/>
                  </a:cubicBezTo>
                  <a:cubicBezTo>
                    <a:pt x="2957" y="610"/>
                    <a:pt x="2889" y="407"/>
                    <a:pt x="2810" y="204"/>
                  </a:cubicBezTo>
                  <a:cubicBezTo>
                    <a:pt x="1941" y="114"/>
                    <a:pt x="1072" y="35"/>
                    <a:pt x="2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124"/>
            <p:cNvSpPr/>
            <p:nvPr/>
          </p:nvSpPr>
          <p:spPr>
            <a:xfrm>
              <a:off x="6585725" y="2902100"/>
              <a:ext cx="25400" cy="16100"/>
            </a:xfrm>
            <a:custGeom>
              <a:rect b="b" l="l" r="r" t="t"/>
              <a:pathLst>
                <a:path extrusionOk="0" h="644" w="1016">
                  <a:moveTo>
                    <a:pt x="12" y="1"/>
                  </a:moveTo>
                  <a:lnTo>
                    <a:pt x="12" y="12"/>
                  </a:lnTo>
                  <a:cubicBezTo>
                    <a:pt x="12" y="215"/>
                    <a:pt x="0" y="418"/>
                    <a:pt x="0" y="621"/>
                  </a:cubicBezTo>
                  <a:cubicBezTo>
                    <a:pt x="316" y="632"/>
                    <a:pt x="610" y="644"/>
                    <a:pt x="892" y="644"/>
                  </a:cubicBezTo>
                  <a:cubicBezTo>
                    <a:pt x="937" y="418"/>
                    <a:pt x="971" y="215"/>
                    <a:pt x="1016" y="34"/>
                  </a:cubicBezTo>
                  <a:cubicBezTo>
                    <a:pt x="711" y="34"/>
                    <a:pt x="373" y="23"/>
                    <a:pt x="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124"/>
            <p:cNvSpPr/>
            <p:nvPr/>
          </p:nvSpPr>
          <p:spPr>
            <a:xfrm>
              <a:off x="6573300" y="2901825"/>
              <a:ext cx="12725" cy="15825"/>
            </a:xfrm>
            <a:custGeom>
              <a:rect b="b" l="l" r="r" t="t"/>
              <a:pathLst>
                <a:path extrusionOk="0" h="633" w="509">
                  <a:moveTo>
                    <a:pt x="1" y="0"/>
                  </a:moveTo>
                  <a:lnTo>
                    <a:pt x="1" y="610"/>
                  </a:lnTo>
                  <a:cubicBezTo>
                    <a:pt x="170" y="621"/>
                    <a:pt x="339" y="621"/>
                    <a:pt x="497" y="632"/>
                  </a:cubicBezTo>
                  <a:cubicBezTo>
                    <a:pt x="497" y="429"/>
                    <a:pt x="509" y="226"/>
                    <a:pt x="509" y="23"/>
                  </a:cubicBezTo>
                  <a:cubicBezTo>
                    <a:pt x="351" y="12"/>
                    <a:pt x="181" y="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124"/>
            <p:cNvSpPr/>
            <p:nvPr/>
          </p:nvSpPr>
          <p:spPr>
            <a:xfrm>
              <a:off x="6608000" y="2902675"/>
              <a:ext cx="26825" cy="15825"/>
            </a:xfrm>
            <a:custGeom>
              <a:rect b="b" l="l" r="r" t="t"/>
              <a:pathLst>
                <a:path extrusionOk="0" h="633" w="1073">
                  <a:moveTo>
                    <a:pt x="904" y="0"/>
                  </a:moveTo>
                  <a:cubicBezTo>
                    <a:pt x="746" y="11"/>
                    <a:pt x="588" y="23"/>
                    <a:pt x="441" y="23"/>
                  </a:cubicBezTo>
                  <a:cubicBezTo>
                    <a:pt x="339" y="23"/>
                    <a:pt x="238" y="23"/>
                    <a:pt x="125" y="11"/>
                  </a:cubicBezTo>
                  <a:cubicBezTo>
                    <a:pt x="80" y="192"/>
                    <a:pt x="46" y="395"/>
                    <a:pt x="1" y="632"/>
                  </a:cubicBezTo>
                  <a:lnTo>
                    <a:pt x="441" y="632"/>
                  </a:lnTo>
                  <a:cubicBezTo>
                    <a:pt x="644" y="632"/>
                    <a:pt x="858" y="621"/>
                    <a:pt x="1073" y="609"/>
                  </a:cubicBezTo>
                  <a:cubicBezTo>
                    <a:pt x="1016" y="384"/>
                    <a:pt x="960" y="181"/>
                    <a:pt x="9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124"/>
            <p:cNvSpPr/>
            <p:nvPr/>
          </p:nvSpPr>
          <p:spPr>
            <a:xfrm>
              <a:off x="7070650" y="2920450"/>
              <a:ext cx="1175" cy="6225"/>
            </a:xfrm>
            <a:custGeom>
              <a:rect b="b" l="l" r="r" t="t"/>
              <a:pathLst>
                <a:path extrusionOk="0" h="249" w="47">
                  <a:moveTo>
                    <a:pt x="1" y="0"/>
                  </a:moveTo>
                  <a:lnTo>
                    <a:pt x="1" y="11"/>
                  </a:lnTo>
                  <a:lnTo>
                    <a:pt x="3" y="22"/>
                  </a:lnTo>
                  <a:lnTo>
                    <a:pt x="3" y="22"/>
                  </a:lnTo>
                  <a:lnTo>
                    <a:pt x="1" y="0"/>
                  </a:lnTo>
                  <a:close/>
                  <a:moveTo>
                    <a:pt x="3" y="22"/>
                  </a:moveTo>
                  <a:lnTo>
                    <a:pt x="24" y="248"/>
                  </a:lnTo>
                  <a:lnTo>
                    <a:pt x="46" y="248"/>
                  </a:lnTo>
                  <a:lnTo>
                    <a:pt x="3" y="22"/>
                  </a:lnTo>
                  <a:close/>
                </a:path>
              </a:pathLst>
            </a:custGeom>
            <a:solidFill>
              <a:srgbClr val="FFDD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124"/>
            <p:cNvSpPr/>
            <p:nvPr/>
          </p:nvSpPr>
          <p:spPr>
            <a:xfrm>
              <a:off x="6637350" y="2916775"/>
              <a:ext cx="421200" cy="18350"/>
            </a:xfrm>
            <a:custGeom>
              <a:rect b="b" l="l" r="r" t="t"/>
              <a:pathLst>
                <a:path extrusionOk="0" h="734" w="16848">
                  <a:moveTo>
                    <a:pt x="16848" y="170"/>
                  </a:moveTo>
                  <a:cubicBezTo>
                    <a:pt x="15087" y="282"/>
                    <a:pt x="12921" y="452"/>
                    <a:pt x="11476" y="474"/>
                  </a:cubicBezTo>
                  <a:lnTo>
                    <a:pt x="11296" y="474"/>
                  </a:lnTo>
                  <a:cubicBezTo>
                    <a:pt x="10145" y="474"/>
                    <a:pt x="8983" y="361"/>
                    <a:pt x="7820" y="249"/>
                  </a:cubicBezTo>
                  <a:lnTo>
                    <a:pt x="7820" y="249"/>
                  </a:lnTo>
                  <a:cubicBezTo>
                    <a:pt x="7843" y="339"/>
                    <a:pt x="7877" y="418"/>
                    <a:pt x="7899" y="508"/>
                  </a:cubicBezTo>
                  <a:cubicBezTo>
                    <a:pt x="9039" y="621"/>
                    <a:pt x="10167" y="723"/>
                    <a:pt x="11296" y="723"/>
                  </a:cubicBezTo>
                  <a:lnTo>
                    <a:pt x="11476" y="723"/>
                  </a:lnTo>
                  <a:cubicBezTo>
                    <a:pt x="12921" y="711"/>
                    <a:pt x="15087" y="531"/>
                    <a:pt x="16848" y="429"/>
                  </a:cubicBezTo>
                  <a:cubicBezTo>
                    <a:pt x="16848" y="339"/>
                    <a:pt x="16848" y="260"/>
                    <a:pt x="16848" y="170"/>
                  </a:cubicBezTo>
                  <a:close/>
                  <a:moveTo>
                    <a:pt x="4300" y="0"/>
                  </a:moveTo>
                  <a:cubicBezTo>
                    <a:pt x="2584" y="0"/>
                    <a:pt x="1276" y="361"/>
                    <a:pt x="0" y="486"/>
                  </a:cubicBezTo>
                  <a:cubicBezTo>
                    <a:pt x="12" y="565"/>
                    <a:pt x="34" y="644"/>
                    <a:pt x="57" y="734"/>
                  </a:cubicBezTo>
                  <a:cubicBezTo>
                    <a:pt x="1309" y="610"/>
                    <a:pt x="2607" y="260"/>
                    <a:pt x="4300" y="260"/>
                  </a:cubicBezTo>
                  <a:lnTo>
                    <a:pt x="4424" y="260"/>
                  </a:lnTo>
                  <a:cubicBezTo>
                    <a:pt x="4446" y="170"/>
                    <a:pt x="4469" y="91"/>
                    <a:pt x="4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124"/>
            <p:cNvSpPr/>
            <p:nvPr/>
          </p:nvSpPr>
          <p:spPr>
            <a:xfrm>
              <a:off x="7058525" y="2920450"/>
              <a:ext cx="12725" cy="7075"/>
            </a:xfrm>
            <a:custGeom>
              <a:rect b="b" l="l" r="r" t="t"/>
              <a:pathLst>
                <a:path extrusionOk="0" h="283" w="509">
                  <a:moveTo>
                    <a:pt x="486" y="0"/>
                  </a:moveTo>
                  <a:cubicBezTo>
                    <a:pt x="328" y="11"/>
                    <a:pt x="170" y="11"/>
                    <a:pt x="1" y="23"/>
                  </a:cubicBezTo>
                  <a:cubicBezTo>
                    <a:pt x="1" y="113"/>
                    <a:pt x="1" y="192"/>
                    <a:pt x="1" y="282"/>
                  </a:cubicBezTo>
                  <a:cubicBezTo>
                    <a:pt x="170" y="271"/>
                    <a:pt x="339" y="260"/>
                    <a:pt x="509" y="248"/>
                  </a:cubicBezTo>
                  <a:lnTo>
                    <a:pt x="4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124"/>
            <p:cNvSpPr/>
            <p:nvPr/>
          </p:nvSpPr>
          <p:spPr>
            <a:xfrm>
              <a:off x="6747925" y="2917050"/>
              <a:ext cx="86925" cy="12450"/>
            </a:xfrm>
            <a:custGeom>
              <a:rect b="b" l="l" r="r" t="t"/>
              <a:pathLst>
                <a:path extrusionOk="0" h="498" w="3477">
                  <a:moveTo>
                    <a:pt x="80" y="1"/>
                  </a:moveTo>
                  <a:cubicBezTo>
                    <a:pt x="46" y="80"/>
                    <a:pt x="23" y="159"/>
                    <a:pt x="1" y="249"/>
                  </a:cubicBezTo>
                  <a:lnTo>
                    <a:pt x="260" y="249"/>
                  </a:lnTo>
                  <a:cubicBezTo>
                    <a:pt x="1321" y="283"/>
                    <a:pt x="2393" y="396"/>
                    <a:pt x="3476" y="497"/>
                  </a:cubicBezTo>
                  <a:cubicBezTo>
                    <a:pt x="3454" y="418"/>
                    <a:pt x="3431" y="328"/>
                    <a:pt x="3397" y="238"/>
                  </a:cubicBezTo>
                  <a:cubicBezTo>
                    <a:pt x="2348" y="136"/>
                    <a:pt x="1298" y="34"/>
                    <a:pt x="2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124"/>
            <p:cNvSpPr/>
            <p:nvPr/>
          </p:nvSpPr>
          <p:spPr>
            <a:xfrm>
              <a:off x="6585450" y="2928900"/>
              <a:ext cx="20600" cy="7075"/>
            </a:xfrm>
            <a:custGeom>
              <a:rect b="b" l="l" r="r" t="t"/>
              <a:pathLst>
                <a:path extrusionOk="0" h="283" w="824">
                  <a:moveTo>
                    <a:pt x="0" y="1"/>
                  </a:moveTo>
                  <a:cubicBezTo>
                    <a:pt x="0" y="80"/>
                    <a:pt x="0" y="170"/>
                    <a:pt x="0" y="249"/>
                  </a:cubicBezTo>
                  <a:cubicBezTo>
                    <a:pt x="282" y="260"/>
                    <a:pt x="542" y="271"/>
                    <a:pt x="790" y="283"/>
                  </a:cubicBezTo>
                  <a:cubicBezTo>
                    <a:pt x="801" y="192"/>
                    <a:pt x="813" y="113"/>
                    <a:pt x="824" y="23"/>
                  </a:cubicBezTo>
                  <a:cubicBezTo>
                    <a:pt x="564" y="23"/>
                    <a:pt x="293" y="12"/>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124"/>
            <p:cNvSpPr/>
            <p:nvPr/>
          </p:nvSpPr>
          <p:spPr>
            <a:xfrm>
              <a:off x="6573300" y="2928350"/>
              <a:ext cx="12175" cy="6775"/>
            </a:xfrm>
            <a:custGeom>
              <a:rect b="b" l="l" r="r" t="t"/>
              <a:pathLst>
                <a:path extrusionOk="0" h="271" w="487">
                  <a:moveTo>
                    <a:pt x="1" y="0"/>
                  </a:moveTo>
                  <a:lnTo>
                    <a:pt x="1" y="260"/>
                  </a:lnTo>
                  <a:cubicBezTo>
                    <a:pt x="170" y="260"/>
                    <a:pt x="328" y="271"/>
                    <a:pt x="486" y="271"/>
                  </a:cubicBezTo>
                  <a:cubicBezTo>
                    <a:pt x="486" y="192"/>
                    <a:pt x="486" y="102"/>
                    <a:pt x="486" y="23"/>
                  </a:cubicBezTo>
                  <a:cubicBezTo>
                    <a:pt x="328" y="11"/>
                    <a:pt x="170" y="1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124"/>
            <p:cNvSpPr/>
            <p:nvPr/>
          </p:nvSpPr>
          <p:spPr>
            <a:xfrm>
              <a:off x="6605175" y="2928900"/>
              <a:ext cx="33600" cy="7350"/>
            </a:xfrm>
            <a:custGeom>
              <a:rect b="b" l="l" r="r" t="t"/>
              <a:pathLst>
                <a:path extrusionOk="0" h="294" w="1344">
                  <a:moveTo>
                    <a:pt x="1287" y="1"/>
                  </a:moveTo>
                  <a:cubicBezTo>
                    <a:pt x="1039" y="23"/>
                    <a:pt x="802" y="34"/>
                    <a:pt x="554" y="34"/>
                  </a:cubicBezTo>
                  <a:cubicBezTo>
                    <a:pt x="396" y="34"/>
                    <a:pt x="227" y="34"/>
                    <a:pt x="35" y="23"/>
                  </a:cubicBezTo>
                  <a:cubicBezTo>
                    <a:pt x="24" y="113"/>
                    <a:pt x="12" y="192"/>
                    <a:pt x="1" y="283"/>
                  </a:cubicBezTo>
                  <a:cubicBezTo>
                    <a:pt x="204" y="283"/>
                    <a:pt x="385" y="294"/>
                    <a:pt x="554" y="294"/>
                  </a:cubicBezTo>
                  <a:cubicBezTo>
                    <a:pt x="813" y="294"/>
                    <a:pt x="1084" y="271"/>
                    <a:pt x="1344" y="249"/>
                  </a:cubicBezTo>
                  <a:cubicBezTo>
                    <a:pt x="1321" y="159"/>
                    <a:pt x="1310" y="80"/>
                    <a:pt x="1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124"/>
          <p:cNvGrpSpPr/>
          <p:nvPr/>
        </p:nvGrpSpPr>
        <p:grpSpPr>
          <a:xfrm>
            <a:off x="7535324" y="4194535"/>
            <a:ext cx="943951" cy="414045"/>
            <a:chOff x="6277350" y="2757650"/>
            <a:chExt cx="477225" cy="209325"/>
          </a:xfrm>
        </p:grpSpPr>
        <p:sp>
          <p:nvSpPr>
            <p:cNvPr id="12311" name="Google Shape;12311;p124"/>
            <p:cNvSpPr/>
            <p:nvPr/>
          </p:nvSpPr>
          <p:spPr>
            <a:xfrm>
              <a:off x="6645950" y="2778225"/>
              <a:ext cx="77325" cy="188750"/>
            </a:xfrm>
            <a:custGeom>
              <a:rect b="b" l="l" r="r" t="t"/>
              <a:pathLst>
                <a:path extrusionOk="0" h="7550" w="3093">
                  <a:moveTo>
                    <a:pt x="181" y="1"/>
                  </a:moveTo>
                  <a:lnTo>
                    <a:pt x="0" y="7550"/>
                  </a:lnTo>
                  <a:lnTo>
                    <a:pt x="3092" y="7550"/>
                  </a:lnTo>
                  <a:lnTo>
                    <a:pt x="29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124"/>
            <p:cNvSpPr/>
            <p:nvPr/>
          </p:nvSpPr>
          <p:spPr>
            <a:xfrm>
              <a:off x="6714500" y="2778225"/>
              <a:ext cx="40075" cy="188750"/>
            </a:xfrm>
            <a:custGeom>
              <a:rect b="b" l="l" r="r" t="t"/>
              <a:pathLst>
                <a:path extrusionOk="0" h="7550" w="1603">
                  <a:moveTo>
                    <a:pt x="147" y="1"/>
                  </a:moveTo>
                  <a:lnTo>
                    <a:pt x="0" y="7550"/>
                  </a:lnTo>
                  <a:lnTo>
                    <a:pt x="1603" y="7550"/>
                  </a:lnTo>
                  <a:lnTo>
                    <a:pt x="1591" y="215"/>
                  </a:lnTo>
                  <a:lnTo>
                    <a:pt x="1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124"/>
            <p:cNvSpPr/>
            <p:nvPr/>
          </p:nvSpPr>
          <p:spPr>
            <a:xfrm>
              <a:off x="6648200" y="2825050"/>
              <a:ext cx="31625" cy="141925"/>
            </a:xfrm>
            <a:custGeom>
              <a:rect b="b" l="l" r="r" t="t"/>
              <a:pathLst>
                <a:path extrusionOk="0" h="5677" w="1265">
                  <a:moveTo>
                    <a:pt x="0" y="1"/>
                  </a:moveTo>
                  <a:lnTo>
                    <a:pt x="136" y="5677"/>
                  </a:lnTo>
                  <a:lnTo>
                    <a:pt x="1264" y="5677"/>
                  </a:lnTo>
                  <a:lnTo>
                    <a:pt x="12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124"/>
            <p:cNvSpPr/>
            <p:nvPr/>
          </p:nvSpPr>
          <p:spPr>
            <a:xfrm>
              <a:off x="6671325" y="2825050"/>
              <a:ext cx="37825" cy="141925"/>
            </a:xfrm>
            <a:custGeom>
              <a:rect b="b" l="l" r="r" t="t"/>
              <a:pathLst>
                <a:path extrusionOk="0" h="5677" w="1513">
                  <a:moveTo>
                    <a:pt x="68" y="1"/>
                  </a:moveTo>
                  <a:lnTo>
                    <a:pt x="1" y="5677"/>
                  </a:lnTo>
                  <a:lnTo>
                    <a:pt x="1355" y="5677"/>
                  </a:lnTo>
                  <a:lnTo>
                    <a:pt x="15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124"/>
            <p:cNvSpPr/>
            <p:nvPr/>
          </p:nvSpPr>
          <p:spPr>
            <a:xfrm>
              <a:off x="6610950" y="2773425"/>
              <a:ext cx="35875" cy="193550"/>
            </a:xfrm>
            <a:custGeom>
              <a:rect b="b" l="l" r="r" t="t"/>
              <a:pathLst>
                <a:path extrusionOk="0" h="7742" w="1435">
                  <a:moveTo>
                    <a:pt x="1287" y="1"/>
                  </a:moveTo>
                  <a:lnTo>
                    <a:pt x="1" y="136"/>
                  </a:lnTo>
                  <a:lnTo>
                    <a:pt x="46" y="7742"/>
                  </a:lnTo>
                  <a:lnTo>
                    <a:pt x="1434" y="7742"/>
                  </a:lnTo>
                  <a:lnTo>
                    <a:pt x="12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124"/>
            <p:cNvSpPr/>
            <p:nvPr/>
          </p:nvSpPr>
          <p:spPr>
            <a:xfrm>
              <a:off x="6637750" y="2773425"/>
              <a:ext cx="29950" cy="193550"/>
            </a:xfrm>
            <a:custGeom>
              <a:rect b="b" l="l" r="r" t="t"/>
              <a:pathLst>
                <a:path extrusionOk="0" h="7742" w="1198">
                  <a:moveTo>
                    <a:pt x="125" y="1"/>
                  </a:moveTo>
                  <a:lnTo>
                    <a:pt x="1" y="7742"/>
                  </a:lnTo>
                  <a:lnTo>
                    <a:pt x="1163" y="7742"/>
                  </a:lnTo>
                  <a:lnTo>
                    <a:pt x="1197" y="57"/>
                  </a:lnTo>
                  <a:lnTo>
                    <a:pt x="1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124"/>
            <p:cNvSpPr/>
            <p:nvPr/>
          </p:nvSpPr>
          <p:spPr>
            <a:xfrm>
              <a:off x="6537625" y="2757650"/>
              <a:ext cx="80425" cy="209325"/>
            </a:xfrm>
            <a:custGeom>
              <a:rect b="b" l="l" r="r" t="t"/>
              <a:pathLst>
                <a:path extrusionOk="0" h="8373" w="3217">
                  <a:moveTo>
                    <a:pt x="0" y="0"/>
                  </a:moveTo>
                  <a:lnTo>
                    <a:pt x="124" y="8373"/>
                  </a:lnTo>
                  <a:lnTo>
                    <a:pt x="3058" y="8373"/>
                  </a:lnTo>
                  <a:lnTo>
                    <a:pt x="3216"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124"/>
            <p:cNvSpPr/>
            <p:nvPr/>
          </p:nvSpPr>
          <p:spPr>
            <a:xfrm>
              <a:off x="6610675" y="2757650"/>
              <a:ext cx="22600" cy="209325"/>
            </a:xfrm>
            <a:custGeom>
              <a:rect b="b" l="l" r="r" t="t"/>
              <a:pathLst>
                <a:path extrusionOk="0" h="8373" w="904">
                  <a:moveTo>
                    <a:pt x="193" y="0"/>
                  </a:moveTo>
                  <a:lnTo>
                    <a:pt x="1" y="8373"/>
                  </a:lnTo>
                  <a:lnTo>
                    <a:pt x="870" y="8373"/>
                  </a:lnTo>
                  <a:lnTo>
                    <a:pt x="9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124"/>
            <p:cNvSpPr/>
            <p:nvPr/>
          </p:nvSpPr>
          <p:spPr>
            <a:xfrm>
              <a:off x="6486550" y="2763275"/>
              <a:ext cx="87475" cy="203700"/>
            </a:xfrm>
            <a:custGeom>
              <a:rect b="b" l="l" r="r" t="t"/>
              <a:pathLst>
                <a:path extrusionOk="0" h="8148" w="3499">
                  <a:moveTo>
                    <a:pt x="1" y="1"/>
                  </a:moveTo>
                  <a:lnTo>
                    <a:pt x="102" y="8148"/>
                  </a:lnTo>
                  <a:lnTo>
                    <a:pt x="3499" y="8148"/>
                  </a:lnTo>
                  <a:lnTo>
                    <a:pt x="3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124"/>
            <p:cNvSpPr/>
            <p:nvPr/>
          </p:nvSpPr>
          <p:spPr>
            <a:xfrm>
              <a:off x="6559325" y="2763275"/>
              <a:ext cx="45725" cy="203700"/>
            </a:xfrm>
            <a:custGeom>
              <a:rect b="b" l="l" r="r" t="t"/>
              <a:pathLst>
                <a:path extrusionOk="0" h="8148" w="1829">
                  <a:moveTo>
                    <a:pt x="193" y="1"/>
                  </a:moveTo>
                  <a:lnTo>
                    <a:pt x="1" y="8148"/>
                  </a:lnTo>
                  <a:lnTo>
                    <a:pt x="1773" y="8148"/>
                  </a:lnTo>
                  <a:lnTo>
                    <a:pt x="1829" y="193"/>
                  </a:lnTo>
                  <a:lnTo>
                    <a:pt x="19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124"/>
            <p:cNvSpPr/>
            <p:nvPr/>
          </p:nvSpPr>
          <p:spPr>
            <a:xfrm>
              <a:off x="6615475" y="2955100"/>
              <a:ext cx="13000" cy="7925"/>
            </a:xfrm>
            <a:custGeom>
              <a:rect b="b" l="l" r="r" t="t"/>
              <a:pathLst>
                <a:path extrusionOk="0" h="317" w="520">
                  <a:moveTo>
                    <a:pt x="1" y="1"/>
                  </a:moveTo>
                  <a:lnTo>
                    <a:pt x="1" y="317"/>
                  </a:lnTo>
                  <a:lnTo>
                    <a:pt x="520" y="317"/>
                  </a:lnTo>
                  <a:lnTo>
                    <a:pt x="5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124"/>
            <p:cNvSpPr/>
            <p:nvPr/>
          </p:nvSpPr>
          <p:spPr>
            <a:xfrm>
              <a:off x="6621125" y="2764975"/>
              <a:ext cx="7350" cy="7650"/>
            </a:xfrm>
            <a:custGeom>
              <a:rect b="b" l="l" r="r" t="t"/>
              <a:pathLst>
                <a:path extrusionOk="0" h="306" w="294">
                  <a:moveTo>
                    <a:pt x="0" y="0"/>
                  </a:moveTo>
                  <a:lnTo>
                    <a:pt x="0" y="305"/>
                  </a:lnTo>
                  <a:lnTo>
                    <a:pt x="294" y="305"/>
                  </a:lnTo>
                  <a:lnTo>
                    <a:pt x="2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124"/>
            <p:cNvSpPr/>
            <p:nvPr/>
          </p:nvSpPr>
          <p:spPr>
            <a:xfrm>
              <a:off x="6570900" y="2950875"/>
              <a:ext cx="29650" cy="11025"/>
            </a:xfrm>
            <a:custGeom>
              <a:rect b="b" l="l" r="r" t="t"/>
              <a:pathLst>
                <a:path extrusionOk="0" h="441" w="1186">
                  <a:moveTo>
                    <a:pt x="1" y="1"/>
                  </a:moveTo>
                  <a:lnTo>
                    <a:pt x="1" y="441"/>
                  </a:lnTo>
                  <a:lnTo>
                    <a:pt x="1185" y="441"/>
                  </a:lnTo>
                  <a:lnTo>
                    <a:pt x="11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124"/>
            <p:cNvSpPr/>
            <p:nvPr/>
          </p:nvSpPr>
          <p:spPr>
            <a:xfrm>
              <a:off x="6685425" y="2855250"/>
              <a:ext cx="9075" cy="84925"/>
            </a:xfrm>
            <a:custGeom>
              <a:rect b="b" l="l" r="r" t="t"/>
              <a:pathLst>
                <a:path extrusionOk="0" h="3397" w="363">
                  <a:moveTo>
                    <a:pt x="46" y="0"/>
                  </a:moveTo>
                  <a:lnTo>
                    <a:pt x="1" y="3397"/>
                  </a:lnTo>
                  <a:lnTo>
                    <a:pt x="317" y="3397"/>
                  </a:lnTo>
                  <a:lnTo>
                    <a:pt x="3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124"/>
            <p:cNvSpPr/>
            <p:nvPr/>
          </p:nvSpPr>
          <p:spPr>
            <a:xfrm>
              <a:off x="6681775" y="2832125"/>
              <a:ext cx="19200" cy="11025"/>
            </a:xfrm>
            <a:custGeom>
              <a:rect b="b" l="l" r="r" t="t"/>
              <a:pathLst>
                <a:path extrusionOk="0" h="441" w="768">
                  <a:moveTo>
                    <a:pt x="0" y="0"/>
                  </a:moveTo>
                  <a:lnTo>
                    <a:pt x="0" y="440"/>
                  </a:lnTo>
                  <a:lnTo>
                    <a:pt x="768" y="440"/>
                  </a:lnTo>
                  <a:lnTo>
                    <a:pt x="7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124"/>
            <p:cNvSpPr/>
            <p:nvPr/>
          </p:nvSpPr>
          <p:spPr>
            <a:xfrm>
              <a:off x="6643400" y="2950325"/>
              <a:ext cx="20625" cy="11025"/>
            </a:xfrm>
            <a:custGeom>
              <a:rect b="b" l="l" r="r" t="t"/>
              <a:pathLst>
                <a:path extrusionOk="0" h="441" w="825">
                  <a:moveTo>
                    <a:pt x="1" y="0"/>
                  </a:moveTo>
                  <a:lnTo>
                    <a:pt x="1" y="440"/>
                  </a:lnTo>
                  <a:lnTo>
                    <a:pt x="824" y="440"/>
                  </a:lnTo>
                  <a:lnTo>
                    <a:pt x="8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124"/>
            <p:cNvSpPr/>
            <p:nvPr/>
          </p:nvSpPr>
          <p:spPr>
            <a:xfrm>
              <a:off x="6645375" y="2779650"/>
              <a:ext cx="19500" cy="12150"/>
            </a:xfrm>
            <a:custGeom>
              <a:rect b="b" l="l" r="r" t="t"/>
              <a:pathLst>
                <a:path extrusionOk="0" h="486" w="780">
                  <a:moveTo>
                    <a:pt x="1" y="0"/>
                  </a:moveTo>
                  <a:lnTo>
                    <a:pt x="1" y="452"/>
                  </a:lnTo>
                  <a:lnTo>
                    <a:pt x="779" y="485"/>
                  </a:lnTo>
                  <a:lnTo>
                    <a:pt x="779" y="45"/>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124"/>
            <p:cNvSpPr/>
            <p:nvPr/>
          </p:nvSpPr>
          <p:spPr>
            <a:xfrm>
              <a:off x="6677825" y="2950325"/>
              <a:ext cx="23150" cy="11025"/>
            </a:xfrm>
            <a:custGeom>
              <a:rect b="b" l="l" r="r" t="t"/>
              <a:pathLst>
                <a:path extrusionOk="0" h="441" w="926">
                  <a:moveTo>
                    <a:pt x="0" y="0"/>
                  </a:moveTo>
                  <a:lnTo>
                    <a:pt x="0" y="440"/>
                  </a:lnTo>
                  <a:lnTo>
                    <a:pt x="926" y="440"/>
                  </a:lnTo>
                  <a:lnTo>
                    <a:pt x="9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124"/>
            <p:cNvSpPr/>
            <p:nvPr/>
          </p:nvSpPr>
          <p:spPr>
            <a:xfrm>
              <a:off x="6720700" y="2950875"/>
              <a:ext cx="29650" cy="11025"/>
            </a:xfrm>
            <a:custGeom>
              <a:rect b="b" l="l" r="r" t="t"/>
              <a:pathLst>
                <a:path extrusionOk="0" h="441" w="1186">
                  <a:moveTo>
                    <a:pt x="1" y="1"/>
                  </a:moveTo>
                  <a:lnTo>
                    <a:pt x="1" y="441"/>
                  </a:lnTo>
                  <a:lnTo>
                    <a:pt x="1185" y="441"/>
                  </a:lnTo>
                  <a:lnTo>
                    <a:pt x="11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124"/>
            <p:cNvSpPr/>
            <p:nvPr/>
          </p:nvSpPr>
          <p:spPr>
            <a:xfrm>
              <a:off x="6570900" y="2929450"/>
              <a:ext cx="29650" cy="7925"/>
            </a:xfrm>
            <a:custGeom>
              <a:rect b="b" l="l" r="r" t="t"/>
              <a:pathLst>
                <a:path extrusionOk="0" h="317" w="1186">
                  <a:moveTo>
                    <a:pt x="1" y="0"/>
                  </a:moveTo>
                  <a:lnTo>
                    <a:pt x="1" y="316"/>
                  </a:lnTo>
                  <a:lnTo>
                    <a:pt x="1185" y="316"/>
                  </a:lnTo>
                  <a:lnTo>
                    <a:pt x="11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124"/>
            <p:cNvSpPr/>
            <p:nvPr/>
          </p:nvSpPr>
          <p:spPr>
            <a:xfrm>
              <a:off x="6579650" y="2773150"/>
              <a:ext cx="20900" cy="7925"/>
            </a:xfrm>
            <a:custGeom>
              <a:rect b="b" l="l" r="r" t="t"/>
              <a:pathLst>
                <a:path extrusionOk="0" h="317" w="836">
                  <a:moveTo>
                    <a:pt x="0" y="1"/>
                  </a:moveTo>
                  <a:lnTo>
                    <a:pt x="0" y="317"/>
                  </a:lnTo>
                  <a:lnTo>
                    <a:pt x="835" y="317"/>
                  </a:lnTo>
                  <a:lnTo>
                    <a:pt x="8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124"/>
            <p:cNvSpPr/>
            <p:nvPr/>
          </p:nvSpPr>
          <p:spPr>
            <a:xfrm>
              <a:off x="6575700" y="2791500"/>
              <a:ext cx="24850" cy="7925"/>
            </a:xfrm>
            <a:custGeom>
              <a:rect b="b" l="l" r="r" t="t"/>
              <a:pathLst>
                <a:path extrusionOk="0" h="317" w="994">
                  <a:moveTo>
                    <a:pt x="0" y="0"/>
                  </a:moveTo>
                  <a:lnTo>
                    <a:pt x="0" y="316"/>
                  </a:lnTo>
                  <a:lnTo>
                    <a:pt x="993" y="316"/>
                  </a:lnTo>
                  <a:lnTo>
                    <a:pt x="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124"/>
            <p:cNvSpPr/>
            <p:nvPr/>
          </p:nvSpPr>
          <p:spPr>
            <a:xfrm>
              <a:off x="6620550" y="2941850"/>
              <a:ext cx="5950" cy="7925"/>
            </a:xfrm>
            <a:custGeom>
              <a:rect b="b" l="l" r="r" t="t"/>
              <a:pathLst>
                <a:path extrusionOk="0" h="317" w="238">
                  <a:moveTo>
                    <a:pt x="1" y="1"/>
                  </a:moveTo>
                  <a:lnTo>
                    <a:pt x="1" y="317"/>
                  </a:lnTo>
                  <a:lnTo>
                    <a:pt x="238" y="317"/>
                  </a:lnTo>
                  <a:lnTo>
                    <a:pt x="2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124"/>
            <p:cNvSpPr/>
            <p:nvPr/>
          </p:nvSpPr>
          <p:spPr>
            <a:xfrm>
              <a:off x="6447350" y="2762725"/>
              <a:ext cx="70250" cy="204250"/>
            </a:xfrm>
            <a:custGeom>
              <a:rect b="b" l="l" r="r" t="t"/>
              <a:pathLst>
                <a:path extrusionOk="0" h="8170" w="2810">
                  <a:moveTo>
                    <a:pt x="0" y="0"/>
                  </a:moveTo>
                  <a:lnTo>
                    <a:pt x="113" y="8170"/>
                  </a:lnTo>
                  <a:lnTo>
                    <a:pt x="2810" y="8170"/>
                  </a:lnTo>
                  <a:lnTo>
                    <a:pt x="27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124"/>
            <p:cNvSpPr/>
            <p:nvPr/>
          </p:nvSpPr>
          <p:spPr>
            <a:xfrm>
              <a:off x="6393450" y="2783025"/>
              <a:ext cx="67450" cy="183950"/>
            </a:xfrm>
            <a:custGeom>
              <a:rect b="b" l="l" r="r" t="t"/>
              <a:pathLst>
                <a:path extrusionOk="0" h="7358" w="2698">
                  <a:moveTo>
                    <a:pt x="396" y="1"/>
                  </a:moveTo>
                  <a:lnTo>
                    <a:pt x="1" y="7358"/>
                  </a:lnTo>
                  <a:lnTo>
                    <a:pt x="2698" y="7358"/>
                  </a:lnTo>
                  <a:lnTo>
                    <a:pt x="26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124"/>
            <p:cNvSpPr/>
            <p:nvPr/>
          </p:nvSpPr>
          <p:spPr>
            <a:xfrm>
              <a:off x="6322375" y="2762725"/>
              <a:ext cx="95075" cy="204250"/>
            </a:xfrm>
            <a:custGeom>
              <a:rect b="b" l="l" r="r" t="t"/>
              <a:pathLst>
                <a:path extrusionOk="0" h="8170" w="3803">
                  <a:moveTo>
                    <a:pt x="124" y="0"/>
                  </a:moveTo>
                  <a:lnTo>
                    <a:pt x="0" y="8170"/>
                  </a:lnTo>
                  <a:lnTo>
                    <a:pt x="3464" y="8170"/>
                  </a:lnTo>
                  <a:lnTo>
                    <a:pt x="38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124"/>
            <p:cNvSpPr/>
            <p:nvPr/>
          </p:nvSpPr>
          <p:spPr>
            <a:xfrm>
              <a:off x="6506300" y="2762725"/>
              <a:ext cx="38100" cy="204250"/>
            </a:xfrm>
            <a:custGeom>
              <a:rect b="b" l="l" r="r" t="t"/>
              <a:pathLst>
                <a:path extrusionOk="0" h="8170" w="1524">
                  <a:moveTo>
                    <a:pt x="316" y="0"/>
                  </a:moveTo>
                  <a:lnTo>
                    <a:pt x="1" y="8170"/>
                  </a:lnTo>
                  <a:lnTo>
                    <a:pt x="1467" y="8170"/>
                  </a:lnTo>
                  <a:lnTo>
                    <a:pt x="15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124"/>
            <p:cNvSpPr/>
            <p:nvPr/>
          </p:nvSpPr>
          <p:spPr>
            <a:xfrm>
              <a:off x="6452125" y="2783025"/>
              <a:ext cx="50250" cy="183950"/>
            </a:xfrm>
            <a:custGeom>
              <a:rect b="b" l="l" r="r" t="t"/>
              <a:pathLst>
                <a:path extrusionOk="0" h="7358" w="2010">
                  <a:moveTo>
                    <a:pt x="182" y="1"/>
                  </a:moveTo>
                  <a:lnTo>
                    <a:pt x="1" y="7358"/>
                  </a:lnTo>
                  <a:lnTo>
                    <a:pt x="1919" y="7358"/>
                  </a:lnTo>
                  <a:lnTo>
                    <a:pt x="20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124"/>
            <p:cNvSpPr/>
            <p:nvPr/>
          </p:nvSpPr>
          <p:spPr>
            <a:xfrm>
              <a:off x="6391775" y="2762725"/>
              <a:ext cx="50225" cy="204250"/>
            </a:xfrm>
            <a:custGeom>
              <a:rect b="b" l="l" r="r" t="t"/>
              <a:pathLst>
                <a:path extrusionOk="0" h="8170" w="2009">
                  <a:moveTo>
                    <a:pt x="0" y="0"/>
                  </a:moveTo>
                  <a:lnTo>
                    <a:pt x="181" y="8170"/>
                  </a:lnTo>
                  <a:lnTo>
                    <a:pt x="2009" y="8170"/>
                  </a:lnTo>
                  <a:lnTo>
                    <a:pt x="1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124"/>
            <p:cNvSpPr/>
            <p:nvPr/>
          </p:nvSpPr>
          <p:spPr>
            <a:xfrm>
              <a:off x="6515900" y="2928300"/>
              <a:ext cx="20325" cy="12450"/>
            </a:xfrm>
            <a:custGeom>
              <a:rect b="b" l="l" r="r" t="t"/>
              <a:pathLst>
                <a:path extrusionOk="0" h="498" w="813">
                  <a:moveTo>
                    <a:pt x="0" y="1"/>
                  </a:moveTo>
                  <a:lnTo>
                    <a:pt x="0" y="497"/>
                  </a:lnTo>
                  <a:lnTo>
                    <a:pt x="813" y="497"/>
                  </a:lnTo>
                  <a:lnTo>
                    <a:pt x="8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124"/>
            <p:cNvSpPr/>
            <p:nvPr/>
          </p:nvSpPr>
          <p:spPr>
            <a:xfrm>
              <a:off x="6515900" y="2948350"/>
              <a:ext cx="20325" cy="12700"/>
            </a:xfrm>
            <a:custGeom>
              <a:rect b="b" l="l" r="r" t="t"/>
              <a:pathLst>
                <a:path extrusionOk="0" h="508" w="813">
                  <a:moveTo>
                    <a:pt x="0" y="0"/>
                  </a:moveTo>
                  <a:lnTo>
                    <a:pt x="0" y="508"/>
                  </a:lnTo>
                  <a:lnTo>
                    <a:pt x="813" y="508"/>
                  </a:lnTo>
                  <a:lnTo>
                    <a:pt x="8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124"/>
            <p:cNvSpPr/>
            <p:nvPr/>
          </p:nvSpPr>
          <p:spPr>
            <a:xfrm>
              <a:off x="6459750" y="2928300"/>
              <a:ext cx="36975" cy="12450"/>
            </a:xfrm>
            <a:custGeom>
              <a:rect b="b" l="l" r="r" t="t"/>
              <a:pathLst>
                <a:path extrusionOk="0" h="498" w="1479">
                  <a:moveTo>
                    <a:pt x="1" y="1"/>
                  </a:moveTo>
                  <a:lnTo>
                    <a:pt x="1" y="497"/>
                  </a:lnTo>
                  <a:lnTo>
                    <a:pt x="1479" y="497"/>
                  </a:lnTo>
                  <a:lnTo>
                    <a:pt x="1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124"/>
            <p:cNvSpPr/>
            <p:nvPr/>
          </p:nvSpPr>
          <p:spPr>
            <a:xfrm>
              <a:off x="6459750" y="2948350"/>
              <a:ext cx="36975" cy="12700"/>
            </a:xfrm>
            <a:custGeom>
              <a:rect b="b" l="l" r="r" t="t"/>
              <a:pathLst>
                <a:path extrusionOk="0" h="508" w="1479">
                  <a:moveTo>
                    <a:pt x="1" y="0"/>
                  </a:moveTo>
                  <a:lnTo>
                    <a:pt x="1" y="508"/>
                  </a:lnTo>
                  <a:lnTo>
                    <a:pt x="1479" y="508"/>
                  </a:lnTo>
                  <a:lnTo>
                    <a:pt x="14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124"/>
            <p:cNvSpPr/>
            <p:nvPr/>
          </p:nvSpPr>
          <p:spPr>
            <a:xfrm>
              <a:off x="6399100" y="2767225"/>
              <a:ext cx="36425" cy="21175"/>
            </a:xfrm>
            <a:custGeom>
              <a:rect b="b" l="l" r="r" t="t"/>
              <a:pathLst>
                <a:path extrusionOk="0" h="847" w="1457">
                  <a:moveTo>
                    <a:pt x="1456" y="1"/>
                  </a:moveTo>
                  <a:lnTo>
                    <a:pt x="1" y="46"/>
                  </a:lnTo>
                  <a:lnTo>
                    <a:pt x="1" y="847"/>
                  </a:lnTo>
                  <a:lnTo>
                    <a:pt x="1456" y="802"/>
                  </a:lnTo>
                  <a:lnTo>
                    <a:pt x="1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124"/>
            <p:cNvSpPr/>
            <p:nvPr/>
          </p:nvSpPr>
          <p:spPr>
            <a:xfrm>
              <a:off x="6404175" y="2939325"/>
              <a:ext cx="31900" cy="21175"/>
            </a:xfrm>
            <a:custGeom>
              <a:rect b="b" l="l" r="r" t="t"/>
              <a:pathLst>
                <a:path extrusionOk="0" h="847" w="1276">
                  <a:moveTo>
                    <a:pt x="1276" y="0"/>
                  </a:moveTo>
                  <a:lnTo>
                    <a:pt x="1" y="45"/>
                  </a:lnTo>
                  <a:lnTo>
                    <a:pt x="1" y="846"/>
                  </a:lnTo>
                  <a:lnTo>
                    <a:pt x="1276" y="801"/>
                  </a:lnTo>
                  <a:lnTo>
                    <a:pt x="12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124"/>
            <p:cNvSpPr/>
            <p:nvPr/>
          </p:nvSpPr>
          <p:spPr>
            <a:xfrm>
              <a:off x="6471325" y="2794875"/>
              <a:ext cx="14700" cy="17525"/>
            </a:xfrm>
            <a:custGeom>
              <a:rect b="b" l="l" r="r" t="t"/>
              <a:pathLst>
                <a:path extrusionOk="0" h="701" w="588">
                  <a:moveTo>
                    <a:pt x="294" y="1"/>
                  </a:moveTo>
                  <a:cubicBezTo>
                    <a:pt x="136" y="1"/>
                    <a:pt x="0" y="158"/>
                    <a:pt x="0" y="350"/>
                  </a:cubicBezTo>
                  <a:cubicBezTo>
                    <a:pt x="0" y="542"/>
                    <a:pt x="136" y="700"/>
                    <a:pt x="294" y="700"/>
                  </a:cubicBezTo>
                  <a:cubicBezTo>
                    <a:pt x="452" y="700"/>
                    <a:pt x="587" y="542"/>
                    <a:pt x="587" y="350"/>
                  </a:cubicBezTo>
                  <a:cubicBezTo>
                    <a:pt x="587" y="158"/>
                    <a:pt x="452" y="1"/>
                    <a:pt x="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124"/>
            <p:cNvSpPr/>
            <p:nvPr/>
          </p:nvSpPr>
          <p:spPr>
            <a:xfrm>
              <a:off x="6522675" y="2770325"/>
              <a:ext cx="14400" cy="17525"/>
            </a:xfrm>
            <a:custGeom>
              <a:rect b="b" l="l" r="r" t="t"/>
              <a:pathLst>
                <a:path extrusionOk="0" h="701" w="576">
                  <a:moveTo>
                    <a:pt x="293" y="1"/>
                  </a:moveTo>
                  <a:cubicBezTo>
                    <a:pt x="135" y="1"/>
                    <a:pt x="0" y="159"/>
                    <a:pt x="0" y="351"/>
                  </a:cubicBezTo>
                  <a:cubicBezTo>
                    <a:pt x="0" y="542"/>
                    <a:pt x="135" y="700"/>
                    <a:pt x="293" y="700"/>
                  </a:cubicBezTo>
                  <a:cubicBezTo>
                    <a:pt x="451" y="700"/>
                    <a:pt x="576" y="542"/>
                    <a:pt x="576" y="351"/>
                  </a:cubicBezTo>
                  <a:cubicBezTo>
                    <a:pt x="576" y="159"/>
                    <a:pt x="451" y="1"/>
                    <a:pt x="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124"/>
            <p:cNvSpPr/>
            <p:nvPr/>
          </p:nvSpPr>
          <p:spPr>
            <a:xfrm>
              <a:off x="6277350" y="2757650"/>
              <a:ext cx="80425" cy="209325"/>
            </a:xfrm>
            <a:custGeom>
              <a:rect b="b" l="l" r="r" t="t"/>
              <a:pathLst>
                <a:path extrusionOk="0" h="8373" w="3217">
                  <a:moveTo>
                    <a:pt x="0" y="0"/>
                  </a:moveTo>
                  <a:lnTo>
                    <a:pt x="125" y="8373"/>
                  </a:lnTo>
                  <a:lnTo>
                    <a:pt x="3059" y="8373"/>
                  </a:lnTo>
                  <a:lnTo>
                    <a:pt x="32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124"/>
            <p:cNvSpPr/>
            <p:nvPr/>
          </p:nvSpPr>
          <p:spPr>
            <a:xfrm>
              <a:off x="6351450" y="2757650"/>
              <a:ext cx="22575" cy="209325"/>
            </a:xfrm>
            <a:custGeom>
              <a:rect b="b" l="l" r="r" t="t"/>
              <a:pathLst>
                <a:path extrusionOk="0" h="8373" w="903">
                  <a:moveTo>
                    <a:pt x="192" y="0"/>
                  </a:moveTo>
                  <a:lnTo>
                    <a:pt x="0" y="8373"/>
                  </a:lnTo>
                  <a:lnTo>
                    <a:pt x="869" y="8373"/>
                  </a:lnTo>
                  <a:lnTo>
                    <a:pt x="9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124"/>
            <p:cNvSpPr/>
            <p:nvPr/>
          </p:nvSpPr>
          <p:spPr>
            <a:xfrm>
              <a:off x="6354925" y="2955100"/>
              <a:ext cx="13300" cy="7925"/>
            </a:xfrm>
            <a:custGeom>
              <a:rect b="b" l="l" r="r" t="t"/>
              <a:pathLst>
                <a:path extrusionOk="0" h="317" w="532">
                  <a:moveTo>
                    <a:pt x="1" y="1"/>
                  </a:moveTo>
                  <a:lnTo>
                    <a:pt x="1" y="317"/>
                  </a:lnTo>
                  <a:lnTo>
                    <a:pt x="531" y="317"/>
                  </a:lnTo>
                  <a:lnTo>
                    <a:pt x="5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124"/>
            <p:cNvSpPr/>
            <p:nvPr/>
          </p:nvSpPr>
          <p:spPr>
            <a:xfrm>
              <a:off x="6360850" y="2764975"/>
              <a:ext cx="7375" cy="7650"/>
            </a:xfrm>
            <a:custGeom>
              <a:rect b="b" l="l" r="r" t="t"/>
              <a:pathLst>
                <a:path extrusionOk="0" h="306" w="295">
                  <a:moveTo>
                    <a:pt x="1" y="0"/>
                  </a:moveTo>
                  <a:lnTo>
                    <a:pt x="1" y="305"/>
                  </a:lnTo>
                  <a:lnTo>
                    <a:pt x="294" y="305"/>
                  </a:lnTo>
                  <a:lnTo>
                    <a:pt x="2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2" name="Google Shape;12352;p124"/>
          <p:cNvGrpSpPr/>
          <p:nvPr/>
        </p:nvGrpSpPr>
        <p:grpSpPr>
          <a:xfrm>
            <a:off x="6573290" y="4194922"/>
            <a:ext cx="1021494" cy="413356"/>
            <a:chOff x="6282025" y="3155488"/>
            <a:chExt cx="449700" cy="181975"/>
          </a:xfrm>
        </p:grpSpPr>
        <p:sp>
          <p:nvSpPr>
            <p:cNvPr id="12353" name="Google Shape;12353;p124"/>
            <p:cNvSpPr/>
            <p:nvPr/>
          </p:nvSpPr>
          <p:spPr>
            <a:xfrm>
              <a:off x="6309950" y="3159988"/>
              <a:ext cx="73375" cy="177475"/>
            </a:xfrm>
            <a:custGeom>
              <a:rect b="b" l="l" r="r" t="t"/>
              <a:pathLst>
                <a:path extrusionOk="0" h="7099" w="2935">
                  <a:moveTo>
                    <a:pt x="90" y="1"/>
                  </a:moveTo>
                  <a:lnTo>
                    <a:pt x="0" y="7099"/>
                  </a:lnTo>
                  <a:lnTo>
                    <a:pt x="2821" y="7099"/>
                  </a:lnTo>
                  <a:lnTo>
                    <a:pt x="29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124"/>
            <p:cNvSpPr/>
            <p:nvPr/>
          </p:nvSpPr>
          <p:spPr>
            <a:xfrm>
              <a:off x="6369175" y="3177488"/>
              <a:ext cx="70550" cy="159975"/>
            </a:xfrm>
            <a:custGeom>
              <a:rect b="b" l="l" r="r" t="t"/>
              <a:pathLst>
                <a:path extrusionOk="0" h="6399" w="2822">
                  <a:moveTo>
                    <a:pt x="91" y="1"/>
                  </a:moveTo>
                  <a:lnTo>
                    <a:pt x="1" y="6399"/>
                  </a:lnTo>
                  <a:lnTo>
                    <a:pt x="2822" y="6399"/>
                  </a:lnTo>
                  <a:lnTo>
                    <a:pt x="2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124"/>
            <p:cNvSpPr/>
            <p:nvPr/>
          </p:nvSpPr>
          <p:spPr>
            <a:xfrm>
              <a:off x="6414600" y="3159988"/>
              <a:ext cx="99900" cy="177475"/>
            </a:xfrm>
            <a:custGeom>
              <a:rect b="b" l="l" r="r" t="t"/>
              <a:pathLst>
                <a:path extrusionOk="0" h="7099" w="3996">
                  <a:moveTo>
                    <a:pt x="1" y="1"/>
                  </a:moveTo>
                  <a:lnTo>
                    <a:pt x="362" y="7099"/>
                  </a:lnTo>
                  <a:lnTo>
                    <a:pt x="3995" y="7099"/>
                  </a:lnTo>
                  <a:lnTo>
                    <a:pt x="38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124"/>
            <p:cNvSpPr/>
            <p:nvPr/>
          </p:nvSpPr>
          <p:spPr>
            <a:xfrm>
              <a:off x="6484000" y="3173538"/>
              <a:ext cx="81000" cy="163925"/>
            </a:xfrm>
            <a:custGeom>
              <a:rect b="b" l="l" r="r" t="t"/>
              <a:pathLst>
                <a:path extrusionOk="0" h="6557" w="3240">
                  <a:moveTo>
                    <a:pt x="192" y="1"/>
                  </a:moveTo>
                  <a:lnTo>
                    <a:pt x="1" y="6557"/>
                  </a:lnTo>
                  <a:lnTo>
                    <a:pt x="3239" y="6557"/>
                  </a:lnTo>
                  <a:lnTo>
                    <a:pt x="30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124"/>
            <p:cNvSpPr/>
            <p:nvPr/>
          </p:nvSpPr>
          <p:spPr>
            <a:xfrm>
              <a:off x="6282025" y="3159988"/>
              <a:ext cx="39500" cy="177475"/>
            </a:xfrm>
            <a:custGeom>
              <a:rect b="b" l="l" r="r" t="t"/>
              <a:pathLst>
                <a:path extrusionOk="0" h="7099" w="1580">
                  <a:moveTo>
                    <a:pt x="0" y="1"/>
                  </a:moveTo>
                  <a:lnTo>
                    <a:pt x="56" y="7099"/>
                  </a:lnTo>
                  <a:lnTo>
                    <a:pt x="1580" y="7099"/>
                  </a:lnTo>
                  <a:lnTo>
                    <a:pt x="1253"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124"/>
            <p:cNvSpPr/>
            <p:nvPr/>
          </p:nvSpPr>
          <p:spPr>
            <a:xfrm>
              <a:off x="6325750" y="3177488"/>
              <a:ext cx="52775" cy="159975"/>
            </a:xfrm>
            <a:custGeom>
              <a:rect b="b" l="l" r="r" t="t"/>
              <a:pathLst>
                <a:path extrusionOk="0" h="6399" w="2111">
                  <a:moveTo>
                    <a:pt x="0" y="1"/>
                  </a:moveTo>
                  <a:lnTo>
                    <a:pt x="102" y="6399"/>
                  </a:lnTo>
                  <a:lnTo>
                    <a:pt x="2110" y="6399"/>
                  </a:lnTo>
                  <a:lnTo>
                    <a:pt x="1918"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124"/>
            <p:cNvSpPr/>
            <p:nvPr/>
          </p:nvSpPr>
          <p:spPr>
            <a:xfrm>
              <a:off x="6389225" y="3159988"/>
              <a:ext cx="52475" cy="177475"/>
            </a:xfrm>
            <a:custGeom>
              <a:rect b="b" l="l" r="r" t="t"/>
              <a:pathLst>
                <a:path extrusionOk="0" h="7099" w="2099">
                  <a:moveTo>
                    <a:pt x="68" y="1"/>
                  </a:moveTo>
                  <a:lnTo>
                    <a:pt x="0" y="7099"/>
                  </a:lnTo>
                  <a:lnTo>
                    <a:pt x="1907" y="7099"/>
                  </a:lnTo>
                  <a:lnTo>
                    <a:pt x="20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124"/>
            <p:cNvSpPr/>
            <p:nvPr/>
          </p:nvSpPr>
          <p:spPr>
            <a:xfrm>
              <a:off x="6451275" y="3173538"/>
              <a:ext cx="42050" cy="163925"/>
            </a:xfrm>
            <a:custGeom>
              <a:rect b="b" l="l" r="r" t="t"/>
              <a:pathLst>
                <a:path extrusionOk="0" h="6557" w="1682">
                  <a:moveTo>
                    <a:pt x="1524" y="1"/>
                  </a:moveTo>
                  <a:lnTo>
                    <a:pt x="12" y="192"/>
                  </a:lnTo>
                  <a:lnTo>
                    <a:pt x="1" y="6557"/>
                  </a:lnTo>
                  <a:lnTo>
                    <a:pt x="1682" y="6557"/>
                  </a:lnTo>
                  <a:lnTo>
                    <a:pt x="15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124"/>
            <p:cNvSpPr/>
            <p:nvPr/>
          </p:nvSpPr>
          <p:spPr>
            <a:xfrm>
              <a:off x="6529700" y="3214163"/>
              <a:ext cx="33025" cy="123300"/>
            </a:xfrm>
            <a:custGeom>
              <a:rect b="b" l="l" r="r" t="t"/>
              <a:pathLst>
                <a:path extrusionOk="0" h="4932" w="1321">
                  <a:moveTo>
                    <a:pt x="57" y="1"/>
                  </a:moveTo>
                  <a:lnTo>
                    <a:pt x="1" y="4932"/>
                  </a:lnTo>
                  <a:lnTo>
                    <a:pt x="1174" y="4932"/>
                  </a:lnTo>
                  <a:lnTo>
                    <a:pt x="13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124"/>
            <p:cNvSpPr/>
            <p:nvPr/>
          </p:nvSpPr>
          <p:spPr>
            <a:xfrm>
              <a:off x="6498950" y="3214163"/>
              <a:ext cx="39525" cy="123300"/>
            </a:xfrm>
            <a:custGeom>
              <a:rect b="b" l="l" r="r" t="t"/>
              <a:pathLst>
                <a:path extrusionOk="0" h="4932" w="1581">
                  <a:moveTo>
                    <a:pt x="1" y="1"/>
                  </a:moveTo>
                  <a:lnTo>
                    <a:pt x="170" y="4932"/>
                  </a:lnTo>
                  <a:lnTo>
                    <a:pt x="1580" y="4932"/>
                  </a:lnTo>
                  <a:lnTo>
                    <a:pt x="15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124"/>
            <p:cNvSpPr/>
            <p:nvPr/>
          </p:nvSpPr>
          <p:spPr>
            <a:xfrm>
              <a:off x="6564125" y="3169313"/>
              <a:ext cx="37550" cy="168150"/>
            </a:xfrm>
            <a:custGeom>
              <a:rect b="b" l="l" r="r" t="t"/>
              <a:pathLst>
                <a:path extrusionOk="0" h="6726" w="1502">
                  <a:moveTo>
                    <a:pt x="158" y="0"/>
                  </a:moveTo>
                  <a:lnTo>
                    <a:pt x="0" y="6726"/>
                  </a:lnTo>
                  <a:lnTo>
                    <a:pt x="1456" y="6726"/>
                  </a:lnTo>
                  <a:lnTo>
                    <a:pt x="1501" y="113"/>
                  </a:lnTo>
                  <a:lnTo>
                    <a:pt x="15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124"/>
            <p:cNvSpPr/>
            <p:nvPr/>
          </p:nvSpPr>
          <p:spPr>
            <a:xfrm>
              <a:off x="6542125" y="3169313"/>
              <a:ext cx="31600" cy="168150"/>
            </a:xfrm>
            <a:custGeom>
              <a:rect b="b" l="l" r="r" t="t"/>
              <a:pathLst>
                <a:path extrusionOk="0" h="6726" w="1264">
                  <a:moveTo>
                    <a:pt x="1129" y="0"/>
                  </a:moveTo>
                  <a:lnTo>
                    <a:pt x="0" y="45"/>
                  </a:lnTo>
                  <a:lnTo>
                    <a:pt x="45" y="6726"/>
                  </a:lnTo>
                  <a:lnTo>
                    <a:pt x="1264" y="6726"/>
                  </a:lnTo>
                  <a:lnTo>
                    <a:pt x="11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124"/>
            <p:cNvSpPr/>
            <p:nvPr/>
          </p:nvSpPr>
          <p:spPr>
            <a:xfrm>
              <a:off x="6594300" y="3155488"/>
              <a:ext cx="84100" cy="181975"/>
            </a:xfrm>
            <a:custGeom>
              <a:rect b="b" l="l" r="r" t="t"/>
              <a:pathLst>
                <a:path extrusionOk="0" h="7279" w="3364">
                  <a:moveTo>
                    <a:pt x="1" y="0"/>
                  </a:moveTo>
                  <a:lnTo>
                    <a:pt x="159" y="7279"/>
                  </a:lnTo>
                  <a:lnTo>
                    <a:pt x="3239" y="7279"/>
                  </a:lnTo>
                  <a:lnTo>
                    <a:pt x="33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124"/>
            <p:cNvSpPr/>
            <p:nvPr/>
          </p:nvSpPr>
          <p:spPr>
            <a:xfrm>
              <a:off x="6578225" y="3155488"/>
              <a:ext cx="23725" cy="181975"/>
            </a:xfrm>
            <a:custGeom>
              <a:rect b="b" l="l" r="r" t="t"/>
              <a:pathLst>
                <a:path extrusionOk="0" h="7279" w="949">
                  <a:moveTo>
                    <a:pt x="0" y="0"/>
                  </a:moveTo>
                  <a:lnTo>
                    <a:pt x="34" y="7279"/>
                  </a:lnTo>
                  <a:lnTo>
                    <a:pt x="948" y="7279"/>
                  </a:lnTo>
                  <a:lnTo>
                    <a:pt x="745"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124"/>
            <p:cNvSpPr/>
            <p:nvPr/>
          </p:nvSpPr>
          <p:spPr>
            <a:xfrm>
              <a:off x="6640575" y="3160563"/>
              <a:ext cx="91150" cy="176900"/>
            </a:xfrm>
            <a:custGeom>
              <a:rect b="b" l="l" r="r" t="t"/>
              <a:pathLst>
                <a:path extrusionOk="0" h="7076" w="3646">
                  <a:moveTo>
                    <a:pt x="384" y="1"/>
                  </a:moveTo>
                  <a:lnTo>
                    <a:pt x="0" y="7076"/>
                  </a:lnTo>
                  <a:lnTo>
                    <a:pt x="3544" y="7076"/>
                  </a:lnTo>
                  <a:lnTo>
                    <a:pt x="36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124"/>
            <p:cNvSpPr/>
            <p:nvPr/>
          </p:nvSpPr>
          <p:spPr>
            <a:xfrm>
              <a:off x="6607850" y="3160563"/>
              <a:ext cx="47975" cy="176900"/>
            </a:xfrm>
            <a:custGeom>
              <a:rect b="b" l="l" r="r" t="t"/>
              <a:pathLst>
                <a:path extrusionOk="0" h="7076" w="1919">
                  <a:moveTo>
                    <a:pt x="1716" y="1"/>
                  </a:moveTo>
                  <a:lnTo>
                    <a:pt x="0" y="170"/>
                  </a:lnTo>
                  <a:lnTo>
                    <a:pt x="57" y="7076"/>
                  </a:lnTo>
                  <a:lnTo>
                    <a:pt x="1919" y="7076"/>
                  </a:lnTo>
                  <a:lnTo>
                    <a:pt x="17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124"/>
            <p:cNvSpPr/>
            <p:nvPr/>
          </p:nvSpPr>
          <p:spPr>
            <a:xfrm>
              <a:off x="6290200" y="3303588"/>
              <a:ext cx="21450" cy="11025"/>
            </a:xfrm>
            <a:custGeom>
              <a:rect b="b" l="l" r="r" t="t"/>
              <a:pathLst>
                <a:path extrusionOk="0" h="441" w="858">
                  <a:moveTo>
                    <a:pt x="0" y="1"/>
                  </a:moveTo>
                  <a:lnTo>
                    <a:pt x="0" y="441"/>
                  </a:lnTo>
                  <a:lnTo>
                    <a:pt x="858" y="441"/>
                  </a:lnTo>
                  <a:lnTo>
                    <a:pt x="8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124"/>
            <p:cNvSpPr/>
            <p:nvPr/>
          </p:nvSpPr>
          <p:spPr>
            <a:xfrm>
              <a:off x="6290200" y="3321363"/>
              <a:ext cx="21450" cy="11025"/>
            </a:xfrm>
            <a:custGeom>
              <a:rect b="b" l="l" r="r" t="t"/>
              <a:pathLst>
                <a:path extrusionOk="0" h="441" w="858">
                  <a:moveTo>
                    <a:pt x="0" y="1"/>
                  </a:moveTo>
                  <a:lnTo>
                    <a:pt x="0" y="441"/>
                  </a:lnTo>
                  <a:lnTo>
                    <a:pt x="858" y="441"/>
                  </a:lnTo>
                  <a:lnTo>
                    <a:pt x="8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124"/>
            <p:cNvSpPr/>
            <p:nvPr/>
          </p:nvSpPr>
          <p:spPr>
            <a:xfrm>
              <a:off x="6331950" y="3303588"/>
              <a:ext cx="38400" cy="11025"/>
            </a:xfrm>
            <a:custGeom>
              <a:rect b="b" l="l" r="r" t="t"/>
              <a:pathLst>
                <a:path extrusionOk="0" h="441" w="1536">
                  <a:moveTo>
                    <a:pt x="0" y="1"/>
                  </a:moveTo>
                  <a:lnTo>
                    <a:pt x="0" y="441"/>
                  </a:lnTo>
                  <a:lnTo>
                    <a:pt x="1535" y="441"/>
                  </a:lnTo>
                  <a:lnTo>
                    <a:pt x="15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124"/>
            <p:cNvSpPr/>
            <p:nvPr/>
          </p:nvSpPr>
          <p:spPr>
            <a:xfrm>
              <a:off x="6331950" y="3321363"/>
              <a:ext cx="38400" cy="11025"/>
            </a:xfrm>
            <a:custGeom>
              <a:rect b="b" l="l" r="r" t="t"/>
              <a:pathLst>
                <a:path extrusionOk="0" h="441" w="1536">
                  <a:moveTo>
                    <a:pt x="0" y="1"/>
                  </a:moveTo>
                  <a:lnTo>
                    <a:pt x="0" y="441"/>
                  </a:lnTo>
                  <a:lnTo>
                    <a:pt x="1535" y="441"/>
                  </a:lnTo>
                  <a:lnTo>
                    <a:pt x="15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124"/>
            <p:cNvSpPr/>
            <p:nvPr/>
          </p:nvSpPr>
          <p:spPr>
            <a:xfrm>
              <a:off x="6583300" y="3327288"/>
              <a:ext cx="13850" cy="6525"/>
            </a:xfrm>
            <a:custGeom>
              <a:rect b="b" l="l" r="r" t="t"/>
              <a:pathLst>
                <a:path extrusionOk="0" h="261" w="554">
                  <a:moveTo>
                    <a:pt x="1" y="0"/>
                  </a:moveTo>
                  <a:lnTo>
                    <a:pt x="1" y="260"/>
                  </a:lnTo>
                  <a:lnTo>
                    <a:pt x="554" y="260"/>
                  </a:lnTo>
                  <a:lnTo>
                    <a:pt x="5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124"/>
            <p:cNvSpPr/>
            <p:nvPr/>
          </p:nvSpPr>
          <p:spPr>
            <a:xfrm>
              <a:off x="6612650" y="3323338"/>
              <a:ext cx="31050" cy="9625"/>
            </a:xfrm>
            <a:custGeom>
              <a:rect b="b" l="l" r="r" t="t"/>
              <a:pathLst>
                <a:path extrusionOk="0" h="385" w="1242">
                  <a:moveTo>
                    <a:pt x="0" y="1"/>
                  </a:moveTo>
                  <a:lnTo>
                    <a:pt x="0" y="384"/>
                  </a:lnTo>
                  <a:lnTo>
                    <a:pt x="1241" y="384"/>
                  </a:lnTo>
                  <a:lnTo>
                    <a:pt x="12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124"/>
            <p:cNvSpPr/>
            <p:nvPr/>
          </p:nvSpPr>
          <p:spPr>
            <a:xfrm>
              <a:off x="6514175" y="3240388"/>
              <a:ext cx="9625" cy="73675"/>
            </a:xfrm>
            <a:custGeom>
              <a:rect b="b" l="l" r="r" t="t"/>
              <a:pathLst>
                <a:path extrusionOk="0" h="2947" w="385">
                  <a:moveTo>
                    <a:pt x="1" y="1"/>
                  </a:moveTo>
                  <a:lnTo>
                    <a:pt x="57" y="2946"/>
                  </a:lnTo>
                  <a:lnTo>
                    <a:pt x="385" y="2946"/>
                  </a:lnTo>
                  <a:lnTo>
                    <a:pt x="3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124"/>
            <p:cNvSpPr/>
            <p:nvPr/>
          </p:nvSpPr>
          <p:spPr>
            <a:xfrm>
              <a:off x="6507425" y="3220088"/>
              <a:ext cx="20050" cy="9625"/>
            </a:xfrm>
            <a:custGeom>
              <a:rect b="b" l="l" r="r" t="t"/>
              <a:pathLst>
                <a:path extrusionOk="0" h="385" w="802">
                  <a:moveTo>
                    <a:pt x="0" y="1"/>
                  </a:moveTo>
                  <a:lnTo>
                    <a:pt x="0" y="384"/>
                  </a:lnTo>
                  <a:lnTo>
                    <a:pt x="801" y="384"/>
                  </a:lnTo>
                  <a:lnTo>
                    <a:pt x="8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124"/>
            <p:cNvSpPr/>
            <p:nvPr/>
          </p:nvSpPr>
          <p:spPr>
            <a:xfrm>
              <a:off x="6546075" y="3323063"/>
              <a:ext cx="21725" cy="9600"/>
            </a:xfrm>
            <a:custGeom>
              <a:rect b="b" l="l" r="r" t="t"/>
              <a:pathLst>
                <a:path extrusionOk="0" h="384" w="869">
                  <a:moveTo>
                    <a:pt x="0" y="0"/>
                  </a:moveTo>
                  <a:lnTo>
                    <a:pt x="0" y="384"/>
                  </a:lnTo>
                  <a:lnTo>
                    <a:pt x="869" y="384"/>
                  </a:lnTo>
                  <a:lnTo>
                    <a:pt x="8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124"/>
            <p:cNvSpPr/>
            <p:nvPr/>
          </p:nvSpPr>
          <p:spPr>
            <a:xfrm>
              <a:off x="6507425" y="3323063"/>
              <a:ext cx="24275" cy="9600"/>
            </a:xfrm>
            <a:custGeom>
              <a:rect b="b" l="l" r="r" t="t"/>
              <a:pathLst>
                <a:path extrusionOk="0" h="384" w="971">
                  <a:moveTo>
                    <a:pt x="0" y="0"/>
                  </a:moveTo>
                  <a:lnTo>
                    <a:pt x="0" y="384"/>
                  </a:lnTo>
                  <a:lnTo>
                    <a:pt x="971" y="384"/>
                  </a:lnTo>
                  <a:lnTo>
                    <a:pt x="9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124"/>
            <p:cNvSpPr/>
            <p:nvPr/>
          </p:nvSpPr>
          <p:spPr>
            <a:xfrm>
              <a:off x="6455800" y="3323338"/>
              <a:ext cx="31050" cy="9625"/>
            </a:xfrm>
            <a:custGeom>
              <a:rect b="b" l="l" r="r" t="t"/>
              <a:pathLst>
                <a:path extrusionOk="0" h="385" w="1242">
                  <a:moveTo>
                    <a:pt x="0" y="1"/>
                  </a:moveTo>
                  <a:lnTo>
                    <a:pt x="0" y="384"/>
                  </a:lnTo>
                  <a:lnTo>
                    <a:pt x="1241" y="384"/>
                  </a:lnTo>
                  <a:lnTo>
                    <a:pt x="12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124"/>
            <p:cNvSpPr/>
            <p:nvPr/>
          </p:nvSpPr>
          <p:spPr>
            <a:xfrm>
              <a:off x="6395700" y="3163938"/>
              <a:ext cx="38400" cy="18375"/>
            </a:xfrm>
            <a:custGeom>
              <a:rect b="b" l="l" r="r" t="t"/>
              <a:pathLst>
                <a:path extrusionOk="0" h="735" w="1536">
                  <a:moveTo>
                    <a:pt x="1" y="1"/>
                  </a:moveTo>
                  <a:lnTo>
                    <a:pt x="1" y="689"/>
                  </a:lnTo>
                  <a:lnTo>
                    <a:pt x="1535" y="734"/>
                  </a:lnTo>
                  <a:lnTo>
                    <a:pt x="1535" y="3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124"/>
            <p:cNvSpPr/>
            <p:nvPr/>
          </p:nvSpPr>
          <p:spPr>
            <a:xfrm>
              <a:off x="6395425" y="3313463"/>
              <a:ext cx="33300" cy="18375"/>
            </a:xfrm>
            <a:custGeom>
              <a:rect b="b" l="l" r="r" t="t"/>
              <a:pathLst>
                <a:path extrusionOk="0" h="735" w="1332">
                  <a:moveTo>
                    <a:pt x="0" y="1"/>
                  </a:moveTo>
                  <a:lnTo>
                    <a:pt x="0" y="689"/>
                  </a:lnTo>
                  <a:lnTo>
                    <a:pt x="1332" y="734"/>
                  </a:lnTo>
                  <a:lnTo>
                    <a:pt x="1332" y="3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124"/>
            <p:cNvSpPr/>
            <p:nvPr/>
          </p:nvSpPr>
          <p:spPr>
            <a:xfrm>
              <a:off x="6612650" y="3304713"/>
              <a:ext cx="31050" cy="7075"/>
            </a:xfrm>
            <a:custGeom>
              <a:rect b="b" l="l" r="r" t="t"/>
              <a:pathLst>
                <a:path extrusionOk="0" h="283" w="1242">
                  <a:moveTo>
                    <a:pt x="0" y="1"/>
                  </a:moveTo>
                  <a:lnTo>
                    <a:pt x="0" y="283"/>
                  </a:lnTo>
                  <a:lnTo>
                    <a:pt x="1241" y="283"/>
                  </a:lnTo>
                  <a:lnTo>
                    <a:pt x="12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124"/>
            <p:cNvSpPr/>
            <p:nvPr/>
          </p:nvSpPr>
          <p:spPr>
            <a:xfrm>
              <a:off x="6343225" y="3188213"/>
              <a:ext cx="14975" cy="14975"/>
            </a:xfrm>
            <a:custGeom>
              <a:rect b="b" l="l" r="r" t="t"/>
              <a:pathLst>
                <a:path extrusionOk="0" h="599" w="599">
                  <a:moveTo>
                    <a:pt x="294" y="0"/>
                  </a:moveTo>
                  <a:cubicBezTo>
                    <a:pt x="125" y="0"/>
                    <a:pt x="1" y="125"/>
                    <a:pt x="1" y="294"/>
                  </a:cubicBezTo>
                  <a:cubicBezTo>
                    <a:pt x="1" y="463"/>
                    <a:pt x="125" y="598"/>
                    <a:pt x="294" y="598"/>
                  </a:cubicBezTo>
                  <a:cubicBezTo>
                    <a:pt x="463" y="598"/>
                    <a:pt x="599" y="463"/>
                    <a:pt x="599" y="294"/>
                  </a:cubicBezTo>
                  <a:cubicBezTo>
                    <a:pt x="599" y="125"/>
                    <a:pt x="463" y="0"/>
                    <a:pt x="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124"/>
            <p:cNvSpPr/>
            <p:nvPr/>
          </p:nvSpPr>
          <p:spPr>
            <a:xfrm>
              <a:off x="6620550" y="3180588"/>
              <a:ext cx="15250" cy="14975"/>
            </a:xfrm>
            <a:custGeom>
              <a:rect b="b" l="l" r="r" t="t"/>
              <a:pathLst>
                <a:path extrusionOk="0" h="599" w="610">
                  <a:moveTo>
                    <a:pt x="305" y="1"/>
                  </a:moveTo>
                  <a:cubicBezTo>
                    <a:pt x="136" y="1"/>
                    <a:pt x="0" y="136"/>
                    <a:pt x="0" y="305"/>
                  </a:cubicBezTo>
                  <a:cubicBezTo>
                    <a:pt x="0" y="463"/>
                    <a:pt x="136" y="599"/>
                    <a:pt x="305" y="599"/>
                  </a:cubicBezTo>
                  <a:cubicBezTo>
                    <a:pt x="474" y="599"/>
                    <a:pt x="609" y="463"/>
                    <a:pt x="609" y="305"/>
                  </a:cubicBezTo>
                  <a:cubicBezTo>
                    <a:pt x="609" y="136"/>
                    <a:pt x="474"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124"/>
            <p:cNvSpPr/>
            <p:nvPr/>
          </p:nvSpPr>
          <p:spPr>
            <a:xfrm>
              <a:off x="6289350" y="3166763"/>
              <a:ext cx="15250" cy="14975"/>
            </a:xfrm>
            <a:custGeom>
              <a:rect b="b" l="l" r="r" t="t"/>
              <a:pathLst>
                <a:path extrusionOk="0" h="599" w="610">
                  <a:moveTo>
                    <a:pt x="305" y="1"/>
                  </a:moveTo>
                  <a:cubicBezTo>
                    <a:pt x="136" y="1"/>
                    <a:pt x="0" y="136"/>
                    <a:pt x="0" y="294"/>
                  </a:cubicBezTo>
                  <a:cubicBezTo>
                    <a:pt x="0" y="463"/>
                    <a:pt x="136" y="599"/>
                    <a:pt x="305" y="599"/>
                  </a:cubicBezTo>
                  <a:cubicBezTo>
                    <a:pt x="474" y="599"/>
                    <a:pt x="610" y="463"/>
                    <a:pt x="610" y="294"/>
                  </a:cubicBezTo>
                  <a:cubicBezTo>
                    <a:pt x="610" y="136"/>
                    <a:pt x="474"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89" name="Shape 12389"/>
        <p:cNvGrpSpPr/>
        <p:nvPr/>
      </p:nvGrpSpPr>
      <p:grpSpPr>
        <a:xfrm>
          <a:off x="0" y="0"/>
          <a:ext cx="0" cy="0"/>
          <a:chOff x="0" y="0"/>
          <a:chExt cx="0" cy="0"/>
        </a:xfrm>
      </p:grpSpPr>
      <p:sp>
        <p:nvSpPr>
          <p:cNvPr id="12390" name="Google Shape;12390;p125"/>
          <p:cNvSpPr txBox="1"/>
          <p:nvPr>
            <p:ph idx="1" type="subTitle"/>
          </p:nvPr>
        </p:nvSpPr>
        <p:spPr>
          <a:xfrm>
            <a:off x="713250" y="1095700"/>
            <a:ext cx="7717500" cy="350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t>Did you like the resources on this template? Get them for free at our other websites:</a:t>
            </a:r>
            <a:endParaRPr sz="1800">
              <a:latin typeface="Bebas Neue"/>
              <a:ea typeface="Bebas Neue"/>
              <a:cs typeface="Bebas Neue"/>
              <a:sym typeface="Bebas Neue"/>
            </a:endParaRPr>
          </a:p>
          <a:p>
            <a:pPr indent="0" lvl="0" marL="0" rtl="0" algn="l">
              <a:spcBef>
                <a:spcPts val="1000"/>
              </a:spcBef>
              <a:spcAft>
                <a:spcPts val="0"/>
              </a:spcAft>
              <a:buNone/>
            </a:pPr>
            <a:r>
              <a:rPr lang="en" sz="2000">
                <a:latin typeface="Abril Fatface"/>
                <a:ea typeface="Abril Fatface"/>
                <a:cs typeface="Abril Fatface"/>
                <a:sym typeface="Abril Fatface"/>
              </a:rPr>
              <a:t>Photos:</a:t>
            </a:r>
            <a:endParaRPr sz="2000">
              <a:latin typeface="Abril Fatface"/>
              <a:ea typeface="Abril Fatface"/>
              <a:cs typeface="Abril Fatface"/>
              <a:sym typeface="Abril Fatface"/>
            </a:endParaRPr>
          </a:p>
          <a:p>
            <a:pPr indent="-190500" lvl="0" marL="241300" rtl="0" algn="l">
              <a:spcBef>
                <a:spcPts val="1000"/>
              </a:spcBef>
              <a:spcAft>
                <a:spcPts val="0"/>
              </a:spcAft>
              <a:buClr>
                <a:schemeClr val="dk1"/>
              </a:buClr>
              <a:buSzPts val="1000"/>
              <a:buFont typeface="Anaheim"/>
              <a:buChar char="●"/>
            </a:pPr>
            <a:r>
              <a:rPr lang="en" sz="1200">
                <a:uFill>
                  <a:noFill/>
                </a:uFill>
                <a:hlinkClick r:id="rId3"/>
              </a:rPr>
              <a:t>Young student working on assignment </a:t>
            </a:r>
            <a:endParaRPr sz="1200"/>
          </a:p>
          <a:p>
            <a:pPr indent="-190500" lvl="0" marL="241300" rtl="0" algn="l">
              <a:spcBef>
                <a:spcPts val="0"/>
              </a:spcBef>
              <a:spcAft>
                <a:spcPts val="0"/>
              </a:spcAft>
              <a:buClr>
                <a:schemeClr val="dk1"/>
              </a:buClr>
              <a:buSzPts val="1000"/>
              <a:buFont typeface="Anaheim"/>
              <a:buChar char="●"/>
            </a:pPr>
            <a:r>
              <a:rPr lang="en" sz="1200">
                <a:uFill>
                  <a:noFill/>
                </a:uFill>
                <a:hlinkClick r:id="rId4"/>
              </a:rPr>
              <a:t>Close up students at library</a:t>
            </a:r>
            <a:endParaRPr sz="1200"/>
          </a:p>
          <a:p>
            <a:pPr indent="-190500" lvl="0" marL="241300" rtl="0" algn="l">
              <a:spcBef>
                <a:spcPts val="0"/>
              </a:spcBef>
              <a:spcAft>
                <a:spcPts val="0"/>
              </a:spcAft>
              <a:buClr>
                <a:schemeClr val="dk1"/>
              </a:buClr>
              <a:buSzPts val="1000"/>
              <a:buFont typeface="Anaheim"/>
              <a:buChar char="●"/>
            </a:pPr>
            <a:r>
              <a:rPr lang="en" sz="1200">
                <a:uFill>
                  <a:noFill/>
                </a:uFill>
                <a:hlinkClick r:id="rId5"/>
              </a:rPr>
              <a:t>Medium shot smiley woman at library </a:t>
            </a:r>
            <a:endParaRPr sz="1200"/>
          </a:p>
          <a:p>
            <a:pPr indent="-190500" lvl="0" marL="241300" rtl="0" algn="l">
              <a:spcBef>
                <a:spcPts val="0"/>
              </a:spcBef>
              <a:spcAft>
                <a:spcPts val="0"/>
              </a:spcAft>
              <a:buClr>
                <a:schemeClr val="dk1"/>
              </a:buClr>
              <a:buSzPts val="1000"/>
              <a:buChar char="●"/>
            </a:pPr>
            <a:r>
              <a:rPr lang="en" sz="1200">
                <a:uFill>
                  <a:noFill/>
                </a:uFill>
                <a:hlinkClick r:id="rId6"/>
              </a:rPr>
              <a:t>Close up people learning together </a:t>
            </a:r>
            <a:endParaRPr sz="1200"/>
          </a:p>
          <a:p>
            <a:pPr indent="-190500" lvl="0" marL="241300" rtl="0" algn="l">
              <a:spcBef>
                <a:spcPts val="0"/>
              </a:spcBef>
              <a:spcAft>
                <a:spcPts val="0"/>
              </a:spcAft>
              <a:buClr>
                <a:schemeClr val="dk1"/>
              </a:buClr>
              <a:buSzPts val="1000"/>
              <a:buChar char="●"/>
            </a:pPr>
            <a:r>
              <a:rPr lang="en" sz="1200">
                <a:uFill>
                  <a:noFill/>
                </a:uFill>
                <a:hlinkClick r:id="rId7"/>
              </a:rPr>
              <a:t>Close up smiley student holding books</a:t>
            </a:r>
            <a:endParaRPr sz="1200"/>
          </a:p>
          <a:p>
            <a:pPr indent="-190500" lvl="0" marL="241300" rtl="0" algn="l">
              <a:spcBef>
                <a:spcPts val="0"/>
              </a:spcBef>
              <a:spcAft>
                <a:spcPts val="0"/>
              </a:spcAft>
              <a:buClr>
                <a:schemeClr val="dk1"/>
              </a:buClr>
              <a:buSzPts val="1000"/>
              <a:buChar char="●"/>
            </a:pPr>
            <a:r>
              <a:rPr lang="en" sz="1200">
                <a:uFill>
                  <a:noFill/>
                </a:uFill>
                <a:hlinkClick r:id="rId8"/>
              </a:rPr>
              <a:t>Medium shot woman holding books and cup</a:t>
            </a:r>
            <a:endParaRPr sz="1200"/>
          </a:p>
          <a:p>
            <a:pPr indent="-190500" lvl="0" marL="241300" rtl="0" algn="l">
              <a:spcBef>
                <a:spcPts val="0"/>
              </a:spcBef>
              <a:spcAft>
                <a:spcPts val="0"/>
              </a:spcAft>
              <a:buClr>
                <a:schemeClr val="dk1"/>
              </a:buClr>
              <a:buSzPts val="1000"/>
              <a:buChar char="●"/>
            </a:pPr>
            <a:r>
              <a:rPr lang="en" sz="1200">
                <a:uFill>
                  <a:noFill/>
                </a:uFill>
                <a:hlinkClick r:id="rId9"/>
              </a:rPr>
              <a:t>Young student learning in the library </a:t>
            </a:r>
            <a:endParaRPr sz="1200"/>
          </a:p>
          <a:p>
            <a:pPr indent="0" lvl="0" marL="0" rtl="0" algn="l">
              <a:spcBef>
                <a:spcPts val="1000"/>
              </a:spcBef>
              <a:spcAft>
                <a:spcPts val="0"/>
              </a:spcAft>
              <a:buNone/>
            </a:pPr>
            <a:r>
              <a:rPr lang="en" sz="2000">
                <a:latin typeface="Abril Fatface"/>
                <a:ea typeface="Abril Fatface"/>
                <a:cs typeface="Abril Fatface"/>
                <a:sym typeface="Abril Fatface"/>
              </a:rPr>
              <a:t>Vectors:</a:t>
            </a:r>
            <a:endParaRPr sz="2000">
              <a:latin typeface="Abril Fatface"/>
              <a:ea typeface="Abril Fatface"/>
              <a:cs typeface="Abril Fatface"/>
              <a:sym typeface="Abril Fatface"/>
            </a:endParaRPr>
          </a:p>
          <a:p>
            <a:pPr indent="-203200" lvl="0" marL="241300" rtl="0" algn="l">
              <a:spcBef>
                <a:spcPts val="1000"/>
              </a:spcBef>
              <a:spcAft>
                <a:spcPts val="0"/>
              </a:spcAft>
              <a:buClr>
                <a:schemeClr val="dk1"/>
              </a:buClr>
              <a:buSzPts val="1200"/>
              <a:buFont typeface="Anaheim"/>
              <a:buChar char="●"/>
            </a:pPr>
            <a:r>
              <a:rPr lang="en" sz="1200">
                <a:uFill>
                  <a:noFill/>
                </a:uFill>
                <a:hlinkClick r:id="rId10"/>
              </a:rPr>
              <a:t>Old library book composition with view of gallery with bookcases vintage characters of </a:t>
            </a:r>
            <a:endParaRPr sz="1200"/>
          </a:p>
          <a:p>
            <a:pPr indent="-203200" lvl="0" marL="241300" rtl="0" algn="l">
              <a:spcBef>
                <a:spcPts val="0"/>
              </a:spcBef>
              <a:spcAft>
                <a:spcPts val="0"/>
              </a:spcAft>
              <a:buClr>
                <a:schemeClr val="dk1"/>
              </a:buClr>
              <a:buSzPts val="1200"/>
              <a:buFont typeface="Anaheim"/>
              <a:buChar char="●"/>
            </a:pPr>
            <a:r>
              <a:rPr lang="en" sz="1200">
                <a:uFill>
                  <a:noFill/>
                </a:uFill>
                <a:hlinkClick r:id="rId11"/>
              </a:rPr>
              <a:t>Old library book set of isolated compositions with doodle characters of public visitors</a:t>
            </a:r>
            <a:endParaRPr sz="1200"/>
          </a:p>
          <a:p>
            <a:pPr indent="-203200" lvl="0" marL="241300" rtl="0" algn="l">
              <a:spcBef>
                <a:spcPts val="0"/>
              </a:spcBef>
              <a:spcAft>
                <a:spcPts val="0"/>
              </a:spcAft>
              <a:buClr>
                <a:schemeClr val="dk1"/>
              </a:buClr>
              <a:buSzPts val="1200"/>
              <a:buFont typeface="Anaheim"/>
              <a:buChar char="●"/>
            </a:pPr>
            <a:r>
              <a:rPr lang="en" sz="1200">
                <a:uFill>
                  <a:noFill/>
                </a:uFill>
                <a:hlinkClick r:id="rId12"/>
              </a:rPr>
              <a:t>Old library interior composition with isolated image of vintage cabinet with colorful books </a:t>
            </a:r>
            <a:endParaRPr sz="1200"/>
          </a:p>
          <a:p>
            <a:pPr indent="-203200" lvl="0" marL="241300" rtl="0" algn="l">
              <a:spcBef>
                <a:spcPts val="0"/>
              </a:spcBef>
              <a:spcAft>
                <a:spcPts val="0"/>
              </a:spcAft>
              <a:buClr>
                <a:schemeClr val="dk1"/>
              </a:buClr>
              <a:buSzPts val="1200"/>
              <a:buChar char="●"/>
            </a:pPr>
            <a:r>
              <a:rPr lang="en" sz="1200">
                <a:uFill>
                  <a:noFill/>
                </a:uFill>
                <a:hlinkClick r:id="rId13"/>
              </a:rPr>
              <a:t>Old library interior composition with human character of bearded man reading book at table</a:t>
            </a:r>
            <a:r>
              <a:rPr lang="en" sz="1200">
                <a:uFill>
                  <a:noFill/>
                </a:uFill>
                <a:hlinkClick r:id="rId14"/>
              </a:rPr>
              <a:t> </a:t>
            </a:r>
            <a:endParaRPr sz="1200"/>
          </a:p>
        </p:txBody>
      </p:sp>
      <p:sp>
        <p:nvSpPr>
          <p:cNvPr id="12391" name="Google Shape;12391;p125"/>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grpSp>
        <p:nvGrpSpPr>
          <p:cNvPr id="12392" name="Google Shape;12392;p125"/>
          <p:cNvGrpSpPr/>
          <p:nvPr/>
        </p:nvGrpSpPr>
        <p:grpSpPr>
          <a:xfrm flipH="1" rot="1321491">
            <a:off x="5211389" y="2096845"/>
            <a:ext cx="714934" cy="378491"/>
            <a:chOff x="-1074225" y="4512538"/>
            <a:chExt cx="714950" cy="378500"/>
          </a:xfrm>
        </p:grpSpPr>
        <p:sp>
          <p:nvSpPr>
            <p:cNvPr id="12393" name="Google Shape;12393;p125"/>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125"/>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125"/>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125"/>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125"/>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125"/>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125"/>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125"/>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125"/>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125"/>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125"/>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4" name="Google Shape;12404;p125"/>
          <p:cNvGrpSpPr/>
          <p:nvPr/>
        </p:nvGrpSpPr>
        <p:grpSpPr>
          <a:xfrm>
            <a:off x="8073288" y="3796675"/>
            <a:ext cx="714950" cy="378500"/>
            <a:chOff x="-1074225" y="4512538"/>
            <a:chExt cx="714950" cy="378500"/>
          </a:xfrm>
        </p:grpSpPr>
        <p:sp>
          <p:nvSpPr>
            <p:cNvPr id="12405" name="Google Shape;12405;p125"/>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125"/>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125"/>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125"/>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125"/>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125"/>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125"/>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125"/>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125"/>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125"/>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125"/>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125"/>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7" name="Google Shape;12417;p125"/>
          <p:cNvGrpSpPr/>
          <p:nvPr/>
        </p:nvGrpSpPr>
        <p:grpSpPr>
          <a:xfrm>
            <a:off x="8106587" y="1095710"/>
            <a:ext cx="648376" cy="880878"/>
            <a:chOff x="638276" y="3526008"/>
            <a:chExt cx="714936" cy="971200"/>
          </a:xfrm>
        </p:grpSpPr>
        <p:sp>
          <p:nvSpPr>
            <p:cNvPr id="12418" name="Google Shape;12418;p125"/>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9" name="Google Shape;12419;p125"/>
            <p:cNvGrpSpPr/>
            <p:nvPr/>
          </p:nvGrpSpPr>
          <p:grpSpPr>
            <a:xfrm>
              <a:off x="638276" y="3526008"/>
              <a:ext cx="714936" cy="971200"/>
              <a:chOff x="9141124" y="2771118"/>
              <a:chExt cx="319239" cy="433649"/>
            </a:xfrm>
          </p:grpSpPr>
          <p:sp>
            <p:nvSpPr>
              <p:cNvPr id="12420" name="Google Shape;12420;p125"/>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125"/>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125"/>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125"/>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125"/>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125"/>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125"/>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125"/>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125"/>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125"/>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125"/>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125"/>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125"/>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125"/>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125"/>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125"/>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125"/>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125"/>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125"/>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125"/>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125"/>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125"/>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125"/>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125"/>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125"/>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125"/>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446" name="Google Shape;12446;p125"/>
          <p:cNvSpPr/>
          <p:nvPr/>
        </p:nvSpPr>
        <p:spPr>
          <a:xfrm>
            <a:off x="4" y="10177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0" name="Shape 12450"/>
        <p:cNvGrpSpPr/>
        <p:nvPr/>
      </p:nvGrpSpPr>
      <p:grpSpPr>
        <a:xfrm>
          <a:off x="0" y="0"/>
          <a:ext cx="0" cy="0"/>
          <a:chOff x="0" y="0"/>
          <a:chExt cx="0" cy="0"/>
        </a:xfrm>
      </p:grpSpPr>
      <p:sp>
        <p:nvSpPr>
          <p:cNvPr id="12451" name="Google Shape;12451;p126"/>
          <p:cNvSpPr txBox="1"/>
          <p:nvPr>
            <p:ph idx="1" type="subTitle"/>
          </p:nvPr>
        </p:nvSpPr>
        <p:spPr>
          <a:xfrm>
            <a:off x="713250" y="1095700"/>
            <a:ext cx="3858900" cy="351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Abril Fatface"/>
                <a:ea typeface="Abril Fatface"/>
                <a:cs typeface="Abril Fatface"/>
                <a:sym typeface="Abril Fatface"/>
              </a:rPr>
              <a:t>Photos:</a:t>
            </a:r>
            <a:endParaRPr sz="2000">
              <a:latin typeface="Abril Fatface"/>
              <a:ea typeface="Abril Fatface"/>
              <a:cs typeface="Abril Fatface"/>
              <a:sym typeface="Abril Fatface"/>
            </a:endParaRPr>
          </a:p>
          <a:p>
            <a:pPr indent="-203200" lvl="0" marL="241300" rtl="0" algn="l">
              <a:spcBef>
                <a:spcPts val="1000"/>
              </a:spcBef>
              <a:spcAft>
                <a:spcPts val="0"/>
              </a:spcAft>
              <a:buClr>
                <a:schemeClr val="dk1"/>
              </a:buClr>
              <a:buSzPts val="1200"/>
              <a:buChar char="●"/>
            </a:pPr>
            <a:r>
              <a:rPr lang="en" sz="1200">
                <a:uFill>
                  <a:noFill/>
                </a:uFill>
                <a:hlinkClick r:id="rId3"/>
              </a:rPr>
              <a:t>Opened books on table with copy space</a:t>
            </a:r>
            <a:endParaRPr sz="1200"/>
          </a:p>
          <a:p>
            <a:pPr indent="-203200" lvl="0" marL="241300" rtl="0" algn="l">
              <a:spcBef>
                <a:spcPts val="0"/>
              </a:spcBef>
              <a:spcAft>
                <a:spcPts val="0"/>
              </a:spcAft>
              <a:buClr>
                <a:schemeClr val="dk1"/>
              </a:buClr>
              <a:buSzPts val="1200"/>
              <a:buChar char="●"/>
            </a:pPr>
            <a:r>
              <a:rPr lang="en" sz="1200">
                <a:uFill>
                  <a:noFill/>
                </a:uFill>
                <a:hlinkClick r:id="rId4"/>
              </a:rPr>
              <a:t>Little girl reading from a magic book</a:t>
            </a:r>
            <a:endParaRPr sz="1200"/>
          </a:p>
          <a:p>
            <a:pPr indent="-203200" lvl="0" marL="241300" rtl="0" algn="l">
              <a:spcBef>
                <a:spcPts val="0"/>
              </a:spcBef>
              <a:spcAft>
                <a:spcPts val="0"/>
              </a:spcAft>
              <a:buClr>
                <a:schemeClr val="dk1"/>
              </a:buClr>
              <a:buSzPts val="1200"/>
              <a:buChar char="●"/>
            </a:pPr>
            <a:r>
              <a:rPr lang="en" sz="1200">
                <a:uFill>
                  <a:noFill/>
                </a:uFill>
                <a:hlinkClick r:id="rId5"/>
              </a:rPr>
              <a:t>Young student learning in the library</a:t>
            </a:r>
            <a:endParaRPr sz="1200"/>
          </a:p>
          <a:p>
            <a:pPr indent="-203200" lvl="0" marL="241300" rtl="0" algn="l">
              <a:spcBef>
                <a:spcPts val="0"/>
              </a:spcBef>
              <a:spcAft>
                <a:spcPts val="0"/>
              </a:spcAft>
              <a:buClr>
                <a:schemeClr val="dk1"/>
              </a:buClr>
              <a:buSzPts val="1200"/>
              <a:buChar char="●"/>
            </a:pPr>
            <a:r>
              <a:rPr lang="en" sz="1200">
                <a:uFill>
                  <a:noFill/>
                </a:uFill>
                <a:hlinkClick r:id="rId6"/>
              </a:rPr>
              <a:t>Study group of african people</a:t>
            </a:r>
            <a:endParaRPr sz="1200"/>
          </a:p>
          <a:p>
            <a:pPr indent="-203200" lvl="0" marL="241300" rtl="0" algn="l">
              <a:spcBef>
                <a:spcPts val="0"/>
              </a:spcBef>
              <a:spcAft>
                <a:spcPts val="0"/>
              </a:spcAft>
              <a:buClr>
                <a:schemeClr val="dk1"/>
              </a:buClr>
              <a:buSzPts val="1200"/>
              <a:buChar char="●"/>
            </a:pPr>
            <a:r>
              <a:rPr lang="en" sz="1200">
                <a:uFill>
                  <a:noFill/>
                </a:uFill>
                <a:hlinkClick r:id="rId7"/>
              </a:rPr>
              <a:t>Young students abroad</a:t>
            </a:r>
            <a:endParaRPr sz="1200"/>
          </a:p>
          <a:p>
            <a:pPr indent="-203200" lvl="0" marL="241300" rtl="0" algn="l">
              <a:spcBef>
                <a:spcPts val="0"/>
              </a:spcBef>
              <a:spcAft>
                <a:spcPts val="0"/>
              </a:spcAft>
              <a:buClr>
                <a:schemeClr val="dk1"/>
              </a:buClr>
              <a:buSzPts val="1200"/>
              <a:buChar char="●"/>
            </a:pPr>
            <a:r>
              <a:rPr lang="en" sz="1200">
                <a:uFill>
                  <a:noFill/>
                </a:uFill>
                <a:hlinkClick r:id="rId8"/>
              </a:rPr>
              <a:t>Businesswoman posing</a:t>
            </a:r>
            <a:endParaRPr sz="1200"/>
          </a:p>
          <a:p>
            <a:pPr indent="-203200" lvl="0" marL="241300" rtl="0" algn="l">
              <a:spcBef>
                <a:spcPts val="0"/>
              </a:spcBef>
              <a:spcAft>
                <a:spcPts val="0"/>
              </a:spcAft>
              <a:buClr>
                <a:schemeClr val="dk1"/>
              </a:buClr>
              <a:buSzPts val="1200"/>
              <a:buChar char="●"/>
            </a:pPr>
            <a:r>
              <a:rPr lang="en" sz="1200">
                <a:uFill>
                  <a:noFill/>
                </a:uFill>
                <a:hlinkClick r:id="rId9"/>
              </a:rPr>
              <a:t>Medium shot smiley woman holding book</a:t>
            </a:r>
            <a:endParaRPr sz="1200"/>
          </a:p>
          <a:p>
            <a:pPr indent="-203200" lvl="0" marL="241300" rtl="0" algn="l">
              <a:spcBef>
                <a:spcPts val="0"/>
              </a:spcBef>
              <a:spcAft>
                <a:spcPts val="0"/>
              </a:spcAft>
              <a:buClr>
                <a:schemeClr val="dk1"/>
              </a:buClr>
              <a:buSzPts val="1200"/>
              <a:buChar char="●"/>
            </a:pPr>
            <a:r>
              <a:rPr lang="en" sz="1200">
                <a:uFill>
                  <a:noFill/>
                </a:uFill>
                <a:hlinkClick r:id="rId10"/>
              </a:rPr>
              <a:t>Young librarian organising books</a:t>
            </a:r>
            <a:endParaRPr sz="1200"/>
          </a:p>
          <a:p>
            <a:pPr indent="-203200" lvl="0" marL="241300" rtl="0" algn="l">
              <a:spcBef>
                <a:spcPts val="0"/>
              </a:spcBef>
              <a:spcAft>
                <a:spcPts val="0"/>
              </a:spcAft>
              <a:buClr>
                <a:schemeClr val="dk1"/>
              </a:buClr>
              <a:buSzPts val="1200"/>
              <a:buChar char="●"/>
            </a:pPr>
            <a:r>
              <a:rPr lang="en" sz="1200">
                <a:uFill>
                  <a:noFill/>
                </a:uFill>
                <a:hlinkClick r:id="rId11"/>
              </a:rPr>
              <a:t>Business man banner concept with copy space</a:t>
            </a:r>
            <a:endParaRPr sz="1200"/>
          </a:p>
          <a:p>
            <a:pPr indent="0" lvl="0" marL="0" rtl="0" algn="l">
              <a:spcBef>
                <a:spcPts val="1000"/>
              </a:spcBef>
              <a:spcAft>
                <a:spcPts val="0"/>
              </a:spcAft>
              <a:buNone/>
            </a:pPr>
            <a:r>
              <a:rPr lang="en" sz="2000">
                <a:latin typeface="Abril Fatface"/>
                <a:ea typeface="Abril Fatface"/>
                <a:cs typeface="Abril Fatface"/>
                <a:sym typeface="Abril Fatface"/>
              </a:rPr>
              <a:t>Icons pack:</a:t>
            </a:r>
            <a:endParaRPr sz="2000">
              <a:latin typeface="Abril Fatface"/>
              <a:ea typeface="Abril Fatface"/>
              <a:cs typeface="Abril Fatface"/>
              <a:sym typeface="Abril Fatface"/>
            </a:endParaRPr>
          </a:p>
          <a:p>
            <a:pPr indent="-203200" lvl="0" marL="241300" rtl="0" algn="l">
              <a:lnSpc>
                <a:spcPct val="115000"/>
              </a:lnSpc>
              <a:spcBef>
                <a:spcPts val="1000"/>
              </a:spcBef>
              <a:spcAft>
                <a:spcPts val="0"/>
              </a:spcAft>
              <a:buClr>
                <a:schemeClr val="dk1"/>
              </a:buClr>
              <a:buSzPts val="1200"/>
              <a:buChar char="●"/>
            </a:pPr>
            <a:r>
              <a:rPr lang="en" sz="1200">
                <a:uFill>
                  <a:noFill/>
                </a:uFill>
                <a:hlinkClick r:id="rId12"/>
              </a:rPr>
              <a:t>Icon Pack: Library Filled</a:t>
            </a:r>
            <a:endParaRPr sz="1200"/>
          </a:p>
        </p:txBody>
      </p:sp>
      <p:sp>
        <p:nvSpPr>
          <p:cNvPr id="12452" name="Google Shape;12452;p126"/>
          <p:cNvSpPr txBox="1"/>
          <p:nvPr>
            <p:ph type="title"/>
          </p:nvPr>
        </p:nvSpPr>
        <p:spPr>
          <a:xfrm>
            <a:off x="720000" y="5395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Premium resources</a:t>
            </a:r>
            <a:endParaRPr/>
          </a:p>
        </p:txBody>
      </p:sp>
      <p:sp>
        <p:nvSpPr>
          <p:cNvPr id="12453" name="Google Shape;12453;p126"/>
          <p:cNvSpPr/>
          <p:nvPr/>
        </p:nvSpPr>
        <p:spPr>
          <a:xfrm>
            <a:off x="4" y="10177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126"/>
          <p:cNvSpPr txBox="1"/>
          <p:nvPr>
            <p:ph idx="2" type="subTitle"/>
          </p:nvPr>
        </p:nvSpPr>
        <p:spPr>
          <a:xfrm>
            <a:off x="4572150" y="1095700"/>
            <a:ext cx="3858900" cy="350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Abril Fatface"/>
                <a:ea typeface="Abril Fatface"/>
                <a:cs typeface="Abril Fatface"/>
                <a:sym typeface="Abril Fatface"/>
              </a:rPr>
              <a:t>Vectors:</a:t>
            </a:r>
            <a:endParaRPr sz="2000">
              <a:latin typeface="Abril Fatface"/>
              <a:ea typeface="Abril Fatface"/>
              <a:cs typeface="Abril Fatface"/>
              <a:sym typeface="Abril Fatface"/>
            </a:endParaRPr>
          </a:p>
          <a:p>
            <a:pPr indent="-203200" lvl="0" marL="241300" rtl="0" algn="l">
              <a:spcBef>
                <a:spcPts val="1000"/>
              </a:spcBef>
              <a:spcAft>
                <a:spcPts val="0"/>
              </a:spcAft>
              <a:buClr>
                <a:schemeClr val="dk1"/>
              </a:buClr>
              <a:buSzPts val="1200"/>
              <a:buChar char="●"/>
            </a:pPr>
            <a:r>
              <a:rPr lang="en" sz="1200">
                <a:uFill>
                  <a:noFill/>
                </a:uFill>
                <a:hlinkClick r:id="rId13"/>
              </a:rPr>
              <a:t>Old library interior icons set with pieces of furniture librarian visitor cartoon isolated vector illustration</a:t>
            </a:r>
            <a:endParaRPr sz="1200"/>
          </a:p>
          <a:p>
            <a:pPr indent="-203200" lvl="0" marL="241300" rtl="0" algn="l">
              <a:spcBef>
                <a:spcPts val="0"/>
              </a:spcBef>
              <a:spcAft>
                <a:spcPts val="0"/>
              </a:spcAft>
              <a:buClr>
                <a:schemeClr val="dk1"/>
              </a:buClr>
              <a:buSzPts val="1200"/>
              <a:buChar char="●"/>
            </a:pPr>
            <a:r>
              <a:rPr lang="en" sz="1200">
                <a:uFill>
                  <a:noFill/>
                </a:uFill>
                <a:hlinkClick r:id="rId14"/>
              </a:rPr>
              <a:t>Old library book composition with tall wooden cabinet racks and doodle characters of librarian with employee</a:t>
            </a:r>
            <a:endParaRPr sz="1200"/>
          </a:p>
          <a:p>
            <a:pPr indent="-203200" lvl="0" marL="241300" rtl="0" algn="l">
              <a:spcBef>
                <a:spcPts val="0"/>
              </a:spcBef>
              <a:spcAft>
                <a:spcPts val="0"/>
              </a:spcAft>
              <a:buClr>
                <a:schemeClr val="dk1"/>
              </a:buClr>
              <a:buSzPts val="1200"/>
              <a:buChar char="●"/>
            </a:pPr>
            <a:r>
              <a:rPr lang="en" sz="1200">
                <a:uFill>
                  <a:noFill/>
                </a:uFill>
                <a:hlinkClick r:id="rId15"/>
              </a:rPr>
              <a:t>Old library interior composition with human character of woman reading book on soft chair</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58" name="Shape 12458"/>
        <p:cNvGrpSpPr/>
        <p:nvPr/>
      </p:nvGrpSpPr>
      <p:grpSpPr>
        <a:xfrm>
          <a:off x="0" y="0"/>
          <a:ext cx="0" cy="0"/>
          <a:chOff x="0" y="0"/>
          <a:chExt cx="0" cy="0"/>
        </a:xfrm>
      </p:grpSpPr>
      <p:sp>
        <p:nvSpPr>
          <p:cNvPr id="12459" name="Google Shape;12459;p12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460" name="Google Shape;12460;p127"/>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461" name="Google Shape;12461;p127"/>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65" name="Shape 12465"/>
        <p:cNvGrpSpPr/>
        <p:nvPr/>
      </p:nvGrpSpPr>
      <p:grpSpPr>
        <a:xfrm>
          <a:off x="0" y="0"/>
          <a:ext cx="0" cy="0"/>
          <a:chOff x="0" y="0"/>
          <a:chExt cx="0" cy="0"/>
        </a:xfrm>
      </p:grpSpPr>
      <p:sp>
        <p:nvSpPr>
          <p:cNvPr id="12466" name="Google Shape;12466;p128"/>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2467" name="Google Shape;12467;p12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12468" name="Google Shape;12468;p12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2" name="Shape 2792"/>
        <p:cNvGrpSpPr/>
        <p:nvPr/>
      </p:nvGrpSpPr>
      <p:grpSpPr>
        <a:xfrm>
          <a:off x="0" y="0"/>
          <a:ext cx="0" cy="0"/>
          <a:chOff x="0" y="0"/>
          <a:chExt cx="0" cy="0"/>
        </a:xfrm>
      </p:grpSpPr>
      <p:grpSp>
        <p:nvGrpSpPr>
          <p:cNvPr id="2793" name="Google Shape;2793;p66"/>
          <p:cNvGrpSpPr/>
          <p:nvPr/>
        </p:nvGrpSpPr>
        <p:grpSpPr>
          <a:xfrm>
            <a:off x="7191980" y="3720137"/>
            <a:ext cx="882090" cy="785318"/>
            <a:chOff x="7191980" y="3720137"/>
            <a:chExt cx="882090" cy="785318"/>
          </a:xfrm>
        </p:grpSpPr>
        <p:grpSp>
          <p:nvGrpSpPr>
            <p:cNvPr id="2794" name="Google Shape;2794;p66"/>
            <p:cNvGrpSpPr/>
            <p:nvPr/>
          </p:nvGrpSpPr>
          <p:grpSpPr>
            <a:xfrm>
              <a:off x="7278905" y="4103812"/>
              <a:ext cx="795165" cy="401643"/>
              <a:chOff x="760658" y="4632187"/>
              <a:chExt cx="795165" cy="401643"/>
            </a:xfrm>
          </p:grpSpPr>
          <p:sp>
            <p:nvSpPr>
              <p:cNvPr id="2795" name="Google Shape;2795;p66"/>
              <p:cNvSpPr/>
              <p:nvPr/>
            </p:nvSpPr>
            <p:spPr>
              <a:xfrm>
                <a:off x="932345" y="4784242"/>
                <a:ext cx="301263" cy="21157"/>
              </a:xfrm>
              <a:custGeom>
                <a:rect b="b" l="l" r="r" t="t"/>
                <a:pathLst>
                  <a:path extrusionOk="0" h="305" w="4343">
                    <a:moveTo>
                      <a:pt x="85" y="0"/>
                    </a:moveTo>
                    <a:cubicBezTo>
                      <a:pt x="43" y="0"/>
                      <a:pt x="1" y="63"/>
                      <a:pt x="1" y="147"/>
                    </a:cubicBezTo>
                    <a:cubicBezTo>
                      <a:pt x="1" y="231"/>
                      <a:pt x="43" y="304"/>
                      <a:pt x="85" y="304"/>
                    </a:cubicBezTo>
                    <a:lnTo>
                      <a:pt x="4342" y="304"/>
                    </a:lnTo>
                    <a:lnTo>
                      <a:pt x="43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6" name="Google Shape;2796;p66"/>
              <p:cNvGrpSpPr/>
              <p:nvPr/>
            </p:nvGrpSpPr>
            <p:grpSpPr>
              <a:xfrm>
                <a:off x="932345" y="4632187"/>
                <a:ext cx="623479" cy="173211"/>
                <a:chOff x="932345" y="4632187"/>
                <a:chExt cx="623479" cy="173211"/>
              </a:xfrm>
            </p:grpSpPr>
            <p:sp>
              <p:nvSpPr>
                <p:cNvPr id="2797" name="Google Shape;2797;p66"/>
                <p:cNvSpPr/>
                <p:nvPr/>
              </p:nvSpPr>
              <p:spPr>
                <a:xfrm>
                  <a:off x="949826" y="4642384"/>
                  <a:ext cx="312847" cy="153510"/>
                </a:xfrm>
                <a:custGeom>
                  <a:rect b="b" l="l" r="r" t="t"/>
                  <a:pathLst>
                    <a:path extrusionOk="0" h="2213" w="4510">
                      <a:moveTo>
                        <a:pt x="0" y="0"/>
                      </a:moveTo>
                      <a:cubicBezTo>
                        <a:pt x="483" y="588"/>
                        <a:pt x="462" y="1657"/>
                        <a:pt x="0" y="2213"/>
                      </a:cubicBezTo>
                      <a:lnTo>
                        <a:pt x="4237" y="2213"/>
                      </a:lnTo>
                      <a:cubicBezTo>
                        <a:pt x="4510" y="2213"/>
                        <a:pt x="4510" y="0"/>
                        <a:pt x="4237"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6"/>
                <p:cNvSpPr/>
                <p:nvPr/>
              </p:nvSpPr>
              <p:spPr>
                <a:xfrm>
                  <a:off x="1194974" y="4632187"/>
                  <a:ext cx="360850" cy="173211"/>
                </a:xfrm>
                <a:custGeom>
                  <a:rect b="b" l="l" r="r" t="t"/>
                  <a:pathLst>
                    <a:path extrusionOk="0" h="2497" w="5202">
                      <a:moveTo>
                        <a:pt x="126" y="1"/>
                      </a:moveTo>
                      <a:cubicBezTo>
                        <a:pt x="53" y="1"/>
                        <a:pt x="0" y="74"/>
                        <a:pt x="11" y="147"/>
                      </a:cubicBezTo>
                      <a:cubicBezTo>
                        <a:pt x="0" y="221"/>
                        <a:pt x="53" y="284"/>
                        <a:pt x="126" y="294"/>
                      </a:cubicBezTo>
                      <a:lnTo>
                        <a:pt x="262" y="294"/>
                      </a:lnTo>
                      <a:cubicBezTo>
                        <a:pt x="619" y="294"/>
                        <a:pt x="619" y="2192"/>
                        <a:pt x="262" y="2192"/>
                      </a:cubicBezTo>
                      <a:lnTo>
                        <a:pt x="126" y="2192"/>
                      </a:lnTo>
                      <a:cubicBezTo>
                        <a:pt x="53" y="2203"/>
                        <a:pt x="0" y="2266"/>
                        <a:pt x="11" y="2339"/>
                      </a:cubicBezTo>
                      <a:cubicBezTo>
                        <a:pt x="0" y="2412"/>
                        <a:pt x="53" y="2486"/>
                        <a:pt x="126" y="2496"/>
                      </a:cubicBezTo>
                      <a:lnTo>
                        <a:pt x="4258" y="2496"/>
                      </a:lnTo>
                      <a:cubicBezTo>
                        <a:pt x="5202" y="2496"/>
                        <a:pt x="5202" y="1"/>
                        <a:pt x="4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6"/>
                <p:cNvSpPr/>
                <p:nvPr/>
              </p:nvSpPr>
              <p:spPr>
                <a:xfrm>
                  <a:off x="932345" y="4632187"/>
                  <a:ext cx="301263" cy="20463"/>
                </a:xfrm>
                <a:custGeom>
                  <a:rect b="b" l="l" r="r" t="t"/>
                  <a:pathLst>
                    <a:path extrusionOk="0" h="295" w="4343">
                      <a:moveTo>
                        <a:pt x="85" y="1"/>
                      </a:moveTo>
                      <a:cubicBezTo>
                        <a:pt x="43" y="1"/>
                        <a:pt x="1" y="63"/>
                        <a:pt x="1" y="147"/>
                      </a:cubicBezTo>
                      <a:cubicBezTo>
                        <a:pt x="1" y="231"/>
                        <a:pt x="43" y="294"/>
                        <a:pt x="85" y="294"/>
                      </a:cubicBezTo>
                      <a:lnTo>
                        <a:pt x="4342" y="294"/>
                      </a:lnTo>
                      <a:lnTo>
                        <a:pt x="4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6"/>
                <p:cNvSpPr/>
                <p:nvPr/>
              </p:nvSpPr>
              <p:spPr>
                <a:xfrm>
                  <a:off x="963630" y="4696214"/>
                  <a:ext cx="211016" cy="79773"/>
                </a:xfrm>
                <a:custGeom>
                  <a:rect b="b" l="l" r="r" t="t"/>
                  <a:pathLst>
                    <a:path extrusionOk="0" h="1150" w="3042">
                      <a:moveTo>
                        <a:pt x="127" y="0"/>
                      </a:moveTo>
                      <a:cubicBezTo>
                        <a:pt x="189" y="367"/>
                        <a:pt x="147" y="745"/>
                        <a:pt x="1" y="1091"/>
                      </a:cubicBezTo>
                      <a:lnTo>
                        <a:pt x="231" y="1112"/>
                      </a:lnTo>
                      <a:cubicBezTo>
                        <a:pt x="570" y="1138"/>
                        <a:pt x="896" y="1150"/>
                        <a:pt x="1197" y="1150"/>
                      </a:cubicBezTo>
                      <a:cubicBezTo>
                        <a:pt x="2247" y="1150"/>
                        <a:pt x="3004" y="1002"/>
                        <a:pt x="3021" y="766"/>
                      </a:cubicBezTo>
                      <a:cubicBezTo>
                        <a:pt x="3042" y="462"/>
                        <a:pt x="1836" y="126"/>
                        <a:pt x="315" y="11"/>
                      </a:cubicBezTo>
                      <a:lnTo>
                        <a:pt x="127" y="0"/>
                      </a:ln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6"/>
                <p:cNvSpPr/>
                <p:nvPr/>
              </p:nvSpPr>
              <p:spPr>
                <a:xfrm>
                  <a:off x="1043681" y="4671449"/>
                  <a:ext cx="157187" cy="6659"/>
                </a:xfrm>
                <a:custGeom>
                  <a:rect b="b" l="l" r="r" t="t"/>
                  <a:pathLst>
                    <a:path extrusionOk="0" h="96" w="2266">
                      <a:moveTo>
                        <a:pt x="1133" y="1"/>
                      </a:moveTo>
                      <a:cubicBezTo>
                        <a:pt x="504" y="1"/>
                        <a:pt x="0" y="22"/>
                        <a:pt x="0" y="53"/>
                      </a:cubicBezTo>
                      <a:cubicBezTo>
                        <a:pt x="0" y="74"/>
                        <a:pt x="504" y="95"/>
                        <a:pt x="1133" y="95"/>
                      </a:cubicBezTo>
                      <a:cubicBezTo>
                        <a:pt x="1751" y="95"/>
                        <a:pt x="2265" y="74"/>
                        <a:pt x="2265" y="53"/>
                      </a:cubicBezTo>
                      <a:cubicBezTo>
                        <a:pt x="2265" y="22"/>
                        <a:pt x="1751" y="1"/>
                        <a:pt x="1133" y="1"/>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6"/>
                <p:cNvSpPr/>
                <p:nvPr/>
              </p:nvSpPr>
              <p:spPr>
                <a:xfrm>
                  <a:off x="1008026" y="4730413"/>
                  <a:ext cx="203039" cy="4440"/>
                </a:xfrm>
                <a:custGeom>
                  <a:rect b="b" l="l" r="r" t="t"/>
                  <a:pathLst>
                    <a:path extrusionOk="0" h="64" w="2927">
                      <a:moveTo>
                        <a:pt x="1458" y="0"/>
                      </a:moveTo>
                      <a:cubicBezTo>
                        <a:pt x="650" y="0"/>
                        <a:pt x="0" y="11"/>
                        <a:pt x="0" y="32"/>
                      </a:cubicBezTo>
                      <a:cubicBezTo>
                        <a:pt x="0" y="42"/>
                        <a:pt x="650" y="63"/>
                        <a:pt x="1458" y="63"/>
                      </a:cubicBezTo>
                      <a:cubicBezTo>
                        <a:pt x="2265" y="63"/>
                        <a:pt x="2926" y="42"/>
                        <a:pt x="2926" y="32"/>
                      </a:cubicBezTo>
                      <a:cubicBezTo>
                        <a:pt x="2926" y="11"/>
                        <a:pt x="2265" y="0"/>
                        <a:pt x="1458" y="0"/>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3" name="Google Shape;2803;p66"/>
              <p:cNvSpPr/>
              <p:nvPr/>
            </p:nvSpPr>
            <p:spPr>
              <a:xfrm>
                <a:off x="760658" y="4803874"/>
                <a:ext cx="271435" cy="17550"/>
              </a:xfrm>
              <a:custGeom>
                <a:rect b="b" l="l" r="r" t="t"/>
                <a:pathLst>
                  <a:path extrusionOk="0" h="253" w="3913">
                    <a:moveTo>
                      <a:pt x="116" y="0"/>
                    </a:moveTo>
                    <a:cubicBezTo>
                      <a:pt x="1" y="42"/>
                      <a:pt x="1" y="210"/>
                      <a:pt x="116" y="252"/>
                    </a:cubicBezTo>
                    <a:lnTo>
                      <a:pt x="3912" y="252"/>
                    </a:lnTo>
                    <a:lnTo>
                      <a:pt x="3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4" name="Google Shape;2804;p66"/>
              <p:cNvGrpSpPr/>
              <p:nvPr/>
            </p:nvGrpSpPr>
            <p:grpSpPr>
              <a:xfrm>
                <a:off x="760658" y="4803874"/>
                <a:ext cx="700615" cy="229956"/>
                <a:chOff x="760658" y="4803874"/>
                <a:chExt cx="700615" cy="229956"/>
              </a:xfrm>
            </p:grpSpPr>
            <p:sp>
              <p:nvSpPr>
                <p:cNvPr id="2805" name="Google Shape;2805;p66"/>
                <p:cNvSpPr/>
                <p:nvPr/>
              </p:nvSpPr>
              <p:spPr>
                <a:xfrm>
                  <a:off x="786186" y="4821355"/>
                  <a:ext cx="283019" cy="200819"/>
                </a:xfrm>
                <a:custGeom>
                  <a:rect b="b" l="l" r="r" t="t"/>
                  <a:pathLst>
                    <a:path extrusionOk="0" h="2895" w="4080">
                      <a:moveTo>
                        <a:pt x="0" y="0"/>
                      </a:moveTo>
                      <a:cubicBezTo>
                        <a:pt x="325" y="923"/>
                        <a:pt x="262" y="1898"/>
                        <a:pt x="0" y="2894"/>
                      </a:cubicBezTo>
                      <a:lnTo>
                        <a:pt x="3775" y="2894"/>
                      </a:lnTo>
                      <a:cubicBezTo>
                        <a:pt x="3776" y="2894"/>
                        <a:pt x="3776" y="2894"/>
                        <a:pt x="3777" y="2894"/>
                      </a:cubicBezTo>
                      <a:cubicBezTo>
                        <a:pt x="4079" y="2894"/>
                        <a:pt x="4079" y="0"/>
                        <a:pt x="3775"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6"/>
                <p:cNvSpPr/>
                <p:nvPr/>
              </p:nvSpPr>
              <p:spPr>
                <a:xfrm>
                  <a:off x="781052" y="4812614"/>
                  <a:ext cx="283019" cy="213166"/>
                </a:xfrm>
                <a:custGeom>
                  <a:rect b="b" l="l" r="r" t="t"/>
                  <a:pathLst>
                    <a:path extrusionOk="0" h="3073" w="4080">
                      <a:moveTo>
                        <a:pt x="1" y="0"/>
                      </a:moveTo>
                      <a:cubicBezTo>
                        <a:pt x="126" y="294"/>
                        <a:pt x="221" y="598"/>
                        <a:pt x="263" y="913"/>
                      </a:cubicBezTo>
                      <a:cubicBezTo>
                        <a:pt x="1825" y="1122"/>
                        <a:pt x="3000" y="1668"/>
                        <a:pt x="2947" y="2181"/>
                      </a:cubicBezTo>
                      <a:cubicBezTo>
                        <a:pt x="2901" y="2642"/>
                        <a:pt x="1925" y="2932"/>
                        <a:pt x="622" y="2932"/>
                      </a:cubicBezTo>
                      <a:cubicBezTo>
                        <a:pt x="442" y="2932"/>
                        <a:pt x="255" y="2927"/>
                        <a:pt x="64" y="2915"/>
                      </a:cubicBezTo>
                      <a:cubicBezTo>
                        <a:pt x="53" y="2968"/>
                        <a:pt x="32" y="3020"/>
                        <a:pt x="11" y="3073"/>
                      </a:cubicBezTo>
                      <a:lnTo>
                        <a:pt x="3786" y="3073"/>
                      </a:lnTo>
                      <a:cubicBezTo>
                        <a:pt x="4080" y="3073"/>
                        <a:pt x="4080" y="0"/>
                        <a:pt x="3776"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6"/>
                <p:cNvSpPr/>
                <p:nvPr/>
              </p:nvSpPr>
              <p:spPr>
                <a:xfrm>
                  <a:off x="989088" y="4803874"/>
                  <a:ext cx="472185" cy="229953"/>
                </a:xfrm>
                <a:custGeom>
                  <a:rect b="b" l="l" r="r" t="t"/>
                  <a:pathLst>
                    <a:path extrusionOk="0" h="3315" w="6807">
                      <a:moveTo>
                        <a:pt x="137" y="0"/>
                      </a:moveTo>
                      <a:cubicBezTo>
                        <a:pt x="64" y="0"/>
                        <a:pt x="1" y="53"/>
                        <a:pt x="1" y="126"/>
                      </a:cubicBezTo>
                      <a:cubicBezTo>
                        <a:pt x="1" y="200"/>
                        <a:pt x="64" y="252"/>
                        <a:pt x="137" y="252"/>
                      </a:cubicBezTo>
                      <a:lnTo>
                        <a:pt x="284" y="252"/>
                      </a:lnTo>
                      <a:cubicBezTo>
                        <a:pt x="693" y="252"/>
                        <a:pt x="693" y="3062"/>
                        <a:pt x="284" y="3062"/>
                      </a:cubicBezTo>
                      <a:lnTo>
                        <a:pt x="137" y="3062"/>
                      </a:lnTo>
                      <a:cubicBezTo>
                        <a:pt x="64" y="3062"/>
                        <a:pt x="1" y="3115"/>
                        <a:pt x="1" y="3188"/>
                      </a:cubicBezTo>
                      <a:cubicBezTo>
                        <a:pt x="1" y="3262"/>
                        <a:pt x="64" y="3314"/>
                        <a:pt x="137" y="3314"/>
                      </a:cubicBezTo>
                      <a:lnTo>
                        <a:pt x="5737" y="3314"/>
                      </a:lnTo>
                      <a:cubicBezTo>
                        <a:pt x="6806" y="3304"/>
                        <a:pt x="6806" y="0"/>
                        <a:pt x="57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6"/>
                <p:cNvSpPr/>
                <p:nvPr/>
              </p:nvSpPr>
              <p:spPr>
                <a:xfrm>
                  <a:off x="761421" y="5016280"/>
                  <a:ext cx="270672" cy="17550"/>
                </a:xfrm>
                <a:custGeom>
                  <a:rect b="b" l="l" r="r" t="t"/>
                  <a:pathLst>
                    <a:path extrusionOk="0" h="253" w="3902">
                      <a:moveTo>
                        <a:pt x="105" y="0"/>
                      </a:moveTo>
                      <a:cubicBezTo>
                        <a:pt x="42" y="0"/>
                        <a:pt x="0" y="63"/>
                        <a:pt x="11" y="126"/>
                      </a:cubicBezTo>
                      <a:cubicBezTo>
                        <a:pt x="0" y="189"/>
                        <a:pt x="42" y="242"/>
                        <a:pt x="105" y="252"/>
                      </a:cubicBezTo>
                      <a:lnTo>
                        <a:pt x="3901" y="252"/>
                      </a:lnTo>
                      <a:lnTo>
                        <a:pt x="39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6"/>
                <p:cNvSpPr/>
                <p:nvPr/>
              </p:nvSpPr>
              <p:spPr>
                <a:xfrm>
                  <a:off x="760658" y="4803874"/>
                  <a:ext cx="483838" cy="149903"/>
                </a:xfrm>
                <a:custGeom>
                  <a:rect b="b" l="l" r="r" t="t"/>
                  <a:pathLst>
                    <a:path extrusionOk="0" h="2161" w="6975">
                      <a:moveTo>
                        <a:pt x="116" y="0"/>
                      </a:moveTo>
                      <a:cubicBezTo>
                        <a:pt x="1" y="42"/>
                        <a:pt x="1" y="210"/>
                        <a:pt x="116" y="252"/>
                      </a:cubicBezTo>
                      <a:lnTo>
                        <a:pt x="3577" y="252"/>
                      </a:lnTo>
                      <a:cubicBezTo>
                        <a:pt x="3828" y="252"/>
                        <a:pt x="3933" y="1343"/>
                        <a:pt x="3870" y="2161"/>
                      </a:cubicBezTo>
                      <a:cubicBezTo>
                        <a:pt x="5045" y="1888"/>
                        <a:pt x="6094" y="1206"/>
                        <a:pt x="6807" y="231"/>
                      </a:cubicBezTo>
                      <a:cubicBezTo>
                        <a:pt x="6870" y="158"/>
                        <a:pt x="6922" y="74"/>
                        <a:pt x="69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6"/>
                <p:cNvSpPr/>
                <p:nvPr/>
              </p:nvSpPr>
              <p:spPr>
                <a:xfrm>
                  <a:off x="1072053" y="4857704"/>
                  <a:ext cx="48072" cy="122295"/>
                </a:xfrm>
                <a:custGeom>
                  <a:rect b="b" l="l" r="r" t="t"/>
                  <a:pathLst>
                    <a:path extrusionOk="0" h="1763" w="693">
                      <a:moveTo>
                        <a:pt x="0" y="0"/>
                      </a:moveTo>
                      <a:cubicBezTo>
                        <a:pt x="84" y="0"/>
                        <a:pt x="84" y="1762"/>
                        <a:pt x="0" y="1762"/>
                      </a:cubicBezTo>
                      <a:lnTo>
                        <a:pt x="598" y="1762"/>
                      </a:lnTo>
                      <a:cubicBezTo>
                        <a:pt x="692" y="1762"/>
                        <a:pt x="692" y="0"/>
                        <a:pt x="59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6"/>
                <p:cNvSpPr/>
                <p:nvPr/>
              </p:nvSpPr>
              <p:spPr>
                <a:xfrm>
                  <a:off x="1138230" y="4878792"/>
                  <a:ext cx="31354" cy="80050"/>
                </a:xfrm>
                <a:custGeom>
                  <a:rect b="b" l="l" r="r" t="t"/>
                  <a:pathLst>
                    <a:path extrusionOk="0" h="1154" w="452">
                      <a:moveTo>
                        <a:pt x="0" y="0"/>
                      </a:moveTo>
                      <a:cubicBezTo>
                        <a:pt x="53" y="0"/>
                        <a:pt x="53" y="1154"/>
                        <a:pt x="0" y="1154"/>
                      </a:cubicBezTo>
                      <a:lnTo>
                        <a:pt x="388" y="1154"/>
                      </a:lnTo>
                      <a:cubicBezTo>
                        <a:pt x="451" y="1154"/>
                        <a:pt x="451" y="0"/>
                        <a:pt x="38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12" name="Google Shape;2812;p66"/>
            <p:cNvGrpSpPr/>
            <p:nvPr/>
          </p:nvGrpSpPr>
          <p:grpSpPr>
            <a:xfrm>
              <a:off x="7191980" y="3720137"/>
              <a:ext cx="795165" cy="401643"/>
              <a:chOff x="760658" y="4632187"/>
              <a:chExt cx="795165" cy="401643"/>
            </a:xfrm>
          </p:grpSpPr>
          <p:sp>
            <p:nvSpPr>
              <p:cNvPr id="2813" name="Google Shape;2813;p66"/>
              <p:cNvSpPr/>
              <p:nvPr/>
            </p:nvSpPr>
            <p:spPr>
              <a:xfrm>
                <a:off x="932345" y="4784242"/>
                <a:ext cx="301263" cy="21157"/>
              </a:xfrm>
              <a:custGeom>
                <a:rect b="b" l="l" r="r" t="t"/>
                <a:pathLst>
                  <a:path extrusionOk="0" h="305" w="4343">
                    <a:moveTo>
                      <a:pt x="85" y="0"/>
                    </a:moveTo>
                    <a:cubicBezTo>
                      <a:pt x="43" y="0"/>
                      <a:pt x="1" y="63"/>
                      <a:pt x="1" y="147"/>
                    </a:cubicBezTo>
                    <a:cubicBezTo>
                      <a:pt x="1" y="231"/>
                      <a:pt x="43" y="304"/>
                      <a:pt x="85" y="304"/>
                    </a:cubicBezTo>
                    <a:lnTo>
                      <a:pt x="4342" y="304"/>
                    </a:lnTo>
                    <a:lnTo>
                      <a:pt x="43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4" name="Google Shape;2814;p66"/>
              <p:cNvGrpSpPr/>
              <p:nvPr/>
            </p:nvGrpSpPr>
            <p:grpSpPr>
              <a:xfrm>
                <a:off x="932345" y="4632187"/>
                <a:ext cx="623479" cy="173211"/>
                <a:chOff x="932345" y="4632187"/>
                <a:chExt cx="623479" cy="173211"/>
              </a:xfrm>
            </p:grpSpPr>
            <p:sp>
              <p:nvSpPr>
                <p:cNvPr id="2815" name="Google Shape;2815;p66"/>
                <p:cNvSpPr/>
                <p:nvPr/>
              </p:nvSpPr>
              <p:spPr>
                <a:xfrm>
                  <a:off x="949826" y="4642384"/>
                  <a:ext cx="312847" cy="153510"/>
                </a:xfrm>
                <a:custGeom>
                  <a:rect b="b" l="l" r="r" t="t"/>
                  <a:pathLst>
                    <a:path extrusionOk="0" h="2213" w="4510">
                      <a:moveTo>
                        <a:pt x="0" y="0"/>
                      </a:moveTo>
                      <a:cubicBezTo>
                        <a:pt x="483" y="588"/>
                        <a:pt x="462" y="1657"/>
                        <a:pt x="0" y="2213"/>
                      </a:cubicBezTo>
                      <a:lnTo>
                        <a:pt x="4237" y="2213"/>
                      </a:lnTo>
                      <a:cubicBezTo>
                        <a:pt x="4510" y="2213"/>
                        <a:pt x="4510" y="0"/>
                        <a:pt x="4237"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6"/>
                <p:cNvSpPr/>
                <p:nvPr/>
              </p:nvSpPr>
              <p:spPr>
                <a:xfrm>
                  <a:off x="1194974" y="4632187"/>
                  <a:ext cx="360850" cy="173211"/>
                </a:xfrm>
                <a:custGeom>
                  <a:rect b="b" l="l" r="r" t="t"/>
                  <a:pathLst>
                    <a:path extrusionOk="0" h="2497" w="5202">
                      <a:moveTo>
                        <a:pt x="126" y="1"/>
                      </a:moveTo>
                      <a:cubicBezTo>
                        <a:pt x="53" y="1"/>
                        <a:pt x="0" y="74"/>
                        <a:pt x="11" y="147"/>
                      </a:cubicBezTo>
                      <a:cubicBezTo>
                        <a:pt x="0" y="221"/>
                        <a:pt x="53" y="284"/>
                        <a:pt x="126" y="294"/>
                      </a:cubicBezTo>
                      <a:lnTo>
                        <a:pt x="262" y="294"/>
                      </a:lnTo>
                      <a:cubicBezTo>
                        <a:pt x="619" y="294"/>
                        <a:pt x="619" y="2192"/>
                        <a:pt x="262" y="2192"/>
                      </a:cubicBezTo>
                      <a:lnTo>
                        <a:pt x="126" y="2192"/>
                      </a:lnTo>
                      <a:cubicBezTo>
                        <a:pt x="53" y="2203"/>
                        <a:pt x="0" y="2266"/>
                        <a:pt x="11" y="2339"/>
                      </a:cubicBezTo>
                      <a:cubicBezTo>
                        <a:pt x="0" y="2412"/>
                        <a:pt x="53" y="2486"/>
                        <a:pt x="126" y="2496"/>
                      </a:cubicBezTo>
                      <a:lnTo>
                        <a:pt x="4258" y="2496"/>
                      </a:lnTo>
                      <a:cubicBezTo>
                        <a:pt x="5202" y="2496"/>
                        <a:pt x="5202" y="1"/>
                        <a:pt x="4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6"/>
                <p:cNvSpPr/>
                <p:nvPr/>
              </p:nvSpPr>
              <p:spPr>
                <a:xfrm>
                  <a:off x="932345" y="4632187"/>
                  <a:ext cx="301263" cy="20463"/>
                </a:xfrm>
                <a:custGeom>
                  <a:rect b="b" l="l" r="r" t="t"/>
                  <a:pathLst>
                    <a:path extrusionOk="0" h="295" w="4343">
                      <a:moveTo>
                        <a:pt x="85" y="1"/>
                      </a:moveTo>
                      <a:cubicBezTo>
                        <a:pt x="43" y="1"/>
                        <a:pt x="1" y="63"/>
                        <a:pt x="1" y="147"/>
                      </a:cubicBezTo>
                      <a:cubicBezTo>
                        <a:pt x="1" y="231"/>
                        <a:pt x="43" y="294"/>
                        <a:pt x="85" y="294"/>
                      </a:cubicBezTo>
                      <a:lnTo>
                        <a:pt x="4342" y="294"/>
                      </a:lnTo>
                      <a:lnTo>
                        <a:pt x="4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6"/>
                <p:cNvSpPr/>
                <p:nvPr/>
              </p:nvSpPr>
              <p:spPr>
                <a:xfrm>
                  <a:off x="963630" y="4696214"/>
                  <a:ext cx="211016" cy="79773"/>
                </a:xfrm>
                <a:custGeom>
                  <a:rect b="b" l="l" r="r" t="t"/>
                  <a:pathLst>
                    <a:path extrusionOk="0" h="1150" w="3042">
                      <a:moveTo>
                        <a:pt x="127" y="0"/>
                      </a:moveTo>
                      <a:cubicBezTo>
                        <a:pt x="189" y="367"/>
                        <a:pt x="147" y="745"/>
                        <a:pt x="1" y="1091"/>
                      </a:cubicBezTo>
                      <a:lnTo>
                        <a:pt x="231" y="1112"/>
                      </a:lnTo>
                      <a:cubicBezTo>
                        <a:pt x="570" y="1138"/>
                        <a:pt x="896" y="1150"/>
                        <a:pt x="1197" y="1150"/>
                      </a:cubicBezTo>
                      <a:cubicBezTo>
                        <a:pt x="2247" y="1150"/>
                        <a:pt x="3004" y="1002"/>
                        <a:pt x="3021" y="766"/>
                      </a:cubicBezTo>
                      <a:cubicBezTo>
                        <a:pt x="3042" y="462"/>
                        <a:pt x="1836" y="126"/>
                        <a:pt x="315" y="11"/>
                      </a:cubicBezTo>
                      <a:lnTo>
                        <a:pt x="127" y="0"/>
                      </a:ln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6"/>
                <p:cNvSpPr/>
                <p:nvPr/>
              </p:nvSpPr>
              <p:spPr>
                <a:xfrm>
                  <a:off x="1043681" y="4671449"/>
                  <a:ext cx="157187" cy="6659"/>
                </a:xfrm>
                <a:custGeom>
                  <a:rect b="b" l="l" r="r" t="t"/>
                  <a:pathLst>
                    <a:path extrusionOk="0" h="96" w="2266">
                      <a:moveTo>
                        <a:pt x="1133" y="1"/>
                      </a:moveTo>
                      <a:cubicBezTo>
                        <a:pt x="504" y="1"/>
                        <a:pt x="0" y="22"/>
                        <a:pt x="0" y="53"/>
                      </a:cubicBezTo>
                      <a:cubicBezTo>
                        <a:pt x="0" y="74"/>
                        <a:pt x="504" y="95"/>
                        <a:pt x="1133" y="95"/>
                      </a:cubicBezTo>
                      <a:cubicBezTo>
                        <a:pt x="1751" y="95"/>
                        <a:pt x="2265" y="74"/>
                        <a:pt x="2265" y="53"/>
                      </a:cubicBezTo>
                      <a:cubicBezTo>
                        <a:pt x="2265" y="22"/>
                        <a:pt x="1751" y="1"/>
                        <a:pt x="1133" y="1"/>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6"/>
                <p:cNvSpPr/>
                <p:nvPr/>
              </p:nvSpPr>
              <p:spPr>
                <a:xfrm>
                  <a:off x="1008026" y="4730413"/>
                  <a:ext cx="203039" cy="4440"/>
                </a:xfrm>
                <a:custGeom>
                  <a:rect b="b" l="l" r="r" t="t"/>
                  <a:pathLst>
                    <a:path extrusionOk="0" h="64" w="2927">
                      <a:moveTo>
                        <a:pt x="1458" y="0"/>
                      </a:moveTo>
                      <a:cubicBezTo>
                        <a:pt x="650" y="0"/>
                        <a:pt x="0" y="11"/>
                        <a:pt x="0" y="32"/>
                      </a:cubicBezTo>
                      <a:cubicBezTo>
                        <a:pt x="0" y="42"/>
                        <a:pt x="650" y="63"/>
                        <a:pt x="1458" y="63"/>
                      </a:cubicBezTo>
                      <a:cubicBezTo>
                        <a:pt x="2265" y="63"/>
                        <a:pt x="2926" y="42"/>
                        <a:pt x="2926" y="32"/>
                      </a:cubicBezTo>
                      <a:cubicBezTo>
                        <a:pt x="2926" y="11"/>
                        <a:pt x="2265" y="0"/>
                        <a:pt x="1458" y="0"/>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1" name="Google Shape;2821;p66"/>
              <p:cNvSpPr/>
              <p:nvPr/>
            </p:nvSpPr>
            <p:spPr>
              <a:xfrm>
                <a:off x="760658" y="4803874"/>
                <a:ext cx="271435" cy="17550"/>
              </a:xfrm>
              <a:custGeom>
                <a:rect b="b" l="l" r="r" t="t"/>
                <a:pathLst>
                  <a:path extrusionOk="0" h="253" w="3913">
                    <a:moveTo>
                      <a:pt x="116" y="0"/>
                    </a:moveTo>
                    <a:cubicBezTo>
                      <a:pt x="1" y="42"/>
                      <a:pt x="1" y="210"/>
                      <a:pt x="116" y="252"/>
                    </a:cubicBezTo>
                    <a:lnTo>
                      <a:pt x="3912" y="252"/>
                    </a:lnTo>
                    <a:lnTo>
                      <a:pt x="3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2" name="Google Shape;2822;p66"/>
              <p:cNvGrpSpPr/>
              <p:nvPr/>
            </p:nvGrpSpPr>
            <p:grpSpPr>
              <a:xfrm>
                <a:off x="760658" y="4803874"/>
                <a:ext cx="700615" cy="229956"/>
                <a:chOff x="760658" y="4803874"/>
                <a:chExt cx="700615" cy="229956"/>
              </a:xfrm>
            </p:grpSpPr>
            <p:sp>
              <p:nvSpPr>
                <p:cNvPr id="2823" name="Google Shape;2823;p66"/>
                <p:cNvSpPr/>
                <p:nvPr/>
              </p:nvSpPr>
              <p:spPr>
                <a:xfrm>
                  <a:off x="786186" y="4821355"/>
                  <a:ext cx="283019" cy="200819"/>
                </a:xfrm>
                <a:custGeom>
                  <a:rect b="b" l="l" r="r" t="t"/>
                  <a:pathLst>
                    <a:path extrusionOk="0" h="2895" w="4080">
                      <a:moveTo>
                        <a:pt x="0" y="0"/>
                      </a:moveTo>
                      <a:cubicBezTo>
                        <a:pt x="325" y="923"/>
                        <a:pt x="262" y="1898"/>
                        <a:pt x="0" y="2894"/>
                      </a:cubicBezTo>
                      <a:lnTo>
                        <a:pt x="3775" y="2894"/>
                      </a:lnTo>
                      <a:cubicBezTo>
                        <a:pt x="3776" y="2894"/>
                        <a:pt x="3776" y="2894"/>
                        <a:pt x="3777" y="2894"/>
                      </a:cubicBezTo>
                      <a:cubicBezTo>
                        <a:pt x="4079" y="2894"/>
                        <a:pt x="4079" y="0"/>
                        <a:pt x="3775"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6"/>
                <p:cNvSpPr/>
                <p:nvPr/>
              </p:nvSpPr>
              <p:spPr>
                <a:xfrm>
                  <a:off x="781052" y="4812614"/>
                  <a:ext cx="283019" cy="213166"/>
                </a:xfrm>
                <a:custGeom>
                  <a:rect b="b" l="l" r="r" t="t"/>
                  <a:pathLst>
                    <a:path extrusionOk="0" h="3073" w="4080">
                      <a:moveTo>
                        <a:pt x="1" y="0"/>
                      </a:moveTo>
                      <a:cubicBezTo>
                        <a:pt x="126" y="294"/>
                        <a:pt x="221" y="598"/>
                        <a:pt x="263" y="913"/>
                      </a:cubicBezTo>
                      <a:cubicBezTo>
                        <a:pt x="1825" y="1122"/>
                        <a:pt x="3000" y="1668"/>
                        <a:pt x="2947" y="2181"/>
                      </a:cubicBezTo>
                      <a:cubicBezTo>
                        <a:pt x="2901" y="2642"/>
                        <a:pt x="1925" y="2932"/>
                        <a:pt x="622" y="2932"/>
                      </a:cubicBezTo>
                      <a:cubicBezTo>
                        <a:pt x="442" y="2932"/>
                        <a:pt x="255" y="2927"/>
                        <a:pt x="64" y="2915"/>
                      </a:cubicBezTo>
                      <a:cubicBezTo>
                        <a:pt x="53" y="2968"/>
                        <a:pt x="32" y="3020"/>
                        <a:pt x="11" y="3073"/>
                      </a:cubicBezTo>
                      <a:lnTo>
                        <a:pt x="3786" y="3073"/>
                      </a:lnTo>
                      <a:cubicBezTo>
                        <a:pt x="4080" y="3073"/>
                        <a:pt x="4080" y="0"/>
                        <a:pt x="3776"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6"/>
                <p:cNvSpPr/>
                <p:nvPr/>
              </p:nvSpPr>
              <p:spPr>
                <a:xfrm>
                  <a:off x="989088" y="4803874"/>
                  <a:ext cx="472185" cy="229953"/>
                </a:xfrm>
                <a:custGeom>
                  <a:rect b="b" l="l" r="r" t="t"/>
                  <a:pathLst>
                    <a:path extrusionOk="0" h="3315" w="6807">
                      <a:moveTo>
                        <a:pt x="137" y="0"/>
                      </a:moveTo>
                      <a:cubicBezTo>
                        <a:pt x="64" y="0"/>
                        <a:pt x="1" y="53"/>
                        <a:pt x="1" y="126"/>
                      </a:cubicBezTo>
                      <a:cubicBezTo>
                        <a:pt x="1" y="200"/>
                        <a:pt x="64" y="252"/>
                        <a:pt x="137" y="252"/>
                      </a:cubicBezTo>
                      <a:lnTo>
                        <a:pt x="284" y="252"/>
                      </a:lnTo>
                      <a:cubicBezTo>
                        <a:pt x="693" y="252"/>
                        <a:pt x="693" y="3062"/>
                        <a:pt x="284" y="3062"/>
                      </a:cubicBezTo>
                      <a:lnTo>
                        <a:pt x="137" y="3062"/>
                      </a:lnTo>
                      <a:cubicBezTo>
                        <a:pt x="64" y="3062"/>
                        <a:pt x="1" y="3115"/>
                        <a:pt x="1" y="3188"/>
                      </a:cubicBezTo>
                      <a:cubicBezTo>
                        <a:pt x="1" y="3262"/>
                        <a:pt x="64" y="3314"/>
                        <a:pt x="137" y="3314"/>
                      </a:cubicBezTo>
                      <a:lnTo>
                        <a:pt x="5737" y="3314"/>
                      </a:lnTo>
                      <a:cubicBezTo>
                        <a:pt x="6806" y="3304"/>
                        <a:pt x="6806" y="0"/>
                        <a:pt x="57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6"/>
                <p:cNvSpPr/>
                <p:nvPr/>
              </p:nvSpPr>
              <p:spPr>
                <a:xfrm>
                  <a:off x="761421" y="5016280"/>
                  <a:ext cx="270672" cy="17550"/>
                </a:xfrm>
                <a:custGeom>
                  <a:rect b="b" l="l" r="r" t="t"/>
                  <a:pathLst>
                    <a:path extrusionOk="0" h="253" w="3902">
                      <a:moveTo>
                        <a:pt x="105" y="0"/>
                      </a:moveTo>
                      <a:cubicBezTo>
                        <a:pt x="42" y="0"/>
                        <a:pt x="0" y="63"/>
                        <a:pt x="11" y="126"/>
                      </a:cubicBezTo>
                      <a:cubicBezTo>
                        <a:pt x="0" y="189"/>
                        <a:pt x="42" y="242"/>
                        <a:pt x="105" y="252"/>
                      </a:cubicBezTo>
                      <a:lnTo>
                        <a:pt x="3901" y="252"/>
                      </a:lnTo>
                      <a:lnTo>
                        <a:pt x="39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6"/>
                <p:cNvSpPr/>
                <p:nvPr/>
              </p:nvSpPr>
              <p:spPr>
                <a:xfrm>
                  <a:off x="760658" y="4803874"/>
                  <a:ext cx="483838" cy="149903"/>
                </a:xfrm>
                <a:custGeom>
                  <a:rect b="b" l="l" r="r" t="t"/>
                  <a:pathLst>
                    <a:path extrusionOk="0" h="2161" w="6975">
                      <a:moveTo>
                        <a:pt x="116" y="0"/>
                      </a:moveTo>
                      <a:cubicBezTo>
                        <a:pt x="1" y="42"/>
                        <a:pt x="1" y="210"/>
                        <a:pt x="116" y="252"/>
                      </a:cubicBezTo>
                      <a:lnTo>
                        <a:pt x="3577" y="252"/>
                      </a:lnTo>
                      <a:cubicBezTo>
                        <a:pt x="3828" y="252"/>
                        <a:pt x="3933" y="1343"/>
                        <a:pt x="3870" y="2161"/>
                      </a:cubicBezTo>
                      <a:cubicBezTo>
                        <a:pt x="5045" y="1888"/>
                        <a:pt x="6094" y="1206"/>
                        <a:pt x="6807" y="231"/>
                      </a:cubicBezTo>
                      <a:cubicBezTo>
                        <a:pt x="6870" y="158"/>
                        <a:pt x="6922" y="74"/>
                        <a:pt x="69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6"/>
                <p:cNvSpPr/>
                <p:nvPr/>
              </p:nvSpPr>
              <p:spPr>
                <a:xfrm>
                  <a:off x="1072053" y="4857704"/>
                  <a:ext cx="48072" cy="122295"/>
                </a:xfrm>
                <a:custGeom>
                  <a:rect b="b" l="l" r="r" t="t"/>
                  <a:pathLst>
                    <a:path extrusionOk="0" h="1763" w="693">
                      <a:moveTo>
                        <a:pt x="0" y="0"/>
                      </a:moveTo>
                      <a:cubicBezTo>
                        <a:pt x="84" y="0"/>
                        <a:pt x="84" y="1762"/>
                        <a:pt x="0" y="1762"/>
                      </a:cubicBezTo>
                      <a:lnTo>
                        <a:pt x="598" y="1762"/>
                      </a:lnTo>
                      <a:cubicBezTo>
                        <a:pt x="692" y="1762"/>
                        <a:pt x="692" y="0"/>
                        <a:pt x="59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6"/>
                <p:cNvSpPr/>
                <p:nvPr/>
              </p:nvSpPr>
              <p:spPr>
                <a:xfrm>
                  <a:off x="1138230" y="4878792"/>
                  <a:ext cx="31354" cy="80050"/>
                </a:xfrm>
                <a:custGeom>
                  <a:rect b="b" l="l" r="r" t="t"/>
                  <a:pathLst>
                    <a:path extrusionOk="0" h="1154" w="452">
                      <a:moveTo>
                        <a:pt x="0" y="0"/>
                      </a:moveTo>
                      <a:cubicBezTo>
                        <a:pt x="53" y="0"/>
                        <a:pt x="53" y="1154"/>
                        <a:pt x="0" y="1154"/>
                      </a:cubicBezTo>
                      <a:lnTo>
                        <a:pt x="388" y="1154"/>
                      </a:lnTo>
                      <a:cubicBezTo>
                        <a:pt x="451" y="1154"/>
                        <a:pt x="451" y="0"/>
                        <a:pt x="38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830" name="Google Shape;2830;p66"/>
          <p:cNvSpPr txBox="1"/>
          <p:nvPr>
            <p:ph type="title"/>
          </p:nvPr>
        </p:nvSpPr>
        <p:spPr>
          <a:xfrm>
            <a:off x="2038200" y="3191825"/>
            <a:ext cx="5067600" cy="59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History</a:t>
            </a:r>
            <a:endParaRPr/>
          </a:p>
        </p:txBody>
      </p:sp>
      <p:sp>
        <p:nvSpPr>
          <p:cNvPr id="2831" name="Google Shape;2831;p66"/>
          <p:cNvSpPr txBox="1"/>
          <p:nvPr>
            <p:ph idx="1" type="subTitle"/>
          </p:nvPr>
        </p:nvSpPr>
        <p:spPr>
          <a:xfrm>
            <a:off x="2038200" y="3816150"/>
            <a:ext cx="5067600" cy="59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832" name="Google Shape;2832;p66"/>
          <p:cNvSpPr/>
          <p:nvPr/>
        </p:nvSpPr>
        <p:spPr>
          <a:xfrm>
            <a:off x="3815735" y="1574265"/>
            <a:ext cx="1512530" cy="1513003"/>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6"/>
          <p:cNvSpPr txBox="1"/>
          <p:nvPr>
            <p:ph idx="2" type="title"/>
          </p:nvPr>
        </p:nvSpPr>
        <p:spPr>
          <a:xfrm>
            <a:off x="3950850" y="1909866"/>
            <a:ext cx="12423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2834" name="Google Shape;2834;p66"/>
          <p:cNvGrpSpPr/>
          <p:nvPr/>
        </p:nvGrpSpPr>
        <p:grpSpPr>
          <a:xfrm>
            <a:off x="1069930" y="3736012"/>
            <a:ext cx="882090" cy="785318"/>
            <a:chOff x="1069930" y="3736012"/>
            <a:chExt cx="882090" cy="785318"/>
          </a:xfrm>
        </p:grpSpPr>
        <p:grpSp>
          <p:nvGrpSpPr>
            <p:cNvPr id="2835" name="Google Shape;2835;p66"/>
            <p:cNvGrpSpPr/>
            <p:nvPr/>
          </p:nvGrpSpPr>
          <p:grpSpPr>
            <a:xfrm flipH="1">
              <a:off x="1069930" y="4119687"/>
              <a:ext cx="795165" cy="401643"/>
              <a:chOff x="760658" y="4632187"/>
              <a:chExt cx="795165" cy="401643"/>
            </a:xfrm>
          </p:grpSpPr>
          <p:sp>
            <p:nvSpPr>
              <p:cNvPr id="2836" name="Google Shape;2836;p66"/>
              <p:cNvSpPr/>
              <p:nvPr/>
            </p:nvSpPr>
            <p:spPr>
              <a:xfrm>
                <a:off x="932345" y="4784242"/>
                <a:ext cx="301263" cy="21157"/>
              </a:xfrm>
              <a:custGeom>
                <a:rect b="b" l="l" r="r" t="t"/>
                <a:pathLst>
                  <a:path extrusionOk="0" h="305" w="4343">
                    <a:moveTo>
                      <a:pt x="85" y="0"/>
                    </a:moveTo>
                    <a:cubicBezTo>
                      <a:pt x="43" y="0"/>
                      <a:pt x="1" y="63"/>
                      <a:pt x="1" y="147"/>
                    </a:cubicBezTo>
                    <a:cubicBezTo>
                      <a:pt x="1" y="231"/>
                      <a:pt x="43" y="304"/>
                      <a:pt x="85" y="304"/>
                    </a:cubicBezTo>
                    <a:lnTo>
                      <a:pt x="4342" y="304"/>
                    </a:lnTo>
                    <a:lnTo>
                      <a:pt x="43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7" name="Google Shape;2837;p66"/>
              <p:cNvGrpSpPr/>
              <p:nvPr/>
            </p:nvGrpSpPr>
            <p:grpSpPr>
              <a:xfrm>
                <a:off x="932345" y="4632187"/>
                <a:ext cx="623479" cy="173211"/>
                <a:chOff x="932345" y="4632187"/>
                <a:chExt cx="623479" cy="173211"/>
              </a:xfrm>
            </p:grpSpPr>
            <p:sp>
              <p:nvSpPr>
                <p:cNvPr id="2838" name="Google Shape;2838;p66"/>
                <p:cNvSpPr/>
                <p:nvPr/>
              </p:nvSpPr>
              <p:spPr>
                <a:xfrm>
                  <a:off x="949826" y="4642384"/>
                  <a:ext cx="312847" cy="153510"/>
                </a:xfrm>
                <a:custGeom>
                  <a:rect b="b" l="l" r="r" t="t"/>
                  <a:pathLst>
                    <a:path extrusionOk="0" h="2213" w="4510">
                      <a:moveTo>
                        <a:pt x="0" y="0"/>
                      </a:moveTo>
                      <a:cubicBezTo>
                        <a:pt x="483" y="588"/>
                        <a:pt x="462" y="1657"/>
                        <a:pt x="0" y="2213"/>
                      </a:cubicBezTo>
                      <a:lnTo>
                        <a:pt x="4237" y="2213"/>
                      </a:lnTo>
                      <a:cubicBezTo>
                        <a:pt x="4510" y="2213"/>
                        <a:pt x="4510" y="0"/>
                        <a:pt x="4237"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6"/>
                <p:cNvSpPr/>
                <p:nvPr/>
              </p:nvSpPr>
              <p:spPr>
                <a:xfrm>
                  <a:off x="1194974" y="4632187"/>
                  <a:ext cx="360850" cy="173211"/>
                </a:xfrm>
                <a:custGeom>
                  <a:rect b="b" l="l" r="r" t="t"/>
                  <a:pathLst>
                    <a:path extrusionOk="0" h="2497" w="5202">
                      <a:moveTo>
                        <a:pt x="126" y="1"/>
                      </a:moveTo>
                      <a:cubicBezTo>
                        <a:pt x="53" y="1"/>
                        <a:pt x="0" y="74"/>
                        <a:pt x="11" y="147"/>
                      </a:cubicBezTo>
                      <a:cubicBezTo>
                        <a:pt x="0" y="221"/>
                        <a:pt x="53" y="284"/>
                        <a:pt x="126" y="294"/>
                      </a:cubicBezTo>
                      <a:lnTo>
                        <a:pt x="262" y="294"/>
                      </a:lnTo>
                      <a:cubicBezTo>
                        <a:pt x="619" y="294"/>
                        <a:pt x="619" y="2192"/>
                        <a:pt x="262" y="2192"/>
                      </a:cubicBezTo>
                      <a:lnTo>
                        <a:pt x="126" y="2192"/>
                      </a:lnTo>
                      <a:cubicBezTo>
                        <a:pt x="53" y="2203"/>
                        <a:pt x="0" y="2266"/>
                        <a:pt x="11" y="2339"/>
                      </a:cubicBezTo>
                      <a:cubicBezTo>
                        <a:pt x="0" y="2412"/>
                        <a:pt x="53" y="2486"/>
                        <a:pt x="126" y="2496"/>
                      </a:cubicBezTo>
                      <a:lnTo>
                        <a:pt x="4258" y="2496"/>
                      </a:lnTo>
                      <a:cubicBezTo>
                        <a:pt x="5202" y="2496"/>
                        <a:pt x="5202" y="1"/>
                        <a:pt x="4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6"/>
                <p:cNvSpPr/>
                <p:nvPr/>
              </p:nvSpPr>
              <p:spPr>
                <a:xfrm>
                  <a:off x="932345" y="4632187"/>
                  <a:ext cx="301263" cy="20463"/>
                </a:xfrm>
                <a:custGeom>
                  <a:rect b="b" l="l" r="r" t="t"/>
                  <a:pathLst>
                    <a:path extrusionOk="0" h="295" w="4343">
                      <a:moveTo>
                        <a:pt x="85" y="1"/>
                      </a:moveTo>
                      <a:cubicBezTo>
                        <a:pt x="43" y="1"/>
                        <a:pt x="1" y="63"/>
                        <a:pt x="1" y="147"/>
                      </a:cubicBezTo>
                      <a:cubicBezTo>
                        <a:pt x="1" y="231"/>
                        <a:pt x="43" y="294"/>
                        <a:pt x="85" y="294"/>
                      </a:cubicBezTo>
                      <a:lnTo>
                        <a:pt x="4342" y="294"/>
                      </a:lnTo>
                      <a:lnTo>
                        <a:pt x="4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6"/>
                <p:cNvSpPr/>
                <p:nvPr/>
              </p:nvSpPr>
              <p:spPr>
                <a:xfrm>
                  <a:off x="963630" y="4696214"/>
                  <a:ext cx="211016" cy="79773"/>
                </a:xfrm>
                <a:custGeom>
                  <a:rect b="b" l="l" r="r" t="t"/>
                  <a:pathLst>
                    <a:path extrusionOk="0" h="1150" w="3042">
                      <a:moveTo>
                        <a:pt x="127" y="0"/>
                      </a:moveTo>
                      <a:cubicBezTo>
                        <a:pt x="189" y="367"/>
                        <a:pt x="147" y="745"/>
                        <a:pt x="1" y="1091"/>
                      </a:cubicBezTo>
                      <a:lnTo>
                        <a:pt x="231" y="1112"/>
                      </a:lnTo>
                      <a:cubicBezTo>
                        <a:pt x="570" y="1138"/>
                        <a:pt x="896" y="1150"/>
                        <a:pt x="1197" y="1150"/>
                      </a:cubicBezTo>
                      <a:cubicBezTo>
                        <a:pt x="2247" y="1150"/>
                        <a:pt x="3004" y="1002"/>
                        <a:pt x="3021" y="766"/>
                      </a:cubicBezTo>
                      <a:cubicBezTo>
                        <a:pt x="3042" y="462"/>
                        <a:pt x="1836" y="126"/>
                        <a:pt x="315" y="11"/>
                      </a:cubicBezTo>
                      <a:lnTo>
                        <a:pt x="127" y="0"/>
                      </a:ln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6"/>
                <p:cNvSpPr/>
                <p:nvPr/>
              </p:nvSpPr>
              <p:spPr>
                <a:xfrm>
                  <a:off x="1043681" y="4671449"/>
                  <a:ext cx="157187" cy="6659"/>
                </a:xfrm>
                <a:custGeom>
                  <a:rect b="b" l="l" r="r" t="t"/>
                  <a:pathLst>
                    <a:path extrusionOk="0" h="96" w="2266">
                      <a:moveTo>
                        <a:pt x="1133" y="1"/>
                      </a:moveTo>
                      <a:cubicBezTo>
                        <a:pt x="504" y="1"/>
                        <a:pt x="0" y="22"/>
                        <a:pt x="0" y="53"/>
                      </a:cubicBezTo>
                      <a:cubicBezTo>
                        <a:pt x="0" y="74"/>
                        <a:pt x="504" y="95"/>
                        <a:pt x="1133" y="95"/>
                      </a:cubicBezTo>
                      <a:cubicBezTo>
                        <a:pt x="1751" y="95"/>
                        <a:pt x="2265" y="74"/>
                        <a:pt x="2265" y="53"/>
                      </a:cubicBezTo>
                      <a:cubicBezTo>
                        <a:pt x="2265" y="22"/>
                        <a:pt x="1751" y="1"/>
                        <a:pt x="1133" y="1"/>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6"/>
                <p:cNvSpPr/>
                <p:nvPr/>
              </p:nvSpPr>
              <p:spPr>
                <a:xfrm>
                  <a:off x="1008026" y="4730413"/>
                  <a:ext cx="203039" cy="4440"/>
                </a:xfrm>
                <a:custGeom>
                  <a:rect b="b" l="l" r="r" t="t"/>
                  <a:pathLst>
                    <a:path extrusionOk="0" h="64" w="2927">
                      <a:moveTo>
                        <a:pt x="1458" y="0"/>
                      </a:moveTo>
                      <a:cubicBezTo>
                        <a:pt x="650" y="0"/>
                        <a:pt x="0" y="11"/>
                        <a:pt x="0" y="32"/>
                      </a:cubicBezTo>
                      <a:cubicBezTo>
                        <a:pt x="0" y="42"/>
                        <a:pt x="650" y="63"/>
                        <a:pt x="1458" y="63"/>
                      </a:cubicBezTo>
                      <a:cubicBezTo>
                        <a:pt x="2265" y="63"/>
                        <a:pt x="2926" y="42"/>
                        <a:pt x="2926" y="32"/>
                      </a:cubicBezTo>
                      <a:cubicBezTo>
                        <a:pt x="2926" y="11"/>
                        <a:pt x="2265" y="0"/>
                        <a:pt x="1458" y="0"/>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4" name="Google Shape;2844;p66"/>
              <p:cNvSpPr/>
              <p:nvPr/>
            </p:nvSpPr>
            <p:spPr>
              <a:xfrm>
                <a:off x="760658" y="4803874"/>
                <a:ext cx="271435" cy="17550"/>
              </a:xfrm>
              <a:custGeom>
                <a:rect b="b" l="l" r="r" t="t"/>
                <a:pathLst>
                  <a:path extrusionOk="0" h="253" w="3913">
                    <a:moveTo>
                      <a:pt x="116" y="0"/>
                    </a:moveTo>
                    <a:cubicBezTo>
                      <a:pt x="1" y="42"/>
                      <a:pt x="1" y="210"/>
                      <a:pt x="116" y="252"/>
                    </a:cubicBezTo>
                    <a:lnTo>
                      <a:pt x="3912" y="252"/>
                    </a:lnTo>
                    <a:lnTo>
                      <a:pt x="3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5" name="Google Shape;2845;p66"/>
              <p:cNvGrpSpPr/>
              <p:nvPr/>
            </p:nvGrpSpPr>
            <p:grpSpPr>
              <a:xfrm>
                <a:off x="760658" y="4803874"/>
                <a:ext cx="700615" cy="229956"/>
                <a:chOff x="760658" y="4803874"/>
                <a:chExt cx="700615" cy="229956"/>
              </a:xfrm>
            </p:grpSpPr>
            <p:sp>
              <p:nvSpPr>
                <p:cNvPr id="2846" name="Google Shape;2846;p66"/>
                <p:cNvSpPr/>
                <p:nvPr/>
              </p:nvSpPr>
              <p:spPr>
                <a:xfrm>
                  <a:off x="786186" y="4821355"/>
                  <a:ext cx="283019" cy="200819"/>
                </a:xfrm>
                <a:custGeom>
                  <a:rect b="b" l="l" r="r" t="t"/>
                  <a:pathLst>
                    <a:path extrusionOk="0" h="2895" w="4080">
                      <a:moveTo>
                        <a:pt x="0" y="0"/>
                      </a:moveTo>
                      <a:cubicBezTo>
                        <a:pt x="325" y="923"/>
                        <a:pt x="262" y="1898"/>
                        <a:pt x="0" y="2894"/>
                      </a:cubicBezTo>
                      <a:lnTo>
                        <a:pt x="3775" y="2894"/>
                      </a:lnTo>
                      <a:cubicBezTo>
                        <a:pt x="3776" y="2894"/>
                        <a:pt x="3776" y="2894"/>
                        <a:pt x="3777" y="2894"/>
                      </a:cubicBezTo>
                      <a:cubicBezTo>
                        <a:pt x="4079" y="2894"/>
                        <a:pt x="4079" y="0"/>
                        <a:pt x="3775"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6"/>
                <p:cNvSpPr/>
                <p:nvPr/>
              </p:nvSpPr>
              <p:spPr>
                <a:xfrm>
                  <a:off x="781052" y="4812614"/>
                  <a:ext cx="283019" cy="213166"/>
                </a:xfrm>
                <a:custGeom>
                  <a:rect b="b" l="l" r="r" t="t"/>
                  <a:pathLst>
                    <a:path extrusionOk="0" h="3073" w="4080">
                      <a:moveTo>
                        <a:pt x="1" y="0"/>
                      </a:moveTo>
                      <a:cubicBezTo>
                        <a:pt x="126" y="294"/>
                        <a:pt x="221" y="598"/>
                        <a:pt x="263" y="913"/>
                      </a:cubicBezTo>
                      <a:cubicBezTo>
                        <a:pt x="1825" y="1122"/>
                        <a:pt x="3000" y="1668"/>
                        <a:pt x="2947" y="2181"/>
                      </a:cubicBezTo>
                      <a:cubicBezTo>
                        <a:pt x="2901" y="2642"/>
                        <a:pt x="1925" y="2932"/>
                        <a:pt x="622" y="2932"/>
                      </a:cubicBezTo>
                      <a:cubicBezTo>
                        <a:pt x="442" y="2932"/>
                        <a:pt x="255" y="2927"/>
                        <a:pt x="64" y="2915"/>
                      </a:cubicBezTo>
                      <a:cubicBezTo>
                        <a:pt x="53" y="2968"/>
                        <a:pt x="32" y="3020"/>
                        <a:pt x="11" y="3073"/>
                      </a:cubicBezTo>
                      <a:lnTo>
                        <a:pt x="3786" y="3073"/>
                      </a:lnTo>
                      <a:cubicBezTo>
                        <a:pt x="4080" y="3073"/>
                        <a:pt x="4080" y="0"/>
                        <a:pt x="3776"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6"/>
                <p:cNvSpPr/>
                <p:nvPr/>
              </p:nvSpPr>
              <p:spPr>
                <a:xfrm>
                  <a:off x="989088" y="4803874"/>
                  <a:ext cx="472185" cy="229953"/>
                </a:xfrm>
                <a:custGeom>
                  <a:rect b="b" l="l" r="r" t="t"/>
                  <a:pathLst>
                    <a:path extrusionOk="0" h="3315" w="6807">
                      <a:moveTo>
                        <a:pt x="137" y="0"/>
                      </a:moveTo>
                      <a:cubicBezTo>
                        <a:pt x="64" y="0"/>
                        <a:pt x="1" y="53"/>
                        <a:pt x="1" y="126"/>
                      </a:cubicBezTo>
                      <a:cubicBezTo>
                        <a:pt x="1" y="200"/>
                        <a:pt x="64" y="252"/>
                        <a:pt x="137" y="252"/>
                      </a:cubicBezTo>
                      <a:lnTo>
                        <a:pt x="284" y="252"/>
                      </a:lnTo>
                      <a:cubicBezTo>
                        <a:pt x="693" y="252"/>
                        <a:pt x="693" y="3062"/>
                        <a:pt x="284" y="3062"/>
                      </a:cubicBezTo>
                      <a:lnTo>
                        <a:pt x="137" y="3062"/>
                      </a:lnTo>
                      <a:cubicBezTo>
                        <a:pt x="64" y="3062"/>
                        <a:pt x="1" y="3115"/>
                        <a:pt x="1" y="3188"/>
                      </a:cubicBezTo>
                      <a:cubicBezTo>
                        <a:pt x="1" y="3262"/>
                        <a:pt x="64" y="3314"/>
                        <a:pt x="137" y="3314"/>
                      </a:cubicBezTo>
                      <a:lnTo>
                        <a:pt x="5737" y="3314"/>
                      </a:lnTo>
                      <a:cubicBezTo>
                        <a:pt x="6806" y="3304"/>
                        <a:pt x="6806" y="0"/>
                        <a:pt x="57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6"/>
                <p:cNvSpPr/>
                <p:nvPr/>
              </p:nvSpPr>
              <p:spPr>
                <a:xfrm>
                  <a:off x="761421" y="5016280"/>
                  <a:ext cx="270672" cy="17550"/>
                </a:xfrm>
                <a:custGeom>
                  <a:rect b="b" l="l" r="r" t="t"/>
                  <a:pathLst>
                    <a:path extrusionOk="0" h="253" w="3902">
                      <a:moveTo>
                        <a:pt x="105" y="0"/>
                      </a:moveTo>
                      <a:cubicBezTo>
                        <a:pt x="42" y="0"/>
                        <a:pt x="0" y="63"/>
                        <a:pt x="11" y="126"/>
                      </a:cubicBezTo>
                      <a:cubicBezTo>
                        <a:pt x="0" y="189"/>
                        <a:pt x="42" y="242"/>
                        <a:pt x="105" y="252"/>
                      </a:cubicBezTo>
                      <a:lnTo>
                        <a:pt x="3901" y="252"/>
                      </a:lnTo>
                      <a:lnTo>
                        <a:pt x="39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6"/>
                <p:cNvSpPr/>
                <p:nvPr/>
              </p:nvSpPr>
              <p:spPr>
                <a:xfrm>
                  <a:off x="760658" y="4803874"/>
                  <a:ext cx="483838" cy="149903"/>
                </a:xfrm>
                <a:custGeom>
                  <a:rect b="b" l="l" r="r" t="t"/>
                  <a:pathLst>
                    <a:path extrusionOk="0" h="2161" w="6975">
                      <a:moveTo>
                        <a:pt x="116" y="0"/>
                      </a:moveTo>
                      <a:cubicBezTo>
                        <a:pt x="1" y="42"/>
                        <a:pt x="1" y="210"/>
                        <a:pt x="116" y="252"/>
                      </a:cubicBezTo>
                      <a:lnTo>
                        <a:pt x="3577" y="252"/>
                      </a:lnTo>
                      <a:cubicBezTo>
                        <a:pt x="3828" y="252"/>
                        <a:pt x="3933" y="1343"/>
                        <a:pt x="3870" y="2161"/>
                      </a:cubicBezTo>
                      <a:cubicBezTo>
                        <a:pt x="5045" y="1888"/>
                        <a:pt x="6094" y="1206"/>
                        <a:pt x="6807" y="231"/>
                      </a:cubicBezTo>
                      <a:cubicBezTo>
                        <a:pt x="6870" y="158"/>
                        <a:pt x="6922" y="74"/>
                        <a:pt x="69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6"/>
                <p:cNvSpPr/>
                <p:nvPr/>
              </p:nvSpPr>
              <p:spPr>
                <a:xfrm>
                  <a:off x="1072053" y="4857704"/>
                  <a:ext cx="48072" cy="122295"/>
                </a:xfrm>
                <a:custGeom>
                  <a:rect b="b" l="l" r="r" t="t"/>
                  <a:pathLst>
                    <a:path extrusionOk="0" h="1763" w="693">
                      <a:moveTo>
                        <a:pt x="0" y="0"/>
                      </a:moveTo>
                      <a:cubicBezTo>
                        <a:pt x="84" y="0"/>
                        <a:pt x="84" y="1762"/>
                        <a:pt x="0" y="1762"/>
                      </a:cubicBezTo>
                      <a:lnTo>
                        <a:pt x="598" y="1762"/>
                      </a:lnTo>
                      <a:cubicBezTo>
                        <a:pt x="692" y="1762"/>
                        <a:pt x="692" y="0"/>
                        <a:pt x="59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6"/>
                <p:cNvSpPr/>
                <p:nvPr/>
              </p:nvSpPr>
              <p:spPr>
                <a:xfrm>
                  <a:off x="1138230" y="4878792"/>
                  <a:ext cx="31354" cy="80050"/>
                </a:xfrm>
                <a:custGeom>
                  <a:rect b="b" l="l" r="r" t="t"/>
                  <a:pathLst>
                    <a:path extrusionOk="0" h="1154" w="452">
                      <a:moveTo>
                        <a:pt x="0" y="0"/>
                      </a:moveTo>
                      <a:cubicBezTo>
                        <a:pt x="53" y="0"/>
                        <a:pt x="53" y="1154"/>
                        <a:pt x="0" y="1154"/>
                      </a:cubicBezTo>
                      <a:lnTo>
                        <a:pt x="388" y="1154"/>
                      </a:lnTo>
                      <a:cubicBezTo>
                        <a:pt x="451" y="1154"/>
                        <a:pt x="451" y="0"/>
                        <a:pt x="38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53" name="Google Shape;2853;p66"/>
            <p:cNvGrpSpPr/>
            <p:nvPr/>
          </p:nvGrpSpPr>
          <p:grpSpPr>
            <a:xfrm flipH="1">
              <a:off x="1156855" y="3736012"/>
              <a:ext cx="795165" cy="401643"/>
              <a:chOff x="760658" y="4632187"/>
              <a:chExt cx="795165" cy="401643"/>
            </a:xfrm>
          </p:grpSpPr>
          <p:sp>
            <p:nvSpPr>
              <p:cNvPr id="2854" name="Google Shape;2854;p66"/>
              <p:cNvSpPr/>
              <p:nvPr/>
            </p:nvSpPr>
            <p:spPr>
              <a:xfrm>
                <a:off x="932345" y="4784242"/>
                <a:ext cx="301263" cy="21157"/>
              </a:xfrm>
              <a:custGeom>
                <a:rect b="b" l="l" r="r" t="t"/>
                <a:pathLst>
                  <a:path extrusionOk="0" h="305" w="4343">
                    <a:moveTo>
                      <a:pt x="85" y="0"/>
                    </a:moveTo>
                    <a:cubicBezTo>
                      <a:pt x="43" y="0"/>
                      <a:pt x="1" y="63"/>
                      <a:pt x="1" y="147"/>
                    </a:cubicBezTo>
                    <a:cubicBezTo>
                      <a:pt x="1" y="231"/>
                      <a:pt x="43" y="304"/>
                      <a:pt x="85" y="304"/>
                    </a:cubicBezTo>
                    <a:lnTo>
                      <a:pt x="4342" y="304"/>
                    </a:lnTo>
                    <a:lnTo>
                      <a:pt x="43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5" name="Google Shape;2855;p66"/>
              <p:cNvGrpSpPr/>
              <p:nvPr/>
            </p:nvGrpSpPr>
            <p:grpSpPr>
              <a:xfrm>
                <a:off x="932345" y="4632187"/>
                <a:ext cx="623479" cy="173211"/>
                <a:chOff x="932345" y="4632187"/>
                <a:chExt cx="623479" cy="173211"/>
              </a:xfrm>
            </p:grpSpPr>
            <p:sp>
              <p:nvSpPr>
                <p:cNvPr id="2856" name="Google Shape;2856;p66"/>
                <p:cNvSpPr/>
                <p:nvPr/>
              </p:nvSpPr>
              <p:spPr>
                <a:xfrm>
                  <a:off x="949826" y="4642384"/>
                  <a:ext cx="312847" cy="153510"/>
                </a:xfrm>
                <a:custGeom>
                  <a:rect b="b" l="l" r="r" t="t"/>
                  <a:pathLst>
                    <a:path extrusionOk="0" h="2213" w="4510">
                      <a:moveTo>
                        <a:pt x="0" y="0"/>
                      </a:moveTo>
                      <a:cubicBezTo>
                        <a:pt x="483" y="588"/>
                        <a:pt x="462" y="1657"/>
                        <a:pt x="0" y="2213"/>
                      </a:cubicBezTo>
                      <a:lnTo>
                        <a:pt x="4237" y="2213"/>
                      </a:lnTo>
                      <a:cubicBezTo>
                        <a:pt x="4510" y="2213"/>
                        <a:pt x="4510" y="0"/>
                        <a:pt x="4237"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6"/>
                <p:cNvSpPr/>
                <p:nvPr/>
              </p:nvSpPr>
              <p:spPr>
                <a:xfrm>
                  <a:off x="1194974" y="4632187"/>
                  <a:ext cx="360850" cy="173211"/>
                </a:xfrm>
                <a:custGeom>
                  <a:rect b="b" l="l" r="r" t="t"/>
                  <a:pathLst>
                    <a:path extrusionOk="0" h="2497" w="5202">
                      <a:moveTo>
                        <a:pt x="126" y="1"/>
                      </a:moveTo>
                      <a:cubicBezTo>
                        <a:pt x="53" y="1"/>
                        <a:pt x="0" y="74"/>
                        <a:pt x="11" y="147"/>
                      </a:cubicBezTo>
                      <a:cubicBezTo>
                        <a:pt x="0" y="221"/>
                        <a:pt x="53" y="284"/>
                        <a:pt x="126" y="294"/>
                      </a:cubicBezTo>
                      <a:lnTo>
                        <a:pt x="262" y="294"/>
                      </a:lnTo>
                      <a:cubicBezTo>
                        <a:pt x="619" y="294"/>
                        <a:pt x="619" y="2192"/>
                        <a:pt x="262" y="2192"/>
                      </a:cubicBezTo>
                      <a:lnTo>
                        <a:pt x="126" y="2192"/>
                      </a:lnTo>
                      <a:cubicBezTo>
                        <a:pt x="53" y="2203"/>
                        <a:pt x="0" y="2266"/>
                        <a:pt x="11" y="2339"/>
                      </a:cubicBezTo>
                      <a:cubicBezTo>
                        <a:pt x="0" y="2412"/>
                        <a:pt x="53" y="2486"/>
                        <a:pt x="126" y="2496"/>
                      </a:cubicBezTo>
                      <a:lnTo>
                        <a:pt x="4258" y="2496"/>
                      </a:lnTo>
                      <a:cubicBezTo>
                        <a:pt x="5202" y="2496"/>
                        <a:pt x="5202" y="1"/>
                        <a:pt x="4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6"/>
                <p:cNvSpPr/>
                <p:nvPr/>
              </p:nvSpPr>
              <p:spPr>
                <a:xfrm>
                  <a:off x="932345" y="4632187"/>
                  <a:ext cx="301263" cy="20463"/>
                </a:xfrm>
                <a:custGeom>
                  <a:rect b="b" l="l" r="r" t="t"/>
                  <a:pathLst>
                    <a:path extrusionOk="0" h="295" w="4343">
                      <a:moveTo>
                        <a:pt x="85" y="1"/>
                      </a:moveTo>
                      <a:cubicBezTo>
                        <a:pt x="43" y="1"/>
                        <a:pt x="1" y="63"/>
                        <a:pt x="1" y="147"/>
                      </a:cubicBezTo>
                      <a:cubicBezTo>
                        <a:pt x="1" y="231"/>
                        <a:pt x="43" y="294"/>
                        <a:pt x="85" y="294"/>
                      </a:cubicBezTo>
                      <a:lnTo>
                        <a:pt x="4342" y="294"/>
                      </a:lnTo>
                      <a:lnTo>
                        <a:pt x="4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6"/>
                <p:cNvSpPr/>
                <p:nvPr/>
              </p:nvSpPr>
              <p:spPr>
                <a:xfrm>
                  <a:off x="963630" y="4696214"/>
                  <a:ext cx="211016" cy="79773"/>
                </a:xfrm>
                <a:custGeom>
                  <a:rect b="b" l="l" r="r" t="t"/>
                  <a:pathLst>
                    <a:path extrusionOk="0" h="1150" w="3042">
                      <a:moveTo>
                        <a:pt x="127" y="0"/>
                      </a:moveTo>
                      <a:cubicBezTo>
                        <a:pt x="189" y="367"/>
                        <a:pt x="147" y="745"/>
                        <a:pt x="1" y="1091"/>
                      </a:cubicBezTo>
                      <a:lnTo>
                        <a:pt x="231" y="1112"/>
                      </a:lnTo>
                      <a:cubicBezTo>
                        <a:pt x="570" y="1138"/>
                        <a:pt x="896" y="1150"/>
                        <a:pt x="1197" y="1150"/>
                      </a:cubicBezTo>
                      <a:cubicBezTo>
                        <a:pt x="2247" y="1150"/>
                        <a:pt x="3004" y="1002"/>
                        <a:pt x="3021" y="766"/>
                      </a:cubicBezTo>
                      <a:cubicBezTo>
                        <a:pt x="3042" y="462"/>
                        <a:pt x="1836" y="126"/>
                        <a:pt x="315" y="11"/>
                      </a:cubicBezTo>
                      <a:lnTo>
                        <a:pt x="127" y="0"/>
                      </a:ln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6"/>
                <p:cNvSpPr/>
                <p:nvPr/>
              </p:nvSpPr>
              <p:spPr>
                <a:xfrm>
                  <a:off x="1043681" y="4671449"/>
                  <a:ext cx="157187" cy="6659"/>
                </a:xfrm>
                <a:custGeom>
                  <a:rect b="b" l="l" r="r" t="t"/>
                  <a:pathLst>
                    <a:path extrusionOk="0" h="96" w="2266">
                      <a:moveTo>
                        <a:pt x="1133" y="1"/>
                      </a:moveTo>
                      <a:cubicBezTo>
                        <a:pt x="504" y="1"/>
                        <a:pt x="0" y="22"/>
                        <a:pt x="0" y="53"/>
                      </a:cubicBezTo>
                      <a:cubicBezTo>
                        <a:pt x="0" y="74"/>
                        <a:pt x="504" y="95"/>
                        <a:pt x="1133" y="95"/>
                      </a:cubicBezTo>
                      <a:cubicBezTo>
                        <a:pt x="1751" y="95"/>
                        <a:pt x="2265" y="74"/>
                        <a:pt x="2265" y="53"/>
                      </a:cubicBezTo>
                      <a:cubicBezTo>
                        <a:pt x="2265" y="22"/>
                        <a:pt x="1751" y="1"/>
                        <a:pt x="1133" y="1"/>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6"/>
                <p:cNvSpPr/>
                <p:nvPr/>
              </p:nvSpPr>
              <p:spPr>
                <a:xfrm>
                  <a:off x="1008026" y="4730413"/>
                  <a:ext cx="203039" cy="4440"/>
                </a:xfrm>
                <a:custGeom>
                  <a:rect b="b" l="l" r="r" t="t"/>
                  <a:pathLst>
                    <a:path extrusionOk="0" h="64" w="2927">
                      <a:moveTo>
                        <a:pt x="1458" y="0"/>
                      </a:moveTo>
                      <a:cubicBezTo>
                        <a:pt x="650" y="0"/>
                        <a:pt x="0" y="11"/>
                        <a:pt x="0" y="32"/>
                      </a:cubicBezTo>
                      <a:cubicBezTo>
                        <a:pt x="0" y="42"/>
                        <a:pt x="650" y="63"/>
                        <a:pt x="1458" y="63"/>
                      </a:cubicBezTo>
                      <a:cubicBezTo>
                        <a:pt x="2265" y="63"/>
                        <a:pt x="2926" y="42"/>
                        <a:pt x="2926" y="32"/>
                      </a:cubicBezTo>
                      <a:cubicBezTo>
                        <a:pt x="2926" y="11"/>
                        <a:pt x="2265" y="0"/>
                        <a:pt x="1458" y="0"/>
                      </a:cubicBezTo>
                      <a:close/>
                    </a:path>
                  </a:pathLst>
                </a:custGeom>
                <a:solidFill>
                  <a:srgbClr val="CEA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2" name="Google Shape;2862;p66"/>
              <p:cNvSpPr/>
              <p:nvPr/>
            </p:nvSpPr>
            <p:spPr>
              <a:xfrm>
                <a:off x="760658" y="4803874"/>
                <a:ext cx="271435" cy="17550"/>
              </a:xfrm>
              <a:custGeom>
                <a:rect b="b" l="l" r="r" t="t"/>
                <a:pathLst>
                  <a:path extrusionOk="0" h="253" w="3913">
                    <a:moveTo>
                      <a:pt x="116" y="0"/>
                    </a:moveTo>
                    <a:cubicBezTo>
                      <a:pt x="1" y="42"/>
                      <a:pt x="1" y="210"/>
                      <a:pt x="116" y="252"/>
                    </a:cubicBezTo>
                    <a:lnTo>
                      <a:pt x="3912" y="252"/>
                    </a:lnTo>
                    <a:lnTo>
                      <a:pt x="3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3" name="Google Shape;2863;p66"/>
              <p:cNvGrpSpPr/>
              <p:nvPr/>
            </p:nvGrpSpPr>
            <p:grpSpPr>
              <a:xfrm>
                <a:off x="760658" y="4803874"/>
                <a:ext cx="700615" cy="229956"/>
                <a:chOff x="760658" y="4803874"/>
                <a:chExt cx="700615" cy="229956"/>
              </a:xfrm>
            </p:grpSpPr>
            <p:sp>
              <p:nvSpPr>
                <p:cNvPr id="2864" name="Google Shape;2864;p66"/>
                <p:cNvSpPr/>
                <p:nvPr/>
              </p:nvSpPr>
              <p:spPr>
                <a:xfrm>
                  <a:off x="786186" y="4821355"/>
                  <a:ext cx="283019" cy="200819"/>
                </a:xfrm>
                <a:custGeom>
                  <a:rect b="b" l="l" r="r" t="t"/>
                  <a:pathLst>
                    <a:path extrusionOk="0" h="2895" w="4080">
                      <a:moveTo>
                        <a:pt x="0" y="0"/>
                      </a:moveTo>
                      <a:cubicBezTo>
                        <a:pt x="325" y="923"/>
                        <a:pt x="262" y="1898"/>
                        <a:pt x="0" y="2894"/>
                      </a:cubicBezTo>
                      <a:lnTo>
                        <a:pt x="3775" y="2894"/>
                      </a:lnTo>
                      <a:cubicBezTo>
                        <a:pt x="3776" y="2894"/>
                        <a:pt x="3776" y="2894"/>
                        <a:pt x="3777" y="2894"/>
                      </a:cubicBezTo>
                      <a:cubicBezTo>
                        <a:pt x="4079" y="2894"/>
                        <a:pt x="4079" y="0"/>
                        <a:pt x="3775"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6"/>
                <p:cNvSpPr/>
                <p:nvPr/>
              </p:nvSpPr>
              <p:spPr>
                <a:xfrm>
                  <a:off x="781052" y="4812614"/>
                  <a:ext cx="283019" cy="213166"/>
                </a:xfrm>
                <a:custGeom>
                  <a:rect b="b" l="l" r="r" t="t"/>
                  <a:pathLst>
                    <a:path extrusionOk="0" h="3073" w="4080">
                      <a:moveTo>
                        <a:pt x="1" y="0"/>
                      </a:moveTo>
                      <a:cubicBezTo>
                        <a:pt x="126" y="294"/>
                        <a:pt x="221" y="598"/>
                        <a:pt x="263" y="913"/>
                      </a:cubicBezTo>
                      <a:cubicBezTo>
                        <a:pt x="1825" y="1122"/>
                        <a:pt x="3000" y="1668"/>
                        <a:pt x="2947" y="2181"/>
                      </a:cubicBezTo>
                      <a:cubicBezTo>
                        <a:pt x="2901" y="2642"/>
                        <a:pt x="1925" y="2932"/>
                        <a:pt x="622" y="2932"/>
                      </a:cubicBezTo>
                      <a:cubicBezTo>
                        <a:pt x="442" y="2932"/>
                        <a:pt x="255" y="2927"/>
                        <a:pt x="64" y="2915"/>
                      </a:cubicBezTo>
                      <a:cubicBezTo>
                        <a:pt x="53" y="2968"/>
                        <a:pt x="32" y="3020"/>
                        <a:pt x="11" y="3073"/>
                      </a:cubicBezTo>
                      <a:lnTo>
                        <a:pt x="3786" y="3073"/>
                      </a:lnTo>
                      <a:cubicBezTo>
                        <a:pt x="4080" y="3073"/>
                        <a:pt x="4080" y="0"/>
                        <a:pt x="3776"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6"/>
                <p:cNvSpPr/>
                <p:nvPr/>
              </p:nvSpPr>
              <p:spPr>
                <a:xfrm>
                  <a:off x="989088" y="4803874"/>
                  <a:ext cx="472185" cy="229953"/>
                </a:xfrm>
                <a:custGeom>
                  <a:rect b="b" l="l" r="r" t="t"/>
                  <a:pathLst>
                    <a:path extrusionOk="0" h="3315" w="6807">
                      <a:moveTo>
                        <a:pt x="137" y="0"/>
                      </a:moveTo>
                      <a:cubicBezTo>
                        <a:pt x="64" y="0"/>
                        <a:pt x="1" y="53"/>
                        <a:pt x="1" y="126"/>
                      </a:cubicBezTo>
                      <a:cubicBezTo>
                        <a:pt x="1" y="200"/>
                        <a:pt x="64" y="252"/>
                        <a:pt x="137" y="252"/>
                      </a:cubicBezTo>
                      <a:lnTo>
                        <a:pt x="284" y="252"/>
                      </a:lnTo>
                      <a:cubicBezTo>
                        <a:pt x="693" y="252"/>
                        <a:pt x="693" y="3062"/>
                        <a:pt x="284" y="3062"/>
                      </a:cubicBezTo>
                      <a:lnTo>
                        <a:pt x="137" y="3062"/>
                      </a:lnTo>
                      <a:cubicBezTo>
                        <a:pt x="64" y="3062"/>
                        <a:pt x="1" y="3115"/>
                        <a:pt x="1" y="3188"/>
                      </a:cubicBezTo>
                      <a:cubicBezTo>
                        <a:pt x="1" y="3262"/>
                        <a:pt x="64" y="3314"/>
                        <a:pt x="137" y="3314"/>
                      </a:cubicBezTo>
                      <a:lnTo>
                        <a:pt x="5737" y="3314"/>
                      </a:lnTo>
                      <a:cubicBezTo>
                        <a:pt x="6806" y="3304"/>
                        <a:pt x="6806" y="0"/>
                        <a:pt x="57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6"/>
                <p:cNvSpPr/>
                <p:nvPr/>
              </p:nvSpPr>
              <p:spPr>
                <a:xfrm>
                  <a:off x="761421" y="5016280"/>
                  <a:ext cx="270672" cy="17550"/>
                </a:xfrm>
                <a:custGeom>
                  <a:rect b="b" l="l" r="r" t="t"/>
                  <a:pathLst>
                    <a:path extrusionOk="0" h="253" w="3902">
                      <a:moveTo>
                        <a:pt x="105" y="0"/>
                      </a:moveTo>
                      <a:cubicBezTo>
                        <a:pt x="42" y="0"/>
                        <a:pt x="0" y="63"/>
                        <a:pt x="11" y="126"/>
                      </a:cubicBezTo>
                      <a:cubicBezTo>
                        <a:pt x="0" y="189"/>
                        <a:pt x="42" y="242"/>
                        <a:pt x="105" y="252"/>
                      </a:cubicBezTo>
                      <a:lnTo>
                        <a:pt x="3901" y="252"/>
                      </a:lnTo>
                      <a:lnTo>
                        <a:pt x="39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6"/>
                <p:cNvSpPr/>
                <p:nvPr/>
              </p:nvSpPr>
              <p:spPr>
                <a:xfrm>
                  <a:off x="760658" y="4803874"/>
                  <a:ext cx="483838" cy="149903"/>
                </a:xfrm>
                <a:custGeom>
                  <a:rect b="b" l="l" r="r" t="t"/>
                  <a:pathLst>
                    <a:path extrusionOk="0" h="2161" w="6975">
                      <a:moveTo>
                        <a:pt x="116" y="0"/>
                      </a:moveTo>
                      <a:cubicBezTo>
                        <a:pt x="1" y="42"/>
                        <a:pt x="1" y="210"/>
                        <a:pt x="116" y="252"/>
                      </a:cubicBezTo>
                      <a:lnTo>
                        <a:pt x="3577" y="252"/>
                      </a:lnTo>
                      <a:cubicBezTo>
                        <a:pt x="3828" y="252"/>
                        <a:pt x="3933" y="1343"/>
                        <a:pt x="3870" y="2161"/>
                      </a:cubicBezTo>
                      <a:cubicBezTo>
                        <a:pt x="5045" y="1888"/>
                        <a:pt x="6094" y="1206"/>
                        <a:pt x="6807" y="231"/>
                      </a:cubicBezTo>
                      <a:cubicBezTo>
                        <a:pt x="6870" y="158"/>
                        <a:pt x="6922" y="74"/>
                        <a:pt x="69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6"/>
                <p:cNvSpPr/>
                <p:nvPr/>
              </p:nvSpPr>
              <p:spPr>
                <a:xfrm>
                  <a:off x="1072053" y="4857704"/>
                  <a:ext cx="48072" cy="122295"/>
                </a:xfrm>
                <a:custGeom>
                  <a:rect b="b" l="l" r="r" t="t"/>
                  <a:pathLst>
                    <a:path extrusionOk="0" h="1763" w="693">
                      <a:moveTo>
                        <a:pt x="0" y="0"/>
                      </a:moveTo>
                      <a:cubicBezTo>
                        <a:pt x="84" y="0"/>
                        <a:pt x="84" y="1762"/>
                        <a:pt x="0" y="1762"/>
                      </a:cubicBezTo>
                      <a:lnTo>
                        <a:pt x="598" y="1762"/>
                      </a:lnTo>
                      <a:cubicBezTo>
                        <a:pt x="692" y="1762"/>
                        <a:pt x="692" y="0"/>
                        <a:pt x="59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6"/>
                <p:cNvSpPr/>
                <p:nvPr/>
              </p:nvSpPr>
              <p:spPr>
                <a:xfrm>
                  <a:off x="1138230" y="4878792"/>
                  <a:ext cx="31354" cy="80050"/>
                </a:xfrm>
                <a:custGeom>
                  <a:rect b="b" l="l" r="r" t="t"/>
                  <a:pathLst>
                    <a:path extrusionOk="0" h="1154" w="452">
                      <a:moveTo>
                        <a:pt x="0" y="0"/>
                      </a:moveTo>
                      <a:cubicBezTo>
                        <a:pt x="53" y="0"/>
                        <a:pt x="53" y="1154"/>
                        <a:pt x="0" y="1154"/>
                      </a:cubicBezTo>
                      <a:lnTo>
                        <a:pt x="388" y="1154"/>
                      </a:lnTo>
                      <a:cubicBezTo>
                        <a:pt x="451" y="1154"/>
                        <a:pt x="451" y="0"/>
                        <a:pt x="388"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871" name="Google Shape;2871;p66"/>
          <p:cNvGrpSpPr/>
          <p:nvPr/>
        </p:nvGrpSpPr>
        <p:grpSpPr>
          <a:xfrm>
            <a:off x="713225" y="1317949"/>
            <a:ext cx="648376" cy="880878"/>
            <a:chOff x="638276" y="3526008"/>
            <a:chExt cx="714936" cy="971200"/>
          </a:xfrm>
        </p:grpSpPr>
        <p:sp>
          <p:nvSpPr>
            <p:cNvPr id="2872" name="Google Shape;2872;p66"/>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3" name="Google Shape;2873;p66"/>
            <p:cNvGrpSpPr/>
            <p:nvPr/>
          </p:nvGrpSpPr>
          <p:grpSpPr>
            <a:xfrm>
              <a:off x="638276" y="3526008"/>
              <a:ext cx="714936" cy="971200"/>
              <a:chOff x="9141124" y="2771118"/>
              <a:chExt cx="319239" cy="433649"/>
            </a:xfrm>
          </p:grpSpPr>
          <p:sp>
            <p:nvSpPr>
              <p:cNvPr id="2874" name="Google Shape;2874;p66"/>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6"/>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6"/>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6"/>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6"/>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6"/>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6"/>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6"/>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6"/>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6"/>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6"/>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6"/>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6"/>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6"/>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6"/>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6"/>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6"/>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6"/>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6"/>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6"/>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6"/>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6"/>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6"/>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6"/>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6"/>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6"/>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00" name="Google Shape;2900;p66"/>
          <p:cNvGrpSpPr/>
          <p:nvPr/>
        </p:nvGrpSpPr>
        <p:grpSpPr>
          <a:xfrm>
            <a:off x="7782400" y="1317949"/>
            <a:ext cx="648376" cy="880878"/>
            <a:chOff x="638276" y="3526008"/>
            <a:chExt cx="714936" cy="971200"/>
          </a:xfrm>
        </p:grpSpPr>
        <p:sp>
          <p:nvSpPr>
            <p:cNvPr id="2901" name="Google Shape;2901;p66"/>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2" name="Google Shape;2902;p66"/>
            <p:cNvGrpSpPr/>
            <p:nvPr/>
          </p:nvGrpSpPr>
          <p:grpSpPr>
            <a:xfrm>
              <a:off x="638276" y="3526008"/>
              <a:ext cx="714936" cy="971200"/>
              <a:chOff x="9141124" y="2771118"/>
              <a:chExt cx="319239" cy="433649"/>
            </a:xfrm>
          </p:grpSpPr>
          <p:sp>
            <p:nvSpPr>
              <p:cNvPr id="2903" name="Google Shape;2903;p66"/>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6"/>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6"/>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6"/>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6"/>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6"/>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6"/>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6"/>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6"/>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6"/>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6"/>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6"/>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6"/>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6"/>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6"/>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6"/>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6"/>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6"/>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6"/>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6"/>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6"/>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6"/>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6"/>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6"/>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6"/>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6"/>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29" name="Google Shape;2929;p66"/>
          <p:cNvGrpSpPr/>
          <p:nvPr/>
        </p:nvGrpSpPr>
        <p:grpSpPr>
          <a:xfrm flipH="1" rot="1321491">
            <a:off x="6590639" y="1775883"/>
            <a:ext cx="714934" cy="378491"/>
            <a:chOff x="-1074225" y="4512538"/>
            <a:chExt cx="714950" cy="378500"/>
          </a:xfrm>
        </p:grpSpPr>
        <p:sp>
          <p:nvSpPr>
            <p:cNvPr id="2930" name="Google Shape;2930;p66"/>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6"/>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6"/>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6"/>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6"/>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6"/>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6"/>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6"/>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6"/>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6"/>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6"/>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66"/>
          <p:cNvGrpSpPr/>
          <p:nvPr/>
        </p:nvGrpSpPr>
        <p:grpSpPr>
          <a:xfrm>
            <a:off x="1811225" y="2751675"/>
            <a:ext cx="714950" cy="378500"/>
            <a:chOff x="-1074225" y="4512538"/>
            <a:chExt cx="714950" cy="378500"/>
          </a:xfrm>
        </p:grpSpPr>
        <p:sp>
          <p:nvSpPr>
            <p:cNvPr id="2942" name="Google Shape;2942;p66"/>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6"/>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6"/>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6"/>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6"/>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6"/>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6"/>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6"/>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6"/>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6"/>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6"/>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6"/>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4" name="Google Shape;2954;p66"/>
          <p:cNvGrpSpPr/>
          <p:nvPr/>
        </p:nvGrpSpPr>
        <p:grpSpPr>
          <a:xfrm>
            <a:off x="704716" y="859708"/>
            <a:ext cx="3268775" cy="380199"/>
            <a:chOff x="713263" y="859708"/>
            <a:chExt cx="3268775" cy="380199"/>
          </a:xfrm>
        </p:grpSpPr>
        <p:sp>
          <p:nvSpPr>
            <p:cNvPr id="2955" name="Google Shape;2955;p66"/>
            <p:cNvSpPr/>
            <p:nvPr/>
          </p:nvSpPr>
          <p:spPr>
            <a:xfrm>
              <a:off x="3796469" y="876794"/>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6"/>
            <p:cNvSpPr/>
            <p:nvPr/>
          </p:nvSpPr>
          <p:spPr>
            <a:xfrm>
              <a:off x="3911763" y="876794"/>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6"/>
            <p:cNvSpPr/>
            <p:nvPr/>
          </p:nvSpPr>
          <p:spPr>
            <a:xfrm>
              <a:off x="2525271" y="878428"/>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6"/>
            <p:cNvSpPr/>
            <p:nvPr/>
          </p:nvSpPr>
          <p:spPr>
            <a:xfrm>
              <a:off x="2607729" y="876794"/>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6"/>
            <p:cNvSpPr/>
            <p:nvPr/>
          </p:nvSpPr>
          <p:spPr>
            <a:xfrm>
              <a:off x="2737137" y="876794"/>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6"/>
            <p:cNvSpPr/>
            <p:nvPr/>
          </p:nvSpPr>
          <p:spPr>
            <a:xfrm>
              <a:off x="3140664" y="878428"/>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6"/>
            <p:cNvSpPr/>
            <p:nvPr/>
          </p:nvSpPr>
          <p:spPr>
            <a:xfrm>
              <a:off x="3262197" y="876794"/>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6"/>
            <p:cNvSpPr/>
            <p:nvPr/>
          </p:nvSpPr>
          <p:spPr>
            <a:xfrm>
              <a:off x="1833510" y="878428"/>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6"/>
            <p:cNvSpPr/>
            <p:nvPr/>
          </p:nvSpPr>
          <p:spPr>
            <a:xfrm>
              <a:off x="1955044" y="876794"/>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6"/>
            <p:cNvSpPr/>
            <p:nvPr/>
          </p:nvSpPr>
          <p:spPr>
            <a:xfrm>
              <a:off x="2146556" y="876794"/>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5" name="Google Shape;2965;p66"/>
            <p:cNvGrpSpPr/>
            <p:nvPr/>
          </p:nvGrpSpPr>
          <p:grpSpPr>
            <a:xfrm>
              <a:off x="713263" y="859708"/>
              <a:ext cx="3268775" cy="380199"/>
              <a:chOff x="975489" y="863689"/>
              <a:chExt cx="3268775" cy="380199"/>
            </a:xfrm>
          </p:grpSpPr>
          <p:sp>
            <p:nvSpPr>
              <p:cNvPr id="2966" name="Google Shape;2966;p66"/>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6"/>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6"/>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6"/>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6"/>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6"/>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6"/>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6"/>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6"/>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6"/>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6"/>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6"/>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6"/>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6"/>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6"/>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6"/>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6"/>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6"/>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6"/>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6"/>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6"/>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6"/>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6"/>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6"/>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6"/>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6"/>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6"/>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6"/>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6"/>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6"/>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6"/>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6"/>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6"/>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6"/>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6"/>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6"/>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6"/>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6"/>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6"/>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6"/>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6"/>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6"/>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6"/>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6"/>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6"/>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6"/>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6"/>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6"/>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6"/>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6"/>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6"/>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6"/>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6"/>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6"/>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6"/>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6"/>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6"/>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6"/>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6"/>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6"/>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6"/>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6"/>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6"/>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6"/>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6"/>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6"/>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6"/>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6"/>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6"/>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6"/>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6"/>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6"/>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6"/>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6"/>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6"/>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6"/>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6"/>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6"/>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6"/>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6"/>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6"/>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6"/>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6"/>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6"/>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6"/>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6"/>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6"/>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6"/>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6"/>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6"/>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6"/>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6"/>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6"/>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6"/>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6"/>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6"/>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6"/>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6"/>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6"/>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6"/>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6"/>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6"/>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6"/>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6"/>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6"/>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6"/>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72" name="Google Shape;3072;p66"/>
          <p:cNvGrpSpPr/>
          <p:nvPr/>
        </p:nvGrpSpPr>
        <p:grpSpPr>
          <a:xfrm>
            <a:off x="5153416" y="859708"/>
            <a:ext cx="3268775" cy="380199"/>
            <a:chOff x="5161963" y="859708"/>
            <a:chExt cx="3268775" cy="380199"/>
          </a:xfrm>
        </p:grpSpPr>
        <p:sp>
          <p:nvSpPr>
            <p:cNvPr id="3073" name="Google Shape;3073;p66"/>
            <p:cNvSpPr/>
            <p:nvPr/>
          </p:nvSpPr>
          <p:spPr>
            <a:xfrm flipH="1">
              <a:off x="5288102" y="876794"/>
              <a:ext cx="59429" cy="28229"/>
            </a:xfrm>
            <a:custGeom>
              <a:rect b="b" l="l" r="r" t="t"/>
              <a:pathLst>
                <a:path extrusionOk="0" h="190" w="400">
                  <a:moveTo>
                    <a:pt x="1" y="1"/>
                  </a:moveTo>
                  <a:lnTo>
                    <a:pt x="1" y="189"/>
                  </a:lnTo>
                  <a:lnTo>
                    <a:pt x="399" y="189"/>
                  </a:lnTo>
                  <a:lnTo>
                    <a:pt x="38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6"/>
            <p:cNvSpPr/>
            <p:nvPr/>
          </p:nvSpPr>
          <p:spPr>
            <a:xfrm flipH="1">
              <a:off x="5169688" y="876794"/>
              <a:ext cx="62549" cy="28229"/>
            </a:xfrm>
            <a:custGeom>
              <a:rect b="b" l="l" r="r" t="t"/>
              <a:pathLst>
                <a:path extrusionOk="0" h="190" w="421">
                  <a:moveTo>
                    <a:pt x="1" y="1"/>
                  </a:moveTo>
                  <a:lnTo>
                    <a:pt x="11" y="189"/>
                  </a:lnTo>
                  <a:lnTo>
                    <a:pt x="420" y="189"/>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6"/>
            <p:cNvSpPr/>
            <p:nvPr/>
          </p:nvSpPr>
          <p:spPr>
            <a:xfrm flipH="1">
              <a:off x="6581289" y="878428"/>
              <a:ext cx="37440" cy="18720"/>
            </a:xfrm>
            <a:custGeom>
              <a:rect b="b" l="l" r="r" t="t"/>
              <a:pathLst>
                <a:path extrusionOk="0" h="126" w="252">
                  <a:moveTo>
                    <a:pt x="0" y="0"/>
                  </a:moveTo>
                  <a:lnTo>
                    <a:pt x="10" y="126"/>
                  </a:lnTo>
                  <a:lnTo>
                    <a:pt x="252" y="126"/>
                  </a:lnTo>
                  <a:lnTo>
                    <a:pt x="252"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6"/>
            <p:cNvSpPr/>
            <p:nvPr/>
          </p:nvSpPr>
          <p:spPr>
            <a:xfrm flipH="1">
              <a:off x="6470602" y="876794"/>
              <a:ext cx="65669" cy="28229"/>
            </a:xfrm>
            <a:custGeom>
              <a:rect b="b" l="l" r="r" t="t"/>
              <a:pathLst>
                <a:path extrusionOk="0" h="190" w="442">
                  <a:moveTo>
                    <a:pt x="1" y="1"/>
                  </a:moveTo>
                  <a:lnTo>
                    <a:pt x="1" y="189"/>
                  </a:lnTo>
                  <a:lnTo>
                    <a:pt x="441" y="189"/>
                  </a:lnTo>
                  <a:lnTo>
                    <a:pt x="43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6"/>
            <p:cNvSpPr/>
            <p:nvPr/>
          </p:nvSpPr>
          <p:spPr>
            <a:xfrm flipH="1">
              <a:off x="6338222" y="876794"/>
              <a:ext cx="68640" cy="28229"/>
            </a:xfrm>
            <a:custGeom>
              <a:rect b="b" l="l" r="r" t="t"/>
              <a:pathLst>
                <a:path extrusionOk="0" h="190" w="462">
                  <a:moveTo>
                    <a:pt x="0" y="1"/>
                  </a:moveTo>
                  <a:lnTo>
                    <a:pt x="0" y="189"/>
                  </a:lnTo>
                  <a:lnTo>
                    <a:pt x="462" y="189"/>
                  </a:lnTo>
                  <a:lnTo>
                    <a:pt x="46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6"/>
            <p:cNvSpPr/>
            <p:nvPr/>
          </p:nvSpPr>
          <p:spPr>
            <a:xfrm flipH="1">
              <a:off x="5948661" y="878428"/>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6"/>
            <p:cNvSpPr/>
            <p:nvPr/>
          </p:nvSpPr>
          <p:spPr>
            <a:xfrm flipH="1">
              <a:off x="5785082" y="876794"/>
              <a:ext cx="96721" cy="28229"/>
            </a:xfrm>
            <a:custGeom>
              <a:rect b="b" l="l" r="r" t="t"/>
              <a:pathLst>
                <a:path extrusionOk="0" h="190" w="651">
                  <a:moveTo>
                    <a:pt x="0" y="1"/>
                  </a:moveTo>
                  <a:lnTo>
                    <a:pt x="0" y="189"/>
                  </a:lnTo>
                  <a:lnTo>
                    <a:pt x="64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6"/>
            <p:cNvSpPr/>
            <p:nvPr/>
          </p:nvSpPr>
          <p:spPr>
            <a:xfrm flipH="1">
              <a:off x="7255815" y="878428"/>
              <a:ext cx="54675" cy="18720"/>
            </a:xfrm>
            <a:custGeom>
              <a:rect b="b" l="l" r="r" t="t"/>
              <a:pathLst>
                <a:path extrusionOk="0" h="126" w="368">
                  <a:moveTo>
                    <a:pt x="0" y="0"/>
                  </a:moveTo>
                  <a:lnTo>
                    <a:pt x="0" y="126"/>
                  </a:lnTo>
                  <a:lnTo>
                    <a:pt x="367" y="126"/>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6"/>
            <p:cNvSpPr/>
            <p:nvPr/>
          </p:nvSpPr>
          <p:spPr>
            <a:xfrm flipH="1">
              <a:off x="7092236" y="876794"/>
              <a:ext cx="96721" cy="28229"/>
            </a:xfrm>
            <a:custGeom>
              <a:rect b="b" l="l" r="r" t="t"/>
              <a:pathLst>
                <a:path extrusionOk="0" h="190" w="651">
                  <a:moveTo>
                    <a:pt x="0" y="1"/>
                  </a:moveTo>
                  <a:lnTo>
                    <a:pt x="0" y="189"/>
                  </a:lnTo>
                  <a:lnTo>
                    <a:pt x="650" y="189"/>
                  </a:lnTo>
                  <a:lnTo>
                    <a:pt x="65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6"/>
            <p:cNvSpPr/>
            <p:nvPr/>
          </p:nvSpPr>
          <p:spPr>
            <a:xfrm flipH="1">
              <a:off x="6894484" y="876794"/>
              <a:ext cx="102961" cy="28229"/>
            </a:xfrm>
            <a:custGeom>
              <a:rect b="b" l="l" r="r" t="t"/>
              <a:pathLst>
                <a:path extrusionOk="0" h="190" w="693">
                  <a:moveTo>
                    <a:pt x="1" y="1"/>
                  </a:moveTo>
                  <a:lnTo>
                    <a:pt x="11" y="189"/>
                  </a:lnTo>
                  <a:lnTo>
                    <a:pt x="693" y="189"/>
                  </a:lnTo>
                  <a:lnTo>
                    <a:pt x="69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3" name="Google Shape;3083;p66"/>
            <p:cNvGrpSpPr/>
            <p:nvPr/>
          </p:nvGrpSpPr>
          <p:grpSpPr>
            <a:xfrm flipH="1">
              <a:off x="5161963" y="859708"/>
              <a:ext cx="3268775" cy="380199"/>
              <a:chOff x="975489" y="863689"/>
              <a:chExt cx="3268775" cy="380199"/>
            </a:xfrm>
          </p:grpSpPr>
          <p:sp>
            <p:nvSpPr>
              <p:cNvPr id="3084" name="Google Shape;3084;p66"/>
              <p:cNvSpPr/>
              <p:nvPr/>
            </p:nvSpPr>
            <p:spPr>
              <a:xfrm>
                <a:off x="2505355" y="905736"/>
                <a:ext cx="166847" cy="338151"/>
              </a:xfrm>
              <a:custGeom>
                <a:rect b="b" l="l" r="r" t="t"/>
                <a:pathLst>
                  <a:path extrusionOk="0" h="2276" w="1123">
                    <a:moveTo>
                      <a:pt x="588" y="0"/>
                    </a:moveTo>
                    <a:lnTo>
                      <a:pt x="1" y="2171"/>
                    </a:lnTo>
                    <a:lnTo>
                      <a:pt x="546" y="2276"/>
                    </a:lnTo>
                    <a:lnTo>
                      <a:pt x="1123" y="74"/>
                    </a:lnTo>
                    <a:lnTo>
                      <a:pt x="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6"/>
              <p:cNvSpPr/>
              <p:nvPr/>
            </p:nvSpPr>
            <p:spPr>
              <a:xfrm>
                <a:off x="2536556" y="905736"/>
                <a:ext cx="135647" cy="207407"/>
              </a:xfrm>
              <a:custGeom>
                <a:rect b="b" l="l" r="r" t="t"/>
                <a:pathLst>
                  <a:path extrusionOk="0" h="1396" w="913">
                    <a:moveTo>
                      <a:pt x="378" y="0"/>
                    </a:moveTo>
                    <a:lnTo>
                      <a:pt x="1" y="1395"/>
                    </a:lnTo>
                    <a:cubicBezTo>
                      <a:pt x="200" y="1374"/>
                      <a:pt x="399" y="1332"/>
                      <a:pt x="598" y="1280"/>
                    </a:cubicBezTo>
                    <a:lnTo>
                      <a:pt x="913" y="74"/>
                    </a:lnTo>
                    <a:lnTo>
                      <a:pt x="3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6"/>
              <p:cNvSpPr/>
              <p:nvPr/>
            </p:nvSpPr>
            <p:spPr>
              <a:xfrm>
                <a:off x="2592717" y="930696"/>
                <a:ext cx="54675" cy="45315"/>
              </a:xfrm>
              <a:custGeom>
                <a:rect b="b" l="l" r="r" t="t"/>
                <a:pathLst>
                  <a:path extrusionOk="0" h="305" w="368">
                    <a:moveTo>
                      <a:pt x="74" y="0"/>
                    </a:moveTo>
                    <a:lnTo>
                      <a:pt x="0" y="294"/>
                    </a:lnTo>
                    <a:lnTo>
                      <a:pt x="283" y="304"/>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6"/>
              <p:cNvSpPr/>
              <p:nvPr/>
            </p:nvSpPr>
            <p:spPr>
              <a:xfrm>
                <a:off x="2525710" y="1186094"/>
                <a:ext cx="51555" cy="45463"/>
              </a:xfrm>
              <a:custGeom>
                <a:rect b="b" l="l" r="r" t="t"/>
                <a:pathLst>
                  <a:path extrusionOk="0" h="306" w="347">
                    <a:moveTo>
                      <a:pt x="63" y="1"/>
                    </a:moveTo>
                    <a:lnTo>
                      <a:pt x="0" y="232"/>
                    </a:lnTo>
                    <a:lnTo>
                      <a:pt x="283" y="305"/>
                    </a:lnTo>
                    <a:lnTo>
                      <a:pt x="346" y="64"/>
                    </a:lnTo>
                    <a:lnTo>
                      <a:pt x="6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6"/>
              <p:cNvSpPr/>
              <p:nvPr/>
            </p:nvSpPr>
            <p:spPr>
              <a:xfrm>
                <a:off x="2598957" y="986708"/>
                <a:ext cx="14114" cy="32835"/>
              </a:xfrm>
              <a:custGeom>
                <a:rect b="b" l="l" r="r" t="t"/>
                <a:pathLst>
                  <a:path extrusionOk="0" h="221" w="95">
                    <a:moveTo>
                      <a:pt x="53" y="1"/>
                    </a:moveTo>
                    <a:lnTo>
                      <a:pt x="0" y="221"/>
                    </a:lnTo>
                    <a:lnTo>
                      <a:pt x="42" y="221"/>
                    </a:lnTo>
                    <a:lnTo>
                      <a:pt x="95"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6"/>
              <p:cNvSpPr/>
              <p:nvPr/>
            </p:nvSpPr>
            <p:spPr>
              <a:xfrm>
                <a:off x="1664130" y="896376"/>
                <a:ext cx="115441" cy="346025"/>
              </a:xfrm>
              <a:custGeom>
                <a:rect b="b" l="l" r="r" t="t"/>
                <a:pathLst>
                  <a:path extrusionOk="0" h="2329" w="777">
                    <a:moveTo>
                      <a:pt x="0" y="0"/>
                    </a:moveTo>
                    <a:lnTo>
                      <a:pt x="32" y="2328"/>
                    </a:lnTo>
                    <a:lnTo>
                      <a:pt x="776" y="2328"/>
                    </a:lnTo>
                    <a:lnTo>
                      <a:pt x="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6"/>
              <p:cNvSpPr/>
              <p:nvPr/>
            </p:nvSpPr>
            <p:spPr>
              <a:xfrm>
                <a:off x="975489" y="896376"/>
                <a:ext cx="151247" cy="346025"/>
              </a:xfrm>
              <a:custGeom>
                <a:rect b="b" l="l" r="r" t="t"/>
                <a:pathLst>
                  <a:path extrusionOk="0" h="2329" w="1018">
                    <a:moveTo>
                      <a:pt x="32" y="0"/>
                    </a:moveTo>
                    <a:lnTo>
                      <a:pt x="0" y="2328"/>
                    </a:lnTo>
                    <a:lnTo>
                      <a:pt x="923" y="2328"/>
                    </a:lnTo>
                    <a:lnTo>
                      <a:pt x="10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6"/>
              <p:cNvSpPr/>
              <p:nvPr/>
            </p:nvSpPr>
            <p:spPr>
              <a:xfrm>
                <a:off x="1385256" y="991463"/>
                <a:ext cx="109201" cy="250939"/>
              </a:xfrm>
              <a:custGeom>
                <a:rect b="b" l="l" r="r" t="t"/>
                <a:pathLst>
                  <a:path extrusionOk="0" h="1689" w="735">
                    <a:moveTo>
                      <a:pt x="42" y="0"/>
                    </a:moveTo>
                    <a:lnTo>
                      <a:pt x="0" y="1688"/>
                    </a:lnTo>
                    <a:lnTo>
                      <a:pt x="734" y="1688"/>
                    </a:lnTo>
                    <a:lnTo>
                      <a:pt x="6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6"/>
              <p:cNvSpPr/>
              <p:nvPr/>
            </p:nvSpPr>
            <p:spPr>
              <a:xfrm>
                <a:off x="1280809" y="896376"/>
                <a:ext cx="88995" cy="346025"/>
              </a:xfrm>
              <a:custGeom>
                <a:rect b="b" l="l" r="r" t="t"/>
                <a:pathLst>
                  <a:path extrusionOk="0" h="2329" w="599">
                    <a:moveTo>
                      <a:pt x="1" y="0"/>
                    </a:moveTo>
                    <a:lnTo>
                      <a:pt x="64" y="2328"/>
                    </a:lnTo>
                    <a:lnTo>
                      <a:pt x="598" y="2328"/>
                    </a:ln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6"/>
              <p:cNvSpPr/>
              <p:nvPr/>
            </p:nvSpPr>
            <p:spPr>
              <a:xfrm>
                <a:off x="1126589" y="929062"/>
                <a:ext cx="146641" cy="313339"/>
              </a:xfrm>
              <a:custGeom>
                <a:rect b="b" l="l" r="r" t="t"/>
                <a:pathLst>
                  <a:path extrusionOk="0" h="2109" w="987">
                    <a:moveTo>
                      <a:pt x="84" y="1"/>
                    </a:moveTo>
                    <a:lnTo>
                      <a:pt x="1" y="2108"/>
                    </a:lnTo>
                    <a:lnTo>
                      <a:pt x="986" y="2108"/>
                    </a:lnTo>
                    <a:lnTo>
                      <a:pt x="902" y="64"/>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6"/>
              <p:cNvSpPr/>
              <p:nvPr/>
            </p:nvSpPr>
            <p:spPr>
              <a:xfrm>
                <a:off x="1502036" y="924456"/>
                <a:ext cx="151247" cy="317945"/>
              </a:xfrm>
              <a:custGeom>
                <a:rect b="b" l="l" r="r" t="t"/>
                <a:pathLst>
                  <a:path extrusionOk="0" h="2140" w="1018">
                    <a:moveTo>
                      <a:pt x="1" y="0"/>
                    </a:moveTo>
                    <a:lnTo>
                      <a:pt x="32" y="2139"/>
                    </a:lnTo>
                    <a:lnTo>
                      <a:pt x="1018" y="2139"/>
                    </a:lnTo>
                    <a:lnTo>
                      <a:pt x="913" y="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6"/>
              <p:cNvSpPr/>
              <p:nvPr/>
            </p:nvSpPr>
            <p:spPr>
              <a:xfrm>
                <a:off x="1667250" y="1116116"/>
                <a:ext cx="112321" cy="126287"/>
              </a:xfrm>
              <a:custGeom>
                <a:rect b="b" l="l" r="r" t="t"/>
                <a:pathLst>
                  <a:path extrusionOk="0" h="850" w="756">
                    <a:moveTo>
                      <a:pt x="0" y="0"/>
                    </a:moveTo>
                    <a:lnTo>
                      <a:pt x="11" y="839"/>
                    </a:lnTo>
                    <a:lnTo>
                      <a:pt x="755" y="849"/>
                    </a:lnTo>
                    <a:lnTo>
                      <a:pt x="713" y="315"/>
                    </a:lnTo>
                    <a:cubicBezTo>
                      <a:pt x="483" y="189"/>
                      <a:pt x="242" y="94"/>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6"/>
              <p:cNvSpPr/>
              <p:nvPr/>
            </p:nvSpPr>
            <p:spPr>
              <a:xfrm>
                <a:off x="975489" y="1031875"/>
                <a:ext cx="146641" cy="210527"/>
              </a:xfrm>
              <a:custGeom>
                <a:rect b="b" l="l" r="r" t="t"/>
                <a:pathLst>
                  <a:path extrusionOk="0" h="1417" w="987">
                    <a:moveTo>
                      <a:pt x="986" y="1"/>
                    </a:moveTo>
                    <a:lnTo>
                      <a:pt x="986" y="1"/>
                    </a:lnTo>
                    <a:cubicBezTo>
                      <a:pt x="651" y="11"/>
                      <a:pt x="325" y="43"/>
                      <a:pt x="21" y="74"/>
                    </a:cubicBezTo>
                    <a:lnTo>
                      <a:pt x="0" y="1416"/>
                    </a:lnTo>
                    <a:lnTo>
                      <a:pt x="923" y="1416"/>
                    </a:lnTo>
                    <a:lnTo>
                      <a:pt x="9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6"/>
              <p:cNvSpPr/>
              <p:nvPr/>
            </p:nvSpPr>
            <p:spPr>
              <a:xfrm>
                <a:off x="1385256" y="1049109"/>
                <a:ext cx="109201" cy="194779"/>
              </a:xfrm>
              <a:custGeom>
                <a:rect b="b" l="l" r="r" t="t"/>
                <a:pathLst>
                  <a:path extrusionOk="0" h="1311" w="735">
                    <a:moveTo>
                      <a:pt x="32" y="0"/>
                    </a:moveTo>
                    <a:lnTo>
                      <a:pt x="0" y="1311"/>
                    </a:lnTo>
                    <a:lnTo>
                      <a:pt x="734" y="1300"/>
                    </a:lnTo>
                    <a:lnTo>
                      <a:pt x="703" y="115"/>
                    </a:lnTo>
                    <a:cubicBezTo>
                      <a:pt x="483" y="74"/>
                      <a:pt x="262" y="3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6"/>
              <p:cNvSpPr/>
              <p:nvPr/>
            </p:nvSpPr>
            <p:spPr>
              <a:xfrm>
                <a:off x="1283929" y="1036629"/>
                <a:ext cx="85875" cy="205773"/>
              </a:xfrm>
              <a:custGeom>
                <a:rect b="b" l="l" r="r" t="t"/>
                <a:pathLst>
                  <a:path extrusionOk="0" h="1385" w="578">
                    <a:moveTo>
                      <a:pt x="1" y="0"/>
                    </a:moveTo>
                    <a:lnTo>
                      <a:pt x="43" y="1384"/>
                    </a:lnTo>
                    <a:lnTo>
                      <a:pt x="577" y="1384"/>
                    </a:lnTo>
                    <a:lnTo>
                      <a:pt x="556" y="53"/>
                    </a:lnTo>
                    <a:cubicBezTo>
                      <a:pt x="378" y="32"/>
                      <a:pt x="189"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6"/>
              <p:cNvSpPr/>
              <p:nvPr/>
            </p:nvSpPr>
            <p:spPr>
              <a:xfrm>
                <a:off x="1126589" y="1031875"/>
                <a:ext cx="146641" cy="210527"/>
              </a:xfrm>
              <a:custGeom>
                <a:rect b="b" l="l" r="r" t="t"/>
                <a:pathLst>
                  <a:path extrusionOk="0" h="1417" w="987">
                    <a:moveTo>
                      <a:pt x="63" y="1"/>
                    </a:moveTo>
                    <a:lnTo>
                      <a:pt x="1" y="1416"/>
                    </a:lnTo>
                    <a:lnTo>
                      <a:pt x="986" y="1416"/>
                    </a:lnTo>
                    <a:lnTo>
                      <a:pt x="934" y="22"/>
                    </a:lnTo>
                    <a:cubicBezTo>
                      <a:pt x="630" y="1"/>
                      <a:pt x="347"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6"/>
              <p:cNvSpPr/>
              <p:nvPr/>
            </p:nvSpPr>
            <p:spPr>
              <a:xfrm>
                <a:off x="1505156" y="1069315"/>
                <a:ext cx="148127" cy="173087"/>
              </a:xfrm>
              <a:custGeom>
                <a:rect b="b" l="l" r="r" t="t"/>
                <a:pathLst>
                  <a:path extrusionOk="0" h="1165" w="997">
                    <a:moveTo>
                      <a:pt x="1" y="0"/>
                    </a:moveTo>
                    <a:lnTo>
                      <a:pt x="11" y="1164"/>
                    </a:lnTo>
                    <a:lnTo>
                      <a:pt x="997" y="1164"/>
                    </a:lnTo>
                    <a:lnTo>
                      <a:pt x="955" y="263"/>
                    </a:lnTo>
                    <a:cubicBezTo>
                      <a:pt x="640" y="158"/>
                      <a:pt x="326"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6"/>
              <p:cNvSpPr/>
              <p:nvPr/>
            </p:nvSpPr>
            <p:spPr>
              <a:xfrm>
                <a:off x="995696" y="1203329"/>
                <a:ext cx="90481" cy="23474"/>
              </a:xfrm>
              <a:custGeom>
                <a:rect b="b" l="l" r="r" t="t"/>
                <a:pathLst>
                  <a:path extrusionOk="0" h="158" w="609">
                    <a:moveTo>
                      <a:pt x="11" y="0"/>
                    </a:moveTo>
                    <a:lnTo>
                      <a:pt x="1" y="158"/>
                    </a:lnTo>
                    <a:lnTo>
                      <a:pt x="609" y="158"/>
                    </a:lnTo>
                    <a:lnTo>
                      <a:pt x="609"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6"/>
              <p:cNvSpPr/>
              <p:nvPr/>
            </p:nvSpPr>
            <p:spPr>
              <a:xfrm>
                <a:off x="997330" y="1165888"/>
                <a:ext cx="90481" cy="21989"/>
              </a:xfrm>
              <a:custGeom>
                <a:rect b="b" l="l" r="r" t="t"/>
                <a:pathLst>
                  <a:path extrusionOk="0" h="148" w="609">
                    <a:moveTo>
                      <a:pt x="0" y="1"/>
                    </a:moveTo>
                    <a:lnTo>
                      <a:pt x="0" y="147"/>
                    </a:lnTo>
                    <a:lnTo>
                      <a:pt x="598" y="147"/>
                    </a:lnTo>
                    <a:lnTo>
                      <a:pt x="60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6"/>
              <p:cNvSpPr/>
              <p:nvPr/>
            </p:nvSpPr>
            <p:spPr>
              <a:xfrm>
                <a:off x="1156155" y="1193969"/>
                <a:ext cx="85875" cy="29715"/>
              </a:xfrm>
              <a:custGeom>
                <a:rect b="b" l="l" r="r" t="t"/>
                <a:pathLst>
                  <a:path extrusionOk="0" h="200" w="578">
                    <a:moveTo>
                      <a:pt x="1" y="0"/>
                    </a:moveTo>
                    <a:lnTo>
                      <a:pt x="1" y="200"/>
                    </a:lnTo>
                    <a:lnTo>
                      <a:pt x="578" y="200"/>
                    </a:lnTo>
                    <a:lnTo>
                      <a:pt x="578"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6"/>
              <p:cNvSpPr/>
              <p:nvPr/>
            </p:nvSpPr>
            <p:spPr>
              <a:xfrm>
                <a:off x="989455" y="910341"/>
                <a:ext cx="99841" cy="20503"/>
              </a:xfrm>
              <a:custGeom>
                <a:rect b="b" l="l" r="r" t="t"/>
                <a:pathLst>
                  <a:path extrusionOk="0" h="138" w="672">
                    <a:moveTo>
                      <a:pt x="1" y="1"/>
                    </a:moveTo>
                    <a:lnTo>
                      <a:pt x="1" y="137"/>
                    </a:lnTo>
                    <a:lnTo>
                      <a:pt x="672" y="137"/>
                    </a:lnTo>
                    <a:lnTo>
                      <a:pt x="6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6"/>
              <p:cNvSpPr/>
              <p:nvPr/>
            </p:nvSpPr>
            <p:spPr>
              <a:xfrm>
                <a:off x="1318695" y="916582"/>
                <a:ext cx="18423" cy="17383"/>
              </a:xfrm>
              <a:custGeom>
                <a:rect b="b" l="l" r="r" t="t"/>
                <a:pathLst>
                  <a:path extrusionOk="0" h="117" w="124">
                    <a:moveTo>
                      <a:pt x="63" y="0"/>
                    </a:moveTo>
                    <a:cubicBezTo>
                      <a:pt x="0" y="0"/>
                      <a:pt x="0" y="117"/>
                      <a:pt x="63" y="117"/>
                    </a:cubicBezTo>
                    <a:cubicBezTo>
                      <a:pt x="65" y="117"/>
                      <a:pt x="68" y="117"/>
                      <a:pt x="71" y="116"/>
                    </a:cubicBezTo>
                    <a:cubicBezTo>
                      <a:pt x="92" y="116"/>
                      <a:pt x="123" y="95"/>
                      <a:pt x="123" y="64"/>
                    </a:cubicBezTo>
                    <a:cubicBezTo>
                      <a:pt x="123" y="32"/>
                      <a:pt x="92" y="1"/>
                      <a:pt x="71" y="1"/>
                    </a:cubicBezTo>
                    <a:cubicBezTo>
                      <a:pt x="68" y="0"/>
                      <a:pt x="65" y="0"/>
                      <a:pt x="63"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6"/>
              <p:cNvSpPr/>
              <p:nvPr/>
            </p:nvSpPr>
            <p:spPr>
              <a:xfrm>
                <a:off x="1196122" y="1158163"/>
                <a:ext cx="16343" cy="11292"/>
              </a:xfrm>
              <a:custGeom>
                <a:rect b="b" l="l" r="r" t="t"/>
                <a:pathLst>
                  <a:path extrusionOk="0" h="76" w="110">
                    <a:moveTo>
                      <a:pt x="57" y="0"/>
                    </a:moveTo>
                    <a:cubicBezTo>
                      <a:pt x="0" y="0"/>
                      <a:pt x="56" y="76"/>
                      <a:pt x="90" y="76"/>
                    </a:cubicBezTo>
                    <a:cubicBezTo>
                      <a:pt x="99" y="76"/>
                      <a:pt x="107" y="69"/>
                      <a:pt x="109" y="53"/>
                    </a:cubicBezTo>
                    <a:cubicBezTo>
                      <a:pt x="109" y="21"/>
                      <a:pt x="88" y="0"/>
                      <a:pt x="5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6"/>
              <p:cNvSpPr/>
              <p:nvPr/>
            </p:nvSpPr>
            <p:spPr>
              <a:xfrm>
                <a:off x="1405462" y="1207935"/>
                <a:ext cx="67155" cy="18869"/>
              </a:xfrm>
              <a:custGeom>
                <a:rect b="b" l="l" r="r" t="t"/>
                <a:pathLst>
                  <a:path extrusionOk="0" h="127" w="452">
                    <a:moveTo>
                      <a:pt x="11" y="1"/>
                    </a:moveTo>
                    <a:lnTo>
                      <a:pt x="1" y="127"/>
                    </a:lnTo>
                    <a:lnTo>
                      <a:pt x="452" y="127"/>
                    </a:lnTo>
                    <a:lnTo>
                      <a:pt x="45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6"/>
              <p:cNvSpPr/>
              <p:nvPr/>
            </p:nvSpPr>
            <p:spPr>
              <a:xfrm>
                <a:off x="1304284" y="1187729"/>
                <a:ext cx="54675" cy="43829"/>
              </a:xfrm>
              <a:custGeom>
                <a:rect b="b" l="l" r="r" t="t"/>
                <a:pathLst>
                  <a:path extrusionOk="0" h="295" w="368">
                    <a:moveTo>
                      <a:pt x="367" y="0"/>
                    </a:moveTo>
                    <a:lnTo>
                      <a:pt x="0" y="11"/>
                    </a:lnTo>
                    <a:lnTo>
                      <a:pt x="0" y="294"/>
                    </a:lnTo>
                    <a:lnTo>
                      <a:pt x="357" y="273"/>
                    </a:lnTo>
                    <a:lnTo>
                      <a:pt x="367"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6"/>
              <p:cNvSpPr/>
              <p:nvPr/>
            </p:nvSpPr>
            <p:spPr>
              <a:xfrm>
                <a:off x="1534722" y="943176"/>
                <a:ext cx="78149" cy="34320"/>
              </a:xfrm>
              <a:custGeom>
                <a:rect b="b" l="l" r="r" t="t"/>
                <a:pathLst>
                  <a:path extrusionOk="0" h="231" w="526">
                    <a:moveTo>
                      <a:pt x="11" y="0"/>
                    </a:moveTo>
                    <a:lnTo>
                      <a:pt x="1" y="231"/>
                    </a:lnTo>
                    <a:lnTo>
                      <a:pt x="525" y="231"/>
                    </a:lnTo>
                    <a:lnTo>
                      <a:pt x="525"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6"/>
              <p:cNvSpPr/>
              <p:nvPr/>
            </p:nvSpPr>
            <p:spPr>
              <a:xfrm>
                <a:off x="1673490" y="913462"/>
                <a:ext cx="62400" cy="39075"/>
              </a:xfrm>
              <a:custGeom>
                <a:rect b="b" l="l" r="r" t="t"/>
                <a:pathLst>
                  <a:path extrusionOk="0" h="263" w="420">
                    <a:moveTo>
                      <a:pt x="11" y="1"/>
                    </a:moveTo>
                    <a:lnTo>
                      <a:pt x="0" y="242"/>
                    </a:lnTo>
                    <a:lnTo>
                      <a:pt x="420" y="263"/>
                    </a:lnTo>
                    <a:lnTo>
                      <a:pt x="420" y="22"/>
                    </a:lnTo>
                    <a:lnTo>
                      <a:pt x="11"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6"/>
              <p:cNvSpPr/>
              <p:nvPr/>
            </p:nvSpPr>
            <p:spPr>
              <a:xfrm>
                <a:off x="1523876" y="1200209"/>
                <a:ext cx="104595" cy="28229"/>
              </a:xfrm>
              <a:custGeom>
                <a:rect b="b" l="l" r="r" t="t"/>
                <a:pathLst>
                  <a:path extrusionOk="0" h="190" w="704">
                    <a:moveTo>
                      <a:pt x="1" y="0"/>
                    </a:moveTo>
                    <a:lnTo>
                      <a:pt x="11" y="189"/>
                    </a:lnTo>
                    <a:lnTo>
                      <a:pt x="703" y="189"/>
                    </a:lnTo>
                    <a:lnTo>
                      <a:pt x="69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6"/>
              <p:cNvSpPr/>
              <p:nvPr/>
            </p:nvSpPr>
            <p:spPr>
              <a:xfrm>
                <a:off x="1679730" y="1161283"/>
                <a:ext cx="78001" cy="71761"/>
              </a:xfrm>
              <a:custGeom>
                <a:rect b="b" l="l" r="r" t="t"/>
                <a:pathLst>
                  <a:path extrusionOk="0" h="483" w="525">
                    <a:moveTo>
                      <a:pt x="0" y="0"/>
                    </a:moveTo>
                    <a:lnTo>
                      <a:pt x="11" y="483"/>
                    </a:lnTo>
                    <a:lnTo>
                      <a:pt x="525" y="483"/>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6"/>
              <p:cNvSpPr/>
              <p:nvPr/>
            </p:nvSpPr>
            <p:spPr>
              <a:xfrm>
                <a:off x="1327610" y="1144048"/>
                <a:ext cx="7874" cy="32983"/>
              </a:xfrm>
              <a:custGeom>
                <a:rect b="b" l="l" r="r" t="t"/>
                <a:pathLst>
                  <a:path extrusionOk="0" h="222" w="53">
                    <a:moveTo>
                      <a:pt x="53" y="1"/>
                    </a:moveTo>
                    <a:lnTo>
                      <a:pt x="0" y="11"/>
                    </a:lnTo>
                    <a:lnTo>
                      <a:pt x="0" y="221"/>
                    </a:lnTo>
                    <a:lnTo>
                      <a:pt x="53" y="221"/>
                    </a:lnTo>
                    <a:lnTo>
                      <a:pt x="5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6"/>
              <p:cNvSpPr/>
              <p:nvPr/>
            </p:nvSpPr>
            <p:spPr>
              <a:xfrm>
                <a:off x="1424183" y="1008252"/>
                <a:ext cx="26297" cy="21394"/>
              </a:xfrm>
              <a:custGeom>
                <a:rect b="b" l="l" r="r" t="t"/>
                <a:pathLst>
                  <a:path extrusionOk="0" h="144" w="177">
                    <a:moveTo>
                      <a:pt x="107" y="0"/>
                    </a:moveTo>
                    <a:cubicBezTo>
                      <a:pt x="103" y="0"/>
                      <a:pt x="99" y="1"/>
                      <a:pt x="95" y="2"/>
                    </a:cubicBezTo>
                    <a:cubicBezTo>
                      <a:pt x="32" y="2"/>
                      <a:pt x="0" y="86"/>
                      <a:pt x="53" y="128"/>
                    </a:cubicBezTo>
                    <a:cubicBezTo>
                      <a:pt x="66" y="139"/>
                      <a:pt x="80" y="143"/>
                      <a:pt x="95" y="143"/>
                    </a:cubicBezTo>
                    <a:cubicBezTo>
                      <a:pt x="137" y="143"/>
                      <a:pt x="176" y="102"/>
                      <a:pt x="168" y="55"/>
                    </a:cubicBezTo>
                    <a:cubicBezTo>
                      <a:pt x="159" y="28"/>
                      <a:pt x="134" y="0"/>
                      <a:pt x="107"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6"/>
              <p:cNvSpPr/>
              <p:nvPr/>
            </p:nvSpPr>
            <p:spPr>
              <a:xfrm>
                <a:off x="2778137" y="863689"/>
                <a:ext cx="74881" cy="378711"/>
              </a:xfrm>
              <a:custGeom>
                <a:rect b="b" l="l" r="r" t="t"/>
                <a:pathLst>
                  <a:path extrusionOk="0" h="2549" w="504">
                    <a:moveTo>
                      <a:pt x="0" y="0"/>
                    </a:moveTo>
                    <a:lnTo>
                      <a:pt x="21" y="2548"/>
                    </a:lnTo>
                    <a:lnTo>
                      <a:pt x="503" y="2548"/>
                    </a:ln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6"/>
              <p:cNvSpPr/>
              <p:nvPr/>
            </p:nvSpPr>
            <p:spPr>
              <a:xfrm>
                <a:off x="3683250" y="925942"/>
                <a:ext cx="113955" cy="316459"/>
              </a:xfrm>
              <a:custGeom>
                <a:rect b="b" l="l" r="r" t="t"/>
                <a:pathLst>
                  <a:path extrusionOk="0" h="2130" w="767">
                    <a:moveTo>
                      <a:pt x="1" y="1"/>
                    </a:moveTo>
                    <a:lnTo>
                      <a:pt x="32" y="2129"/>
                    </a:lnTo>
                    <a:lnTo>
                      <a:pt x="766" y="2129"/>
                    </a:ln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6"/>
              <p:cNvSpPr/>
              <p:nvPr/>
            </p:nvSpPr>
            <p:spPr>
              <a:xfrm>
                <a:off x="3801663" y="925942"/>
                <a:ext cx="98355" cy="316459"/>
              </a:xfrm>
              <a:custGeom>
                <a:rect b="b" l="l" r="r" t="t"/>
                <a:pathLst>
                  <a:path extrusionOk="0" h="2130" w="662">
                    <a:moveTo>
                      <a:pt x="22" y="1"/>
                    </a:moveTo>
                    <a:lnTo>
                      <a:pt x="1" y="2129"/>
                    </a:lnTo>
                    <a:lnTo>
                      <a:pt x="598" y="2129"/>
                    </a:ln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6"/>
              <p:cNvSpPr/>
              <p:nvPr/>
            </p:nvSpPr>
            <p:spPr>
              <a:xfrm>
                <a:off x="3683250" y="925942"/>
                <a:ext cx="106081" cy="223007"/>
              </a:xfrm>
              <a:custGeom>
                <a:rect b="b" l="l" r="r" t="t"/>
                <a:pathLst>
                  <a:path extrusionOk="0" h="1501" w="714">
                    <a:moveTo>
                      <a:pt x="1" y="1"/>
                    </a:moveTo>
                    <a:lnTo>
                      <a:pt x="22" y="1500"/>
                    </a:lnTo>
                    <a:lnTo>
                      <a:pt x="74" y="1500"/>
                    </a:lnTo>
                    <a:cubicBezTo>
                      <a:pt x="294" y="1500"/>
                      <a:pt x="504" y="1490"/>
                      <a:pt x="714" y="1479"/>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6"/>
              <p:cNvSpPr/>
              <p:nvPr/>
            </p:nvSpPr>
            <p:spPr>
              <a:xfrm>
                <a:off x="3801663" y="925942"/>
                <a:ext cx="98355" cy="218253"/>
              </a:xfrm>
              <a:custGeom>
                <a:rect b="b" l="l" r="r" t="t"/>
                <a:pathLst>
                  <a:path extrusionOk="0" h="1469" w="662">
                    <a:moveTo>
                      <a:pt x="22" y="1"/>
                    </a:moveTo>
                    <a:lnTo>
                      <a:pt x="1" y="1469"/>
                    </a:lnTo>
                    <a:cubicBezTo>
                      <a:pt x="221" y="1448"/>
                      <a:pt x="431" y="1416"/>
                      <a:pt x="619" y="1385"/>
                    </a:cubicBezTo>
                    <a:lnTo>
                      <a:pt x="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6"/>
              <p:cNvSpPr/>
              <p:nvPr/>
            </p:nvSpPr>
            <p:spPr>
              <a:xfrm>
                <a:off x="3692610" y="940056"/>
                <a:ext cx="67155" cy="24960"/>
              </a:xfrm>
              <a:custGeom>
                <a:rect b="b" l="l" r="r" t="t"/>
                <a:pathLst>
                  <a:path extrusionOk="0" h="168" w="452">
                    <a:moveTo>
                      <a:pt x="1" y="0"/>
                    </a:moveTo>
                    <a:lnTo>
                      <a:pt x="11" y="168"/>
                    </a:lnTo>
                    <a:lnTo>
                      <a:pt x="451" y="168"/>
                    </a:lnTo>
                    <a:lnTo>
                      <a:pt x="441"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6"/>
              <p:cNvSpPr/>
              <p:nvPr/>
            </p:nvSpPr>
            <p:spPr>
              <a:xfrm>
                <a:off x="3817263" y="1189214"/>
                <a:ext cx="57795" cy="36103"/>
              </a:xfrm>
              <a:custGeom>
                <a:rect b="b" l="l" r="r" t="t"/>
                <a:pathLst>
                  <a:path extrusionOk="0" h="243" w="389">
                    <a:moveTo>
                      <a:pt x="0" y="1"/>
                    </a:moveTo>
                    <a:lnTo>
                      <a:pt x="11" y="242"/>
                    </a:lnTo>
                    <a:lnTo>
                      <a:pt x="388" y="242"/>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6"/>
              <p:cNvSpPr/>
              <p:nvPr/>
            </p:nvSpPr>
            <p:spPr>
              <a:xfrm>
                <a:off x="3821869" y="941542"/>
                <a:ext cx="70275" cy="21989"/>
              </a:xfrm>
              <a:custGeom>
                <a:rect b="b" l="l" r="r" t="t"/>
                <a:pathLst>
                  <a:path extrusionOk="0" h="148" w="473">
                    <a:moveTo>
                      <a:pt x="1" y="1"/>
                    </a:moveTo>
                    <a:lnTo>
                      <a:pt x="11" y="147"/>
                    </a:lnTo>
                    <a:lnTo>
                      <a:pt x="473" y="14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6"/>
              <p:cNvSpPr/>
              <p:nvPr/>
            </p:nvSpPr>
            <p:spPr>
              <a:xfrm>
                <a:off x="3734656" y="1203329"/>
                <a:ext cx="11143" cy="14114"/>
              </a:xfrm>
              <a:custGeom>
                <a:rect b="b" l="l" r="r" t="t"/>
                <a:pathLst>
                  <a:path extrusionOk="0" h="95" w="75">
                    <a:moveTo>
                      <a:pt x="32" y="0"/>
                    </a:moveTo>
                    <a:cubicBezTo>
                      <a:pt x="11" y="0"/>
                      <a:pt x="1" y="21"/>
                      <a:pt x="1" y="42"/>
                    </a:cubicBezTo>
                    <a:cubicBezTo>
                      <a:pt x="1" y="74"/>
                      <a:pt x="11" y="95"/>
                      <a:pt x="32" y="95"/>
                    </a:cubicBezTo>
                    <a:cubicBezTo>
                      <a:pt x="64" y="95"/>
                      <a:pt x="74" y="74"/>
                      <a:pt x="74" y="42"/>
                    </a:cubicBezTo>
                    <a:cubicBezTo>
                      <a:pt x="74" y="21"/>
                      <a:pt x="64" y="0"/>
                      <a:pt x="3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6"/>
              <p:cNvSpPr/>
              <p:nvPr/>
            </p:nvSpPr>
            <p:spPr>
              <a:xfrm>
                <a:off x="3723810" y="985223"/>
                <a:ext cx="10994" cy="14114"/>
              </a:xfrm>
              <a:custGeom>
                <a:rect b="b" l="l" r="r" t="t"/>
                <a:pathLst>
                  <a:path extrusionOk="0" h="95" w="74">
                    <a:moveTo>
                      <a:pt x="42" y="0"/>
                    </a:moveTo>
                    <a:cubicBezTo>
                      <a:pt x="21" y="0"/>
                      <a:pt x="0" y="21"/>
                      <a:pt x="0" y="42"/>
                    </a:cubicBezTo>
                    <a:cubicBezTo>
                      <a:pt x="0" y="74"/>
                      <a:pt x="21" y="95"/>
                      <a:pt x="42" y="95"/>
                    </a:cubicBezTo>
                    <a:cubicBezTo>
                      <a:pt x="63" y="95"/>
                      <a:pt x="74" y="74"/>
                      <a:pt x="74" y="42"/>
                    </a:cubicBezTo>
                    <a:cubicBezTo>
                      <a:pt x="74" y="21"/>
                      <a:pt x="63" y="0"/>
                      <a:pt x="42"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6"/>
              <p:cNvSpPr/>
              <p:nvPr/>
            </p:nvSpPr>
            <p:spPr>
              <a:xfrm>
                <a:off x="3839104" y="1156528"/>
                <a:ext cx="12629" cy="17383"/>
              </a:xfrm>
              <a:custGeom>
                <a:rect b="b" l="l" r="r" t="t"/>
                <a:pathLst>
                  <a:path extrusionOk="0" h="117" w="85">
                    <a:moveTo>
                      <a:pt x="42" y="1"/>
                    </a:moveTo>
                    <a:cubicBezTo>
                      <a:pt x="21" y="1"/>
                      <a:pt x="0" y="32"/>
                      <a:pt x="0" y="64"/>
                    </a:cubicBezTo>
                    <a:cubicBezTo>
                      <a:pt x="0" y="85"/>
                      <a:pt x="21" y="116"/>
                      <a:pt x="42" y="116"/>
                    </a:cubicBezTo>
                    <a:cubicBezTo>
                      <a:pt x="63" y="116"/>
                      <a:pt x="84" y="85"/>
                      <a:pt x="84" y="64"/>
                    </a:cubicBezTo>
                    <a:cubicBezTo>
                      <a:pt x="84" y="3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6"/>
              <p:cNvSpPr/>
              <p:nvPr/>
            </p:nvSpPr>
            <p:spPr>
              <a:xfrm>
                <a:off x="3918591" y="1013155"/>
                <a:ext cx="112321" cy="229247"/>
              </a:xfrm>
              <a:custGeom>
                <a:rect b="b" l="l" r="r" t="t"/>
                <a:pathLst>
                  <a:path extrusionOk="0" h="1543" w="756">
                    <a:moveTo>
                      <a:pt x="0" y="1"/>
                    </a:moveTo>
                    <a:lnTo>
                      <a:pt x="0" y="1542"/>
                    </a:lnTo>
                    <a:lnTo>
                      <a:pt x="713" y="1542"/>
                    </a:ln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6"/>
              <p:cNvSpPr/>
              <p:nvPr/>
            </p:nvSpPr>
            <p:spPr>
              <a:xfrm>
                <a:off x="3918591" y="1013155"/>
                <a:ext cx="112321" cy="117075"/>
              </a:xfrm>
              <a:custGeom>
                <a:rect b="b" l="l" r="r" t="t"/>
                <a:pathLst>
                  <a:path extrusionOk="0" h="788" w="756">
                    <a:moveTo>
                      <a:pt x="0" y="1"/>
                    </a:moveTo>
                    <a:lnTo>
                      <a:pt x="0" y="662"/>
                    </a:lnTo>
                    <a:cubicBezTo>
                      <a:pt x="220" y="704"/>
                      <a:pt x="472" y="745"/>
                      <a:pt x="734" y="787"/>
                    </a:cubicBezTo>
                    <a:lnTo>
                      <a:pt x="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6"/>
              <p:cNvSpPr/>
              <p:nvPr/>
            </p:nvSpPr>
            <p:spPr>
              <a:xfrm>
                <a:off x="3929437" y="1025635"/>
                <a:ext cx="76515" cy="32983"/>
              </a:xfrm>
              <a:custGeom>
                <a:rect b="b" l="l" r="r" t="t"/>
                <a:pathLst>
                  <a:path extrusionOk="0" h="222" w="515">
                    <a:moveTo>
                      <a:pt x="514" y="1"/>
                    </a:moveTo>
                    <a:lnTo>
                      <a:pt x="11" y="22"/>
                    </a:lnTo>
                    <a:lnTo>
                      <a:pt x="0" y="221"/>
                    </a:lnTo>
                    <a:lnTo>
                      <a:pt x="504" y="200"/>
                    </a:lnTo>
                    <a:lnTo>
                      <a:pt x="5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6"/>
              <p:cNvSpPr/>
              <p:nvPr/>
            </p:nvSpPr>
            <p:spPr>
              <a:xfrm>
                <a:off x="3930922" y="1203329"/>
                <a:ext cx="71909" cy="32835"/>
              </a:xfrm>
              <a:custGeom>
                <a:rect b="b" l="l" r="r" t="t"/>
                <a:pathLst>
                  <a:path extrusionOk="0" h="221" w="484">
                    <a:moveTo>
                      <a:pt x="483" y="0"/>
                    </a:moveTo>
                    <a:lnTo>
                      <a:pt x="11" y="21"/>
                    </a:lnTo>
                    <a:lnTo>
                      <a:pt x="1" y="220"/>
                    </a:lnTo>
                    <a:lnTo>
                      <a:pt x="473" y="200"/>
                    </a:lnTo>
                    <a:lnTo>
                      <a:pt x="48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6"/>
              <p:cNvSpPr/>
              <p:nvPr/>
            </p:nvSpPr>
            <p:spPr>
              <a:xfrm>
                <a:off x="4049336" y="863689"/>
                <a:ext cx="101475" cy="378711"/>
              </a:xfrm>
              <a:custGeom>
                <a:rect b="b" l="l" r="r" t="t"/>
                <a:pathLst>
                  <a:path extrusionOk="0" h="2549" w="683">
                    <a:moveTo>
                      <a:pt x="1" y="0"/>
                    </a:moveTo>
                    <a:lnTo>
                      <a:pt x="32" y="2548"/>
                    </a:lnTo>
                    <a:lnTo>
                      <a:pt x="683" y="2548"/>
                    </a:ln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6"/>
              <p:cNvSpPr/>
              <p:nvPr/>
            </p:nvSpPr>
            <p:spPr>
              <a:xfrm>
                <a:off x="4155269" y="863689"/>
                <a:ext cx="88995" cy="378711"/>
              </a:xfrm>
              <a:custGeom>
                <a:rect b="b" l="l" r="r" t="t"/>
                <a:pathLst>
                  <a:path extrusionOk="0" h="2549" w="599">
                    <a:moveTo>
                      <a:pt x="22" y="0"/>
                    </a:moveTo>
                    <a:lnTo>
                      <a:pt x="1" y="2548"/>
                    </a:lnTo>
                    <a:lnTo>
                      <a:pt x="536" y="2548"/>
                    </a:lnTo>
                    <a:lnTo>
                      <a:pt x="5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6"/>
              <p:cNvSpPr/>
              <p:nvPr/>
            </p:nvSpPr>
            <p:spPr>
              <a:xfrm>
                <a:off x="4049336" y="863689"/>
                <a:ext cx="95235" cy="268025"/>
              </a:xfrm>
              <a:custGeom>
                <a:rect b="b" l="l" r="r" t="t"/>
                <a:pathLst>
                  <a:path extrusionOk="0" h="1804" w="641">
                    <a:moveTo>
                      <a:pt x="1" y="0"/>
                    </a:moveTo>
                    <a:lnTo>
                      <a:pt x="22" y="1804"/>
                    </a:lnTo>
                    <a:lnTo>
                      <a:pt x="64" y="1804"/>
                    </a:lnTo>
                    <a:cubicBezTo>
                      <a:pt x="263" y="1793"/>
                      <a:pt x="452" y="1783"/>
                      <a:pt x="641" y="1772"/>
                    </a:cubicBezTo>
                    <a:lnTo>
                      <a:pt x="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6"/>
              <p:cNvSpPr/>
              <p:nvPr/>
            </p:nvSpPr>
            <p:spPr>
              <a:xfrm>
                <a:off x="4156903" y="863689"/>
                <a:ext cx="87361" cy="261785"/>
              </a:xfrm>
              <a:custGeom>
                <a:rect b="b" l="l" r="r" t="t"/>
                <a:pathLst>
                  <a:path extrusionOk="0" h="1762" w="588">
                    <a:moveTo>
                      <a:pt x="21" y="0"/>
                    </a:moveTo>
                    <a:lnTo>
                      <a:pt x="0" y="1762"/>
                    </a:lnTo>
                    <a:cubicBezTo>
                      <a:pt x="189" y="1730"/>
                      <a:pt x="368" y="1699"/>
                      <a:pt x="556" y="1657"/>
                    </a:cubicBezTo>
                    <a:lnTo>
                      <a:pt x="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6"/>
              <p:cNvSpPr/>
              <p:nvPr/>
            </p:nvSpPr>
            <p:spPr>
              <a:xfrm>
                <a:off x="4169384" y="1179854"/>
                <a:ext cx="53040" cy="42343"/>
              </a:xfrm>
              <a:custGeom>
                <a:rect b="b" l="l" r="r" t="t"/>
                <a:pathLst>
                  <a:path extrusionOk="0" h="285" w="357">
                    <a:moveTo>
                      <a:pt x="0" y="1"/>
                    </a:moveTo>
                    <a:lnTo>
                      <a:pt x="11" y="284"/>
                    </a:lnTo>
                    <a:lnTo>
                      <a:pt x="357" y="284"/>
                    </a:lnTo>
                    <a:lnTo>
                      <a:pt x="346"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6"/>
              <p:cNvSpPr/>
              <p:nvPr/>
            </p:nvSpPr>
            <p:spPr>
              <a:xfrm>
                <a:off x="4096137" y="1195455"/>
                <a:ext cx="9509" cy="17383"/>
              </a:xfrm>
              <a:custGeom>
                <a:rect b="b" l="l" r="r" t="t"/>
                <a:pathLst>
                  <a:path extrusionOk="0" h="117" w="64">
                    <a:moveTo>
                      <a:pt x="32" y="1"/>
                    </a:moveTo>
                    <a:cubicBezTo>
                      <a:pt x="11" y="1"/>
                      <a:pt x="1" y="22"/>
                      <a:pt x="1" y="53"/>
                    </a:cubicBezTo>
                    <a:cubicBezTo>
                      <a:pt x="1" y="85"/>
                      <a:pt x="11" y="116"/>
                      <a:pt x="32" y="116"/>
                    </a:cubicBezTo>
                    <a:cubicBezTo>
                      <a:pt x="42" y="116"/>
                      <a:pt x="63" y="85"/>
                      <a:pt x="63" y="53"/>
                    </a:cubicBezTo>
                    <a:cubicBezTo>
                      <a:pt x="63"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6"/>
              <p:cNvSpPr/>
              <p:nvPr/>
            </p:nvSpPr>
            <p:spPr>
              <a:xfrm>
                <a:off x="4086777" y="935302"/>
                <a:ext cx="9509" cy="15749"/>
              </a:xfrm>
              <a:custGeom>
                <a:rect b="b" l="l" r="r" t="t"/>
                <a:pathLst>
                  <a:path extrusionOk="0" h="106" w="64">
                    <a:moveTo>
                      <a:pt x="32" y="1"/>
                    </a:moveTo>
                    <a:cubicBezTo>
                      <a:pt x="11" y="1"/>
                      <a:pt x="1" y="22"/>
                      <a:pt x="1" y="53"/>
                    </a:cubicBezTo>
                    <a:cubicBezTo>
                      <a:pt x="1" y="85"/>
                      <a:pt x="11" y="105"/>
                      <a:pt x="32" y="105"/>
                    </a:cubicBezTo>
                    <a:cubicBezTo>
                      <a:pt x="53" y="105"/>
                      <a:pt x="64" y="85"/>
                      <a:pt x="64" y="53"/>
                    </a:cubicBezTo>
                    <a:cubicBezTo>
                      <a:pt x="6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6"/>
              <p:cNvSpPr/>
              <p:nvPr/>
            </p:nvSpPr>
            <p:spPr>
              <a:xfrm>
                <a:off x="4189590" y="1140928"/>
                <a:ext cx="11143" cy="18869"/>
              </a:xfrm>
              <a:custGeom>
                <a:rect b="b" l="l" r="r" t="t"/>
                <a:pathLst>
                  <a:path extrusionOk="0" h="127" w="75">
                    <a:moveTo>
                      <a:pt x="32" y="1"/>
                    </a:moveTo>
                    <a:cubicBezTo>
                      <a:pt x="11" y="1"/>
                      <a:pt x="1" y="22"/>
                      <a:pt x="1" y="64"/>
                    </a:cubicBezTo>
                    <a:cubicBezTo>
                      <a:pt x="1" y="95"/>
                      <a:pt x="11" y="127"/>
                      <a:pt x="32" y="127"/>
                    </a:cubicBezTo>
                    <a:cubicBezTo>
                      <a:pt x="53" y="127"/>
                      <a:pt x="74" y="95"/>
                      <a:pt x="74" y="64"/>
                    </a:cubicBezTo>
                    <a:cubicBezTo>
                      <a:pt x="74" y="22"/>
                      <a:pt x="64"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6"/>
              <p:cNvSpPr/>
              <p:nvPr/>
            </p:nvSpPr>
            <p:spPr>
              <a:xfrm>
                <a:off x="2860596" y="863689"/>
                <a:ext cx="112321" cy="378711"/>
              </a:xfrm>
              <a:custGeom>
                <a:rect b="b" l="l" r="r" t="t"/>
                <a:pathLst>
                  <a:path extrusionOk="0" h="2549" w="756">
                    <a:moveTo>
                      <a:pt x="1" y="0"/>
                    </a:moveTo>
                    <a:lnTo>
                      <a:pt x="22" y="2548"/>
                    </a:lnTo>
                    <a:lnTo>
                      <a:pt x="756" y="2548"/>
                    </a:ln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6"/>
              <p:cNvSpPr/>
              <p:nvPr/>
            </p:nvSpPr>
            <p:spPr>
              <a:xfrm>
                <a:off x="2977523" y="863689"/>
                <a:ext cx="98206" cy="378711"/>
              </a:xfrm>
              <a:custGeom>
                <a:rect b="b" l="l" r="r" t="t"/>
                <a:pathLst>
                  <a:path extrusionOk="0" h="2549" w="661">
                    <a:moveTo>
                      <a:pt x="21" y="0"/>
                    </a:moveTo>
                    <a:lnTo>
                      <a:pt x="0" y="2548"/>
                    </a:lnTo>
                    <a:lnTo>
                      <a:pt x="598" y="2548"/>
                    </a:lnTo>
                    <a:lnTo>
                      <a:pt x="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6"/>
              <p:cNvSpPr/>
              <p:nvPr/>
            </p:nvSpPr>
            <p:spPr>
              <a:xfrm>
                <a:off x="2673690" y="894741"/>
                <a:ext cx="96721" cy="347660"/>
              </a:xfrm>
              <a:custGeom>
                <a:rect b="b" l="l" r="r" t="t"/>
                <a:pathLst>
                  <a:path extrusionOk="0" h="2340" w="651">
                    <a:moveTo>
                      <a:pt x="1" y="1"/>
                    </a:moveTo>
                    <a:lnTo>
                      <a:pt x="11" y="2339"/>
                    </a:lnTo>
                    <a:lnTo>
                      <a:pt x="651" y="2339"/>
                    </a:ln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6"/>
              <p:cNvSpPr/>
              <p:nvPr/>
            </p:nvSpPr>
            <p:spPr>
              <a:xfrm>
                <a:off x="2778137" y="863689"/>
                <a:ext cx="70126" cy="266539"/>
              </a:xfrm>
              <a:custGeom>
                <a:rect b="b" l="l" r="r" t="t"/>
                <a:pathLst>
                  <a:path extrusionOk="0" h="1794" w="472">
                    <a:moveTo>
                      <a:pt x="0" y="0"/>
                    </a:moveTo>
                    <a:lnTo>
                      <a:pt x="11" y="1772"/>
                    </a:lnTo>
                    <a:cubicBezTo>
                      <a:pt x="157" y="1783"/>
                      <a:pt x="315" y="1793"/>
                      <a:pt x="472" y="1793"/>
                    </a:cubicBezTo>
                    <a:lnTo>
                      <a:pt x="3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6"/>
              <p:cNvSpPr/>
              <p:nvPr/>
            </p:nvSpPr>
            <p:spPr>
              <a:xfrm>
                <a:off x="2860596" y="863689"/>
                <a:ext cx="104595" cy="268025"/>
              </a:xfrm>
              <a:custGeom>
                <a:rect b="b" l="l" r="r" t="t"/>
                <a:pathLst>
                  <a:path extrusionOk="0" h="1804" w="704">
                    <a:moveTo>
                      <a:pt x="1" y="0"/>
                    </a:moveTo>
                    <a:lnTo>
                      <a:pt x="22" y="1804"/>
                    </a:lnTo>
                    <a:lnTo>
                      <a:pt x="64" y="1804"/>
                    </a:lnTo>
                    <a:cubicBezTo>
                      <a:pt x="284" y="1804"/>
                      <a:pt x="504" y="1783"/>
                      <a:pt x="703" y="1772"/>
                    </a:cubicBezTo>
                    <a:lnTo>
                      <a:pt x="5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6"/>
              <p:cNvSpPr/>
              <p:nvPr/>
            </p:nvSpPr>
            <p:spPr>
              <a:xfrm>
                <a:off x="2979009" y="863689"/>
                <a:ext cx="96721" cy="261785"/>
              </a:xfrm>
              <a:custGeom>
                <a:rect b="b" l="l" r="r" t="t"/>
                <a:pathLst>
                  <a:path extrusionOk="0" h="1762" w="651">
                    <a:moveTo>
                      <a:pt x="11" y="0"/>
                    </a:moveTo>
                    <a:lnTo>
                      <a:pt x="1" y="1762"/>
                    </a:lnTo>
                    <a:cubicBezTo>
                      <a:pt x="211" y="1730"/>
                      <a:pt x="410" y="1699"/>
                      <a:pt x="609" y="1657"/>
                    </a:cubicBezTo>
                    <a:lnTo>
                      <a:pt x="6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6"/>
              <p:cNvSpPr/>
              <p:nvPr/>
            </p:nvSpPr>
            <p:spPr>
              <a:xfrm>
                <a:off x="2673690" y="894741"/>
                <a:ext cx="93601" cy="230733"/>
              </a:xfrm>
              <a:custGeom>
                <a:rect b="b" l="l" r="r" t="t"/>
                <a:pathLst>
                  <a:path extrusionOk="0" h="1553" w="630">
                    <a:moveTo>
                      <a:pt x="1" y="1"/>
                    </a:moveTo>
                    <a:lnTo>
                      <a:pt x="11" y="1448"/>
                    </a:lnTo>
                    <a:cubicBezTo>
                      <a:pt x="210" y="1501"/>
                      <a:pt x="420" y="1532"/>
                      <a:pt x="630" y="1553"/>
                    </a:cubicBezTo>
                    <a:lnTo>
                      <a:pt x="588" y="3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6"/>
              <p:cNvSpPr/>
              <p:nvPr/>
            </p:nvSpPr>
            <p:spPr>
              <a:xfrm>
                <a:off x="2686170" y="913462"/>
                <a:ext cx="64035" cy="23623"/>
              </a:xfrm>
              <a:custGeom>
                <a:rect b="b" l="l" r="r" t="t"/>
                <a:pathLst>
                  <a:path extrusionOk="0" h="159" w="431">
                    <a:moveTo>
                      <a:pt x="0" y="1"/>
                    </a:moveTo>
                    <a:lnTo>
                      <a:pt x="0" y="158"/>
                    </a:lnTo>
                    <a:lnTo>
                      <a:pt x="43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6"/>
              <p:cNvSpPr/>
              <p:nvPr/>
            </p:nvSpPr>
            <p:spPr>
              <a:xfrm>
                <a:off x="2687656" y="952388"/>
                <a:ext cx="62549" cy="23623"/>
              </a:xfrm>
              <a:custGeom>
                <a:rect b="b" l="l" r="r" t="t"/>
                <a:pathLst>
                  <a:path extrusionOk="0" h="159" w="421">
                    <a:moveTo>
                      <a:pt x="1" y="1"/>
                    </a:moveTo>
                    <a:lnTo>
                      <a:pt x="1" y="158"/>
                    </a:lnTo>
                    <a:lnTo>
                      <a:pt x="420" y="158"/>
                    </a:lnTo>
                    <a:lnTo>
                      <a:pt x="4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6"/>
              <p:cNvSpPr/>
              <p:nvPr/>
            </p:nvSpPr>
            <p:spPr>
              <a:xfrm>
                <a:off x="2684536" y="1201695"/>
                <a:ext cx="70275" cy="20503"/>
              </a:xfrm>
              <a:custGeom>
                <a:rect b="b" l="l" r="r" t="t"/>
                <a:pathLst>
                  <a:path extrusionOk="0" h="138" w="473">
                    <a:moveTo>
                      <a:pt x="1" y="1"/>
                    </a:moveTo>
                    <a:lnTo>
                      <a:pt x="1" y="137"/>
                    </a:lnTo>
                    <a:lnTo>
                      <a:pt x="473" y="137"/>
                    </a:lnTo>
                    <a:lnTo>
                      <a:pt x="47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6"/>
              <p:cNvSpPr/>
              <p:nvPr/>
            </p:nvSpPr>
            <p:spPr>
              <a:xfrm>
                <a:off x="2807703" y="1198575"/>
                <a:ext cx="10994" cy="17383"/>
              </a:xfrm>
              <a:custGeom>
                <a:rect b="b" l="l" r="r" t="t"/>
                <a:pathLst>
                  <a:path extrusionOk="0" h="117" w="74">
                    <a:moveTo>
                      <a:pt x="32" y="1"/>
                    </a:moveTo>
                    <a:cubicBezTo>
                      <a:pt x="11" y="1"/>
                      <a:pt x="0" y="22"/>
                      <a:pt x="0" y="53"/>
                    </a:cubicBezTo>
                    <a:cubicBezTo>
                      <a:pt x="0" y="85"/>
                      <a:pt x="11" y="116"/>
                      <a:pt x="32" y="116"/>
                    </a:cubicBezTo>
                    <a:cubicBezTo>
                      <a:pt x="53" y="116"/>
                      <a:pt x="74" y="85"/>
                      <a:pt x="74" y="53"/>
                    </a:cubicBezTo>
                    <a:cubicBezTo>
                      <a:pt x="74" y="22"/>
                      <a:pt x="53" y="1"/>
                      <a:pt x="3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6"/>
              <p:cNvSpPr/>
              <p:nvPr/>
            </p:nvSpPr>
            <p:spPr>
              <a:xfrm>
                <a:off x="2993124" y="1179854"/>
                <a:ext cx="59280" cy="42343"/>
              </a:xfrm>
              <a:custGeom>
                <a:rect b="b" l="l" r="r" t="t"/>
                <a:pathLst>
                  <a:path extrusionOk="0" h="285" w="399">
                    <a:moveTo>
                      <a:pt x="0" y="1"/>
                    </a:moveTo>
                    <a:lnTo>
                      <a:pt x="11" y="284"/>
                    </a:lnTo>
                    <a:lnTo>
                      <a:pt x="399" y="284"/>
                    </a:lnTo>
                    <a:lnTo>
                      <a:pt x="388"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6"/>
              <p:cNvSpPr/>
              <p:nvPr/>
            </p:nvSpPr>
            <p:spPr>
              <a:xfrm>
                <a:off x="2910517" y="1195455"/>
                <a:ext cx="10994" cy="17383"/>
              </a:xfrm>
              <a:custGeom>
                <a:rect b="b" l="l" r="r" t="t"/>
                <a:pathLst>
                  <a:path extrusionOk="0" h="117" w="74">
                    <a:moveTo>
                      <a:pt x="42" y="1"/>
                    </a:moveTo>
                    <a:cubicBezTo>
                      <a:pt x="21" y="1"/>
                      <a:pt x="0" y="22"/>
                      <a:pt x="0" y="53"/>
                    </a:cubicBezTo>
                    <a:cubicBezTo>
                      <a:pt x="0" y="85"/>
                      <a:pt x="21" y="116"/>
                      <a:pt x="42" y="116"/>
                    </a:cubicBezTo>
                    <a:cubicBezTo>
                      <a:pt x="63" y="116"/>
                      <a:pt x="74" y="85"/>
                      <a:pt x="74" y="53"/>
                    </a:cubicBezTo>
                    <a:cubicBezTo>
                      <a:pt x="7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6"/>
              <p:cNvSpPr/>
              <p:nvPr/>
            </p:nvSpPr>
            <p:spPr>
              <a:xfrm>
                <a:off x="2901156" y="935302"/>
                <a:ext cx="12629" cy="15749"/>
              </a:xfrm>
              <a:custGeom>
                <a:rect b="b" l="l" r="r" t="t"/>
                <a:pathLst>
                  <a:path extrusionOk="0" h="106" w="85">
                    <a:moveTo>
                      <a:pt x="42" y="1"/>
                    </a:moveTo>
                    <a:cubicBezTo>
                      <a:pt x="21" y="1"/>
                      <a:pt x="1" y="22"/>
                      <a:pt x="1" y="53"/>
                    </a:cubicBezTo>
                    <a:cubicBezTo>
                      <a:pt x="1" y="85"/>
                      <a:pt x="21" y="105"/>
                      <a:pt x="42" y="105"/>
                    </a:cubicBezTo>
                    <a:cubicBezTo>
                      <a:pt x="63" y="105"/>
                      <a:pt x="84" y="85"/>
                      <a:pt x="84" y="53"/>
                    </a:cubicBezTo>
                    <a:cubicBezTo>
                      <a:pt x="84" y="22"/>
                      <a:pt x="6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6"/>
              <p:cNvSpPr/>
              <p:nvPr/>
            </p:nvSpPr>
            <p:spPr>
              <a:xfrm>
                <a:off x="3014964" y="1140928"/>
                <a:ext cx="14114" cy="18869"/>
              </a:xfrm>
              <a:custGeom>
                <a:rect b="b" l="l" r="r" t="t"/>
                <a:pathLst>
                  <a:path extrusionOk="0" h="127" w="95">
                    <a:moveTo>
                      <a:pt x="42" y="1"/>
                    </a:moveTo>
                    <a:cubicBezTo>
                      <a:pt x="21" y="1"/>
                      <a:pt x="0" y="22"/>
                      <a:pt x="0" y="64"/>
                    </a:cubicBezTo>
                    <a:cubicBezTo>
                      <a:pt x="0" y="95"/>
                      <a:pt x="21" y="127"/>
                      <a:pt x="42" y="127"/>
                    </a:cubicBezTo>
                    <a:cubicBezTo>
                      <a:pt x="73" y="127"/>
                      <a:pt x="94" y="95"/>
                      <a:pt x="94" y="64"/>
                    </a:cubicBezTo>
                    <a:cubicBezTo>
                      <a:pt x="94" y="22"/>
                      <a:pt x="73" y="1"/>
                      <a:pt x="42"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6"/>
              <p:cNvSpPr/>
              <p:nvPr/>
            </p:nvSpPr>
            <p:spPr>
              <a:xfrm>
                <a:off x="3376296" y="863689"/>
                <a:ext cx="106081" cy="378711"/>
              </a:xfrm>
              <a:custGeom>
                <a:rect b="b" l="l" r="r" t="t"/>
                <a:pathLst>
                  <a:path extrusionOk="0" h="2549" w="714">
                    <a:moveTo>
                      <a:pt x="85" y="0"/>
                    </a:moveTo>
                    <a:lnTo>
                      <a:pt x="1" y="2548"/>
                    </a:lnTo>
                    <a:lnTo>
                      <a:pt x="714" y="2548"/>
                    </a:lnTo>
                    <a:lnTo>
                      <a:pt x="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6"/>
              <p:cNvSpPr/>
              <p:nvPr/>
            </p:nvSpPr>
            <p:spPr>
              <a:xfrm>
                <a:off x="3094303" y="967988"/>
                <a:ext cx="112321" cy="274413"/>
              </a:xfrm>
              <a:custGeom>
                <a:rect b="b" l="l" r="r" t="t"/>
                <a:pathLst>
                  <a:path extrusionOk="0" h="1847" w="756">
                    <a:moveTo>
                      <a:pt x="1" y="1"/>
                    </a:moveTo>
                    <a:lnTo>
                      <a:pt x="1" y="1846"/>
                    </a:lnTo>
                    <a:lnTo>
                      <a:pt x="714" y="1846"/>
                    </a:ln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6"/>
              <p:cNvSpPr/>
              <p:nvPr/>
            </p:nvSpPr>
            <p:spPr>
              <a:xfrm>
                <a:off x="3500949" y="863689"/>
                <a:ext cx="160607" cy="378711"/>
              </a:xfrm>
              <a:custGeom>
                <a:rect b="b" l="l" r="r" t="t"/>
                <a:pathLst>
                  <a:path extrusionOk="0" h="2549" w="1081">
                    <a:moveTo>
                      <a:pt x="64" y="0"/>
                    </a:moveTo>
                    <a:lnTo>
                      <a:pt x="1" y="2548"/>
                    </a:lnTo>
                    <a:lnTo>
                      <a:pt x="1081" y="2548"/>
                    </a:lnTo>
                    <a:lnTo>
                      <a:pt x="9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6"/>
              <p:cNvSpPr/>
              <p:nvPr/>
            </p:nvSpPr>
            <p:spPr>
              <a:xfrm>
                <a:off x="3220590" y="894741"/>
                <a:ext cx="141887" cy="347660"/>
              </a:xfrm>
              <a:custGeom>
                <a:rect b="b" l="l" r="r" t="t"/>
                <a:pathLst>
                  <a:path extrusionOk="0" h="2340" w="955">
                    <a:moveTo>
                      <a:pt x="74" y="1"/>
                    </a:moveTo>
                    <a:lnTo>
                      <a:pt x="0" y="2339"/>
                    </a:lnTo>
                    <a:lnTo>
                      <a:pt x="954" y="2339"/>
                    </a:lnTo>
                    <a:lnTo>
                      <a:pt x="944" y="32"/>
                    </a:lnTo>
                    <a:lnTo>
                      <a:pt x="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6"/>
              <p:cNvSpPr/>
              <p:nvPr/>
            </p:nvSpPr>
            <p:spPr>
              <a:xfrm>
                <a:off x="3381050" y="863689"/>
                <a:ext cx="99841" cy="266539"/>
              </a:xfrm>
              <a:custGeom>
                <a:rect b="b" l="l" r="r" t="t"/>
                <a:pathLst>
                  <a:path extrusionOk="0" h="1794" w="672">
                    <a:moveTo>
                      <a:pt x="53" y="0"/>
                    </a:moveTo>
                    <a:lnTo>
                      <a:pt x="0" y="1772"/>
                    </a:lnTo>
                    <a:cubicBezTo>
                      <a:pt x="210" y="1783"/>
                      <a:pt x="441" y="1793"/>
                      <a:pt x="671" y="1793"/>
                    </a:cubicBezTo>
                    <a:lnTo>
                      <a:pt x="6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6"/>
              <p:cNvSpPr/>
              <p:nvPr/>
            </p:nvSpPr>
            <p:spPr>
              <a:xfrm>
                <a:off x="3094303" y="967988"/>
                <a:ext cx="112321" cy="140401"/>
              </a:xfrm>
              <a:custGeom>
                <a:rect b="b" l="l" r="r" t="t"/>
                <a:pathLst>
                  <a:path extrusionOk="0" h="945" w="756">
                    <a:moveTo>
                      <a:pt x="1" y="1"/>
                    </a:moveTo>
                    <a:lnTo>
                      <a:pt x="1" y="787"/>
                    </a:lnTo>
                    <a:cubicBezTo>
                      <a:pt x="232" y="850"/>
                      <a:pt x="473" y="903"/>
                      <a:pt x="735" y="945"/>
                    </a:cubicBezTo>
                    <a:lnTo>
                      <a:pt x="7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6"/>
              <p:cNvSpPr/>
              <p:nvPr/>
            </p:nvSpPr>
            <p:spPr>
              <a:xfrm>
                <a:off x="3504070" y="863689"/>
                <a:ext cx="151247" cy="268025"/>
              </a:xfrm>
              <a:custGeom>
                <a:rect b="b" l="l" r="r" t="t"/>
                <a:pathLst>
                  <a:path extrusionOk="0" h="1804" w="1018">
                    <a:moveTo>
                      <a:pt x="43" y="0"/>
                    </a:moveTo>
                    <a:lnTo>
                      <a:pt x="1" y="1804"/>
                    </a:lnTo>
                    <a:lnTo>
                      <a:pt x="74" y="1804"/>
                    </a:lnTo>
                    <a:cubicBezTo>
                      <a:pt x="399" y="1804"/>
                      <a:pt x="714" y="1783"/>
                      <a:pt x="1018" y="1772"/>
                    </a:cubicBezTo>
                    <a:lnTo>
                      <a:pt x="9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6"/>
              <p:cNvSpPr/>
              <p:nvPr/>
            </p:nvSpPr>
            <p:spPr>
              <a:xfrm>
                <a:off x="3225196" y="894741"/>
                <a:ext cx="135647" cy="230733"/>
              </a:xfrm>
              <a:custGeom>
                <a:rect b="b" l="l" r="r" t="t"/>
                <a:pathLst>
                  <a:path extrusionOk="0" h="1553" w="913">
                    <a:moveTo>
                      <a:pt x="43" y="1"/>
                    </a:moveTo>
                    <a:lnTo>
                      <a:pt x="1" y="1448"/>
                    </a:lnTo>
                    <a:cubicBezTo>
                      <a:pt x="284" y="1501"/>
                      <a:pt x="588" y="1532"/>
                      <a:pt x="913" y="1553"/>
                    </a:cubicBezTo>
                    <a:lnTo>
                      <a:pt x="913" y="3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6"/>
              <p:cNvSpPr/>
              <p:nvPr/>
            </p:nvSpPr>
            <p:spPr>
              <a:xfrm>
                <a:off x="3250157" y="913462"/>
                <a:ext cx="93601" cy="23623"/>
              </a:xfrm>
              <a:custGeom>
                <a:rect b="b" l="l" r="r" t="t"/>
                <a:pathLst>
                  <a:path extrusionOk="0" h="159" w="630">
                    <a:moveTo>
                      <a:pt x="0" y="1"/>
                    </a:moveTo>
                    <a:lnTo>
                      <a:pt x="0" y="158"/>
                    </a:lnTo>
                    <a:lnTo>
                      <a:pt x="630"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6"/>
              <p:cNvSpPr/>
              <p:nvPr/>
            </p:nvSpPr>
            <p:spPr>
              <a:xfrm>
                <a:off x="3250157" y="952388"/>
                <a:ext cx="93601" cy="23623"/>
              </a:xfrm>
              <a:custGeom>
                <a:rect b="b" l="l" r="r" t="t"/>
                <a:pathLst>
                  <a:path extrusionOk="0" h="159" w="630">
                    <a:moveTo>
                      <a:pt x="0" y="1"/>
                    </a:moveTo>
                    <a:lnTo>
                      <a:pt x="0" y="158"/>
                    </a:lnTo>
                    <a:lnTo>
                      <a:pt x="619" y="158"/>
                    </a:lnTo>
                    <a:lnTo>
                      <a:pt x="63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6"/>
              <p:cNvSpPr/>
              <p:nvPr/>
            </p:nvSpPr>
            <p:spPr>
              <a:xfrm>
                <a:off x="3234556" y="1201695"/>
                <a:ext cx="106081" cy="20503"/>
              </a:xfrm>
              <a:custGeom>
                <a:rect b="b" l="l" r="r" t="t"/>
                <a:pathLst>
                  <a:path extrusionOk="0" h="138" w="714">
                    <a:moveTo>
                      <a:pt x="1" y="1"/>
                    </a:moveTo>
                    <a:lnTo>
                      <a:pt x="1" y="137"/>
                    </a:lnTo>
                    <a:lnTo>
                      <a:pt x="703" y="137"/>
                    </a:lnTo>
                    <a:lnTo>
                      <a:pt x="71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6"/>
              <p:cNvSpPr/>
              <p:nvPr/>
            </p:nvSpPr>
            <p:spPr>
              <a:xfrm>
                <a:off x="3416857" y="1198575"/>
                <a:ext cx="17234" cy="17383"/>
              </a:xfrm>
              <a:custGeom>
                <a:rect b="b" l="l" r="r" t="t"/>
                <a:pathLst>
                  <a:path extrusionOk="0" h="117" w="116">
                    <a:moveTo>
                      <a:pt x="63" y="1"/>
                    </a:moveTo>
                    <a:cubicBezTo>
                      <a:pt x="32" y="1"/>
                      <a:pt x="0" y="22"/>
                      <a:pt x="0" y="53"/>
                    </a:cubicBezTo>
                    <a:cubicBezTo>
                      <a:pt x="0" y="85"/>
                      <a:pt x="21" y="116"/>
                      <a:pt x="53" y="116"/>
                    </a:cubicBezTo>
                    <a:cubicBezTo>
                      <a:pt x="84" y="116"/>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6"/>
              <p:cNvSpPr/>
              <p:nvPr/>
            </p:nvSpPr>
            <p:spPr>
              <a:xfrm>
                <a:off x="3105297" y="982103"/>
                <a:ext cx="76515" cy="39075"/>
              </a:xfrm>
              <a:custGeom>
                <a:rect b="b" l="l" r="r" t="t"/>
                <a:pathLst>
                  <a:path extrusionOk="0" h="263" w="515">
                    <a:moveTo>
                      <a:pt x="514" y="0"/>
                    </a:moveTo>
                    <a:lnTo>
                      <a:pt x="11" y="21"/>
                    </a:lnTo>
                    <a:lnTo>
                      <a:pt x="0" y="262"/>
                    </a:lnTo>
                    <a:lnTo>
                      <a:pt x="514" y="241"/>
                    </a:lnTo>
                    <a:lnTo>
                      <a:pt x="514"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6"/>
              <p:cNvSpPr/>
              <p:nvPr/>
            </p:nvSpPr>
            <p:spPr>
              <a:xfrm>
                <a:off x="3106783" y="1195455"/>
                <a:ext cx="71909" cy="39223"/>
              </a:xfrm>
              <a:custGeom>
                <a:rect b="b" l="l" r="r" t="t"/>
                <a:pathLst>
                  <a:path extrusionOk="0" h="264" w="484">
                    <a:moveTo>
                      <a:pt x="483" y="1"/>
                    </a:moveTo>
                    <a:lnTo>
                      <a:pt x="11" y="22"/>
                    </a:lnTo>
                    <a:lnTo>
                      <a:pt x="1" y="263"/>
                    </a:lnTo>
                    <a:lnTo>
                      <a:pt x="483" y="242"/>
                    </a:lnTo>
                    <a:lnTo>
                      <a:pt x="483"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6"/>
              <p:cNvSpPr/>
              <p:nvPr/>
            </p:nvSpPr>
            <p:spPr>
              <a:xfrm>
                <a:off x="3571076" y="1195455"/>
                <a:ext cx="17234" cy="17383"/>
              </a:xfrm>
              <a:custGeom>
                <a:rect b="b" l="l" r="r" t="t"/>
                <a:pathLst>
                  <a:path extrusionOk="0" h="117" w="116">
                    <a:moveTo>
                      <a:pt x="64" y="1"/>
                    </a:moveTo>
                    <a:cubicBezTo>
                      <a:pt x="32" y="1"/>
                      <a:pt x="1" y="22"/>
                      <a:pt x="1" y="53"/>
                    </a:cubicBezTo>
                    <a:cubicBezTo>
                      <a:pt x="1" y="85"/>
                      <a:pt x="22" y="116"/>
                      <a:pt x="53" y="116"/>
                    </a:cubicBezTo>
                    <a:cubicBezTo>
                      <a:pt x="85" y="116"/>
                      <a:pt x="116" y="85"/>
                      <a:pt x="116" y="53"/>
                    </a:cubicBezTo>
                    <a:cubicBezTo>
                      <a:pt x="11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6"/>
              <p:cNvSpPr/>
              <p:nvPr/>
            </p:nvSpPr>
            <p:spPr>
              <a:xfrm>
                <a:off x="3566471" y="935302"/>
                <a:ext cx="17234" cy="15749"/>
              </a:xfrm>
              <a:custGeom>
                <a:rect b="b" l="l" r="r" t="t"/>
                <a:pathLst>
                  <a:path extrusionOk="0" h="106" w="116">
                    <a:moveTo>
                      <a:pt x="63" y="1"/>
                    </a:moveTo>
                    <a:cubicBezTo>
                      <a:pt x="32" y="1"/>
                      <a:pt x="11" y="22"/>
                      <a:pt x="11" y="53"/>
                    </a:cubicBezTo>
                    <a:cubicBezTo>
                      <a:pt x="0" y="85"/>
                      <a:pt x="32" y="105"/>
                      <a:pt x="63" y="105"/>
                    </a:cubicBezTo>
                    <a:cubicBezTo>
                      <a:pt x="95" y="105"/>
                      <a:pt x="116" y="85"/>
                      <a:pt x="116" y="53"/>
                    </a:cubicBezTo>
                    <a:cubicBezTo>
                      <a:pt x="116" y="22"/>
                      <a:pt x="95" y="1"/>
                      <a:pt x="63"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6"/>
              <p:cNvSpPr/>
              <p:nvPr/>
            </p:nvSpPr>
            <p:spPr>
              <a:xfrm>
                <a:off x="2080137" y="863689"/>
                <a:ext cx="110687" cy="378711"/>
              </a:xfrm>
              <a:custGeom>
                <a:rect b="b" l="l" r="r" t="t"/>
                <a:pathLst>
                  <a:path extrusionOk="0" h="2549" w="745">
                    <a:moveTo>
                      <a:pt x="0" y="0"/>
                    </a:moveTo>
                    <a:lnTo>
                      <a:pt x="32" y="2548"/>
                    </a:lnTo>
                    <a:lnTo>
                      <a:pt x="745" y="2548"/>
                    </a:ln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6"/>
              <p:cNvSpPr/>
              <p:nvPr/>
            </p:nvSpPr>
            <p:spPr>
              <a:xfrm>
                <a:off x="1790269" y="967988"/>
                <a:ext cx="118561" cy="274413"/>
              </a:xfrm>
              <a:custGeom>
                <a:rect b="b" l="l" r="r" t="t"/>
                <a:pathLst>
                  <a:path extrusionOk="0" h="1847" w="798">
                    <a:moveTo>
                      <a:pt x="1" y="1"/>
                    </a:moveTo>
                    <a:lnTo>
                      <a:pt x="85" y="1846"/>
                    </a:lnTo>
                    <a:lnTo>
                      <a:pt x="798" y="1846"/>
                    </a:ln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6"/>
              <p:cNvSpPr/>
              <p:nvPr/>
            </p:nvSpPr>
            <p:spPr>
              <a:xfrm>
                <a:off x="2203156" y="863689"/>
                <a:ext cx="166847" cy="378711"/>
              </a:xfrm>
              <a:custGeom>
                <a:rect b="b" l="l" r="r" t="t"/>
                <a:pathLst>
                  <a:path extrusionOk="0" h="2549" w="1123">
                    <a:moveTo>
                      <a:pt x="1" y="0"/>
                    </a:moveTo>
                    <a:lnTo>
                      <a:pt x="43" y="2548"/>
                    </a:lnTo>
                    <a:lnTo>
                      <a:pt x="1123" y="2548"/>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6"/>
              <p:cNvSpPr/>
              <p:nvPr/>
            </p:nvSpPr>
            <p:spPr>
              <a:xfrm>
                <a:off x="2377730" y="863689"/>
                <a:ext cx="145007" cy="378711"/>
              </a:xfrm>
              <a:custGeom>
                <a:rect b="b" l="l" r="r" t="t"/>
                <a:pathLst>
                  <a:path extrusionOk="0" h="2549" w="976">
                    <a:moveTo>
                      <a:pt x="32" y="0"/>
                    </a:moveTo>
                    <a:lnTo>
                      <a:pt x="0" y="2548"/>
                    </a:lnTo>
                    <a:lnTo>
                      <a:pt x="891" y="2548"/>
                    </a:lnTo>
                    <a:lnTo>
                      <a:pt x="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6"/>
              <p:cNvSpPr/>
              <p:nvPr/>
            </p:nvSpPr>
            <p:spPr>
              <a:xfrm>
                <a:off x="1924283" y="894741"/>
                <a:ext cx="146641" cy="347660"/>
              </a:xfrm>
              <a:custGeom>
                <a:rect b="b" l="l" r="r" t="t"/>
                <a:pathLst>
                  <a:path extrusionOk="0" h="2340" w="987">
                    <a:moveTo>
                      <a:pt x="1" y="1"/>
                    </a:moveTo>
                    <a:lnTo>
                      <a:pt x="32" y="2339"/>
                    </a:lnTo>
                    <a:lnTo>
                      <a:pt x="986" y="2339"/>
                    </a:ln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6"/>
              <p:cNvSpPr/>
              <p:nvPr/>
            </p:nvSpPr>
            <p:spPr>
              <a:xfrm>
                <a:off x="2080137" y="863689"/>
                <a:ext cx="104446" cy="266539"/>
              </a:xfrm>
              <a:custGeom>
                <a:rect b="b" l="l" r="r" t="t"/>
                <a:pathLst>
                  <a:path extrusionOk="0" h="1794" w="703">
                    <a:moveTo>
                      <a:pt x="0" y="0"/>
                    </a:moveTo>
                    <a:lnTo>
                      <a:pt x="21" y="1772"/>
                    </a:lnTo>
                    <a:cubicBezTo>
                      <a:pt x="241" y="1783"/>
                      <a:pt x="472" y="1793"/>
                      <a:pt x="703" y="1793"/>
                    </a:cubicBezTo>
                    <a:lnTo>
                      <a:pt x="5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6"/>
              <p:cNvSpPr/>
              <p:nvPr/>
            </p:nvSpPr>
            <p:spPr>
              <a:xfrm>
                <a:off x="1790269" y="967988"/>
                <a:ext cx="115441" cy="140401"/>
              </a:xfrm>
              <a:custGeom>
                <a:rect b="b" l="l" r="r" t="t"/>
                <a:pathLst>
                  <a:path extrusionOk="0" h="945" w="777">
                    <a:moveTo>
                      <a:pt x="1" y="1"/>
                    </a:moveTo>
                    <a:lnTo>
                      <a:pt x="43" y="787"/>
                    </a:lnTo>
                    <a:cubicBezTo>
                      <a:pt x="263" y="850"/>
                      <a:pt x="515" y="903"/>
                      <a:pt x="777" y="945"/>
                    </a:cubicBezTo>
                    <a:lnTo>
                      <a:pt x="7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6"/>
              <p:cNvSpPr/>
              <p:nvPr/>
            </p:nvSpPr>
            <p:spPr>
              <a:xfrm>
                <a:off x="2203156" y="863689"/>
                <a:ext cx="156001" cy="268025"/>
              </a:xfrm>
              <a:custGeom>
                <a:rect b="b" l="l" r="r" t="t"/>
                <a:pathLst>
                  <a:path extrusionOk="0" h="1804" w="1050">
                    <a:moveTo>
                      <a:pt x="1" y="0"/>
                    </a:moveTo>
                    <a:lnTo>
                      <a:pt x="32" y="1804"/>
                    </a:lnTo>
                    <a:lnTo>
                      <a:pt x="105" y="1804"/>
                    </a:lnTo>
                    <a:cubicBezTo>
                      <a:pt x="431" y="1804"/>
                      <a:pt x="745" y="1783"/>
                      <a:pt x="1049" y="1772"/>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6"/>
              <p:cNvSpPr/>
              <p:nvPr/>
            </p:nvSpPr>
            <p:spPr>
              <a:xfrm>
                <a:off x="2379216" y="863689"/>
                <a:ext cx="145007" cy="261785"/>
              </a:xfrm>
              <a:custGeom>
                <a:rect b="b" l="l" r="r" t="t"/>
                <a:pathLst>
                  <a:path extrusionOk="0" h="1762" w="976">
                    <a:moveTo>
                      <a:pt x="22" y="0"/>
                    </a:moveTo>
                    <a:lnTo>
                      <a:pt x="1" y="1762"/>
                    </a:lnTo>
                    <a:cubicBezTo>
                      <a:pt x="315" y="1730"/>
                      <a:pt x="619" y="1699"/>
                      <a:pt x="913" y="1657"/>
                    </a:cubicBez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6"/>
              <p:cNvSpPr/>
              <p:nvPr/>
            </p:nvSpPr>
            <p:spPr>
              <a:xfrm>
                <a:off x="1924283" y="894741"/>
                <a:ext cx="140401" cy="230733"/>
              </a:xfrm>
              <a:custGeom>
                <a:rect b="b" l="l" r="r" t="t"/>
                <a:pathLst>
                  <a:path extrusionOk="0" h="1553" w="945">
                    <a:moveTo>
                      <a:pt x="1" y="1"/>
                    </a:moveTo>
                    <a:lnTo>
                      <a:pt x="22" y="1448"/>
                    </a:lnTo>
                    <a:cubicBezTo>
                      <a:pt x="315" y="1501"/>
                      <a:pt x="619" y="1532"/>
                      <a:pt x="944" y="1553"/>
                    </a:cubicBezTo>
                    <a:lnTo>
                      <a:pt x="881" y="32"/>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6"/>
              <p:cNvSpPr/>
              <p:nvPr/>
            </p:nvSpPr>
            <p:spPr>
              <a:xfrm>
                <a:off x="1944489" y="913462"/>
                <a:ext cx="93749" cy="23623"/>
              </a:xfrm>
              <a:custGeom>
                <a:rect b="b" l="l" r="r" t="t"/>
                <a:pathLst>
                  <a:path extrusionOk="0" h="159" w="631">
                    <a:moveTo>
                      <a:pt x="1" y="1"/>
                    </a:moveTo>
                    <a:lnTo>
                      <a:pt x="1" y="158"/>
                    </a:lnTo>
                    <a:lnTo>
                      <a:pt x="630" y="158"/>
                    </a:lnTo>
                    <a:lnTo>
                      <a:pt x="620"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6"/>
              <p:cNvSpPr/>
              <p:nvPr/>
            </p:nvSpPr>
            <p:spPr>
              <a:xfrm>
                <a:off x="1946123" y="952388"/>
                <a:ext cx="93601" cy="23623"/>
              </a:xfrm>
              <a:custGeom>
                <a:rect b="b" l="l" r="r" t="t"/>
                <a:pathLst>
                  <a:path extrusionOk="0" h="159" w="630">
                    <a:moveTo>
                      <a:pt x="0" y="1"/>
                    </a:moveTo>
                    <a:lnTo>
                      <a:pt x="0" y="158"/>
                    </a:lnTo>
                    <a:lnTo>
                      <a:pt x="630" y="158"/>
                    </a:lnTo>
                    <a:lnTo>
                      <a:pt x="619"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6"/>
              <p:cNvSpPr/>
              <p:nvPr/>
            </p:nvSpPr>
            <p:spPr>
              <a:xfrm>
                <a:off x="1941369" y="1201695"/>
                <a:ext cx="104595" cy="20503"/>
              </a:xfrm>
              <a:custGeom>
                <a:rect b="b" l="l" r="r" t="t"/>
                <a:pathLst>
                  <a:path extrusionOk="0" h="138" w="704">
                    <a:moveTo>
                      <a:pt x="1" y="1"/>
                    </a:moveTo>
                    <a:lnTo>
                      <a:pt x="1" y="137"/>
                    </a:lnTo>
                    <a:lnTo>
                      <a:pt x="704" y="137"/>
                    </a:lnTo>
                    <a:lnTo>
                      <a:pt x="704"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6"/>
              <p:cNvSpPr/>
              <p:nvPr/>
            </p:nvSpPr>
            <p:spPr>
              <a:xfrm>
                <a:off x="2122480" y="1201695"/>
                <a:ext cx="18572" cy="14263"/>
              </a:xfrm>
              <a:custGeom>
                <a:rect b="b" l="l" r="r" t="t"/>
                <a:pathLst>
                  <a:path extrusionOk="0" h="96" w="125">
                    <a:moveTo>
                      <a:pt x="104" y="1"/>
                    </a:moveTo>
                    <a:cubicBezTo>
                      <a:pt x="67" y="1"/>
                      <a:pt x="0" y="87"/>
                      <a:pt x="72" y="95"/>
                    </a:cubicBezTo>
                    <a:cubicBezTo>
                      <a:pt x="103" y="95"/>
                      <a:pt x="124" y="64"/>
                      <a:pt x="124" y="32"/>
                    </a:cubicBezTo>
                    <a:cubicBezTo>
                      <a:pt x="124" y="9"/>
                      <a:pt x="116" y="1"/>
                      <a:pt x="10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6"/>
              <p:cNvSpPr/>
              <p:nvPr/>
            </p:nvSpPr>
            <p:spPr>
              <a:xfrm>
                <a:off x="2401057" y="1179854"/>
                <a:ext cx="85875" cy="42343"/>
              </a:xfrm>
              <a:custGeom>
                <a:rect b="b" l="l" r="r" t="t"/>
                <a:pathLst>
                  <a:path extrusionOk="0" h="285" w="578">
                    <a:moveTo>
                      <a:pt x="0" y="1"/>
                    </a:moveTo>
                    <a:lnTo>
                      <a:pt x="11" y="284"/>
                    </a:lnTo>
                    <a:lnTo>
                      <a:pt x="577" y="284"/>
                    </a:lnTo>
                    <a:lnTo>
                      <a:pt x="577"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6"/>
              <p:cNvSpPr/>
              <p:nvPr/>
            </p:nvSpPr>
            <p:spPr>
              <a:xfrm>
                <a:off x="1804384" y="982103"/>
                <a:ext cx="74881" cy="39075"/>
              </a:xfrm>
              <a:custGeom>
                <a:rect b="b" l="l" r="r" t="t"/>
                <a:pathLst>
                  <a:path extrusionOk="0" h="263" w="504">
                    <a:moveTo>
                      <a:pt x="503" y="0"/>
                    </a:moveTo>
                    <a:lnTo>
                      <a:pt x="0" y="21"/>
                    </a:lnTo>
                    <a:lnTo>
                      <a:pt x="0" y="262"/>
                    </a:lnTo>
                    <a:lnTo>
                      <a:pt x="503" y="241"/>
                    </a:lnTo>
                    <a:lnTo>
                      <a:pt x="503" y="0"/>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6"/>
              <p:cNvSpPr/>
              <p:nvPr/>
            </p:nvSpPr>
            <p:spPr>
              <a:xfrm>
                <a:off x="1815229" y="1195455"/>
                <a:ext cx="70275" cy="39223"/>
              </a:xfrm>
              <a:custGeom>
                <a:rect b="b" l="l" r="r" t="t"/>
                <a:pathLst>
                  <a:path extrusionOk="0" h="264" w="473">
                    <a:moveTo>
                      <a:pt x="472" y="1"/>
                    </a:moveTo>
                    <a:lnTo>
                      <a:pt x="1" y="22"/>
                    </a:lnTo>
                    <a:lnTo>
                      <a:pt x="1" y="263"/>
                    </a:lnTo>
                    <a:lnTo>
                      <a:pt x="472" y="242"/>
                    </a:lnTo>
                    <a:lnTo>
                      <a:pt x="472" y="1"/>
                    </a:ln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6"/>
              <p:cNvSpPr/>
              <p:nvPr/>
            </p:nvSpPr>
            <p:spPr>
              <a:xfrm>
                <a:off x="2276403" y="1195455"/>
                <a:ext cx="18869" cy="17383"/>
              </a:xfrm>
              <a:custGeom>
                <a:rect b="b" l="l" r="r" t="t"/>
                <a:pathLst>
                  <a:path extrusionOk="0" h="117" w="127">
                    <a:moveTo>
                      <a:pt x="56" y="0"/>
                    </a:moveTo>
                    <a:cubicBezTo>
                      <a:pt x="1" y="0"/>
                      <a:pt x="3" y="116"/>
                      <a:pt x="63" y="116"/>
                    </a:cubicBezTo>
                    <a:cubicBezTo>
                      <a:pt x="95" y="116"/>
                      <a:pt x="126" y="85"/>
                      <a:pt x="126" y="53"/>
                    </a:cubicBezTo>
                    <a:cubicBezTo>
                      <a:pt x="126" y="22"/>
                      <a:pt x="95" y="1"/>
                      <a:pt x="63" y="1"/>
                    </a:cubicBezTo>
                    <a:cubicBezTo>
                      <a:pt x="61" y="0"/>
                      <a:pt x="58" y="0"/>
                      <a:pt x="56"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6"/>
              <p:cNvSpPr/>
              <p:nvPr/>
            </p:nvSpPr>
            <p:spPr>
              <a:xfrm>
                <a:off x="2261100" y="938422"/>
                <a:ext cx="18572" cy="12629"/>
              </a:xfrm>
              <a:custGeom>
                <a:rect b="b" l="l" r="r" t="t"/>
                <a:pathLst>
                  <a:path extrusionOk="0" h="85" w="125">
                    <a:moveTo>
                      <a:pt x="104" y="0"/>
                    </a:moveTo>
                    <a:cubicBezTo>
                      <a:pt x="67" y="0"/>
                      <a:pt x="1" y="84"/>
                      <a:pt x="72" y="84"/>
                    </a:cubicBezTo>
                    <a:cubicBezTo>
                      <a:pt x="103" y="84"/>
                      <a:pt x="124" y="64"/>
                      <a:pt x="124" y="32"/>
                    </a:cubicBezTo>
                    <a:cubicBezTo>
                      <a:pt x="124" y="9"/>
                      <a:pt x="116" y="0"/>
                      <a:pt x="104"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6"/>
              <p:cNvSpPr/>
              <p:nvPr/>
            </p:nvSpPr>
            <p:spPr>
              <a:xfrm>
                <a:off x="2433743" y="1140928"/>
                <a:ext cx="18869" cy="18869"/>
              </a:xfrm>
              <a:custGeom>
                <a:rect b="b" l="l" r="r" t="t"/>
                <a:pathLst>
                  <a:path extrusionOk="0" h="127" w="127">
                    <a:moveTo>
                      <a:pt x="64" y="1"/>
                    </a:moveTo>
                    <a:cubicBezTo>
                      <a:pt x="22" y="1"/>
                      <a:pt x="1" y="22"/>
                      <a:pt x="1" y="64"/>
                    </a:cubicBezTo>
                    <a:cubicBezTo>
                      <a:pt x="1" y="95"/>
                      <a:pt x="22" y="127"/>
                      <a:pt x="64" y="127"/>
                    </a:cubicBezTo>
                    <a:cubicBezTo>
                      <a:pt x="95" y="127"/>
                      <a:pt x="126" y="95"/>
                      <a:pt x="126" y="64"/>
                    </a:cubicBezTo>
                    <a:cubicBezTo>
                      <a:pt x="126" y="22"/>
                      <a:pt x="95" y="1"/>
                      <a:pt x="64" y="1"/>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6"/>
              <p:cNvSpPr/>
              <p:nvPr/>
            </p:nvSpPr>
            <p:spPr>
              <a:xfrm>
                <a:off x="2446966" y="939759"/>
                <a:ext cx="23177" cy="15897"/>
              </a:xfrm>
              <a:custGeom>
                <a:rect b="b" l="l" r="r" t="t"/>
                <a:pathLst>
                  <a:path extrusionOk="0" h="107" w="156">
                    <a:moveTo>
                      <a:pt x="135" y="0"/>
                    </a:moveTo>
                    <a:cubicBezTo>
                      <a:pt x="93" y="0"/>
                      <a:pt x="1" y="107"/>
                      <a:pt x="90" y="107"/>
                    </a:cubicBezTo>
                    <a:cubicBezTo>
                      <a:pt x="121" y="107"/>
                      <a:pt x="153" y="75"/>
                      <a:pt x="153" y="34"/>
                    </a:cubicBezTo>
                    <a:cubicBezTo>
                      <a:pt x="155" y="10"/>
                      <a:pt x="147" y="0"/>
                      <a:pt x="135" y="0"/>
                    </a:cubicBezTo>
                    <a:close/>
                  </a:path>
                </a:pathLst>
              </a:custGeom>
              <a:solidFill>
                <a:srgbClr val="FF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190" name="Google Shape;3190;p66"/>
          <p:cNvSpPr/>
          <p:nvPr/>
        </p:nvSpPr>
        <p:spPr>
          <a:xfrm>
            <a:off x="4" y="1229775"/>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72" name="Shape 12472"/>
        <p:cNvGrpSpPr/>
        <p:nvPr/>
      </p:nvGrpSpPr>
      <p:grpSpPr>
        <a:xfrm>
          <a:off x="0" y="0"/>
          <a:ext cx="0" cy="0"/>
          <a:chOff x="0" y="0"/>
          <a:chExt cx="0" cy="0"/>
        </a:xfrm>
      </p:grpSpPr>
      <p:sp>
        <p:nvSpPr>
          <p:cNvPr id="12473" name="Google Shape;12473;p129"/>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l">
              <a:lnSpc>
                <a:spcPct val="115000"/>
              </a:lnSpc>
              <a:spcBef>
                <a:spcPts val="0"/>
              </a:spcBef>
              <a:spcAft>
                <a:spcPts val="0"/>
              </a:spcAft>
              <a:buNone/>
            </a:pPr>
            <a:r>
              <a:t/>
            </a:r>
            <a:endParaRPr sz="1300">
              <a:solidFill>
                <a:schemeClr val="lt1"/>
              </a:solidFill>
            </a:endParaRPr>
          </a:p>
        </p:txBody>
      </p:sp>
      <p:sp>
        <p:nvSpPr>
          <p:cNvPr id="12474" name="Google Shape;12474;p129"/>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Abril fatface</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uFill>
                  <a:noFill/>
                </a:uFill>
                <a:hlinkClick r:id="rId3">
                  <a:extLst>
                    <a:ext uri="{A12FA001-AC4F-418D-AE19-62706E023703}">
                      <ahyp:hlinkClr val="tx"/>
                    </a:ext>
                  </a:extLst>
                </a:hlinkClick>
              </a:rPr>
              <a:t>(</a:t>
            </a:r>
            <a:r>
              <a:rPr lang="en" sz="1100">
                <a:solidFill>
                  <a:schemeClr val="lt1"/>
                </a:solidFill>
                <a:uFill>
                  <a:noFill/>
                </a:uFill>
                <a:hlinkClick r:id="rId4">
                  <a:extLst>
                    <a:ext uri="{A12FA001-AC4F-418D-AE19-62706E023703}">
                      <ahyp:hlinkClr val="tx"/>
                    </a:ext>
                  </a:extLst>
                </a:hlinkClick>
              </a:rPr>
              <a:t>https://fonts.google.com/specimen/Abril+Fatface</a:t>
            </a:r>
            <a:r>
              <a:rPr lang="en" sz="1100">
                <a:solidFill>
                  <a:schemeClr val="lt1"/>
                </a:solidFill>
                <a:uFill>
                  <a:noFill/>
                </a:uFill>
                <a:hlinkClick r:id="rId5">
                  <a:extLst>
                    <a:ext uri="{A12FA001-AC4F-418D-AE19-62706E023703}">
                      <ahyp:hlinkClr val="tx"/>
                    </a:ext>
                  </a:extLst>
                </a:hlinkClick>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Inter</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uFill>
                  <a:noFill/>
                </a:uFill>
                <a:hlinkClick r:id="rId6">
                  <a:extLst>
                    <a:ext uri="{A12FA001-AC4F-418D-AE19-62706E023703}">
                      <ahyp:hlinkClr val="tx"/>
                    </a:ext>
                  </a:extLst>
                </a:hlinkClick>
              </a:rPr>
              <a:t>(</a:t>
            </a:r>
            <a:r>
              <a:rPr lang="en" sz="1100">
                <a:solidFill>
                  <a:schemeClr val="lt1"/>
                </a:solidFill>
                <a:uFill>
                  <a:noFill/>
                </a:uFill>
                <a:hlinkClick r:id="rId7">
                  <a:extLst>
                    <a:ext uri="{A12FA001-AC4F-418D-AE19-62706E023703}">
                      <ahyp:hlinkClr val="tx"/>
                    </a:ext>
                  </a:extLst>
                </a:hlinkClick>
              </a:rPr>
              <a:t>https://fonts.google.com/specimen/Inter</a:t>
            </a:r>
            <a:r>
              <a:rPr lang="en" sz="1100">
                <a:solidFill>
                  <a:schemeClr val="lt1"/>
                </a:solidFill>
                <a:uFill>
                  <a:noFill/>
                </a:uFill>
                <a:hlinkClick r:id="rId8">
                  <a:extLst>
                    <a:ext uri="{A12FA001-AC4F-418D-AE19-62706E023703}">
                      <ahyp:hlinkClr val="tx"/>
                    </a:ext>
                  </a:extLst>
                </a:hlinkClick>
              </a:rPr>
              <a:t>)</a:t>
            </a:r>
            <a:endParaRPr sz="1100">
              <a:solidFill>
                <a:schemeClr val="lt1"/>
              </a:solidFill>
            </a:endParaRPr>
          </a:p>
        </p:txBody>
      </p:sp>
      <p:sp>
        <p:nvSpPr>
          <p:cNvPr id="12475" name="Google Shape;12475;p12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12476" name="Google Shape;12476;p129"/>
          <p:cNvSpPr/>
          <p:nvPr/>
        </p:nvSpPr>
        <p:spPr>
          <a:xfrm>
            <a:off x="2052650" y="2988225"/>
            <a:ext cx="791400" cy="754200"/>
          </a:xfrm>
          <a:prstGeom prst="roundRect">
            <a:avLst>
              <a:gd fmla="val 16667" name="adj"/>
            </a:avLst>
          </a:prstGeom>
          <a:solidFill>
            <a:srgbClr val="421B1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129"/>
          <p:cNvSpPr/>
          <p:nvPr/>
        </p:nvSpPr>
        <p:spPr>
          <a:xfrm>
            <a:off x="3114470" y="2988225"/>
            <a:ext cx="791400" cy="754200"/>
          </a:xfrm>
          <a:prstGeom prst="roundRect">
            <a:avLst>
              <a:gd fmla="val 16667" name="adj"/>
            </a:avLst>
          </a:prstGeom>
          <a:solidFill>
            <a:srgbClr val="FFF0D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129"/>
          <p:cNvSpPr/>
          <p:nvPr/>
        </p:nvSpPr>
        <p:spPr>
          <a:xfrm>
            <a:off x="4176289" y="2988225"/>
            <a:ext cx="791400" cy="754200"/>
          </a:xfrm>
          <a:prstGeom prst="roundRect">
            <a:avLst>
              <a:gd fmla="val 16667" name="adj"/>
            </a:avLst>
          </a:prstGeom>
          <a:solidFill>
            <a:srgbClr val="C136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129"/>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#421b1a</a:t>
            </a:r>
            <a:endParaRPr sz="1000">
              <a:solidFill>
                <a:srgbClr val="FFFFFF"/>
              </a:solidFill>
            </a:endParaRPr>
          </a:p>
        </p:txBody>
      </p:sp>
      <p:sp>
        <p:nvSpPr>
          <p:cNvPr id="12480" name="Google Shape;12480;p129"/>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2"/>
                </a:solidFill>
              </a:rPr>
              <a:t>#fff0d7</a:t>
            </a:r>
            <a:endParaRPr sz="1000">
              <a:solidFill>
                <a:schemeClr val="dk2"/>
              </a:solidFill>
            </a:endParaRPr>
          </a:p>
        </p:txBody>
      </p:sp>
      <p:sp>
        <p:nvSpPr>
          <p:cNvPr id="12481" name="Google Shape;12481;p129"/>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#c13633</a:t>
            </a:r>
            <a:endParaRPr sz="1000">
              <a:solidFill>
                <a:srgbClr val="FFFFFF"/>
              </a:solidFill>
            </a:endParaRPr>
          </a:p>
        </p:txBody>
      </p:sp>
      <p:sp>
        <p:nvSpPr>
          <p:cNvPr id="12482" name="Google Shape;12482;p129"/>
          <p:cNvSpPr/>
          <p:nvPr/>
        </p:nvSpPr>
        <p:spPr>
          <a:xfrm>
            <a:off x="5238125" y="2988225"/>
            <a:ext cx="791400" cy="754200"/>
          </a:xfrm>
          <a:prstGeom prst="roundRect">
            <a:avLst>
              <a:gd fmla="val 16667" name="adj"/>
            </a:avLst>
          </a:prstGeom>
          <a:solidFill>
            <a:srgbClr val="89312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129"/>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#893128</a:t>
            </a:r>
            <a:endParaRPr sz="1000">
              <a:solidFill>
                <a:srgbClr val="FFFFFF"/>
              </a:solidFill>
            </a:endParaRPr>
          </a:p>
        </p:txBody>
      </p:sp>
      <p:sp>
        <p:nvSpPr>
          <p:cNvPr id="12484" name="Google Shape;12484;p129"/>
          <p:cNvSpPr/>
          <p:nvPr/>
        </p:nvSpPr>
        <p:spPr>
          <a:xfrm>
            <a:off x="2052650" y="3919325"/>
            <a:ext cx="791400" cy="754200"/>
          </a:xfrm>
          <a:prstGeom prst="roundRect">
            <a:avLst>
              <a:gd fmla="val 16667" name="adj"/>
            </a:avLst>
          </a:prstGeom>
          <a:solidFill>
            <a:srgbClr val="904D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129"/>
          <p:cNvSpPr/>
          <p:nvPr/>
        </p:nvSpPr>
        <p:spPr>
          <a:xfrm>
            <a:off x="3114470" y="3919325"/>
            <a:ext cx="791400" cy="754200"/>
          </a:xfrm>
          <a:prstGeom prst="roundRect">
            <a:avLst>
              <a:gd fmla="val 16667" name="adj"/>
            </a:avLst>
          </a:prstGeom>
          <a:solidFill>
            <a:srgbClr val="3D739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129"/>
          <p:cNvSpPr/>
          <p:nvPr/>
        </p:nvSpPr>
        <p:spPr>
          <a:xfrm>
            <a:off x="4176289" y="3919325"/>
            <a:ext cx="791400" cy="754200"/>
          </a:xfrm>
          <a:prstGeom prst="roundRect">
            <a:avLst>
              <a:gd fmla="val 16667" name="adj"/>
            </a:avLst>
          </a:prstGeom>
          <a:solidFill>
            <a:srgbClr val="D8844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129"/>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#904d9e</a:t>
            </a:r>
            <a:endParaRPr sz="1000">
              <a:solidFill>
                <a:srgbClr val="FFFFFF"/>
              </a:solidFill>
            </a:endParaRPr>
          </a:p>
        </p:txBody>
      </p:sp>
      <p:sp>
        <p:nvSpPr>
          <p:cNvPr id="12488" name="Google Shape;12488;p129"/>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#3d7391</a:t>
            </a:r>
            <a:endParaRPr sz="1000">
              <a:solidFill>
                <a:srgbClr val="FFFFFF"/>
              </a:solidFill>
            </a:endParaRPr>
          </a:p>
        </p:txBody>
      </p:sp>
      <p:sp>
        <p:nvSpPr>
          <p:cNvPr id="12489" name="Google Shape;12489;p129"/>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#d88445</a:t>
            </a:r>
            <a:endParaRPr sz="1000">
              <a:solidFill>
                <a:srgbClr val="FFFFFF"/>
              </a:solidFill>
            </a:endParaRPr>
          </a:p>
        </p:txBody>
      </p:sp>
      <p:sp>
        <p:nvSpPr>
          <p:cNvPr id="12490" name="Google Shape;12490;p129"/>
          <p:cNvSpPr/>
          <p:nvPr/>
        </p:nvSpPr>
        <p:spPr>
          <a:xfrm>
            <a:off x="5238125" y="3919325"/>
            <a:ext cx="791400" cy="754200"/>
          </a:xfrm>
          <a:prstGeom prst="roundRect">
            <a:avLst>
              <a:gd fmla="val 16667" name="adj"/>
            </a:avLst>
          </a:prstGeom>
          <a:solidFill>
            <a:srgbClr val="82742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129"/>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#827423</a:t>
            </a:r>
            <a:endParaRPr sz="1000">
              <a:solidFill>
                <a:srgbClr val="FFFFFF"/>
              </a:solidFill>
            </a:endParaRPr>
          </a:p>
        </p:txBody>
      </p:sp>
      <p:sp>
        <p:nvSpPr>
          <p:cNvPr id="12492" name="Google Shape;12492;p129"/>
          <p:cNvSpPr/>
          <p:nvPr/>
        </p:nvSpPr>
        <p:spPr>
          <a:xfrm>
            <a:off x="6299950" y="2988225"/>
            <a:ext cx="791400" cy="754200"/>
          </a:xfrm>
          <a:prstGeom prst="roundRect">
            <a:avLst>
              <a:gd fmla="val 16667" name="adj"/>
            </a:avLst>
          </a:prstGeom>
          <a:solidFill>
            <a:srgbClr val="72242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129"/>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#722420</a:t>
            </a:r>
            <a:endParaRPr sz="1000">
              <a:solidFill>
                <a:srgbClr val="FFFFFF"/>
              </a:solidFill>
            </a:endParaRPr>
          </a:p>
        </p:txBody>
      </p:sp>
      <p:sp>
        <p:nvSpPr>
          <p:cNvPr id="12494" name="Google Shape;12494;p129"/>
          <p:cNvSpPr/>
          <p:nvPr/>
        </p:nvSpPr>
        <p:spPr>
          <a:xfrm>
            <a:off x="6299950" y="3919325"/>
            <a:ext cx="791400" cy="754200"/>
          </a:xfrm>
          <a:prstGeom prst="roundRect">
            <a:avLst>
              <a:gd fmla="val 16667" name="adj"/>
            </a:avLst>
          </a:prstGeom>
          <a:solidFill>
            <a:srgbClr val="FFBE3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129"/>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#ffbe3b</a:t>
            </a:r>
            <a:endParaRPr sz="1000">
              <a:solidFill>
                <a:srgbClr val="FFFFFF"/>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99" name="Shape 12499"/>
        <p:cNvGrpSpPr/>
        <p:nvPr/>
      </p:nvGrpSpPr>
      <p:grpSpPr>
        <a:xfrm>
          <a:off x="0" y="0"/>
          <a:ext cx="0" cy="0"/>
          <a:chOff x="0" y="0"/>
          <a:chExt cx="0" cy="0"/>
        </a:xfrm>
      </p:grpSpPr>
      <p:sp>
        <p:nvSpPr>
          <p:cNvPr id="12500" name="Google Shape;12500;p130"/>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pic>
        <p:nvPicPr>
          <p:cNvPr id="12501" name="Google Shape;12501;p130"/>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2502" name="Google Shape;12502;p130">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2503" name="Google Shape;12503;p130">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2504" name="Google Shape;12504;p130">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2505" name="Google Shape;12505;p130">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2506" name="Google Shape;12506;p130"/>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12507" name="Google Shape;12507;p130"/>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12508" name="Google Shape;12508;p130"/>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12509" name="Google Shape;12509;p130"/>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12510" name="Google Shape;12510;p130">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12511" name="Google Shape;12511;p13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15" name="Shape 12515"/>
        <p:cNvGrpSpPr/>
        <p:nvPr/>
      </p:nvGrpSpPr>
      <p:grpSpPr>
        <a:xfrm>
          <a:off x="0" y="0"/>
          <a:ext cx="0" cy="0"/>
          <a:chOff x="0" y="0"/>
          <a:chExt cx="0" cy="0"/>
        </a:xfrm>
      </p:grpSpPr>
      <p:grpSp>
        <p:nvGrpSpPr>
          <p:cNvPr id="12516" name="Google Shape;12516;p131"/>
          <p:cNvGrpSpPr/>
          <p:nvPr/>
        </p:nvGrpSpPr>
        <p:grpSpPr>
          <a:xfrm>
            <a:off x="5082708" y="3095784"/>
            <a:ext cx="442841" cy="514271"/>
            <a:chOff x="4727025" y="1332775"/>
            <a:chExt cx="59900" cy="69625"/>
          </a:xfrm>
        </p:grpSpPr>
        <p:sp>
          <p:nvSpPr>
            <p:cNvPr id="12517" name="Google Shape;12517;p13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13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9" name="Google Shape;12519;p131"/>
          <p:cNvGrpSpPr/>
          <p:nvPr/>
        </p:nvGrpSpPr>
        <p:grpSpPr>
          <a:xfrm>
            <a:off x="5758025" y="2343272"/>
            <a:ext cx="500909" cy="500899"/>
            <a:chOff x="4820425" y="1329900"/>
            <a:chExt cx="70175" cy="70350"/>
          </a:xfrm>
        </p:grpSpPr>
        <p:sp>
          <p:nvSpPr>
            <p:cNvPr id="12520" name="Google Shape;12520;p13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13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13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13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4" name="Google Shape;12524;p131"/>
          <p:cNvGrpSpPr/>
          <p:nvPr/>
        </p:nvGrpSpPr>
        <p:grpSpPr>
          <a:xfrm>
            <a:off x="6410648" y="2355062"/>
            <a:ext cx="538135" cy="493119"/>
            <a:chOff x="4903200" y="1331525"/>
            <a:chExt cx="73575" cy="67425"/>
          </a:xfrm>
        </p:grpSpPr>
        <p:sp>
          <p:nvSpPr>
            <p:cNvPr id="12525" name="Google Shape;12525;p13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526" name="Google Shape;12526;p13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7" name="Google Shape;12527;p131"/>
          <p:cNvGrpSpPr/>
          <p:nvPr/>
        </p:nvGrpSpPr>
        <p:grpSpPr>
          <a:xfrm>
            <a:off x="5670599" y="3097040"/>
            <a:ext cx="544563" cy="511895"/>
            <a:chOff x="4815575" y="1416800"/>
            <a:chExt cx="73750" cy="71400"/>
          </a:xfrm>
        </p:grpSpPr>
        <p:sp>
          <p:nvSpPr>
            <p:cNvPr id="12528" name="Google Shape;12528;p13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13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13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131"/>
          <p:cNvGrpSpPr/>
          <p:nvPr/>
        </p:nvGrpSpPr>
        <p:grpSpPr>
          <a:xfrm>
            <a:off x="6367224" y="3096746"/>
            <a:ext cx="602914" cy="512477"/>
            <a:chOff x="4902475" y="1418875"/>
            <a:chExt cx="74500" cy="63775"/>
          </a:xfrm>
        </p:grpSpPr>
        <p:sp>
          <p:nvSpPr>
            <p:cNvPr id="12532" name="Google Shape;12532;p13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13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4" name="Google Shape;12534;p131"/>
          <p:cNvGrpSpPr/>
          <p:nvPr/>
        </p:nvGrpSpPr>
        <p:grpSpPr>
          <a:xfrm>
            <a:off x="5783096" y="3835985"/>
            <a:ext cx="515391" cy="525699"/>
            <a:chOff x="4818100" y="1507675"/>
            <a:chExt cx="71225" cy="71625"/>
          </a:xfrm>
        </p:grpSpPr>
        <p:sp>
          <p:nvSpPr>
            <p:cNvPr id="12535" name="Google Shape;12535;p13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13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13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13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131"/>
          <p:cNvGrpSpPr/>
          <p:nvPr/>
        </p:nvGrpSpPr>
        <p:grpSpPr>
          <a:xfrm>
            <a:off x="5121199" y="3857517"/>
            <a:ext cx="522956" cy="489869"/>
            <a:chOff x="4721450" y="1509475"/>
            <a:chExt cx="79350" cy="74325"/>
          </a:xfrm>
        </p:grpSpPr>
        <p:sp>
          <p:nvSpPr>
            <p:cNvPr id="12540" name="Google Shape;12540;p13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13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13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13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4" name="Google Shape;12544;p131"/>
          <p:cNvGrpSpPr/>
          <p:nvPr/>
        </p:nvGrpSpPr>
        <p:grpSpPr>
          <a:xfrm>
            <a:off x="6444441" y="3837269"/>
            <a:ext cx="525704" cy="535436"/>
            <a:chOff x="4906800" y="1507500"/>
            <a:chExt cx="70350" cy="71075"/>
          </a:xfrm>
        </p:grpSpPr>
        <p:sp>
          <p:nvSpPr>
            <p:cNvPr id="12545" name="Google Shape;12545;p13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13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13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13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13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0" name="Google Shape;12550;p131"/>
          <p:cNvGrpSpPr/>
          <p:nvPr/>
        </p:nvGrpSpPr>
        <p:grpSpPr>
          <a:xfrm>
            <a:off x="4477263" y="2343250"/>
            <a:ext cx="508054" cy="508095"/>
            <a:chOff x="3736598" y="2170606"/>
            <a:chExt cx="404889" cy="404889"/>
          </a:xfrm>
        </p:grpSpPr>
        <p:sp>
          <p:nvSpPr>
            <p:cNvPr id="12551" name="Google Shape;12551;p13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13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13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13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131"/>
          <p:cNvGrpSpPr/>
          <p:nvPr/>
        </p:nvGrpSpPr>
        <p:grpSpPr>
          <a:xfrm>
            <a:off x="3765303" y="2343345"/>
            <a:ext cx="575790" cy="507904"/>
            <a:chOff x="3161917" y="2170682"/>
            <a:chExt cx="458870" cy="404737"/>
          </a:xfrm>
        </p:grpSpPr>
        <p:sp>
          <p:nvSpPr>
            <p:cNvPr id="12556" name="Google Shape;12556;p13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557" name="Google Shape;12557;p13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13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131"/>
          <p:cNvGrpSpPr/>
          <p:nvPr/>
        </p:nvGrpSpPr>
        <p:grpSpPr>
          <a:xfrm>
            <a:off x="3792833" y="3103717"/>
            <a:ext cx="520730" cy="498567"/>
            <a:chOff x="3179914" y="2889488"/>
            <a:chExt cx="422876" cy="404911"/>
          </a:xfrm>
        </p:grpSpPr>
        <p:sp>
          <p:nvSpPr>
            <p:cNvPr id="12560" name="Google Shape;12560;p13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13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13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13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13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13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6" name="Google Shape;12566;p131"/>
          <p:cNvGrpSpPr/>
          <p:nvPr/>
        </p:nvGrpSpPr>
        <p:grpSpPr>
          <a:xfrm>
            <a:off x="4421513" y="3103677"/>
            <a:ext cx="516145" cy="498648"/>
            <a:chOff x="3729467" y="2889422"/>
            <a:chExt cx="419153" cy="404977"/>
          </a:xfrm>
        </p:grpSpPr>
        <p:sp>
          <p:nvSpPr>
            <p:cNvPr id="12567" name="Google Shape;12567;p13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13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13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13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13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13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13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4" name="Google Shape;12574;p13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13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13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13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8" name="Google Shape;12578;p131"/>
          <p:cNvGrpSpPr/>
          <p:nvPr/>
        </p:nvGrpSpPr>
        <p:grpSpPr>
          <a:xfrm>
            <a:off x="7141841" y="2550562"/>
            <a:ext cx="166473" cy="141497"/>
            <a:chOff x="4660325" y="1866850"/>
            <a:chExt cx="68350" cy="58100"/>
          </a:xfrm>
        </p:grpSpPr>
        <p:sp>
          <p:nvSpPr>
            <p:cNvPr id="12579" name="Google Shape;12579;p13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13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131"/>
          <p:cNvGrpSpPr/>
          <p:nvPr/>
        </p:nvGrpSpPr>
        <p:grpSpPr>
          <a:xfrm>
            <a:off x="7451186" y="2576286"/>
            <a:ext cx="162515" cy="90049"/>
            <a:chOff x="4791775" y="1877500"/>
            <a:chExt cx="66725" cy="36975"/>
          </a:xfrm>
        </p:grpSpPr>
        <p:sp>
          <p:nvSpPr>
            <p:cNvPr id="12582" name="Google Shape;12582;p13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13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4" name="Google Shape;12584;p131"/>
          <p:cNvGrpSpPr/>
          <p:nvPr/>
        </p:nvGrpSpPr>
        <p:grpSpPr>
          <a:xfrm>
            <a:off x="7772899" y="2576286"/>
            <a:ext cx="144979" cy="90049"/>
            <a:chOff x="4923925" y="1877500"/>
            <a:chExt cx="59525" cy="36975"/>
          </a:xfrm>
        </p:grpSpPr>
        <p:sp>
          <p:nvSpPr>
            <p:cNvPr id="12585" name="Google Shape;12585;p13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13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7" name="Google Shape;12587;p131"/>
          <p:cNvGrpSpPr/>
          <p:nvPr/>
        </p:nvGrpSpPr>
        <p:grpSpPr>
          <a:xfrm>
            <a:off x="8067390" y="2558477"/>
            <a:ext cx="141447" cy="125667"/>
            <a:chOff x="5058450" y="1870100"/>
            <a:chExt cx="58075" cy="51600"/>
          </a:xfrm>
        </p:grpSpPr>
        <p:sp>
          <p:nvSpPr>
            <p:cNvPr id="12588" name="Google Shape;12588;p13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13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131"/>
          <p:cNvGrpSpPr/>
          <p:nvPr/>
        </p:nvGrpSpPr>
        <p:grpSpPr>
          <a:xfrm>
            <a:off x="7481905" y="2980885"/>
            <a:ext cx="101077" cy="107645"/>
            <a:chOff x="4811425" y="2065025"/>
            <a:chExt cx="41500" cy="44200"/>
          </a:xfrm>
        </p:grpSpPr>
        <p:sp>
          <p:nvSpPr>
            <p:cNvPr id="12591" name="Google Shape;12591;p13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13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3" name="Google Shape;12593;p131"/>
          <p:cNvGrpSpPr/>
          <p:nvPr/>
        </p:nvGrpSpPr>
        <p:grpSpPr>
          <a:xfrm>
            <a:off x="7774342" y="2981098"/>
            <a:ext cx="120867" cy="107218"/>
            <a:chOff x="4929875" y="2065025"/>
            <a:chExt cx="49625" cy="44025"/>
          </a:xfrm>
        </p:grpSpPr>
        <p:sp>
          <p:nvSpPr>
            <p:cNvPr id="12594" name="Google Shape;12594;p13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13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131"/>
          <p:cNvGrpSpPr/>
          <p:nvPr/>
        </p:nvGrpSpPr>
        <p:grpSpPr>
          <a:xfrm>
            <a:off x="8103011" y="2984112"/>
            <a:ext cx="70206" cy="101191"/>
            <a:chOff x="5083925" y="2066350"/>
            <a:chExt cx="28825" cy="41550"/>
          </a:xfrm>
        </p:grpSpPr>
        <p:sp>
          <p:nvSpPr>
            <p:cNvPr id="12597" name="Google Shape;12597;p13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13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131"/>
          <p:cNvGrpSpPr/>
          <p:nvPr/>
        </p:nvGrpSpPr>
        <p:grpSpPr>
          <a:xfrm>
            <a:off x="7134565" y="2999759"/>
            <a:ext cx="181026" cy="69896"/>
            <a:chOff x="4659775" y="2072775"/>
            <a:chExt cx="74325" cy="28700"/>
          </a:xfrm>
        </p:grpSpPr>
        <p:sp>
          <p:nvSpPr>
            <p:cNvPr id="12600" name="Google Shape;12600;p13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13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13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3" name="Google Shape;12603;p131"/>
          <p:cNvGrpSpPr/>
          <p:nvPr/>
        </p:nvGrpSpPr>
        <p:grpSpPr>
          <a:xfrm>
            <a:off x="8054421" y="2790324"/>
            <a:ext cx="167387" cy="89197"/>
            <a:chOff x="4662475" y="1976500"/>
            <a:chExt cx="68725" cy="36625"/>
          </a:xfrm>
        </p:grpSpPr>
        <p:sp>
          <p:nvSpPr>
            <p:cNvPr id="12604" name="Google Shape;12604;p13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13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13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131"/>
          <p:cNvGrpSpPr/>
          <p:nvPr/>
        </p:nvGrpSpPr>
        <p:grpSpPr>
          <a:xfrm>
            <a:off x="7751326" y="2793764"/>
            <a:ext cx="166899" cy="82317"/>
            <a:chOff x="4920150" y="1977875"/>
            <a:chExt cx="68525" cy="33800"/>
          </a:xfrm>
        </p:grpSpPr>
        <p:sp>
          <p:nvSpPr>
            <p:cNvPr id="12608" name="Google Shape;12608;p13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13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13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1" name="Google Shape;12611;p131"/>
          <p:cNvGrpSpPr/>
          <p:nvPr/>
        </p:nvGrpSpPr>
        <p:grpSpPr>
          <a:xfrm>
            <a:off x="7162483" y="3197682"/>
            <a:ext cx="125190" cy="127859"/>
            <a:chOff x="4676550" y="2160575"/>
            <a:chExt cx="51400" cy="52500"/>
          </a:xfrm>
        </p:grpSpPr>
        <p:sp>
          <p:nvSpPr>
            <p:cNvPr id="12612" name="Google Shape;12612;p13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13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13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5" name="Google Shape;12615;p131"/>
          <p:cNvGrpSpPr/>
          <p:nvPr/>
        </p:nvGrpSpPr>
        <p:grpSpPr>
          <a:xfrm>
            <a:off x="7459741" y="3204714"/>
            <a:ext cx="145405" cy="113794"/>
            <a:chOff x="4768325" y="2163475"/>
            <a:chExt cx="59700" cy="46725"/>
          </a:xfrm>
        </p:grpSpPr>
        <p:sp>
          <p:nvSpPr>
            <p:cNvPr id="12616" name="Google Shape;12616;p13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13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8" name="Google Shape;12618;p13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13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13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13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13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13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4" name="Google Shape;12624;p131"/>
          <p:cNvGrpSpPr/>
          <p:nvPr/>
        </p:nvGrpSpPr>
        <p:grpSpPr>
          <a:xfrm>
            <a:off x="7476059" y="3459808"/>
            <a:ext cx="112768" cy="106853"/>
            <a:chOff x="4768575" y="2253950"/>
            <a:chExt cx="46300" cy="43875"/>
          </a:xfrm>
        </p:grpSpPr>
        <p:sp>
          <p:nvSpPr>
            <p:cNvPr id="12625" name="Google Shape;12625;p13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13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7" name="Google Shape;12627;p131"/>
          <p:cNvGrpSpPr/>
          <p:nvPr/>
        </p:nvGrpSpPr>
        <p:grpSpPr>
          <a:xfrm>
            <a:off x="7775682" y="3948834"/>
            <a:ext cx="118187" cy="146246"/>
            <a:chOff x="4960900" y="2433225"/>
            <a:chExt cx="48525" cy="60050"/>
          </a:xfrm>
        </p:grpSpPr>
        <p:sp>
          <p:nvSpPr>
            <p:cNvPr id="12628" name="Google Shape;12628;p13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13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0" name="Google Shape;12630;p131"/>
          <p:cNvGrpSpPr/>
          <p:nvPr/>
        </p:nvGrpSpPr>
        <p:grpSpPr>
          <a:xfrm>
            <a:off x="7464247" y="4212895"/>
            <a:ext cx="136394" cy="143810"/>
            <a:chOff x="4854075" y="2527625"/>
            <a:chExt cx="56000" cy="59050"/>
          </a:xfrm>
        </p:grpSpPr>
        <p:sp>
          <p:nvSpPr>
            <p:cNvPr id="12631" name="Google Shape;12631;p13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13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3" name="Google Shape;12633;p13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13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13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36" name="Google Shape;12636;p131"/>
          <p:cNvGrpSpPr/>
          <p:nvPr/>
        </p:nvGrpSpPr>
        <p:grpSpPr>
          <a:xfrm>
            <a:off x="8088458" y="3676639"/>
            <a:ext cx="99312" cy="160797"/>
            <a:chOff x="5059700" y="2334775"/>
            <a:chExt cx="40775" cy="66025"/>
          </a:xfrm>
        </p:grpSpPr>
        <p:sp>
          <p:nvSpPr>
            <p:cNvPr id="12637" name="Google Shape;12637;p13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13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13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13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13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13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13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13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13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6" name="Google Shape;12646;p131"/>
          <p:cNvGrpSpPr/>
          <p:nvPr/>
        </p:nvGrpSpPr>
        <p:grpSpPr>
          <a:xfrm>
            <a:off x="8045622" y="3941771"/>
            <a:ext cx="184984" cy="160371"/>
            <a:chOff x="5037700" y="2430325"/>
            <a:chExt cx="75950" cy="65850"/>
          </a:xfrm>
        </p:grpSpPr>
        <p:sp>
          <p:nvSpPr>
            <p:cNvPr id="12647" name="Google Shape;12647;p13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13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131"/>
          <p:cNvGrpSpPr/>
          <p:nvPr/>
        </p:nvGrpSpPr>
        <p:grpSpPr>
          <a:xfrm>
            <a:off x="7465128" y="3708223"/>
            <a:ext cx="173014" cy="97629"/>
            <a:chOff x="4756975" y="2341800"/>
            <a:chExt cx="91975" cy="51925"/>
          </a:xfrm>
        </p:grpSpPr>
        <p:sp>
          <p:nvSpPr>
            <p:cNvPr id="12650" name="Google Shape;12650;p13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13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13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13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13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13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13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13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13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13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13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13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13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13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13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13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13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13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13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13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0" name="Google Shape;12670;p131"/>
          <p:cNvGrpSpPr/>
          <p:nvPr/>
        </p:nvGrpSpPr>
        <p:grpSpPr>
          <a:xfrm>
            <a:off x="7732065" y="4196920"/>
            <a:ext cx="212497" cy="175761"/>
            <a:chOff x="4943575" y="2516350"/>
            <a:chExt cx="98675" cy="81700"/>
          </a:xfrm>
        </p:grpSpPr>
        <p:sp>
          <p:nvSpPr>
            <p:cNvPr id="12671" name="Google Shape;12671;p13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13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13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13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13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13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13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13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13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13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13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13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13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13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13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13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13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13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13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13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13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13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13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13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13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13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13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13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13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13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13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13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13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13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13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13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13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13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13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13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13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13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13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13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13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13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13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13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13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13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13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13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13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13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13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13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13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13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13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13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13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13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13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13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13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13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13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13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13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13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13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13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13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13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13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13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13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13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131"/>
          <p:cNvGrpSpPr/>
          <p:nvPr/>
        </p:nvGrpSpPr>
        <p:grpSpPr>
          <a:xfrm>
            <a:off x="1990126" y="3423163"/>
            <a:ext cx="965351" cy="134611"/>
            <a:chOff x="4411970" y="2962952"/>
            <a:chExt cx="706544" cy="104212"/>
          </a:xfrm>
        </p:grpSpPr>
        <p:sp>
          <p:nvSpPr>
            <p:cNvPr id="12750" name="Google Shape;12750;p13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13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13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13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4" name="Google Shape;12754;p131"/>
          <p:cNvGrpSpPr/>
          <p:nvPr/>
        </p:nvGrpSpPr>
        <p:grpSpPr>
          <a:xfrm>
            <a:off x="1990126" y="3012077"/>
            <a:ext cx="960158" cy="289172"/>
            <a:chOff x="4411970" y="2726085"/>
            <a:chExt cx="643107" cy="193659"/>
          </a:xfrm>
        </p:grpSpPr>
        <p:sp>
          <p:nvSpPr>
            <p:cNvPr id="12755" name="Google Shape;12755;p13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13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13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8" name="Google Shape;12758;p131"/>
          <p:cNvGrpSpPr/>
          <p:nvPr/>
        </p:nvGrpSpPr>
        <p:grpSpPr>
          <a:xfrm>
            <a:off x="993018" y="3278187"/>
            <a:ext cx="833173" cy="259209"/>
            <a:chOff x="4411970" y="4340222"/>
            <a:chExt cx="779467" cy="242683"/>
          </a:xfrm>
        </p:grpSpPr>
        <p:sp>
          <p:nvSpPr>
            <p:cNvPr id="12759" name="Google Shape;12759;p13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13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13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2" name="Google Shape;12762;p131"/>
          <p:cNvGrpSpPr/>
          <p:nvPr/>
        </p:nvGrpSpPr>
        <p:grpSpPr>
          <a:xfrm>
            <a:off x="1990126" y="2673933"/>
            <a:ext cx="965160" cy="216230"/>
            <a:chOff x="4411970" y="2468674"/>
            <a:chExt cx="747317" cy="167425"/>
          </a:xfrm>
        </p:grpSpPr>
        <p:sp>
          <p:nvSpPr>
            <p:cNvPr id="12763" name="Google Shape;12763;p13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13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5" name="Google Shape;12765;p131"/>
          <p:cNvGrpSpPr/>
          <p:nvPr/>
        </p:nvGrpSpPr>
        <p:grpSpPr>
          <a:xfrm>
            <a:off x="988873" y="2578650"/>
            <a:ext cx="810451" cy="319148"/>
            <a:chOff x="4411970" y="3686602"/>
            <a:chExt cx="797845" cy="314215"/>
          </a:xfrm>
        </p:grpSpPr>
        <p:sp>
          <p:nvSpPr>
            <p:cNvPr id="12766" name="Google Shape;12766;p13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13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13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13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13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1" name="Google Shape;12771;p131"/>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2" name="Google Shape;12772;p131"/>
          <p:cNvGrpSpPr/>
          <p:nvPr/>
        </p:nvGrpSpPr>
        <p:grpSpPr>
          <a:xfrm>
            <a:off x="988970" y="2333174"/>
            <a:ext cx="1970333" cy="208784"/>
            <a:chOff x="6336019" y="3733725"/>
            <a:chExt cx="2566206" cy="351310"/>
          </a:xfrm>
        </p:grpSpPr>
        <p:sp>
          <p:nvSpPr>
            <p:cNvPr id="12773" name="Google Shape;12773;p13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13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13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13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7" name="Google Shape;12777;p131"/>
          <p:cNvGrpSpPr/>
          <p:nvPr/>
        </p:nvGrpSpPr>
        <p:grpSpPr>
          <a:xfrm>
            <a:off x="1990126" y="3940729"/>
            <a:ext cx="946551" cy="153200"/>
            <a:chOff x="4404545" y="3301592"/>
            <a:chExt cx="782403" cy="129272"/>
          </a:xfrm>
        </p:grpSpPr>
        <p:sp>
          <p:nvSpPr>
            <p:cNvPr id="12778" name="Google Shape;12778;p13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13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0" name="Google Shape;12780;p131"/>
          <p:cNvGrpSpPr/>
          <p:nvPr/>
        </p:nvGrpSpPr>
        <p:grpSpPr>
          <a:xfrm>
            <a:off x="1990126" y="3679688"/>
            <a:ext cx="962257" cy="139127"/>
            <a:chOff x="4411970" y="3131459"/>
            <a:chExt cx="710520" cy="117397"/>
          </a:xfrm>
        </p:grpSpPr>
        <p:sp>
          <p:nvSpPr>
            <p:cNvPr id="12781" name="Google Shape;12781;p13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13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2783" name="Google Shape;12783;p131"/>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4" name="Google Shape;12784;p131"/>
          <p:cNvGrpSpPr/>
          <p:nvPr/>
        </p:nvGrpSpPr>
        <p:grpSpPr>
          <a:xfrm>
            <a:off x="990271" y="3614482"/>
            <a:ext cx="823838" cy="458988"/>
            <a:chOff x="4411970" y="1801825"/>
            <a:chExt cx="734586" cy="409262"/>
          </a:xfrm>
        </p:grpSpPr>
        <p:sp>
          <p:nvSpPr>
            <p:cNvPr id="12785" name="Google Shape;12785;p13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13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7" name="Google Shape;12787;p131"/>
          <p:cNvGrpSpPr/>
          <p:nvPr/>
        </p:nvGrpSpPr>
        <p:grpSpPr>
          <a:xfrm>
            <a:off x="990271" y="4162908"/>
            <a:ext cx="856348" cy="212039"/>
            <a:chOff x="4411970" y="2233974"/>
            <a:chExt cx="763574" cy="189068"/>
          </a:xfrm>
        </p:grpSpPr>
        <p:sp>
          <p:nvSpPr>
            <p:cNvPr id="12788" name="Google Shape;12788;p13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13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0" name="Google Shape;12790;p131"/>
          <p:cNvGrpSpPr/>
          <p:nvPr/>
        </p:nvGrpSpPr>
        <p:grpSpPr>
          <a:xfrm>
            <a:off x="3100467" y="2338244"/>
            <a:ext cx="511602" cy="511602"/>
            <a:chOff x="5681300" y="2527788"/>
            <a:chExt cx="805800" cy="805800"/>
          </a:xfrm>
        </p:grpSpPr>
        <p:sp>
          <p:nvSpPr>
            <p:cNvPr id="12791" name="Google Shape;12791;p13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13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131"/>
          <p:cNvGrpSpPr/>
          <p:nvPr/>
        </p:nvGrpSpPr>
        <p:grpSpPr>
          <a:xfrm>
            <a:off x="3097662" y="3104827"/>
            <a:ext cx="513021" cy="512935"/>
            <a:chOff x="4049800" y="640400"/>
            <a:chExt cx="858900" cy="858900"/>
          </a:xfrm>
        </p:grpSpPr>
        <p:sp>
          <p:nvSpPr>
            <p:cNvPr id="12794" name="Google Shape;12794;p13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13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6" name="Google Shape;12796;p131"/>
          <p:cNvGrpSpPr/>
          <p:nvPr/>
        </p:nvGrpSpPr>
        <p:grpSpPr>
          <a:xfrm>
            <a:off x="3014861" y="3756719"/>
            <a:ext cx="686489" cy="686585"/>
            <a:chOff x="5080188" y="927900"/>
            <a:chExt cx="961200" cy="961200"/>
          </a:xfrm>
        </p:grpSpPr>
        <p:sp>
          <p:nvSpPr>
            <p:cNvPr id="12797" name="Google Shape;12797;p13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13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13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13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13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13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13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13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5" name="Google Shape;12805;p131"/>
          <p:cNvGrpSpPr/>
          <p:nvPr/>
        </p:nvGrpSpPr>
        <p:grpSpPr>
          <a:xfrm>
            <a:off x="3798012" y="3849448"/>
            <a:ext cx="510373" cy="510937"/>
            <a:chOff x="7508249" y="1522825"/>
            <a:chExt cx="1326332" cy="1322987"/>
          </a:xfrm>
        </p:grpSpPr>
        <p:sp>
          <p:nvSpPr>
            <p:cNvPr id="12806" name="Google Shape;12806;p13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13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13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13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13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13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13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13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13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13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131"/>
          <p:cNvGrpSpPr/>
          <p:nvPr/>
        </p:nvGrpSpPr>
        <p:grpSpPr>
          <a:xfrm>
            <a:off x="4489605" y="3850853"/>
            <a:ext cx="492652" cy="503348"/>
            <a:chOff x="6039282" y="1042577"/>
            <a:chExt cx="734315" cy="731929"/>
          </a:xfrm>
        </p:grpSpPr>
        <p:sp>
          <p:nvSpPr>
            <p:cNvPr id="12817" name="Google Shape;12817;p13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13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13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13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13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13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13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13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13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13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13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13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13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13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13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13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13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13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13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13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13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8" name="Google Shape;12838;p131"/>
          <p:cNvGrpSpPr/>
          <p:nvPr/>
        </p:nvGrpSpPr>
        <p:grpSpPr>
          <a:xfrm>
            <a:off x="5130019" y="2346894"/>
            <a:ext cx="483304" cy="504902"/>
            <a:chOff x="1825800" y="1651625"/>
            <a:chExt cx="568125" cy="591775"/>
          </a:xfrm>
        </p:grpSpPr>
        <p:sp>
          <p:nvSpPr>
            <p:cNvPr id="12839" name="Google Shape;12839;p13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13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13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13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13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13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5" name="Google Shape;12845;p13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13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131"/>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131"/>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131"/>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12850" name="Google Shape;12850;p13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54" name="Shape 12854"/>
        <p:cNvGrpSpPr/>
        <p:nvPr/>
      </p:nvGrpSpPr>
      <p:grpSpPr>
        <a:xfrm>
          <a:off x="0" y="0"/>
          <a:ext cx="0" cy="0"/>
          <a:chOff x="0" y="0"/>
          <a:chExt cx="0" cy="0"/>
        </a:xfrm>
      </p:grpSpPr>
      <p:grpSp>
        <p:nvGrpSpPr>
          <p:cNvPr id="12855" name="Google Shape;12855;p132"/>
          <p:cNvGrpSpPr/>
          <p:nvPr/>
        </p:nvGrpSpPr>
        <p:grpSpPr>
          <a:xfrm>
            <a:off x="722058" y="957091"/>
            <a:ext cx="2492868" cy="1379876"/>
            <a:chOff x="2654821" y="2311071"/>
            <a:chExt cx="2279715" cy="1262120"/>
          </a:xfrm>
        </p:grpSpPr>
        <p:grpSp>
          <p:nvGrpSpPr>
            <p:cNvPr id="12856" name="Google Shape;12856;p132"/>
            <p:cNvGrpSpPr/>
            <p:nvPr/>
          </p:nvGrpSpPr>
          <p:grpSpPr>
            <a:xfrm>
              <a:off x="4034269" y="2840745"/>
              <a:ext cx="40212" cy="36437"/>
              <a:chOff x="4293400" y="2574725"/>
              <a:chExt cx="84425" cy="80100"/>
            </a:xfrm>
          </p:grpSpPr>
          <p:sp>
            <p:nvSpPr>
              <p:cNvPr id="12857" name="Google Shape;12857;p13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2858" name="Google Shape;12858;p13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132"/>
            <p:cNvGrpSpPr/>
            <p:nvPr/>
          </p:nvGrpSpPr>
          <p:grpSpPr>
            <a:xfrm>
              <a:off x="3894606" y="2334874"/>
              <a:ext cx="913198" cy="518984"/>
              <a:chOff x="4000175" y="1462675"/>
              <a:chExt cx="1917275" cy="1140875"/>
            </a:xfrm>
          </p:grpSpPr>
          <p:sp>
            <p:nvSpPr>
              <p:cNvPr id="12860" name="Google Shape;12860;p13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2861" name="Google Shape;12861;p132"/>
              <p:cNvGrpSpPr/>
              <p:nvPr/>
            </p:nvGrpSpPr>
            <p:grpSpPr>
              <a:xfrm>
                <a:off x="4000175" y="1462675"/>
                <a:ext cx="1917275" cy="1140875"/>
                <a:chOff x="4000175" y="1462675"/>
                <a:chExt cx="1917275" cy="1140875"/>
              </a:xfrm>
            </p:grpSpPr>
            <p:sp>
              <p:nvSpPr>
                <p:cNvPr id="12862" name="Google Shape;12862;p13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2863" name="Google Shape;12863;p13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13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13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13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867" name="Google Shape;12867;p13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68" name="Google Shape;12868;p132"/>
            <p:cNvGrpSpPr/>
            <p:nvPr/>
          </p:nvGrpSpPr>
          <p:grpSpPr>
            <a:xfrm>
              <a:off x="3875768" y="2846704"/>
              <a:ext cx="44796" cy="47366"/>
              <a:chOff x="3960625" y="2587825"/>
              <a:chExt cx="94050" cy="104125"/>
            </a:xfrm>
          </p:grpSpPr>
          <p:sp>
            <p:nvSpPr>
              <p:cNvPr id="12869" name="Google Shape;12869;p13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2870" name="Google Shape;12870;p13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1" name="Google Shape;12871;p132"/>
            <p:cNvGrpSpPr/>
            <p:nvPr/>
          </p:nvGrpSpPr>
          <p:grpSpPr>
            <a:xfrm>
              <a:off x="3782759" y="2807162"/>
              <a:ext cx="82686" cy="85487"/>
              <a:chOff x="3765350" y="2500900"/>
              <a:chExt cx="173600" cy="187925"/>
            </a:xfrm>
          </p:grpSpPr>
          <p:sp>
            <p:nvSpPr>
              <p:cNvPr id="12872" name="Google Shape;12872;p13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2873" name="Google Shape;12873;p13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13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13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13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13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8" name="Google Shape;12878;p132"/>
            <p:cNvGrpSpPr/>
            <p:nvPr/>
          </p:nvGrpSpPr>
          <p:grpSpPr>
            <a:xfrm>
              <a:off x="3775674" y="2798496"/>
              <a:ext cx="40545" cy="23564"/>
              <a:chOff x="3750475" y="2481850"/>
              <a:chExt cx="85125" cy="51800"/>
            </a:xfrm>
          </p:grpSpPr>
          <p:sp>
            <p:nvSpPr>
              <p:cNvPr id="12879" name="Google Shape;12879;p13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13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2881" name="Google Shape;12881;p132"/>
            <p:cNvGrpSpPr/>
            <p:nvPr/>
          </p:nvGrpSpPr>
          <p:grpSpPr>
            <a:xfrm>
              <a:off x="3716946" y="2776024"/>
              <a:ext cx="81971" cy="76912"/>
              <a:chOff x="3627175" y="2432450"/>
              <a:chExt cx="172100" cy="169075"/>
            </a:xfrm>
          </p:grpSpPr>
          <p:sp>
            <p:nvSpPr>
              <p:cNvPr id="12882" name="Google Shape;12882;p13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13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2884" name="Google Shape;12884;p13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2885" name="Google Shape;12885;p132"/>
            <p:cNvGrpSpPr/>
            <p:nvPr/>
          </p:nvGrpSpPr>
          <p:grpSpPr>
            <a:xfrm>
              <a:off x="3685682" y="2845624"/>
              <a:ext cx="29311" cy="45055"/>
              <a:chOff x="3561536" y="2585450"/>
              <a:chExt cx="61539" cy="99045"/>
            </a:xfrm>
          </p:grpSpPr>
          <p:sp>
            <p:nvSpPr>
              <p:cNvPr id="12886" name="Google Shape;12886;p13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13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2888" name="Google Shape;12888;p132"/>
            <p:cNvGrpSpPr/>
            <p:nvPr/>
          </p:nvGrpSpPr>
          <p:grpSpPr>
            <a:xfrm>
              <a:off x="3849905" y="2572252"/>
              <a:ext cx="74339" cy="119559"/>
              <a:chOff x="3906325" y="1984500"/>
              <a:chExt cx="156075" cy="262825"/>
            </a:xfrm>
          </p:grpSpPr>
          <p:sp>
            <p:nvSpPr>
              <p:cNvPr id="12889" name="Google Shape;12889;p13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2890" name="Google Shape;12890;p13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1" name="Google Shape;12891;p132"/>
            <p:cNvGrpSpPr/>
            <p:nvPr/>
          </p:nvGrpSpPr>
          <p:grpSpPr>
            <a:xfrm>
              <a:off x="2654821" y="2414345"/>
              <a:ext cx="667570" cy="558731"/>
              <a:chOff x="1397225" y="1637375"/>
              <a:chExt cx="1401575" cy="1228250"/>
            </a:xfrm>
          </p:grpSpPr>
          <p:sp>
            <p:nvSpPr>
              <p:cNvPr id="12892" name="Google Shape;12892;p13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2893" name="Google Shape;12893;p132"/>
              <p:cNvGrpSpPr/>
              <p:nvPr/>
            </p:nvGrpSpPr>
            <p:grpSpPr>
              <a:xfrm>
                <a:off x="1397225" y="1637375"/>
                <a:ext cx="1398775" cy="1228250"/>
                <a:chOff x="1397225" y="1637375"/>
                <a:chExt cx="1398775" cy="1228250"/>
              </a:xfrm>
            </p:grpSpPr>
            <p:sp>
              <p:nvSpPr>
                <p:cNvPr id="12894" name="Google Shape;12894;p13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13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96" name="Google Shape;12896;p132"/>
            <p:cNvGrpSpPr/>
            <p:nvPr/>
          </p:nvGrpSpPr>
          <p:grpSpPr>
            <a:xfrm>
              <a:off x="3230417" y="3103734"/>
              <a:ext cx="282982" cy="280332"/>
              <a:chOff x="2605700" y="3152850"/>
              <a:chExt cx="594125" cy="616250"/>
            </a:xfrm>
          </p:grpSpPr>
          <p:sp>
            <p:nvSpPr>
              <p:cNvPr id="12897" name="Google Shape;12897;p13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2898" name="Google Shape;12898;p13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2899" name="Google Shape;12899;p132"/>
            <p:cNvGrpSpPr/>
            <p:nvPr/>
          </p:nvGrpSpPr>
          <p:grpSpPr>
            <a:xfrm>
              <a:off x="3265985" y="3226989"/>
              <a:ext cx="87151" cy="346202"/>
              <a:chOff x="2680375" y="3423800"/>
              <a:chExt cx="182975" cy="761050"/>
            </a:xfrm>
          </p:grpSpPr>
          <p:sp>
            <p:nvSpPr>
              <p:cNvPr id="12900" name="Google Shape;12900;p13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2901" name="Google Shape;12901;p13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2" name="Google Shape;12902;p132"/>
            <p:cNvGrpSpPr/>
            <p:nvPr/>
          </p:nvGrpSpPr>
          <p:grpSpPr>
            <a:xfrm>
              <a:off x="3855466" y="3289811"/>
              <a:ext cx="112514" cy="94210"/>
              <a:chOff x="3918000" y="3561900"/>
              <a:chExt cx="236225" cy="207100"/>
            </a:xfrm>
          </p:grpSpPr>
          <p:sp>
            <p:nvSpPr>
              <p:cNvPr id="12903" name="Google Shape;12903;p13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2904" name="Google Shape;12904;p13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5" name="Google Shape;12905;p13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13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13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2908" name="Google Shape;12908;p132"/>
            <p:cNvGrpSpPr/>
            <p:nvPr/>
          </p:nvGrpSpPr>
          <p:grpSpPr>
            <a:xfrm>
              <a:off x="2905224" y="2311071"/>
              <a:ext cx="596721" cy="528992"/>
              <a:chOff x="1922950" y="1410350"/>
              <a:chExt cx="1252825" cy="1162875"/>
            </a:xfrm>
          </p:grpSpPr>
          <p:sp>
            <p:nvSpPr>
              <p:cNvPr id="12909" name="Google Shape;12909;p13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13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13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13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13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13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13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13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13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13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13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13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13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13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13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13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2925" name="Google Shape;12925;p13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13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13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13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13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13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13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13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13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13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13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13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13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13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13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13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13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13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13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13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945" name="Google Shape;12945;p13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946" name="Google Shape;12946;p13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7" name="Google Shape;12947;p132"/>
            <p:cNvGrpSpPr/>
            <p:nvPr/>
          </p:nvGrpSpPr>
          <p:grpSpPr>
            <a:xfrm>
              <a:off x="3280929" y="3294542"/>
              <a:ext cx="109894" cy="272224"/>
              <a:chOff x="2711750" y="3572300"/>
              <a:chExt cx="230725" cy="598425"/>
            </a:xfrm>
          </p:grpSpPr>
          <p:sp>
            <p:nvSpPr>
              <p:cNvPr id="12948" name="Google Shape;12948;p13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13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0" name="Google Shape;12950;p13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1" name="Google Shape;12951;p132"/>
            <p:cNvGrpSpPr/>
            <p:nvPr/>
          </p:nvGrpSpPr>
          <p:grpSpPr>
            <a:xfrm>
              <a:off x="3790439" y="2408636"/>
              <a:ext cx="73017" cy="75684"/>
              <a:chOff x="3781475" y="1624825"/>
              <a:chExt cx="153300" cy="166375"/>
            </a:xfrm>
          </p:grpSpPr>
          <p:sp>
            <p:nvSpPr>
              <p:cNvPr id="12952" name="Google Shape;12952;p13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13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13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13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6" name="Google Shape;12956;p13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13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13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13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13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13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13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3" name="Google Shape;12963;p132"/>
            <p:cNvGrpSpPr/>
            <p:nvPr/>
          </p:nvGrpSpPr>
          <p:grpSpPr>
            <a:xfrm>
              <a:off x="4403342" y="3107749"/>
              <a:ext cx="316680" cy="101374"/>
              <a:chOff x="5068275" y="3161675"/>
              <a:chExt cx="664875" cy="222850"/>
            </a:xfrm>
          </p:grpSpPr>
          <p:sp>
            <p:nvSpPr>
              <p:cNvPr id="12964" name="Google Shape;12964;p13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13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13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13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8" name="Google Shape;12968;p13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13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13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13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13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13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13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13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13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13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13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13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13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13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13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13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13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13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13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13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13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13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13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13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13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13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13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13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13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7" name="Google Shape;12997;p132"/>
            <p:cNvGrpSpPr/>
            <p:nvPr/>
          </p:nvGrpSpPr>
          <p:grpSpPr>
            <a:xfrm>
              <a:off x="3697513" y="2707266"/>
              <a:ext cx="59549" cy="79733"/>
              <a:chOff x="3586375" y="2281300"/>
              <a:chExt cx="125025" cy="175275"/>
            </a:xfrm>
          </p:grpSpPr>
          <p:sp>
            <p:nvSpPr>
              <p:cNvPr id="12998" name="Google Shape;12998;p13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13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0" name="Google Shape;13000;p13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1" name="Google Shape;13001;p132"/>
            <p:cNvGrpSpPr/>
            <p:nvPr/>
          </p:nvGrpSpPr>
          <p:grpSpPr>
            <a:xfrm>
              <a:off x="4513224" y="3221724"/>
              <a:ext cx="274563" cy="280321"/>
              <a:chOff x="5298975" y="3412225"/>
              <a:chExt cx="576450" cy="616225"/>
            </a:xfrm>
          </p:grpSpPr>
          <p:sp>
            <p:nvSpPr>
              <p:cNvPr id="13002" name="Google Shape;13002;p13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003" name="Google Shape;13003;p13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4" name="Google Shape;13004;p132"/>
            <p:cNvGrpSpPr/>
            <p:nvPr/>
          </p:nvGrpSpPr>
          <p:grpSpPr>
            <a:xfrm>
              <a:off x="4824403" y="3421846"/>
              <a:ext cx="110132" cy="130647"/>
              <a:chOff x="5952300" y="3852150"/>
              <a:chExt cx="231225" cy="287200"/>
            </a:xfrm>
          </p:grpSpPr>
          <p:sp>
            <p:nvSpPr>
              <p:cNvPr id="13005" name="Google Shape;13005;p13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13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7" name="Google Shape;13007;p13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13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13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13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13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13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13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13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5" name="Google Shape;13015;p132"/>
            <p:cNvGrpSpPr/>
            <p:nvPr/>
          </p:nvGrpSpPr>
          <p:grpSpPr>
            <a:xfrm>
              <a:off x="4295710" y="3079670"/>
              <a:ext cx="14968" cy="27135"/>
              <a:chOff x="4842300" y="3099950"/>
              <a:chExt cx="31425" cy="59650"/>
            </a:xfrm>
          </p:grpSpPr>
          <p:sp>
            <p:nvSpPr>
              <p:cNvPr id="13016" name="Google Shape;13016;p13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13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13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13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0" name="Google Shape;13020;p13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13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13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13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13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13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13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13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8" name="Google Shape;13028;p132"/>
            <p:cNvGrpSpPr/>
            <p:nvPr/>
          </p:nvGrpSpPr>
          <p:grpSpPr>
            <a:xfrm>
              <a:off x="3831056" y="2816010"/>
              <a:ext cx="37378" cy="27612"/>
              <a:chOff x="3866750" y="2520350"/>
              <a:chExt cx="78475" cy="60700"/>
            </a:xfrm>
          </p:grpSpPr>
          <p:sp>
            <p:nvSpPr>
              <p:cNvPr id="13029" name="Google Shape;13029;p13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13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13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13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3" name="Google Shape;13033;p13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13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13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13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13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13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13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13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13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13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13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13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13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13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13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13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13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050" name="Google Shape;13050;p13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13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13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13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13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13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13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13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13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13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13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13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062" name="Google Shape;13062;p13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13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13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13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13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13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13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13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13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13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13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13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13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5" name="Google Shape;13075;p132"/>
            <p:cNvGrpSpPr/>
            <p:nvPr/>
          </p:nvGrpSpPr>
          <p:grpSpPr>
            <a:xfrm>
              <a:off x="3632736" y="3051591"/>
              <a:ext cx="63288" cy="45217"/>
              <a:chOff x="3450375" y="3038225"/>
              <a:chExt cx="132875" cy="99400"/>
            </a:xfrm>
          </p:grpSpPr>
          <p:sp>
            <p:nvSpPr>
              <p:cNvPr id="13076" name="Google Shape;13076;p13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13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8" name="Google Shape;13078;p13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13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13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13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13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13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13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13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13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087" name="Google Shape;13087;p13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13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13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13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13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13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13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13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13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13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097" name="Google Shape;13097;p13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13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13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13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13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13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103" name="Google Shape;13103;p13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13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13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13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13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13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13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13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13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13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3" name="Google Shape;13113;p132"/>
          <p:cNvGrpSpPr/>
          <p:nvPr/>
        </p:nvGrpSpPr>
        <p:grpSpPr>
          <a:xfrm>
            <a:off x="719115" y="2852867"/>
            <a:ext cx="2622876" cy="1333540"/>
            <a:chOff x="238125" y="1038125"/>
            <a:chExt cx="7146800" cy="3633625"/>
          </a:xfrm>
        </p:grpSpPr>
        <p:sp>
          <p:nvSpPr>
            <p:cNvPr id="13114" name="Google Shape;13114;p13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13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13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13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13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13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13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13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13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13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13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13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13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13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13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13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13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13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13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13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13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13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13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13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13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13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13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13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13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13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13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13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13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13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13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13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13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13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13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13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13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13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13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13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13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13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13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13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13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13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13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13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13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13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13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13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13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13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13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13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13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13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13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13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13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13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13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13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13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13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13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13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13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13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13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13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13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13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13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13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13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13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13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13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13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13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13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13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13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13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13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13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13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13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13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13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13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13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13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13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13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13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13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13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13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13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13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13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13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13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13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13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13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13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13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13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13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13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13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13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13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13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13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13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13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13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13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13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13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13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13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13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13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13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13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13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13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13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13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13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13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13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13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13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13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13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13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13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13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13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13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13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13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13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13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13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13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13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13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13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13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13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13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13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13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13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13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13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13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13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13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13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13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13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13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13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13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13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13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13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13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13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13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13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13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13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13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13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13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13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13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13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13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13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13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13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13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13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13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13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13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13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13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13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13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13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13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13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13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13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13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13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13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13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13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13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13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13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13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13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13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13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13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13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13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13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13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13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13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13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13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13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13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13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13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13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13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13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13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13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13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13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13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13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13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13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13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13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13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13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13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13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13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13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13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13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13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13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13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13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13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13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13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13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13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13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13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13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13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13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13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13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13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13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13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13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13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13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13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13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13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13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13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13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13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13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13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13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13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13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13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13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13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13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13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13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13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13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13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13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13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13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13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13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13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13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13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13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13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13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13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13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13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13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13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13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13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13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13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13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13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13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13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13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13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13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13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13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13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13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13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13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13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13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13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13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13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13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13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13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13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13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13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13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13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13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13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13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13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13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13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13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13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13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13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13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13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13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13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13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13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13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13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13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13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13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13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13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13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13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13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13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13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13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13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13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13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13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13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13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13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13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13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13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13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13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13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13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13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13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13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13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13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13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13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13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13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13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13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13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13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13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13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13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13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13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13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13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13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13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13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13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13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13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13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13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13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13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13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13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13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13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13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13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13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13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13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13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13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13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13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13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13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13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13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13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13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13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13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13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13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13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13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13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13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13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13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13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13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13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13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13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13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13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13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13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13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13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13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13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13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13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13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13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13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13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13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13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13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13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13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13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13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13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13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13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13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13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13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13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13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13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13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13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13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13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13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13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13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13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13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13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13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13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13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13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13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13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13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13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13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13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13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13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13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13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13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13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13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13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13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13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13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13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13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13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13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13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13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13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13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13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13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13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13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13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13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13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13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13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13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13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13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13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13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13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13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13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13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13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13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13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13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13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13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13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13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13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13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13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13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13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13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13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13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13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13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13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13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13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13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13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13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13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13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13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13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13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13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13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13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13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13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13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13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13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13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13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13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13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13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13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13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13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13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13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13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13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13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13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13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13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13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13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13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13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13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13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13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13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13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13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13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13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13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13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13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13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13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13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13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13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13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13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13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13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13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13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13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13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13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13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13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13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13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13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13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13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13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13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13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13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13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13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13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13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13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13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13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13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13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13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13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13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13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13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13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13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13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13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13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13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13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13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13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13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13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13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13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13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13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13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13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13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13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13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13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13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13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13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13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13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13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13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13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13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13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13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13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13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13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13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13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13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13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13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13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13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13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13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13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13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13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13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13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13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13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13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13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13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13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13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13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13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13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13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13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13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13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13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13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13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13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13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13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13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13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13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13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13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13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13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13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13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13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13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13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13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13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13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13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13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13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13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13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13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13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13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13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13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13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13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13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13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13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13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13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13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13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13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13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13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13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13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13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13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13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13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13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13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13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13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13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13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13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13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13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13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13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13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13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13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13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13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13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13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13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13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13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13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13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13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13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13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13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13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13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13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13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13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13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13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13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13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13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13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13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13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13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13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13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13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13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13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13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13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13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13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13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13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13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13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13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13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13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13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13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13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13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13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13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13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13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13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13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13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13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13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13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13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13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13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13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13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13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13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13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13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13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13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13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13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13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13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13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13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13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13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13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13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13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13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13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13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13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13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13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13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13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13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13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13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13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13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13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13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13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13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13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13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13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13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13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13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13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13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13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13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13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13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13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13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13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13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13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13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13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13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13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13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13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13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13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13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13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13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13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13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13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13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13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13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13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13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13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13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13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13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13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13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13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13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13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13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13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13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13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13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13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13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13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13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13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13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13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13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13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13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13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13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13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13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13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13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13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13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13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13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13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13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13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13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13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13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13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13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13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13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13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13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13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13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13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13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13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13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13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13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13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13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13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13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13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13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13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13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13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13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13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13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13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13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13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13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13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13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13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13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13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13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13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13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13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13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13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13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13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13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13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13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13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13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13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13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13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13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13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13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13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13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13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13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13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13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13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13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13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13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13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13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13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13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13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13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13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13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13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13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13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13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13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13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13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13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13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13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13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13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13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13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13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13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13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13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13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13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13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13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13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13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13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13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13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13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13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13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13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13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13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13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13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13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13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13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13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13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13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13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13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13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13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13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13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13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13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13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13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13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13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13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13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13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13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13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13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13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13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13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13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13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13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13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13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13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13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13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13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13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13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13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13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13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13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13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13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13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13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13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13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13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13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13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13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13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13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13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13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13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13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13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13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13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13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13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13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13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13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13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13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13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13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13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13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13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13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13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13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13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13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13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13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13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13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13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13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13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13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13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13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13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13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13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13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13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13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13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13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13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13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13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13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13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13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13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13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13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13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13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13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13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13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13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13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13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13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13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13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13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13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13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13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13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13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13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13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13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13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13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13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13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13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13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13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13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13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13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13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13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13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13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13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13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13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13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13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13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13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13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13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13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13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13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13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13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13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13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13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13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13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13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13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13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13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13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13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13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13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13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13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13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13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13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13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13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13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13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13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13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13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13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13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13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13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13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13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13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13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13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13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13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13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13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13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13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13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13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13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13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13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13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13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13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13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13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13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13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13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13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13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13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13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13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13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13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13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13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13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13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13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13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13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13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13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13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13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13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13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13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13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13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13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13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13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13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13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13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13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13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13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13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13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13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13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13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13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13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13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13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13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13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13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13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13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13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13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13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13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13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13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13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13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13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13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13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13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13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13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13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13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13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13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13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13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13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13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13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13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13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13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13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13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13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13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13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13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13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13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13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13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13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13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13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13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13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13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13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13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13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13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13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13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13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13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13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13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13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13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13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13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13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13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13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13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13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13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13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13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13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13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13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13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13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13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13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13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13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13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13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13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13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13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13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13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13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13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13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13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13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13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13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13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13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13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13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13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13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13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13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13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13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13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13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13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13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13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13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13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13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13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13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13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13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13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13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13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13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13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13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13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13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13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13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13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13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13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13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13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13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13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13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13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13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13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13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13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13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13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13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13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13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13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13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13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13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13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13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13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13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13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13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13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13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13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13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13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13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13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13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13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13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13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13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13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13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13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13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13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13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13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13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13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13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13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13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13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13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13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13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13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13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13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13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13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13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13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13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13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13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13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13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13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13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13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13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13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13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13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13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13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13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13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13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13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13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13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13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13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13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13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13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13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13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13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13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13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13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13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13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13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13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13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13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13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13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13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13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13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13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13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13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13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13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13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13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13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13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13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13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13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13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13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13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13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13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13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13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13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13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13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13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13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13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13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13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13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13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13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13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13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13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13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13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13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13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13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13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13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13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13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13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13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13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6" name="Google Shape;14686;p132"/>
          <p:cNvGrpSpPr/>
          <p:nvPr/>
        </p:nvGrpSpPr>
        <p:grpSpPr>
          <a:xfrm>
            <a:off x="5834043" y="994977"/>
            <a:ext cx="2590840" cy="1380235"/>
            <a:chOff x="233350" y="949250"/>
            <a:chExt cx="7137300" cy="3802300"/>
          </a:xfrm>
        </p:grpSpPr>
        <p:sp>
          <p:nvSpPr>
            <p:cNvPr id="14687" name="Google Shape;14687;p13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13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13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13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13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13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13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13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13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13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13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13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13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13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13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13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13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13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13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13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13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13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13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13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13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13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13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13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13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13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13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13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13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13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13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13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13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13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13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13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13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13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13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13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13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13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13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13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13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13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13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8" name="Google Shape;14738;p132"/>
          <p:cNvGrpSpPr/>
          <p:nvPr/>
        </p:nvGrpSpPr>
        <p:grpSpPr>
          <a:xfrm>
            <a:off x="7648472" y="3039750"/>
            <a:ext cx="104231" cy="320340"/>
            <a:chOff x="7564426" y="3224343"/>
            <a:chExt cx="119985" cy="368801"/>
          </a:xfrm>
        </p:grpSpPr>
        <p:sp>
          <p:nvSpPr>
            <p:cNvPr id="14739" name="Google Shape;14739;p13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13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1" name="Google Shape;14741;p132"/>
          <p:cNvGrpSpPr/>
          <p:nvPr/>
        </p:nvGrpSpPr>
        <p:grpSpPr>
          <a:xfrm>
            <a:off x="7347961" y="3033852"/>
            <a:ext cx="189489" cy="332132"/>
            <a:chOff x="8370831" y="3202002"/>
            <a:chExt cx="218129" cy="382376"/>
          </a:xfrm>
        </p:grpSpPr>
        <p:sp>
          <p:nvSpPr>
            <p:cNvPr id="14742" name="Google Shape;14742;p13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13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4" name="Google Shape;14744;p132"/>
          <p:cNvGrpSpPr/>
          <p:nvPr/>
        </p:nvGrpSpPr>
        <p:grpSpPr>
          <a:xfrm>
            <a:off x="8071350" y="3444984"/>
            <a:ext cx="309429" cy="267000"/>
            <a:chOff x="6742064" y="3750480"/>
            <a:chExt cx="399315" cy="344560"/>
          </a:xfrm>
        </p:grpSpPr>
        <p:sp>
          <p:nvSpPr>
            <p:cNvPr id="14745" name="Google Shape;14745;p13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13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7" name="Google Shape;14747;p132"/>
          <p:cNvGrpSpPr/>
          <p:nvPr/>
        </p:nvGrpSpPr>
        <p:grpSpPr>
          <a:xfrm>
            <a:off x="7610369" y="3796031"/>
            <a:ext cx="180437" cy="281608"/>
            <a:chOff x="7248525" y="3739696"/>
            <a:chExt cx="230531" cy="359790"/>
          </a:xfrm>
        </p:grpSpPr>
        <p:sp>
          <p:nvSpPr>
            <p:cNvPr id="14748" name="Google Shape;14748;p13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13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0" name="Google Shape;14750;p132"/>
          <p:cNvGrpSpPr/>
          <p:nvPr/>
        </p:nvGrpSpPr>
        <p:grpSpPr>
          <a:xfrm>
            <a:off x="7856288" y="3439255"/>
            <a:ext cx="162896" cy="278710"/>
            <a:chOff x="7601242" y="3729267"/>
            <a:chExt cx="222566" cy="380803"/>
          </a:xfrm>
        </p:grpSpPr>
        <p:sp>
          <p:nvSpPr>
            <p:cNvPr id="14751" name="Google Shape;14751;p13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13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3" name="Google Shape;14753;p132"/>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54" name="Google Shape;14754;p132"/>
          <p:cNvGrpSpPr/>
          <p:nvPr/>
        </p:nvGrpSpPr>
        <p:grpSpPr>
          <a:xfrm>
            <a:off x="7345934" y="3440396"/>
            <a:ext cx="193543" cy="275990"/>
            <a:chOff x="8304647" y="3738687"/>
            <a:chExt cx="225076" cy="320956"/>
          </a:xfrm>
        </p:grpSpPr>
        <p:sp>
          <p:nvSpPr>
            <p:cNvPr id="14755" name="Google Shape;14755;p13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13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13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8" name="Google Shape;14758;p132"/>
          <p:cNvGrpSpPr/>
          <p:nvPr/>
        </p:nvGrpSpPr>
        <p:grpSpPr>
          <a:xfrm>
            <a:off x="7618426" y="3440396"/>
            <a:ext cx="178492" cy="275990"/>
            <a:chOff x="8615101" y="3738687"/>
            <a:chExt cx="207573" cy="320956"/>
          </a:xfrm>
        </p:grpSpPr>
        <p:sp>
          <p:nvSpPr>
            <p:cNvPr id="14759" name="Google Shape;14759;p13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13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13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62" name="Google Shape;14762;p132"/>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3" name="Google Shape;14763;p132"/>
          <p:cNvGrpSpPr/>
          <p:nvPr/>
        </p:nvGrpSpPr>
        <p:grpSpPr>
          <a:xfrm>
            <a:off x="6013131" y="3561884"/>
            <a:ext cx="557670" cy="511283"/>
            <a:chOff x="6015419" y="3716859"/>
            <a:chExt cx="557671" cy="511283"/>
          </a:xfrm>
        </p:grpSpPr>
        <p:sp>
          <p:nvSpPr>
            <p:cNvPr id="14764" name="Google Shape;14764;p13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5" name="Google Shape;14765;p132"/>
            <p:cNvGrpSpPr/>
            <p:nvPr/>
          </p:nvGrpSpPr>
          <p:grpSpPr>
            <a:xfrm>
              <a:off x="6036094" y="3716980"/>
              <a:ext cx="529860" cy="510468"/>
              <a:chOff x="6036094" y="3716980"/>
              <a:chExt cx="529860" cy="510468"/>
            </a:xfrm>
          </p:grpSpPr>
          <p:sp>
            <p:nvSpPr>
              <p:cNvPr id="14766" name="Google Shape;14766;p13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13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13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13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13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13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13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13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13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13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76" name="Google Shape;14776;p132"/>
          <p:cNvGrpSpPr/>
          <p:nvPr/>
        </p:nvGrpSpPr>
        <p:grpSpPr>
          <a:xfrm>
            <a:off x="6642016" y="2918653"/>
            <a:ext cx="576302" cy="511871"/>
            <a:chOff x="6644304" y="3073628"/>
            <a:chExt cx="576302" cy="511871"/>
          </a:xfrm>
        </p:grpSpPr>
        <p:sp>
          <p:nvSpPr>
            <p:cNvPr id="14777" name="Google Shape;14777;p13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8" name="Google Shape;14778;p132"/>
            <p:cNvGrpSpPr/>
            <p:nvPr/>
          </p:nvGrpSpPr>
          <p:grpSpPr>
            <a:xfrm>
              <a:off x="6712169" y="3085440"/>
              <a:ext cx="481622" cy="494913"/>
              <a:chOff x="6712169" y="3085440"/>
              <a:chExt cx="481622" cy="494913"/>
            </a:xfrm>
          </p:grpSpPr>
          <p:sp>
            <p:nvSpPr>
              <p:cNvPr id="14779" name="Google Shape;14779;p13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13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13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13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13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84" name="Google Shape;14784;p13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13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13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87" name="Google Shape;14787;p132"/>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88" name="Google Shape;14788;p132"/>
          <p:cNvGrpSpPr/>
          <p:nvPr/>
        </p:nvGrpSpPr>
        <p:grpSpPr>
          <a:xfrm>
            <a:off x="6649867" y="3561648"/>
            <a:ext cx="560631" cy="511352"/>
            <a:chOff x="6652154" y="3716623"/>
            <a:chExt cx="560631" cy="511352"/>
          </a:xfrm>
        </p:grpSpPr>
        <p:sp>
          <p:nvSpPr>
            <p:cNvPr id="14789" name="Google Shape;14789;p13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0" name="Google Shape;14790;p132"/>
            <p:cNvGrpSpPr/>
            <p:nvPr/>
          </p:nvGrpSpPr>
          <p:grpSpPr>
            <a:xfrm>
              <a:off x="6669657" y="3716715"/>
              <a:ext cx="466779" cy="464290"/>
              <a:chOff x="6669657" y="3716715"/>
              <a:chExt cx="466779" cy="464290"/>
            </a:xfrm>
          </p:grpSpPr>
          <p:sp>
            <p:nvSpPr>
              <p:cNvPr id="14791" name="Google Shape;14791;p13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13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13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13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13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13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13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13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13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13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13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13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13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804" name="Google Shape;14804;p132"/>
          <p:cNvGrpSpPr/>
          <p:nvPr/>
        </p:nvGrpSpPr>
        <p:grpSpPr>
          <a:xfrm>
            <a:off x="7843958" y="3843056"/>
            <a:ext cx="187557" cy="187557"/>
            <a:chOff x="8565775" y="671075"/>
            <a:chExt cx="441000" cy="441000"/>
          </a:xfrm>
        </p:grpSpPr>
        <p:sp>
          <p:nvSpPr>
            <p:cNvPr id="14805" name="Google Shape;14805;p13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13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7" name="Google Shape;14807;p132"/>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132"/>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09" name="Google Shape;14809;p132"/>
          <p:cNvGrpSpPr/>
          <p:nvPr/>
        </p:nvGrpSpPr>
        <p:grpSpPr>
          <a:xfrm>
            <a:off x="5997813" y="2921275"/>
            <a:ext cx="587871" cy="512373"/>
            <a:chOff x="6000100" y="3076250"/>
            <a:chExt cx="587871" cy="512373"/>
          </a:xfrm>
        </p:grpSpPr>
        <p:sp>
          <p:nvSpPr>
            <p:cNvPr id="14810" name="Google Shape;14810;p13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1" name="Google Shape;14811;p132"/>
            <p:cNvGrpSpPr/>
            <p:nvPr/>
          </p:nvGrpSpPr>
          <p:grpSpPr>
            <a:xfrm>
              <a:off x="6031360" y="3076713"/>
              <a:ext cx="539107" cy="480965"/>
              <a:chOff x="6031360" y="3076713"/>
              <a:chExt cx="539107" cy="480965"/>
            </a:xfrm>
          </p:grpSpPr>
          <p:sp>
            <p:nvSpPr>
              <p:cNvPr id="14812" name="Google Shape;14812;p13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13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13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13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13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13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13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819" name="Google Shape;14819;p132"/>
          <p:cNvGrpSpPr/>
          <p:nvPr/>
        </p:nvGrpSpPr>
        <p:grpSpPr>
          <a:xfrm>
            <a:off x="3416804" y="902588"/>
            <a:ext cx="2310381" cy="1488888"/>
            <a:chOff x="229225" y="549050"/>
            <a:chExt cx="7161750" cy="4615275"/>
          </a:xfrm>
        </p:grpSpPr>
        <p:sp>
          <p:nvSpPr>
            <p:cNvPr id="14820" name="Google Shape;14820;p13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13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13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13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13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13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13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13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13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13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13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13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13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13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13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13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13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13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13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13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13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13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13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13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13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13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13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13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13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13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13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13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13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13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13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13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13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13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13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13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13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13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13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13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13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13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13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13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13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13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13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13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13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13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13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13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13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13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13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13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13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13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13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13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13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13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13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13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13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13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13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13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13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13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13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13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13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13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13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13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13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13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13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13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13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13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13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13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13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13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13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13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13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13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13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13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13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13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13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13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13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13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13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13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13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13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13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13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13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13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13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13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13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13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13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13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13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7" name="Google Shape;14937;p132"/>
          <p:cNvGrpSpPr/>
          <p:nvPr/>
        </p:nvGrpSpPr>
        <p:grpSpPr>
          <a:xfrm>
            <a:off x="3514722" y="2832485"/>
            <a:ext cx="2310282" cy="1374222"/>
            <a:chOff x="238125" y="732525"/>
            <a:chExt cx="7130500" cy="4241425"/>
          </a:xfrm>
        </p:grpSpPr>
        <p:sp>
          <p:nvSpPr>
            <p:cNvPr id="14938" name="Google Shape;14938;p13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13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13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13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13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13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13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13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13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13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13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13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13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13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13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13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13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13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13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13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13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13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13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13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13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13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13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13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13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13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13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13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13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13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13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13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13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13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13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13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13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13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13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13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13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13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13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13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13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13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13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13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13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13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13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13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13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13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13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13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13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13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13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13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13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13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13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13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13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13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13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13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13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13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13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13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13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13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13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13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13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13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13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13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13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13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13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13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13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13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13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13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13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13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13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13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13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13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13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13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13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13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13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13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13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13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13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13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13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13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13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13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13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13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55" name="Shape 15055"/>
        <p:cNvGrpSpPr/>
        <p:nvPr/>
      </p:nvGrpSpPr>
      <p:grpSpPr>
        <a:xfrm>
          <a:off x="0" y="0"/>
          <a:ext cx="0" cy="0"/>
          <a:chOff x="0" y="0"/>
          <a:chExt cx="0" cy="0"/>
        </a:xfrm>
      </p:grpSpPr>
      <p:grpSp>
        <p:nvGrpSpPr>
          <p:cNvPr id="15056" name="Google Shape;15056;p133"/>
          <p:cNvGrpSpPr/>
          <p:nvPr/>
        </p:nvGrpSpPr>
        <p:grpSpPr>
          <a:xfrm>
            <a:off x="729274" y="969771"/>
            <a:ext cx="2507799" cy="206239"/>
            <a:chOff x="106648" y="895722"/>
            <a:chExt cx="4481413" cy="374300"/>
          </a:xfrm>
        </p:grpSpPr>
        <p:grpSp>
          <p:nvGrpSpPr>
            <p:cNvPr id="15057" name="Google Shape;15057;p133"/>
            <p:cNvGrpSpPr/>
            <p:nvPr/>
          </p:nvGrpSpPr>
          <p:grpSpPr>
            <a:xfrm>
              <a:off x="2233276" y="895722"/>
              <a:ext cx="1082667" cy="223591"/>
              <a:chOff x="4808316" y="2800065"/>
              <a:chExt cx="1999386" cy="412910"/>
            </a:xfrm>
          </p:grpSpPr>
          <p:sp>
            <p:nvSpPr>
              <p:cNvPr id="15058" name="Google Shape;15058;p13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59" name="Google Shape;15059;p133"/>
              <p:cNvGrpSpPr/>
              <p:nvPr/>
            </p:nvGrpSpPr>
            <p:grpSpPr>
              <a:xfrm>
                <a:off x="4808316" y="2800065"/>
                <a:ext cx="92400" cy="411825"/>
                <a:chOff x="845575" y="2563700"/>
                <a:chExt cx="92400" cy="411825"/>
              </a:xfrm>
            </p:grpSpPr>
            <p:cxnSp>
              <p:nvCxnSpPr>
                <p:cNvPr id="15060" name="Google Shape;15060;p13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5061" name="Google Shape;15061;p13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62" name="Google Shape;15062;p133"/>
            <p:cNvGrpSpPr/>
            <p:nvPr/>
          </p:nvGrpSpPr>
          <p:grpSpPr>
            <a:xfrm>
              <a:off x="106648" y="895722"/>
              <a:ext cx="1088401" cy="223591"/>
              <a:chOff x="881025" y="2800065"/>
              <a:chExt cx="2009975" cy="412910"/>
            </a:xfrm>
          </p:grpSpPr>
          <p:sp>
            <p:nvSpPr>
              <p:cNvPr id="15063" name="Google Shape;15063;p13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64" name="Google Shape;15064;p133"/>
              <p:cNvGrpSpPr/>
              <p:nvPr/>
            </p:nvGrpSpPr>
            <p:grpSpPr>
              <a:xfrm>
                <a:off x="881025" y="2800065"/>
                <a:ext cx="92400" cy="411825"/>
                <a:chOff x="845575" y="2563700"/>
                <a:chExt cx="92400" cy="411825"/>
              </a:xfrm>
            </p:grpSpPr>
            <p:cxnSp>
              <p:nvCxnSpPr>
                <p:cNvPr id="15065" name="Google Shape;15065;p13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5066" name="Google Shape;15066;p13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67" name="Google Shape;15067;p133"/>
            <p:cNvGrpSpPr/>
            <p:nvPr/>
          </p:nvGrpSpPr>
          <p:grpSpPr>
            <a:xfrm>
              <a:off x="1172346" y="1047018"/>
              <a:ext cx="1083151" cy="223003"/>
              <a:chOff x="2849073" y="3079467"/>
              <a:chExt cx="2000279" cy="411825"/>
            </a:xfrm>
          </p:grpSpPr>
          <p:sp>
            <p:nvSpPr>
              <p:cNvPr id="15068" name="Google Shape;15068;p13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69" name="Google Shape;15069;p133"/>
              <p:cNvGrpSpPr/>
              <p:nvPr/>
            </p:nvGrpSpPr>
            <p:grpSpPr>
              <a:xfrm rot="10800000">
                <a:off x="2849073" y="3079467"/>
                <a:ext cx="92400" cy="411825"/>
                <a:chOff x="2070100" y="2563700"/>
                <a:chExt cx="92400" cy="411825"/>
              </a:xfrm>
            </p:grpSpPr>
            <p:cxnSp>
              <p:nvCxnSpPr>
                <p:cNvPr id="15070" name="Google Shape;15070;p13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5071" name="Google Shape;15071;p13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72" name="Google Shape;15072;p133"/>
            <p:cNvGrpSpPr/>
            <p:nvPr/>
          </p:nvGrpSpPr>
          <p:grpSpPr>
            <a:xfrm>
              <a:off x="3290132" y="1047018"/>
              <a:ext cx="1297929" cy="223003"/>
              <a:chOff x="6760035" y="3079467"/>
              <a:chExt cx="2396914" cy="411825"/>
            </a:xfrm>
          </p:grpSpPr>
          <p:sp>
            <p:nvSpPr>
              <p:cNvPr id="15073" name="Google Shape;15073;p13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4" name="Google Shape;15074;p133"/>
              <p:cNvGrpSpPr/>
              <p:nvPr/>
            </p:nvGrpSpPr>
            <p:grpSpPr>
              <a:xfrm rot="10800000">
                <a:off x="6760035" y="3079467"/>
                <a:ext cx="92400" cy="411825"/>
                <a:chOff x="2070100" y="2563700"/>
                <a:chExt cx="92400" cy="411825"/>
              </a:xfrm>
            </p:grpSpPr>
            <p:cxnSp>
              <p:nvCxnSpPr>
                <p:cNvPr id="15075" name="Google Shape;15075;p13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5076" name="Google Shape;15076;p13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5077" name="Google Shape;15077;p133"/>
          <p:cNvGrpSpPr/>
          <p:nvPr/>
        </p:nvGrpSpPr>
        <p:grpSpPr>
          <a:xfrm>
            <a:off x="2147036" y="3369142"/>
            <a:ext cx="1086701" cy="799429"/>
            <a:chOff x="2183288" y="3555572"/>
            <a:chExt cx="1136241" cy="835873"/>
          </a:xfrm>
        </p:grpSpPr>
        <p:sp>
          <p:nvSpPr>
            <p:cNvPr id="15078" name="Google Shape;15078;p13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9" name="Google Shape;15079;p133"/>
            <p:cNvGrpSpPr/>
            <p:nvPr/>
          </p:nvGrpSpPr>
          <p:grpSpPr>
            <a:xfrm>
              <a:off x="2205895" y="3637269"/>
              <a:ext cx="1089848" cy="724993"/>
              <a:chOff x="2205895" y="3637269"/>
              <a:chExt cx="1089848" cy="724993"/>
            </a:xfrm>
          </p:grpSpPr>
          <p:sp>
            <p:nvSpPr>
              <p:cNvPr id="15080" name="Google Shape;15080;p13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13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13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13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13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13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86" name="Google Shape;15086;p13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87" name="Google Shape;15087;p13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15088" name="Google Shape;15088;p133"/>
            <p:cNvGrpSpPr/>
            <p:nvPr/>
          </p:nvGrpSpPr>
          <p:grpSpPr>
            <a:xfrm>
              <a:off x="3173850" y="3779426"/>
              <a:ext cx="145679" cy="70048"/>
              <a:chOff x="3173850" y="3779426"/>
              <a:chExt cx="145679" cy="70048"/>
            </a:xfrm>
          </p:grpSpPr>
          <p:cxnSp>
            <p:nvCxnSpPr>
              <p:cNvPr id="15089" name="Google Shape;15089;p13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15090" name="Google Shape;15090;p13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1" name="Google Shape;15091;p133"/>
            <p:cNvGrpSpPr/>
            <p:nvPr/>
          </p:nvGrpSpPr>
          <p:grpSpPr>
            <a:xfrm>
              <a:off x="2183288" y="4139483"/>
              <a:ext cx="145133" cy="70048"/>
              <a:chOff x="2183288" y="4139483"/>
              <a:chExt cx="145133" cy="70048"/>
            </a:xfrm>
          </p:grpSpPr>
          <p:cxnSp>
            <p:nvCxnSpPr>
              <p:cNvPr id="15092" name="Google Shape;15092;p13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15093" name="Google Shape;15093;p13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4" name="Google Shape;15094;p13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95" name="Google Shape;15095;p13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15096" name="Google Shape;15096;p133"/>
            <p:cNvGrpSpPr/>
            <p:nvPr/>
          </p:nvGrpSpPr>
          <p:grpSpPr>
            <a:xfrm>
              <a:off x="2943836" y="4268886"/>
              <a:ext cx="60717" cy="122559"/>
              <a:chOff x="2943836" y="4268886"/>
              <a:chExt cx="60717" cy="122559"/>
            </a:xfrm>
          </p:grpSpPr>
          <p:sp>
            <p:nvSpPr>
              <p:cNvPr id="15097" name="Google Shape;15097;p13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98" name="Google Shape;15098;p13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15099" name="Google Shape;15099;p133"/>
          <p:cNvGrpSpPr/>
          <p:nvPr/>
        </p:nvGrpSpPr>
        <p:grpSpPr>
          <a:xfrm>
            <a:off x="3409981" y="1290142"/>
            <a:ext cx="1675870" cy="758251"/>
            <a:chOff x="3530532" y="1496185"/>
            <a:chExt cx="1562000" cy="706730"/>
          </a:xfrm>
        </p:grpSpPr>
        <p:cxnSp>
          <p:nvCxnSpPr>
            <p:cNvPr id="15100" name="Google Shape;15100;p13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15101" name="Google Shape;15101;p133"/>
            <p:cNvGrpSpPr/>
            <p:nvPr/>
          </p:nvGrpSpPr>
          <p:grpSpPr>
            <a:xfrm>
              <a:off x="3530532" y="1496185"/>
              <a:ext cx="323430" cy="463587"/>
              <a:chOff x="3530532" y="1496185"/>
              <a:chExt cx="323430" cy="463587"/>
            </a:xfrm>
          </p:grpSpPr>
          <p:grpSp>
            <p:nvGrpSpPr>
              <p:cNvPr id="15102" name="Google Shape;15102;p133"/>
              <p:cNvGrpSpPr/>
              <p:nvPr/>
            </p:nvGrpSpPr>
            <p:grpSpPr>
              <a:xfrm>
                <a:off x="3567462" y="1496185"/>
                <a:ext cx="286500" cy="361376"/>
                <a:chOff x="3567462" y="1496185"/>
                <a:chExt cx="286500" cy="361376"/>
              </a:xfrm>
            </p:grpSpPr>
            <p:cxnSp>
              <p:nvCxnSpPr>
                <p:cNvPr id="15103" name="Google Shape;15103;p13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15104" name="Google Shape;15104;p13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5" name="Google Shape;15105;p13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6" name="Google Shape;15106;p133"/>
            <p:cNvGrpSpPr/>
            <p:nvPr/>
          </p:nvGrpSpPr>
          <p:grpSpPr>
            <a:xfrm>
              <a:off x="3891569" y="1779209"/>
              <a:ext cx="323945" cy="423706"/>
              <a:chOff x="3891569" y="1779209"/>
              <a:chExt cx="323945" cy="423706"/>
            </a:xfrm>
          </p:grpSpPr>
          <p:grpSp>
            <p:nvGrpSpPr>
              <p:cNvPr id="15107" name="Google Shape;15107;p133"/>
              <p:cNvGrpSpPr/>
              <p:nvPr/>
            </p:nvGrpSpPr>
            <p:grpSpPr>
              <a:xfrm>
                <a:off x="3929014" y="1881638"/>
                <a:ext cx="286500" cy="321278"/>
                <a:chOff x="3929014" y="1881638"/>
                <a:chExt cx="286500" cy="321278"/>
              </a:xfrm>
            </p:grpSpPr>
            <p:cxnSp>
              <p:nvCxnSpPr>
                <p:cNvPr id="15108" name="Google Shape;15108;p13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15109" name="Google Shape;15109;p13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10" name="Google Shape;15110;p13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1" name="Google Shape;15111;p133"/>
            <p:cNvGrpSpPr/>
            <p:nvPr/>
          </p:nvGrpSpPr>
          <p:grpSpPr>
            <a:xfrm>
              <a:off x="4252606" y="1496185"/>
              <a:ext cx="324721" cy="463587"/>
              <a:chOff x="4252606" y="1496185"/>
              <a:chExt cx="324721" cy="463587"/>
            </a:xfrm>
          </p:grpSpPr>
          <p:grpSp>
            <p:nvGrpSpPr>
              <p:cNvPr id="15112" name="Google Shape;15112;p133"/>
              <p:cNvGrpSpPr/>
              <p:nvPr/>
            </p:nvGrpSpPr>
            <p:grpSpPr>
              <a:xfrm>
                <a:off x="4290828" y="1496185"/>
                <a:ext cx="286500" cy="361376"/>
                <a:chOff x="4290828" y="1496185"/>
                <a:chExt cx="286500" cy="361376"/>
              </a:xfrm>
            </p:grpSpPr>
            <p:cxnSp>
              <p:nvCxnSpPr>
                <p:cNvPr id="15113" name="Google Shape;15113;p13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15114" name="Google Shape;15114;p13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15" name="Google Shape;15115;p13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6" name="Google Shape;15116;p133"/>
            <p:cNvGrpSpPr/>
            <p:nvPr/>
          </p:nvGrpSpPr>
          <p:grpSpPr>
            <a:xfrm>
              <a:off x="4613643" y="1763716"/>
              <a:ext cx="325308" cy="439200"/>
              <a:chOff x="4613643" y="1763716"/>
              <a:chExt cx="325308" cy="439200"/>
            </a:xfrm>
          </p:grpSpPr>
          <p:grpSp>
            <p:nvGrpSpPr>
              <p:cNvPr id="15117" name="Google Shape;15117;p133"/>
              <p:cNvGrpSpPr/>
              <p:nvPr/>
            </p:nvGrpSpPr>
            <p:grpSpPr>
              <a:xfrm>
                <a:off x="4652451" y="1879538"/>
                <a:ext cx="286500" cy="323378"/>
                <a:chOff x="4652451" y="1879538"/>
                <a:chExt cx="286500" cy="323378"/>
              </a:xfrm>
            </p:grpSpPr>
            <p:cxnSp>
              <p:nvCxnSpPr>
                <p:cNvPr id="15118" name="Google Shape;15118;p13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15119" name="Google Shape;15119;p13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20" name="Google Shape;15120;p13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21" name="Google Shape;15121;p133"/>
          <p:cNvGrpSpPr/>
          <p:nvPr/>
        </p:nvGrpSpPr>
        <p:grpSpPr>
          <a:xfrm>
            <a:off x="3421841" y="2143768"/>
            <a:ext cx="1652173" cy="391517"/>
            <a:chOff x="3512551" y="2358270"/>
            <a:chExt cx="1597383" cy="378533"/>
          </a:xfrm>
        </p:grpSpPr>
        <p:cxnSp>
          <p:nvCxnSpPr>
            <p:cNvPr id="15122" name="Google Shape;15122;p133"/>
            <p:cNvCxnSpPr>
              <a:stCxn id="15123" idx="6"/>
              <a:endCxn id="1512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15125" name="Google Shape;15125;p133"/>
            <p:cNvGrpSpPr/>
            <p:nvPr/>
          </p:nvGrpSpPr>
          <p:grpSpPr>
            <a:xfrm>
              <a:off x="3512551" y="2358270"/>
              <a:ext cx="225647" cy="307714"/>
              <a:chOff x="2182679" y="2004714"/>
              <a:chExt cx="792300" cy="1080458"/>
            </a:xfrm>
          </p:grpSpPr>
          <p:cxnSp>
            <p:nvCxnSpPr>
              <p:cNvPr id="15126" name="Google Shape;15126;p133"/>
              <p:cNvCxnSpPr>
                <a:stCxn id="1512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15123" name="Google Shape;15123;p13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13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8" name="Google Shape;15128;p133"/>
            <p:cNvGrpSpPr/>
            <p:nvPr/>
          </p:nvGrpSpPr>
          <p:grpSpPr>
            <a:xfrm>
              <a:off x="3969644" y="2440153"/>
              <a:ext cx="225853" cy="296651"/>
              <a:chOff x="3775710" y="1729289"/>
              <a:chExt cx="136500" cy="179289"/>
            </a:xfrm>
          </p:grpSpPr>
          <p:cxnSp>
            <p:nvCxnSpPr>
              <p:cNvPr id="15129" name="Google Shape;15129;p13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15130" name="Google Shape;15130;p13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13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2" name="Google Shape;15132;p133"/>
            <p:cNvGrpSpPr/>
            <p:nvPr/>
          </p:nvGrpSpPr>
          <p:grpSpPr>
            <a:xfrm>
              <a:off x="4427051" y="2358270"/>
              <a:ext cx="225647" cy="307714"/>
              <a:chOff x="5393704" y="2004714"/>
              <a:chExt cx="792300" cy="1080458"/>
            </a:xfrm>
          </p:grpSpPr>
          <p:cxnSp>
            <p:nvCxnSpPr>
              <p:cNvPr id="15133" name="Google Shape;15133;p133"/>
              <p:cNvCxnSpPr>
                <a:stCxn id="1513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15135" name="Google Shape;15135;p13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13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6" name="Google Shape;15136;p133"/>
            <p:cNvGrpSpPr/>
            <p:nvPr/>
          </p:nvGrpSpPr>
          <p:grpSpPr>
            <a:xfrm>
              <a:off x="4884287" y="2440252"/>
              <a:ext cx="225647" cy="296532"/>
              <a:chOff x="6999166" y="2292572"/>
              <a:chExt cx="792300" cy="1041192"/>
            </a:xfrm>
          </p:grpSpPr>
          <p:cxnSp>
            <p:nvCxnSpPr>
              <p:cNvPr id="15137" name="Google Shape;15137;p13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15124" name="Google Shape;15124;p13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13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39" name="Google Shape;15139;p133"/>
          <p:cNvGrpSpPr/>
          <p:nvPr/>
        </p:nvGrpSpPr>
        <p:grpSpPr>
          <a:xfrm>
            <a:off x="6842649" y="979967"/>
            <a:ext cx="1581844" cy="732818"/>
            <a:chOff x="634175" y="2986275"/>
            <a:chExt cx="3147949" cy="1458344"/>
          </a:xfrm>
        </p:grpSpPr>
        <p:cxnSp>
          <p:nvCxnSpPr>
            <p:cNvPr id="15140" name="Google Shape;15140;p133"/>
            <p:cNvCxnSpPr>
              <a:stCxn id="15141" idx="4"/>
              <a:endCxn id="1514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15143" name="Google Shape;15143;p133"/>
            <p:cNvCxnSpPr>
              <a:stCxn id="15142" idx="0"/>
              <a:endCxn id="1514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15145" name="Google Shape;15145;p133"/>
            <p:cNvCxnSpPr>
              <a:stCxn id="15144" idx="4"/>
              <a:endCxn id="1514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15147" name="Google Shape;15147;p133"/>
            <p:cNvCxnSpPr>
              <a:stCxn id="15146" idx="0"/>
              <a:endCxn id="1514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15148" name="Google Shape;15148;p13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5144" name="Google Shape;15144;p13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5141" name="Google Shape;15141;p13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5146" name="Google Shape;15146;p13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5142" name="Google Shape;15142;p13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5149" name="Google Shape;15149;p133"/>
          <p:cNvGrpSpPr/>
          <p:nvPr/>
        </p:nvGrpSpPr>
        <p:grpSpPr>
          <a:xfrm>
            <a:off x="3410364" y="2674277"/>
            <a:ext cx="1675128" cy="313674"/>
            <a:chOff x="998425" y="1182125"/>
            <a:chExt cx="1065400" cy="199500"/>
          </a:xfrm>
        </p:grpSpPr>
        <p:sp>
          <p:nvSpPr>
            <p:cNvPr id="15150" name="Google Shape;15150;p13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13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13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13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13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5" name="Google Shape;15155;p133"/>
          <p:cNvGrpSpPr/>
          <p:nvPr/>
        </p:nvGrpSpPr>
        <p:grpSpPr>
          <a:xfrm>
            <a:off x="3410363" y="3630244"/>
            <a:ext cx="1675129" cy="525345"/>
            <a:chOff x="5194708" y="3484366"/>
            <a:chExt cx="3148148" cy="987304"/>
          </a:xfrm>
        </p:grpSpPr>
        <p:grpSp>
          <p:nvGrpSpPr>
            <p:cNvPr id="15156" name="Google Shape;15156;p133"/>
            <p:cNvGrpSpPr/>
            <p:nvPr/>
          </p:nvGrpSpPr>
          <p:grpSpPr>
            <a:xfrm>
              <a:off x="7531521" y="3484366"/>
              <a:ext cx="811335" cy="987304"/>
              <a:chOff x="3379425" y="1617275"/>
              <a:chExt cx="1090650" cy="1327200"/>
            </a:xfrm>
          </p:grpSpPr>
          <p:sp>
            <p:nvSpPr>
              <p:cNvPr id="15157" name="Google Shape;15157;p13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13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13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0" name="Google Shape;15160;p133"/>
            <p:cNvGrpSpPr/>
            <p:nvPr/>
          </p:nvGrpSpPr>
          <p:grpSpPr>
            <a:xfrm>
              <a:off x="6752546" y="3484366"/>
              <a:ext cx="811428" cy="987304"/>
              <a:chOff x="2332275" y="1617275"/>
              <a:chExt cx="1090775" cy="1327200"/>
            </a:xfrm>
          </p:grpSpPr>
          <p:sp>
            <p:nvSpPr>
              <p:cNvPr id="15161" name="Google Shape;15161;p13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13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13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4" name="Google Shape;15164;p133"/>
            <p:cNvGrpSpPr/>
            <p:nvPr/>
          </p:nvGrpSpPr>
          <p:grpSpPr>
            <a:xfrm>
              <a:off x="5973664" y="3484366"/>
              <a:ext cx="811335" cy="987304"/>
              <a:chOff x="1285250" y="1617275"/>
              <a:chExt cx="1090650" cy="1327200"/>
            </a:xfrm>
          </p:grpSpPr>
          <p:sp>
            <p:nvSpPr>
              <p:cNvPr id="15165" name="Google Shape;15165;p13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13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13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8" name="Google Shape;15168;p133"/>
            <p:cNvGrpSpPr/>
            <p:nvPr/>
          </p:nvGrpSpPr>
          <p:grpSpPr>
            <a:xfrm>
              <a:off x="5194708" y="3484366"/>
              <a:ext cx="811409" cy="987304"/>
              <a:chOff x="238125" y="1617275"/>
              <a:chExt cx="1090750" cy="1327200"/>
            </a:xfrm>
          </p:grpSpPr>
          <p:sp>
            <p:nvSpPr>
              <p:cNvPr id="15169" name="Google Shape;15169;p13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13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13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72" name="Google Shape;15172;p133"/>
          <p:cNvGrpSpPr/>
          <p:nvPr/>
        </p:nvGrpSpPr>
        <p:grpSpPr>
          <a:xfrm>
            <a:off x="6844048" y="2276133"/>
            <a:ext cx="1579046" cy="522230"/>
            <a:chOff x="6853641" y="2534077"/>
            <a:chExt cx="1515545" cy="501229"/>
          </a:xfrm>
        </p:grpSpPr>
        <p:grpSp>
          <p:nvGrpSpPr>
            <p:cNvPr id="15173" name="Google Shape;15173;p133"/>
            <p:cNvGrpSpPr/>
            <p:nvPr/>
          </p:nvGrpSpPr>
          <p:grpSpPr>
            <a:xfrm>
              <a:off x="6853641" y="2618923"/>
              <a:ext cx="1515545" cy="324556"/>
              <a:chOff x="6853641" y="2618923"/>
              <a:chExt cx="1515545" cy="324556"/>
            </a:xfrm>
          </p:grpSpPr>
          <p:sp>
            <p:nvSpPr>
              <p:cNvPr id="15174" name="Google Shape;15174;p13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13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13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13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13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79" name="Google Shape;15179;p13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13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13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13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13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4" name="Google Shape;15184;p133"/>
          <p:cNvGrpSpPr/>
          <p:nvPr/>
        </p:nvGrpSpPr>
        <p:grpSpPr>
          <a:xfrm>
            <a:off x="3438940" y="3151173"/>
            <a:ext cx="1617976" cy="346616"/>
            <a:chOff x="1808063" y="4294338"/>
            <a:chExt cx="3370782" cy="721817"/>
          </a:xfrm>
        </p:grpSpPr>
        <p:sp>
          <p:nvSpPr>
            <p:cNvPr id="15185" name="Google Shape;15185;p13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13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13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13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13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13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13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13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13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13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5" name="Google Shape;15195;p133"/>
          <p:cNvGrpSpPr/>
          <p:nvPr/>
        </p:nvGrpSpPr>
        <p:grpSpPr>
          <a:xfrm>
            <a:off x="5264936" y="3817923"/>
            <a:ext cx="1417067" cy="350605"/>
            <a:chOff x="4234950" y="2101012"/>
            <a:chExt cx="4219974" cy="1044090"/>
          </a:xfrm>
        </p:grpSpPr>
        <p:sp>
          <p:nvSpPr>
            <p:cNvPr id="15196" name="Google Shape;15196;p13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13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13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13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13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13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13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13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13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13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13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13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13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13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13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13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2" name="Google Shape;15212;p133"/>
          <p:cNvGrpSpPr/>
          <p:nvPr/>
        </p:nvGrpSpPr>
        <p:grpSpPr>
          <a:xfrm>
            <a:off x="6840408" y="1808681"/>
            <a:ext cx="1586327" cy="371557"/>
            <a:chOff x="1247650" y="2075423"/>
            <a:chExt cx="6648477" cy="1557238"/>
          </a:xfrm>
        </p:grpSpPr>
        <p:sp>
          <p:nvSpPr>
            <p:cNvPr id="15213" name="Google Shape;15213;p13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13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13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13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13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13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9" name="Google Shape;15219;p133"/>
          <p:cNvGrpSpPr/>
          <p:nvPr/>
        </p:nvGrpSpPr>
        <p:grpSpPr>
          <a:xfrm>
            <a:off x="5271678" y="961870"/>
            <a:ext cx="1415601" cy="1648533"/>
            <a:chOff x="1839112" y="2209163"/>
            <a:chExt cx="1918159" cy="2233784"/>
          </a:xfrm>
        </p:grpSpPr>
        <p:sp>
          <p:nvSpPr>
            <p:cNvPr id="15220" name="Google Shape;15220;p13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13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13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23" name="Google Shape;15223;p133"/>
            <p:cNvCxnSpPr>
              <a:stCxn id="15220" idx="6"/>
              <a:endCxn id="1522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15224" name="Google Shape;15224;p133"/>
            <p:cNvCxnSpPr>
              <a:stCxn id="15221" idx="4"/>
              <a:endCxn id="1522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15226" name="Google Shape;15226;p133"/>
            <p:cNvCxnSpPr>
              <a:stCxn id="15225" idx="6"/>
              <a:endCxn id="1522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15227" name="Google Shape;15227;p133"/>
            <p:cNvCxnSpPr>
              <a:stCxn id="15222" idx="4"/>
              <a:endCxn id="1522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15225" name="Google Shape;15225;p13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13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13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30" name="Google Shape;15230;p133"/>
            <p:cNvCxnSpPr>
              <a:endCxn id="1522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15231" name="Google Shape;15231;p133"/>
          <p:cNvGrpSpPr/>
          <p:nvPr/>
        </p:nvGrpSpPr>
        <p:grpSpPr>
          <a:xfrm>
            <a:off x="3428944" y="979954"/>
            <a:ext cx="1637968" cy="154942"/>
            <a:chOff x="238125" y="2506075"/>
            <a:chExt cx="7115411" cy="673075"/>
          </a:xfrm>
        </p:grpSpPr>
        <p:sp>
          <p:nvSpPr>
            <p:cNvPr id="15232" name="Google Shape;15232;p13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13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13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13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13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7" name="Google Shape;15237;p133"/>
          <p:cNvGrpSpPr/>
          <p:nvPr/>
        </p:nvGrpSpPr>
        <p:grpSpPr>
          <a:xfrm>
            <a:off x="1969680" y="1294672"/>
            <a:ext cx="1262932" cy="785408"/>
            <a:chOff x="548861" y="389676"/>
            <a:chExt cx="3843371" cy="2390163"/>
          </a:xfrm>
        </p:grpSpPr>
        <p:cxnSp>
          <p:nvCxnSpPr>
            <p:cNvPr id="15238" name="Google Shape;15238;p13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5239" name="Google Shape;15239;p13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5240" name="Google Shape;15240;p13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5241" name="Google Shape;15241;p13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15242" name="Google Shape;15242;p13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5243" name="Google Shape;15243;p13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44" name="Google Shape;15244;p13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5245" name="Google Shape;15245;p13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13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13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13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13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13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1" name="Google Shape;15251;p133"/>
          <p:cNvGrpSpPr/>
          <p:nvPr/>
        </p:nvGrpSpPr>
        <p:grpSpPr>
          <a:xfrm>
            <a:off x="757812" y="2401550"/>
            <a:ext cx="1412054" cy="633562"/>
            <a:chOff x="1187400" y="2529299"/>
            <a:chExt cx="6769193" cy="2241903"/>
          </a:xfrm>
        </p:grpSpPr>
        <p:sp>
          <p:nvSpPr>
            <p:cNvPr id="15252" name="Google Shape;15252;p13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5253" name="Google Shape;15253;p13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5254" name="Google Shape;15254;p13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5255" name="Google Shape;15255;p13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5256" name="Google Shape;15256;p13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5257" name="Google Shape;15257;p13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5258" name="Google Shape;15258;p13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15259" name="Google Shape;15259;p133"/>
            <p:cNvCxnSpPr>
              <a:stCxn id="15252" idx="2"/>
              <a:endCxn id="1525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5260" name="Google Shape;15260;p133"/>
            <p:cNvCxnSpPr>
              <a:stCxn id="15254" idx="0"/>
              <a:endCxn id="1525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5261" name="Google Shape;15261;p133"/>
            <p:cNvCxnSpPr>
              <a:stCxn id="15254" idx="2"/>
              <a:endCxn id="1525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5262" name="Google Shape;15262;p133"/>
            <p:cNvCxnSpPr>
              <a:stCxn id="15255" idx="0"/>
              <a:endCxn id="1525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5263" name="Google Shape;15263;p133"/>
            <p:cNvCxnSpPr>
              <a:stCxn id="15253" idx="2"/>
              <a:endCxn id="1525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5264" name="Google Shape;15264;p133"/>
            <p:cNvCxnSpPr>
              <a:stCxn id="15257" idx="0"/>
              <a:endCxn id="1525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15265" name="Google Shape;15265;p133"/>
          <p:cNvGrpSpPr/>
          <p:nvPr/>
        </p:nvGrpSpPr>
        <p:grpSpPr>
          <a:xfrm>
            <a:off x="6844058" y="2894258"/>
            <a:ext cx="1579035" cy="540873"/>
            <a:chOff x="6895650" y="3126697"/>
            <a:chExt cx="1436662" cy="492105"/>
          </a:xfrm>
        </p:grpSpPr>
        <p:sp>
          <p:nvSpPr>
            <p:cNvPr id="15266" name="Google Shape;15266;p13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13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13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13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13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1" name="Google Shape;15271;p133"/>
            <p:cNvGrpSpPr/>
            <p:nvPr/>
          </p:nvGrpSpPr>
          <p:grpSpPr>
            <a:xfrm>
              <a:off x="6995957" y="3335810"/>
              <a:ext cx="1230393" cy="71754"/>
              <a:chOff x="6995957" y="3287964"/>
              <a:chExt cx="1230393" cy="71754"/>
            </a:xfrm>
          </p:grpSpPr>
          <p:sp>
            <p:nvSpPr>
              <p:cNvPr id="15272" name="Google Shape;15272;p13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13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13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13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13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77" name="Google Shape;15277;p133"/>
          <p:cNvGrpSpPr/>
          <p:nvPr/>
        </p:nvGrpSpPr>
        <p:grpSpPr>
          <a:xfrm>
            <a:off x="6842640" y="3531021"/>
            <a:ext cx="1581862" cy="650625"/>
            <a:chOff x="6777990" y="3710194"/>
            <a:chExt cx="1646915" cy="677382"/>
          </a:xfrm>
        </p:grpSpPr>
        <p:grpSp>
          <p:nvGrpSpPr>
            <p:cNvPr id="15278" name="Google Shape;15278;p133"/>
            <p:cNvGrpSpPr/>
            <p:nvPr/>
          </p:nvGrpSpPr>
          <p:grpSpPr>
            <a:xfrm>
              <a:off x="6777990" y="3874492"/>
              <a:ext cx="411129" cy="513083"/>
              <a:chOff x="6777990" y="3874492"/>
              <a:chExt cx="411129" cy="513083"/>
            </a:xfrm>
          </p:grpSpPr>
          <p:cxnSp>
            <p:nvCxnSpPr>
              <p:cNvPr id="15279" name="Google Shape;15279;p13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15280" name="Google Shape;15280;p13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1" name="Google Shape;15281;p133"/>
            <p:cNvGrpSpPr/>
            <p:nvPr/>
          </p:nvGrpSpPr>
          <p:grpSpPr>
            <a:xfrm>
              <a:off x="7188425" y="3710194"/>
              <a:ext cx="411123" cy="520535"/>
              <a:chOff x="7188425" y="3710194"/>
              <a:chExt cx="411123" cy="520535"/>
            </a:xfrm>
          </p:grpSpPr>
          <p:cxnSp>
            <p:nvCxnSpPr>
              <p:cNvPr id="15282" name="Google Shape;15282;p13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15283" name="Google Shape;15283;p13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4" name="Google Shape;15284;p133"/>
            <p:cNvGrpSpPr/>
            <p:nvPr/>
          </p:nvGrpSpPr>
          <p:grpSpPr>
            <a:xfrm>
              <a:off x="7603341" y="3874492"/>
              <a:ext cx="411474" cy="513083"/>
              <a:chOff x="7603341" y="3874492"/>
              <a:chExt cx="411474" cy="513083"/>
            </a:xfrm>
          </p:grpSpPr>
          <p:cxnSp>
            <p:nvCxnSpPr>
              <p:cNvPr id="15285" name="Google Shape;15285;p13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15286" name="Google Shape;15286;p13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7" name="Google Shape;15287;p133"/>
            <p:cNvGrpSpPr/>
            <p:nvPr/>
          </p:nvGrpSpPr>
          <p:grpSpPr>
            <a:xfrm>
              <a:off x="8013776" y="3722847"/>
              <a:ext cx="411129" cy="507881"/>
              <a:chOff x="8013776" y="3722847"/>
              <a:chExt cx="411129" cy="507881"/>
            </a:xfrm>
          </p:grpSpPr>
          <p:cxnSp>
            <p:nvCxnSpPr>
              <p:cNvPr id="15288" name="Google Shape;15288;p13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15289" name="Google Shape;15289;p13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90" name="Google Shape;15290;p133"/>
          <p:cNvGrpSpPr/>
          <p:nvPr/>
        </p:nvGrpSpPr>
        <p:grpSpPr>
          <a:xfrm>
            <a:off x="5262155" y="2703861"/>
            <a:ext cx="1421889" cy="1020603"/>
            <a:chOff x="5190863" y="2824811"/>
            <a:chExt cx="1544860" cy="1108869"/>
          </a:xfrm>
        </p:grpSpPr>
        <p:grpSp>
          <p:nvGrpSpPr>
            <p:cNvPr id="15291" name="Google Shape;15291;p133"/>
            <p:cNvGrpSpPr/>
            <p:nvPr/>
          </p:nvGrpSpPr>
          <p:grpSpPr>
            <a:xfrm>
              <a:off x="5938695" y="3176919"/>
              <a:ext cx="685761" cy="404739"/>
              <a:chOff x="5938695" y="3176919"/>
              <a:chExt cx="685761" cy="404739"/>
            </a:xfrm>
          </p:grpSpPr>
          <p:grpSp>
            <p:nvGrpSpPr>
              <p:cNvPr id="15292" name="Google Shape;15292;p133"/>
              <p:cNvGrpSpPr/>
              <p:nvPr/>
            </p:nvGrpSpPr>
            <p:grpSpPr>
              <a:xfrm>
                <a:off x="5938695" y="3176919"/>
                <a:ext cx="685761" cy="404739"/>
                <a:chOff x="5938695" y="3176919"/>
                <a:chExt cx="685761" cy="404739"/>
              </a:xfrm>
            </p:grpSpPr>
            <p:sp>
              <p:nvSpPr>
                <p:cNvPr id="15293" name="Google Shape;15293;p13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13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95" name="Google Shape;15295;p13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6" name="Google Shape;15296;p133"/>
            <p:cNvGrpSpPr/>
            <p:nvPr/>
          </p:nvGrpSpPr>
          <p:grpSpPr>
            <a:xfrm>
              <a:off x="5305233" y="3176835"/>
              <a:ext cx="685971" cy="404655"/>
              <a:chOff x="5305233" y="3176835"/>
              <a:chExt cx="685971" cy="404655"/>
            </a:xfrm>
          </p:grpSpPr>
          <p:grpSp>
            <p:nvGrpSpPr>
              <p:cNvPr id="15297" name="Google Shape;15297;p133"/>
              <p:cNvGrpSpPr/>
              <p:nvPr/>
            </p:nvGrpSpPr>
            <p:grpSpPr>
              <a:xfrm>
                <a:off x="5305233" y="3176835"/>
                <a:ext cx="685971" cy="404655"/>
                <a:chOff x="5305233" y="3176835"/>
                <a:chExt cx="685971" cy="404655"/>
              </a:xfrm>
            </p:grpSpPr>
            <p:sp>
              <p:nvSpPr>
                <p:cNvPr id="15298" name="Google Shape;15298;p13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13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0" name="Google Shape;15300;p13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1" name="Google Shape;15301;p13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02" name="Google Shape;15302;p133"/>
            <p:cNvGrpSpPr/>
            <p:nvPr/>
          </p:nvGrpSpPr>
          <p:grpSpPr>
            <a:xfrm>
              <a:off x="5657361" y="2824811"/>
              <a:ext cx="1078361" cy="404655"/>
              <a:chOff x="5657361" y="2824811"/>
              <a:chExt cx="1078361" cy="404655"/>
            </a:xfrm>
          </p:grpSpPr>
          <p:grpSp>
            <p:nvGrpSpPr>
              <p:cNvPr id="15303" name="Google Shape;15303;p133"/>
              <p:cNvGrpSpPr/>
              <p:nvPr/>
            </p:nvGrpSpPr>
            <p:grpSpPr>
              <a:xfrm>
                <a:off x="5657361" y="2824811"/>
                <a:ext cx="1078361" cy="404655"/>
                <a:chOff x="5657361" y="2824811"/>
                <a:chExt cx="1078361" cy="404655"/>
              </a:xfrm>
            </p:grpSpPr>
            <p:grpSp>
              <p:nvGrpSpPr>
                <p:cNvPr id="15304" name="Google Shape;15304;p133"/>
                <p:cNvGrpSpPr/>
                <p:nvPr/>
              </p:nvGrpSpPr>
              <p:grpSpPr>
                <a:xfrm>
                  <a:off x="5938485" y="2824811"/>
                  <a:ext cx="797237" cy="404655"/>
                  <a:chOff x="5938485" y="2824811"/>
                  <a:chExt cx="797237" cy="404655"/>
                </a:xfrm>
              </p:grpSpPr>
              <p:sp>
                <p:nvSpPr>
                  <p:cNvPr id="15305" name="Google Shape;15305;p13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13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7" name="Google Shape;15307;p13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8" name="Google Shape;15308;p13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9" name="Google Shape;15309;p133"/>
            <p:cNvGrpSpPr/>
            <p:nvPr/>
          </p:nvGrpSpPr>
          <p:grpSpPr>
            <a:xfrm>
              <a:off x="5190863" y="3528942"/>
              <a:ext cx="1078026" cy="404739"/>
              <a:chOff x="5190863" y="3528942"/>
              <a:chExt cx="1078026" cy="404739"/>
            </a:xfrm>
          </p:grpSpPr>
          <p:sp>
            <p:nvSpPr>
              <p:cNvPr id="15310" name="Google Shape;15310;p13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1" name="Google Shape;15311;p133"/>
              <p:cNvGrpSpPr/>
              <p:nvPr/>
            </p:nvGrpSpPr>
            <p:grpSpPr>
              <a:xfrm>
                <a:off x="5190863" y="3528942"/>
                <a:ext cx="1078026" cy="404739"/>
                <a:chOff x="5190863" y="3528942"/>
                <a:chExt cx="1078026" cy="404739"/>
              </a:xfrm>
            </p:grpSpPr>
            <p:sp>
              <p:nvSpPr>
                <p:cNvPr id="15312" name="Google Shape;15312;p13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13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5314" name="Google Shape;15314;p133"/>
          <p:cNvGrpSpPr/>
          <p:nvPr/>
        </p:nvGrpSpPr>
        <p:grpSpPr>
          <a:xfrm>
            <a:off x="728162" y="1268329"/>
            <a:ext cx="1086719" cy="879487"/>
            <a:chOff x="803162" y="1474292"/>
            <a:chExt cx="1086719" cy="879487"/>
          </a:xfrm>
        </p:grpSpPr>
        <p:grpSp>
          <p:nvGrpSpPr>
            <p:cNvPr id="15315" name="Google Shape;15315;p133"/>
            <p:cNvGrpSpPr/>
            <p:nvPr/>
          </p:nvGrpSpPr>
          <p:grpSpPr>
            <a:xfrm>
              <a:off x="803162" y="1625948"/>
              <a:ext cx="445856" cy="576579"/>
              <a:chOff x="803162" y="1625948"/>
              <a:chExt cx="445856" cy="576579"/>
            </a:xfrm>
          </p:grpSpPr>
          <p:sp>
            <p:nvSpPr>
              <p:cNvPr id="15316" name="Google Shape;15316;p13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7" name="Google Shape;15317;p133"/>
              <p:cNvGrpSpPr/>
              <p:nvPr/>
            </p:nvGrpSpPr>
            <p:grpSpPr>
              <a:xfrm>
                <a:off x="1056023" y="1625948"/>
                <a:ext cx="192995" cy="576579"/>
                <a:chOff x="1056023" y="1625948"/>
                <a:chExt cx="192995" cy="576579"/>
              </a:xfrm>
            </p:grpSpPr>
            <p:sp>
              <p:nvSpPr>
                <p:cNvPr id="15318" name="Google Shape;15318;p13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13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13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13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13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23" name="Google Shape;15323;p133"/>
            <p:cNvGrpSpPr/>
            <p:nvPr/>
          </p:nvGrpSpPr>
          <p:grpSpPr>
            <a:xfrm>
              <a:off x="1371406" y="1474292"/>
              <a:ext cx="518475" cy="879487"/>
              <a:chOff x="1398231" y="1474292"/>
              <a:chExt cx="518475" cy="879487"/>
            </a:xfrm>
          </p:grpSpPr>
          <p:grpSp>
            <p:nvGrpSpPr>
              <p:cNvPr id="15324" name="Google Shape;15324;p133"/>
              <p:cNvGrpSpPr/>
              <p:nvPr/>
            </p:nvGrpSpPr>
            <p:grpSpPr>
              <a:xfrm>
                <a:off x="1398231" y="1474292"/>
                <a:ext cx="518475" cy="341643"/>
                <a:chOff x="1398231" y="1474292"/>
                <a:chExt cx="518475" cy="341643"/>
              </a:xfrm>
            </p:grpSpPr>
            <p:sp>
              <p:nvSpPr>
                <p:cNvPr id="15325" name="Google Shape;15325;p13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6" name="Google Shape;15326;p133"/>
                <p:cNvGrpSpPr/>
                <p:nvPr/>
              </p:nvGrpSpPr>
              <p:grpSpPr>
                <a:xfrm>
                  <a:off x="1616453" y="1474292"/>
                  <a:ext cx="300253" cy="341643"/>
                  <a:chOff x="1616453" y="1475379"/>
                  <a:chExt cx="300253" cy="341643"/>
                </a:xfrm>
              </p:grpSpPr>
              <p:sp>
                <p:nvSpPr>
                  <p:cNvPr id="15327" name="Google Shape;15327;p13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13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13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13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13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13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13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4" name="Google Shape;15334;p133"/>
                  <p:cNvGrpSpPr/>
                  <p:nvPr/>
                </p:nvGrpSpPr>
                <p:grpSpPr>
                  <a:xfrm>
                    <a:off x="1839639" y="1475379"/>
                    <a:ext cx="77067" cy="341643"/>
                    <a:chOff x="1839639" y="1475379"/>
                    <a:chExt cx="77067" cy="341643"/>
                  </a:xfrm>
                </p:grpSpPr>
                <p:sp>
                  <p:nvSpPr>
                    <p:cNvPr id="15335" name="Google Shape;15335;p13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13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5337" name="Google Shape;15337;p133"/>
              <p:cNvGrpSpPr/>
              <p:nvPr/>
            </p:nvGrpSpPr>
            <p:grpSpPr>
              <a:xfrm>
                <a:off x="1398451" y="2012951"/>
                <a:ext cx="518255" cy="340828"/>
                <a:chOff x="1398451" y="2012951"/>
                <a:chExt cx="518255" cy="340828"/>
              </a:xfrm>
            </p:grpSpPr>
            <p:sp>
              <p:nvSpPr>
                <p:cNvPr id="15338" name="Google Shape;15338;p13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9" name="Google Shape;15339;p133"/>
                <p:cNvGrpSpPr/>
                <p:nvPr/>
              </p:nvGrpSpPr>
              <p:grpSpPr>
                <a:xfrm>
                  <a:off x="1616453" y="2012951"/>
                  <a:ext cx="300253" cy="340828"/>
                  <a:chOff x="1616453" y="2013538"/>
                  <a:chExt cx="300253" cy="340828"/>
                </a:xfrm>
              </p:grpSpPr>
              <p:sp>
                <p:nvSpPr>
                  <p:cNvPr id="15340" name="Google Shape;15340;p13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13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13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13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13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13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13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47" name="Google Shape;15347;p133"/>
                  <p:cNvGrpSpPr/>
                  <p:nvPr/>
                </p:nvGrpSpPr>
                <p:grpSpPr>
                  <a:xfrm>
                    <a:off x="1839639" y="2013538"/>
                    <a:ext cx="77067" cy="340828"/>
                    <a:chOff x="1839639" y="2013538"/>
                    <a:chExt cx="77067" cy="340828"/>
                  </a:xfrm>
                </p:grpSpPr>
                <p:sp>
                  <p:nvSpPr>
                    <p:cNvPr id="15348" name="Google Shape;15348;p13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13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5350" name="Google Shape;15350;p133"/>
          <p:cNvGrpSpPr/>
          <p:nvPr/>
        </p:nvGrpSpPr>
        <p:grpSpPr>
          <a:xfrm>
            <a:off x="724986" y="3399516"/>
            <a:ext cx="1368681" cy="682918"/>
            <a:chOff x="724986" y="3605478"/>
            <a:chExt cx="1368681" cy="682918"/>
          </a:xfrm>
        </p:grpSpPr>
        <p:grpSp>
          <p:nvGrpSpPr>
            <p:cNvPr id="15351" name="Google Shape;15351;p133"/>
            <p:cNvGrpSpPr/>
            <p:nvPr/>
          </p:nvGrpSpPr>
          <p:grpSpPr>
            <a:xfrm>
              <a:off x="1289102" y="3823629"/>
              <a:ext cx="240442" cy="250435"/>
              <a:chOff x="-165066" y="3843615"/>
              <a:chExt cx="221259" cy="230455"/>
            </a:xfrm>
          </p:grpSpPr>
          <p:sp>
            <p:nvSpPr>
              <p:cNvPr id="15352" name="Google Shape;15352;p13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13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13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13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13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13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13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13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13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13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13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13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13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13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13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13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13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13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13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13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2" name="Google Shape;15372;p133"/>
            <p:cNvGrpSpPr/>
            <p:nvPr/>
          </p:nvGrpSpPr>
          <p:grpSpPr>
            <a:xfrm>
              <a:off x="724986" y="3605478"/>
              <a:ext cx="1368681" cy="682918"/>
              <a:chOff x="724986" y="3605478"/>
              <a:chExt cx="1368681" cy="682918"/>
            </a:xfrm>
          </p:grpSpPr>
          <p:grpSp>
            <p:nvGrpSpPr>
              <p:cNvPr id="15373" name="Google Shape;15373;p133"/>
              <p:cNvGrpSpPr/>
              <p:nvPr/>
            </p:nvGrpSpPr>
            <p:grpSpPr>
              <a:xfrm>
                <a:off x="1498221" y="4047614"/>
                <a:ext cx="529172" cy="240783"/>
                <a:chOff x="1498221" y="4047614"/>
                <a:chExt cx="529172" cy="240783"/>
              </a:xfrm>
            </p:grpSpPr>
            <p:grpSp>
              <p:nvGrpSpPr>
                <p:cNvPr id="15374" name="Google Shape;15374;p133"/>
                <p:cNvGrpSpPr/>
                <p:nvPr/>
              </p:nvGrpSpPr>
              <p:grpSpPr>
                <a:xfrm>
                  <a:off x="1826655" y="4224370"/>
                  <a:ext cx="200738" cy="25631"/>
                  <a:chOff x="1826655" y="4224370"/>
                  <a:chExt cx="200738" cy="25631"/>
                </a:xfrm>
              </p:grpSpPr>
              <p:sp>
                <p:nvSpPr>
                  <p:cNvPr id="15375" name="Google Shape;15375;p13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13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7" name="Google Shape;15377;p133"/>
                <p:cNvGrpSpPr/>
                <p:nvPr/>
              </p:nvGrpSpPr>
              <p:grpSpPr>
                <a:xfrm>
                  <a:off x="1498221" y="4047614"/>
                  <a:ext cx="328444" cy="240783"/>
                  <a:chOff x="1498221" y="4047614"/>
                  <a:chExt cx="328444" cy="240783"/>
                </a:xfrm>
              </p:grpSpPr>
              <p:sp>
                <p:nvSpPr>
                  <p:cNvPr id="15378" name="Google Shape;15378;p13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9" name="Google Shape;15379;p133"/>
                  <p:cNvGrpSpPr/>
                  <p:nvPr/>
                </p:nvGrpSpPr>
                <p:grpSpPr>
                  <a:xfrm>
                    <a:off x="1498221" y="4047614"/>
                    <a:ext cx="150566" cy="190416"/>
                    <a:chOff x="1498221" y="4047614"/>
                    <a:chExt cx="150566" cy="190416"/>
                  </a:xfrm>
                </p:grpSpPr>
                <p:sp>
                  <p:nvSpPr>
                    <p:cNvPr id="15380" name="Google Shape;15380;p13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13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5382" name="Google Shape;15382;p133"/>
              <p:cNvGrpSpPr/>
              <p:nvPr/>
            </p:nvGrpSpPr>
            <p:grpSpPr>
              <a:xfrm>
                <a:off x="1560718" y="3800594"/>
                <a:ext cx="532948" cy="302090"/>
                <a:chOff x="1560718" y="3800594"/>
                <a:chExt cx="532948" cy="302090"/>
              </a:xfrm>
            </p:grpSpPr>
            <p:grpSp>
              <p:nvGrpSpPr>
                <p:cNvPr id="15383" name="Google Shape;15383;p133"/>
                <p:cNvGrpSpPr/>
                <p:nvPr/>
              </p:nvGrpSpPr>
              <p:grpSpPr>
                <a:xfrm>
                  <a:off x="1912179" y="3827344"/>
                  <a:ext cx="181487" cy="25631"/>
                  <a:chOff x="1912179" y="3827344"/>
                  <a:chExt cx="181487" cy="25631"/>
                </a:xfrm>
              </p:grpSpPr>
              <p:sp>
                <p:nvSpPr>
                  <p:cNvPr id="15384" name="Google Shape;15384;p13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13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6" name="Google Shape;15386;p133"/>
                <p:cNvGrpSpPr/>
                <p:nvPr/>
              </p:nvGrpSpPr>
              <p:grpSpPr>
                <a:xfrm>
                  <a:off x="1912179" y="4044505"/>
                  <a:ext cx="181487" cy="25622"/>
                  <a:chOff x="1912179" y="4044506"/>
                  <a:chExt cx="181487" cy="25622"/>
                </a:xfrm>
              </p:grpSpPr>
              <p:sp>
                <p:nvSpPr>
                  <p:cNvPr id="15387" name="Google Shape;15387;p13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13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9" name="Google Shape;15389;p133"/>
                <p:cNvGrpSpPr/>
                <p:nvPr/>
              </p:nvGrpSpPr>
              <p:grpSpPr>
                <a:xfrm>
                  <a:off x="1560718" y="3800594"/>
                  <a:ext cx="351472" cy="302090"/>
                  <a:chOff x="1560718" y="3800594"/>
                  <a:chExt cx="351472" cy="302090"/>
                </a:xfrm>
              </p:grpSpPr>
              <p:grpSp>
                <p:nvGrpSpPr>
                  <p:cNvPr id="15390" name="Google Shape;15390;p133"/>
                  <p:cNvGrpSpPr/>
                  <p:nvPr/>
                </p:nvGrpSpPr>
                <p:grpSpPr>
                  <a:xfrm>
                    <a:off x="1560718" y="3842857"/>
                    <a:ext cx="173586" cy="217131"/>
                    <a:chOff x="1560718" y="3842857"/>
                    <a:chExt cx="173586" cy="217131"/>
                  </a:xfrm>
                </p:grpSpPr>
                <p:sp>
                  <p:nvSpPr>
                    <p:cNvPr id="15391" name="Google Shape;15391;p13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13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13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94" name="Google Shape;15394;p13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13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396" name="Google Shape;15396;p13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97" name="Google Shape;15397;p133"/>
              <p:cNvGrpSpPr/>
              <p:nvPr/>
            </p:nvGrpSpPr>
            <p:grpSpPr>
              <a:xfrm>
                <a:off x="785350" y="3605478"/>
                <a:ext cx="535311" cy="249245"/>
                <a:chOff x="785350" y="3605478"/>
                <a:chExt cx="535311" cy="249245"/>
              </a:xfrm>
            </p:grpSpPr>
            <p:grpSp>
              <p:nvGrpSpPr>
                <p:cNvPr id="15398" name="Google Shape;15398;p133"/>
                <p:cNvGrpSpPr/>
                <p:nvPr/>
              </p:nvGrpSpPr>
              <p:grpSpPr>
                <a:xfrm>
                  <a:off x="785350" y="3605478"/>
                  <a:ext cx="376191" cy="102736"/>
                  <a:chOff x="785350" y="3605478"/>
                  <a:chExt cx="376191" cy="102736"/>
                </a:xfrm>
              </p:grpSpPr>
              <p:sp>
                <p:nvSpPr>
                  <p:cNvPr id="15399" name="Google Shape;15399;p13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13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13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2" name="Google Shape;15402;p133"/>
                <p:cNvGrpSpPr/>
                <p:nvPr/>
              </p:nvGrpSpPr>
              <p:grpSpPr>
                <a:xfrm>
                  <a:off x="1161530" y="3655851"/>
                  <a:ext cx="159131" cy="198872"/>
                  <a:chOff x="1161530" y="3655851"/>
                  <a:chExt cx="159131" cy="198872"/>
                </a:xfrm>
              </p:grpSpPr>
              <p:sp>
                <p:nvSpPr>
                  <p:cNvPr id="15403" name="Google Shape;15403;p13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13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05" name="Google Shape;15405;p133"/>
              <p:cNvGrpSpPr/>
              <p:nvPr/>
            </p:nvGrpSpPr>
            <p:grpSpPr>
              <a:xfrm>
                <a:off x="785350" y="4047614"/>
                <a:ext cx="535311" cy="240783"/>
                <a:chOff x="785350" y="4047614"/>
                <a:chExt cx="535311" cy="240783"/>
              </a:xfrm>
            </p:grpSpPr>
            <p:grpSp>
              <p:nvGrpSpPr>
                <p:cNvPr id="15406" name="Google Shape;15406;p133"/>
                <p:cNvGrpSpPr/>
                <p:nvPr/>
              </p:nvGrpSpPr>
              <p:grpSpPr>
                <a:xfrm>
                  <a:off x="1161636" y="4047614"/>
                  <a:ext cx="159025" cy="190415"/>
                  <a:chOff x="1161636" y="4047614"/>
                  <a:chExt cx="159025" cy="190415"/>
                </a:xfrm>
              </p:grpSpPr>
              <p:sp>
                <p:nvSpPr>
                  <p:cNvPr id="15407" name="Google Shape;15407;p13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13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9" name="Google Shape;15409;p133"/>
                <p:cNvGrpSpPr/>
                <p:nvPr/>
              </p:nvGrpSpPr>
              <p:grpSpPr>
                <a:xfrm>
                  <a:off x="785350" y="4185661"/>
                  <a:ext cx="376191" cy="102736"/>
                  <a:chOff x="785350" y="4185661"/>
                  <a:chExt cx="376191" cy="102736"/>
                </a:xfrm>
              </p:grpSpPr>
              <p:sp>
                <p:nvSpPr>
                  <p:cNvPr id="15410" name="Google Shape;15410;p13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13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13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13" name="Google Shape;15413;p133"/>
              <p:cNvGrpSpPr/>
              <p:nvPr/>
            </p:nvGrpSpPr>
            <p:grpSpPr>
              <a:xfrm>
                <a:off x="1501054" y="3605478"/>
                <a:ext cx="526340" cy="249240"/>
                <a:chOff x="1501054" y="3605478"/>
                <a:chExt cx="526340" cy="249240"/>
              </a:xfrm>
            </p:grpSpPr>
            <p:grpSp>
              <p:nvGrpSpPr>
                <p:cNvPr id="15414" name="Google Shape;15414;p133"/>
                <p:cNvGrpSpPr/>
                <p:nvPr/>
              </p:nvGrpSpPr>
              <p:grpSpPr>
                <a:xfrm>
                  <a:off x="1834208" y="3643867"/>
                  <a:ext cx="193185" cy="25622"/>
                  <a:chOff x="1834208" y="3643867"/>
                  <a:chExt cx="193185" cy="25622"/>
                </a:xfrm>
              </p:grpSpPr>
              <p:sp>
                <p:nvSpPr>
                  <p:cNvPr id="15415" name="Google Shape;15415;p13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13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7" name="Google Shape;15417;p133"/>
                <p:cNvGrpSpPr/>
                <p:nvPr/>
              </p:nvGrpSpPr>
              <p:grpSpPr>
                <a:xfrm>
                  <a:off x="1501054" y="3605478"/>
                  <a:ext cx="333165" cy="249240"/>
                  <a:chOff x="1501054" y="3605478"/>
                  <a:chExt cx="333165" cy="249240"/>
                </a:xfrm>
              </p:grpSpPr>
              <p:sp>
                <p:nvSpPr>
                  <p:cNvPr id="15418" name="Google Shape;15418;p13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19" name="Google Shape;15419;p133"/>
                  <p:cNvGrpSpPr/>
                  <p:nvPr/>
                </p:nvGrpSpPr>
                <p:grpSpPr>
                  <a:xfrm>
                    <a:off x="1501054" y="3655851"/>
                    <a:ext cx="155286" cy="198867"/>
                    <a:chOff x="1501054" y="3655851"/>
                    <a:chExt cx="155286" cy="198867"/>
                  </a:xfrm>
                </p:grpSpPr>
                <p:sp>
                  <p:nvSpPr>
                    <p:cNvPr id="15420" name="Google Shape;15420;p13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13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5422" name="Google Shape;15422;p133"/>
              <p:cNvGrpSpPr/>
              <p:nvPr/>
            </p:nvGrpSpPr>
            <p:grpSpPr>
              <a:xfrm>
                <a:off x="724986" y="3800594"/>
                <a:ext cx="532950" cy="302090"/>
                <a:chOff x="724986" y="3800594"/>
                <a:chExt cx="532950" cy="302090"/>
              </a:xfrm>
            </p:grpSpPr>
            <p:grpSp>
              <p:nvGrpSpPr>
                <p:cNvPr id="15423" name="Google Shape;15423;p133"/>
                <p:cNvGrpSpPr/>
                <p:nvPr/>
              </p:nvGrpSpPr>
              <p:grpSpPr>
                <a:xfrm>
                  <a:off x="724986" y="4044367"/>
                  <a:ext cx="181314" cy="25626"/>
                  <a:chOff x="724986" y="4044367"/>
                  <a:chExt cx="181314" cy="25626"/>
                </a:xfrm>
              </p:grpSpPr>
              <p:sp>
                <p:nvSpPr>
                  <p:cNvPr id="15424" name="Google Shape;15424;p13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13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6" name="Google Shape;15426;p133"/>
                <p:cNvGrpSpPr/>
                <p:nvPr/>
              </p:nvGrpSpPr>
              <p:grpSpPr>
                <a:xfrm>
                  <a:off x="906290" y="3800594"/>
                  <a:ext cx="351646" cy="302090"/>
                  <a:chOff x="906290" y="3800594"/>
                  <a:chExt cx="351646" cy="302090"/>
                </a:xfrm>
              </p:grpSpPr>
              <p:grpSp>
                <p:nvGrpSpPr>
                  <p:cNvPr id="15427" name="Google Shape;15427;p133"/>
                  <p:cNvGrpSpPr/>
                  <p:nvPr/>
                </p:nvGrpSpPr>
                <p:grpSpPr>
                  <a:xfrm>
                    <a:off x="1084172" y="3842857"/>
                    <a:ext cx="173764" cy="217131"/>
                    <a:chOff x="1084172" y="3842857"/>
                    <a:chExt cx="173764" cy="217131"/>
                  </a:xfrm>
                </p:grpSpPr>
                <p:grpSp>
                  <p:nvGrpSpPr>
                    <p:cNvPr id="15428" name="Google Shape;15428;p133"/>
                    <p:cNvGrpSpPr/>
                    <p:nvPr/>
                  </p:nvGrpSpPr>
                  <p:grpSpPr>
                    <a:xfrm>
                      <a:off x="1156862" y="3936509"/>
                      <a:ext cx="101073" cy="25622"/>
                      <a:chOff x="1156862" y="3936509"/>
                      <a:chExt cx="101073" cy="25622"/>
                    </a:xfrm>
                  </p:grpSpPr>
                  <p:sp>
                    <p:nvSpPr>
                      <p:cNvPr id="15429" name="Google Shape;15429;p13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13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31" name="Google Shape;15431;p13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32" name="Google Shape;15432;p13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13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4" name="Google Shape;15434;p133"/>
                <p:cNvGrpSpPr/>
                <p:nvPr/>
              </p:nvGrpSpPr>
              <p:grpSpPr>
                <a:xfrm>
                  <a:off x="724986" y="3830189"/>
                  <a:ext cx="189533" cy="25626"/>
                  <a:chOff x="724986" y="3830189"/>
                  <a:chExt cx="189533" cy="25626"/>
                </a:xfrm>
              </p:grpSpPr>
              <p:sp>
                <p:nvSpPr>
                  <p:cNvPr id="15435" name="Google Shape;15435;p13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13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5437" name="Google Shape;15437;p133"/>
          <p:cNvGrpSpPr/>
          <p:nvPr/>
        </p:nvGrpSpPr>
        <p:grpSpPr>
          <a:xfrm>
            <a:off x="2253298" y="2249677"/>
            <a:ext cx="948701" cy="935378"/>
            <a:chOff x="2253298" y="2428317"/>
            <a:chExt cx="948701" cy="935378"/>
          </a:xfrm>
        </p:grpSpPr>
        <p:sp>
          <p:nvSpPr>
            <p:cNvPr id="15438" name="Google Shape;15438;p13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13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13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13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13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13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13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13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13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13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13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13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13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13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13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13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13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13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13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13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13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13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13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13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13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13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13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13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13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13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13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13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13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74" name="Shape 15474"/>
        <p:cNvGrpSpPr/>
        <p:nvPr/>
      </p:nvGrpSpPr>
      <p:grpSpPr>
        <a:xfrm>
          <a:off x="0" y="0"/>
          <a:ext cx="0" cy="0"/>
          <a:chOff x="0" y="0"/>
          <a:chExt cx="0" cy="0"/>
        </a:xfrm>
      </p:grpSpPr>
      <p:grpSp>
        <p:nvGrpSpPr>
          <p:cNvPr id="15475" name="Google Shape;15475;p134"/>
          <p:cNvGrpSpPr/>
          <p:nvPr/>
        </p:nvGrpSpPr>
        <p:grpSpPr>
          <a:xfrm>
            <a:off x="3339744" y="952977"/>
            <a:ext cx="2363393" cy="1017867"/>
            <a:chOff x="3292400" y="1219146"/>
            <a:chExt cx="2615240" cy="1110239"/>
          </a:xfrm>
        </p:grpSpPr>
        <p:sp>
          <p:nvSpPr>
            <p:cNvPr id="15476" name="Google Shape;15476;p13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15477" name="Google Shape;15477;p13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478" name="Google Shape;15478;p13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5479" name="Google Shape;15479;p13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5480" name="Google Shape;15480;p13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5481" name="Google Shape;15481;p13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5482" name="Google Shape;15482;p13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5483" name="Google Shape;15483;p13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5484" name="Google Shape;15484;p13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5485" name="Google Shape;15485;p13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5486" name="Google Shape;15486;p13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5487" name="Google Shape;15487;p13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5488" name="Google Shape;15488;p13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5489" name="Google Shape;15489;p13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5490" name="Google Shape;15490;p134"/>
            <p:cNvGrpSpPr/>
            <p:nvPr/>
          </p:nvGrpSpPr>
          <p:grpSpPr>
            <a:xfrm>
              <a:off x="3748438" y="1378608"/>
              <a:ext cx="2159202" cy="903971"/>
              <a:chOff x="1683525" y="2179850"/>
              <a:chExt cx="4519050" cy="2134525"/>
            </a:xfrm>
          </p:grpSpPr>
          <p:sp>
            <p:nvSpPr>
              <p:cNvPr id="15491" name="Google Shape;15491;p13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492" name="Google Shape;15492;p13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493" name="Google Shape;15493;p13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494" name="Google Shape;15494;p13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495" name="Google Shape;15495;p13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496" name="Google Shape;15496;p13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497" name="Google Shape;15497;p13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498" name="Google Shape;15498;p13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499" name="Google Shape;15499;p13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500" name="Google Shape;15500;p13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501" name="Google Shape;15501;p13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5502" name="Google Shape;15502;p13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15503" name="Google Shape;15503;p134"/>
          <p:cNvGraphicFramePr/>
          <p:nvPr/>
        </p:nvGraphicFramePr>
        <p:xfrm>
          <a:off x="5935838" y="2130450"/>
          <a:ext cx="3000000" cy="3000000"/>
        </p:xfrm>
        <a:graphic>
          <a:graphicData uri="http://schemas.openxmlformats.org/drawingml/2006/table">
            <a:tbl>
              <a:tblPr>
                <a:noFill/>
                <a:tableStyleId>{0308F4BA-F746-423D-94B7-355700F4DE05}</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15504" name="Google Shape;15504;p134"/>
          <p:cNvGrpSpPr/>
          <p:nvPr/>
        </p:nvGrpSpPr>
        <p:grpSpPr>
          <a:xfrm>
            <a:off x="5913087" y="3189047"/>
            <a:ext cx="2519825" cy="1001454"/>
            <a:chOff x="1906114" y="789980"/>
            <a:chExt cx="1487676" cy="606868"/>
          </a:xfrm>
        </p:grpSpPr>
        <p:cxnSp>
          <p:nvCxnSpPr>
            <p:cNvPr id="15505" name="Google Shape;15505;p13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5506" name="Google Shape;15506;p13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5507" name="Google Shape;15507;p13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5508" name="Google Shape;15508;p13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5509" name="Google Shape;15509;p13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5510" name="Google Shape;15510;p13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5511" name="Google Shape;15511;p13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5512" name="Google Shape;15512;p13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13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13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13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13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13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13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5519" name="Google Shape;15519;p13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5520" name="Google Shape;15520;p13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5521" name="Google Shape;15521;p13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2" name="Google Shape;15522;p134"/>
          <p:cNvGrpSpPr/>
          <p:nvPr/>
        </p:nvGrpSpPr>
        <p:grpSpPr>
          <a:xfrm>
            <a:off x="712562" y="998005"/>
            <a:ext cx="2394370" cy="976502"/>
            <a:chOff x="749309" y="1112739"/>
            <a:chExt cx="2371603" cy="976502"/>
          </a:xfrm>
        </p:grpSpPr>
        <p:sp>
          <p:nvSpPr>
            <p:cNvPr id="15523" name="Google Shape;15523;p13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13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13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13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13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13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13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13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13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13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13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13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13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13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13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13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13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13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13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13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13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13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13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13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13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13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13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13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13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13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13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13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5555" name="Google Shape;15555;p134"/>
          <p:cNvGraphicFramePr/>
          <p:nvPr/>
        </p:nvGraphicFramePr>
        <p:xfrm>
          <a:off x="5935863" y="996300"/>
          <a:ext cx="3000000" cy="3000000"/>
        </p:xfrm>
        <a:graphic>
          <a:graphicData uri="http://schemas.openxmlformats.org/drawingml/2006/table">
            <a:tbl>
              <a:tblPr>
                <a:noFill/>
                <a:tableStyleId>{0308F4BA-F746-423D-94B7-355700F4DE05}</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15556" name="Google Shape;15556;p134"/>
          <p:cNvGraphicFramePr/>
          <p:nvPr/>
        </p:nvGraphicFramePr>
        <p:xfrm>
          <a:off x="3342575" y="2130450"/>
          <a:ext cx="3000000" cy="3000000"/>
        </p:xfrm>
        <a:graphic>
          <a:graphicData uri="http://schemas.openxmlformats.org/drawingml/2006/table">
            <a:tbl>
              <a:tblPr>
                <a:noFill/>
                <a:tableStyleId>{0308F4BA-F746-423D-94B7-355700F4DE05}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5557" name="Google Shape;15557;p134"/>
          <p:cNvGrpSpPr/>
          <p:nvPr/>
        </p:nvGrpSpPr>
        <p:grpSpPr>
          <a:xfrm>
            <a:off x="4086504" y="2517093"/>
            <a:ext cx="1517436" cy="74460"/>
            <a:chOff x="3980086" y="2804397"/>
            <a:chExt cx="1227600" cy="66900"/>
          </a:xfrm>
        </p:grpSpPr>
        <p:sp>
          <p:nvSpPr>
            <p:cNvPr id="15558" name="Google Shape;15558;p13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13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0" name="Google Shape;15560;p134"/>
          <p:cNvGrpSpPr/>
          <p:nvPr/>
        </p:nvGrpSpPr>
        <p:grpSpPr>
          <a:xfrm>
            <a:off x="4711569" y="2809680"/>
            <a:ext cx="892956" cy="74460"/>
            <a:chOff x="3980086" y="2804397"/>
            <a:chExt cx="1227600" cy="66900"/>
          </a:xfrm>
        </p:grpSpPr>
        <p:sp>
          <p:nvSpPr>
            <p:cNvPr id="15561" name="Google Shape;15561;p13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13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3" name="Google Shape;15563;p134"/>
          <p:cNvGrpSpPr/>
          <p:nvPr/>
        </p:nvGrpSpPr>
        <p:grpSpPr>
          <a:xfrm>
            <a:off x="3344661" y="3168563"/>
            <a:ext cx="2363244" cy="1005943"/>
            <a:chOff x="3358415" y="3361302"/>
            <a:chExt cx="2363244" cy="1024695"/>
          </a:xfrm>
        </p:grpSpPr>
        <p:grpSp>
          <p:nvGrpSpPr>
            <p:cNvPr id="15564" name="Google Shape;15564;p134"/>
            <p:cNvGrpSpPr/>
            <p:nvPr/>
          </p:nvGrpSpPr>
          <p:grpSpPr>
            <a:xfrm>
              <a:off x="3358415" y="3361302"/>
              <a:ext cx="441300" cy="1024695"/>
              <a:chOff x="3358415" y="3361302"/>
              <a:chExt cx="441300" cy="1024695"/>
            </a:xfrm>
          </p:grpSpPr>
          <p:sp>
            <p:nvSpPr>
              <p:cNvPr id="15565" name="Google Shape;15565;p13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13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13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13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13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13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1" name="Google Shape;15571;p134"/>
            <p:cNvGrpSpPr/>
            <p:nvPr/>
          </p:nvGrpSpPr>
          <p:grpSpPr>
            <a:xfrm>
              <a:off x="3838901" y="3361302"/>
              <a:ext cx="441300" cy="1024695"/>
              <a:chOff x="3838901" y="3361302"/>
              <a:chExt cx="441300" cy="1024695"/>
            </a:xfrm>
          </p:grpSpPr>
          <p:sp>
            <p:nvSpPr>
              <p:cNvPr id="15572" name="Google Shape;15572;p13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13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13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13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13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13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8" name="Google Shape;15578;p134"/>
            <p:cNvGrpSpPr/>
            <p:nvPr/>
          </p:nvGrpSpPr>
          <p:grpSpPr>
            <a:xfrm>
              <a:off x="4319387" y="3361302"/>
              <a:ext cx="441300" cy="1024695"/>
              <a:chOff x="4319387" y="3361302"/>
              <a:chExt cx="441300" cy="1024695"/>
            </a:xfrm>
          </p:grpSpPr>
          <p:sp>
            <p:nvSpPr>
              <p:cNvPr id="15579" name="Google Shape;15579;p13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13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13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13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13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13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5" name="Google Shape;15585;p134"/>
            <p:cNvGrpSpPr/>
            <p:nvPr/>
          </p:nvGrpSpPr>
          <p:grpSpPr>
            <a:xfrm>
              <a:off x="4799873" y="3361302"/>
              <a:ext cx="441300" cy="1024695"/>
              <a:chOff x="4799873" y="3361302"/>
              <a:chExt cx="441300" cy="1024695"/>
            </a:xfrm>
          </p:grpSpPr>
          <p:sp>
            <p:nvSpPr>
              <p:cNvPr id="15586" name="Google Shape;15586;p13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13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13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13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13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13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2" name="Google Shape;15592;p134"/>
            <p:cNvGrpSpPr/>
            <p:nvPr/>
          </p:nvGrpSpPr>
          <p:grpSpPr>
            <a:xfrm>
              <a:off x="5280360" y="3361302"/>
              <a:ext cx="441300" cy="1024695"/>
              <a:chOff x="5280360" y="3361302"/>
              <a:chExt cx="441300" cy="1024695"/>
            </a:xfrm>
          </p:grpSpPr>
          <p:sp>
            <p:nvSpPr>
              <p:cNvPr id="15593" name="Google Shape;15593;p13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13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13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13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13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13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5599" name="Google Shape;15599;p134"/>
          <p:cNvGraphicFramePr/>
          <p:nvPr/>
        </p:nvGraphicFramePr>
        <p:xfrm>
          <a:off x="711088" y="2130450"/>
          <a:ext cx="3000000" cy="3000000"/>
        </p:xfrm>
        <a:graphic>
          <a:graphicData uri="http://schemas.openxmlformats.org/drawingml/2006/table">
            <a:tbl>
              <a:tblPr>
                <a:noFill/>
                <a:tableStyleId>{0308F4BA-F746-423D-94B7-355700F4DE05}</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5600" name="Google Shape;15600;p134"/>
          <p:cNvGrpSpPr/>
          <p:nvPr/>
        </p:nvGrpSpPr>
        <p:grpSpPr>
          <a:xfrm>
            <a:off x="712613" y="3180175"/>
            <a:ext cx="2403614" cy="1005900"/>
            <a:chOff x="726450" y="3372825"/>
            <a:chExt cx="2403614" cy="1005900"/>
          </a:xfrm>
        </p:grpSpPr>
        <p:grpSp>
          <p:nvGrpSpPr>
            <p:cNvPr id="15601" name="Google Shape;15601;p134"/>
            <p:cNvGrpSpPr/>
            <p:nvPr/>
          </p:nvGrpSpPr>
          <p:grpSpPr>
            <a:xfrm>
              <a:off x="726450" y="3696000"/>
              <a:ext cx="2403614" cy="500898"/>
              <a:chOff x="726450" y="3696000"/>
              <a:chExt cx="2403614" cy="500898"/>
            </a:xfrm>
          </p:grpSpPr>
          <p:sp>
            <p:nvSpPr>
              <p:cNvPr id="15602" name="Google Shape;15602;p13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5603" name="Google Shape;15603;p13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5604" name="Google Shape;15604;p134"/>
            <p:cNvGrpSpPr/>
            <p:nvPr/>
          </p:nvGrpSpPr>
          <p:grpSpPr>
            <a:xfrm>
              <a:off x="1348050" y="3372825"/>
              <a:ext cx="1720425" cy="1005900"/>
              <a:chOff x="1348050" y="3372825"/>
              <a:chExt cx="1720425" cy="1005900"/>
            </a:xfrm>
          </p:grpSpPr>
          <p:sp>
            <p:nvSpPr>
              <p:cNvPr id="15605" name="Google Shape;15605;p13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5606" name="Google Shape;15606;p13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5607" name="Google Shape;15607;p13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5608" name="Google Shape;15608;p13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5609" name="Google Shape;15609;p13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5610" name="Google Shape;15610;p134"/>
            <p:cNvGrpSpPr/>
            <p:nvPr/>
          </p:nvGrpSpPr>
          <p:grpSpPr>
            <a:xfrm>
              <a:off x="1455707" y="3731058"/>
              <a:ext cx="1491150" cy="417657"/>
              <a:chOff x="1455707" y="3731058"/>
              <a:chExt cx="1491150" cy="417657"/>
            </a:xfrm>
          </p:grpSpPr>
          <p:grpSp>
            <p:nvGrpSpPr>
              <p:cNvPr id="15611" name="Google Shape;15611;p134"/>
              <p:cNvGrpSpPr/>
              <p:nvPr/>
            </p:nvGrpSpPr>
            <p:grpSpPr>
              <a:xfrm>
                <a:off x="1472938" y="3745828"/>
                <a:ext cx="72126" cy="53788"/>
                <a:chOff x="1472938" y="3745828"/>
                <a:chExt cx="72126" cy="53788"/>
              </a:xfrm>
            </p:grpSpPr>
            <p:sp>
              <p:nvSpPr>
                <p:cNvPr id="15612" name="Google Shape;15612;p13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13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4" name="Google Shape;15614;p134"/>
              <p:cNvGrpSpPr/>
              <p:nvPr/>
            </p:nvGrpSpPr>
            <p:grpSpPr>
              <a:xfrm>
                <a:off x="1819181" y="4089633"/>
                <a:ext cx="72126" cy="53788"/>
                <a:chOff x="1819181" y="4089633"/>
                <a:chExt cx="72126" cy="53788"/>
              </a:xfrm>
            </p:grpSpPr>
            <p:sp>
              <p:nvSpPr>
                <p:cNvPr id="15615" name="Google Shape;15615;p13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13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7" name="Google Shape;15617;p134"/>
              <p:cNvGrpSpPr/>
              <p:nvPr/>
            </p:nvGrpSpPr>
            <p:grpSpPr>
              <a:xfrm>
                <a:off x="1455707" y="4084171"/>
                <a:ext cx="64321" cy="64544"/>
                <a:chOff x="1455707" y="4084171"/>
                <a:chExt cx="64321" cy="64544"/>
              </a:xfrm>
            </p:grpSpPr>
            <p:sp>
              <p:nvSpPr>
                <p:cNvPr id="15618" name="Google Shape;15618;p13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13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0" name="Google Shape;15620;p134"/>
              <p:cNvGrpSpPr/>
              <p:nvPr/>
            </p:nvGrpSpPr>
            <p:grpSpPr>
              <a:xfrm>
                <a:off x="1818610" y="3731058"/>
                <a:ext cx="64321" cy="64544"/>
                <a:chOff x="1818610" y="3731058"/>
                <a:chExt cx="64321" cy="64544"/>
              </a:xfrm>
            </p:grpSpPr>
            <p:sp>
              <p:nvSpPr>
                <p:cNvPr id="15621" name="Google Shape;15621;p13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13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3" name="Google Shape;15623;p134"/>
              <p:cNvGrpSpPr/>
              <p:nvPr/>
            </p:nvGrpSpPr>
            <p:grpSpPr>
              <a:xfrm>
                <a:off x="2172491" y="4089633"/>
                <a:ext cx="72126" cy="53788"/>
                <a:chOff x="2172491" y="4089633"/>
                <a:chExt cx="72126" cy="53788"/>
              </a:xfrm>
            </p:grpSpPr>
            <p:sp>
              <p:nvSpPr>
                <p:cNvPr id="15624" name="Google Shape;15624;p13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13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6" name="Google Shape;15626;p134"/>
              <p:cNvGrpSpPr/>
              <p:nvPr/>
            </p:nvGrpSpPr>
            <p:grpSpPr>
              <a:xfrm>
                <a:off x="2171920" y="3731058"/>
                <a:ext cx="64321" cy="64544"/>
                <a:chOff x="2171920" y="3731058"/>
                <a:chExt cx="64321" cy="64544"/>
              </a:xfrm>
            </p:grpSpPr>
            <p:sp>
              <p:nvSpPr>
                <p:cNvPr id="15627" name="Google Shape;15627;p13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13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9" name="Google Shape;15629;p134"/>
              <p:cNvGrpSpPr/>
              <p:nvPr/>
            </p:nvGrpSpPr>
            <p:grpSpPr>
              <a:xfrm>
                <a:off x="2874730" y="3745828"/>
                <a:ext cx="72126" cy="53788"/>
                <a:chOff x="2874730" y="3745828"/>
                <a:chExt cx="72126" cy="53788"/>
              </a:xfrm>
            </p:grpSpPr>
            <p:sp>
              <p:nvSpPr>
                <p:cNvPr id="15630" name="Google Shape;15630;p13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13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2" name="Google Shape;15632;p134"/>
              <p:cNvGrpSpPr/>
              <p:nvPr/>
            </p:nvGrpSpPr>
            <p:grpSpPr>
              <a:xfrm>
                <a:off x="2878589" y="4081481"/>
                <a:ext cx="64321" cy="64544"/>
                <a:chOff x="2878589" y="4081481"/>
                <a:chExt cx="64321" cy="64544"/>
              </a:xfrm>
            </p:grpSpPr>
            <p:sp>
              <p:nvSpPr>
                <p:cNvPr id="15633" name="Google Shape;15633;p13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13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5" name="Google Shape;15635;p134"/>
              <p:cNvGrpSpPr/>
              <p:nvPr/>
            </p:nvGrpSpPr>
            <p:grpSpPr>
              <a:xfrm>
                <a:off x="2525796" y="4089633"/>
                <a:ext cx="72126" cy="53788"/>
                <a:chOff x="2525796" y="4089633"/>
                <a:chExt cx="72126" cy="53788"/>
              </a:xfrm>
            </p:grpSpPr>
            <p:sp>
              <p:nvSpPr>
                <p:cNvPr id="15636" name="Google Shape;15636;p13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13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8" name="Google Shape;15638;p134"/>
              <p:cNvGrpSpPr/>
              <p:nvPr/>
            </p:nvGrpSpPr>
            <p:grpSpPr>
              <a:xfrm>
                <a:off x="2525225" y="3731058"/>
                <a:ext cx="64321" cy="64544"/>
                <a:chOff x="2525225" y="3731058"/>
                <a:chExt cx="64321" cy="64544"/>
              </a:xfrm>
            </p:grpSpPr>
            <p:sp>
              <p:nvSpPr>
                <p:cNvPr id="15639" name="Google Shape;15639;p13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13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44" name="Shape 15644"/>
        <p:cNvGrpSpPr/>
        <p:nvPr/>
      </p:nvGrpSpPr>
      <p:grpSpPr>
        <a:xfrm>
          <a:off x="0" y="0"/>
          <a:ext cx="0" cy="0"/>
          <a:chOff x="0" y="0"/>
          <a:chExt cx="0" cy="0"/>
        </a:xfrm>
      </p:grpSpPr>
      <p:grpSp>
        <p:nvGrpSpPr>
          <p:cNvPr id="15645" name="Google Shape;15645;p135"/>
          <p:cNvGrpSpPr/>
          <p:nvPr/>
        </p:nvGrpSpPr>
        <p:grpSpPr>
          <a:xfrm>
            <a:off x="5780148" y="1859605"/>
            <a:ext cx="671400" cy="674856"/>
            <a:chOff x="5780148" y="1859605"/>
            <a:chExt cx="671400" cy="674856"/>
          </a:xfrm>
        </p:grpSpPr>
        <p:sp>
          <p:nvSpPr>
            <p:cNvPr id="15646" name="Google Shape;15646;p135"/>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135"/>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135"/>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135"/>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0" name="Google Shape;15650;p135"/>
          <p:cNvGrpSpPr/>
          <p:nvPr/>
        </p:nvGrpSpPr>
        <p:grpSpPr>
          <a:xfrm>
            <a:off x="716991" y="971306"/>
            <a:ext cx="845921" cy="690752"/>
            <a:chOff x="732428" y="1198513"/>
            <a:chExt cx="845921" cy="690752"/>
          </a:xfrm>
        </p:grpSpPr>
        <p:grpSp>
          <p:nvGrpSpPr>
            <p:cNvPr id="15651" name="Google Shape;15651;p135"/>
            <p:cNvGrpSpPr/>
            <p:nvPr/>
          </p:nvGrpSpPr>
          <p:grpSpPr>
            <a:xfrm>
              <a:off x="823030" y="1198513"/>
              <a:ext cx="755319" cy="690752"/>
              <a:chOff x="823030" y="1198513"/>
              <a:chExt cx="755319" cy="690752"/>
            </a:xfrm>
          </p:grpSpPr>
          <p:sp>
            <p:nvSpPr>
              <p:cNvPr id="15652" name="Google Shape;15652;p13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13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4" name="Google Shape;15654;p135"/>
            <p:cNvGrpSpPr/>
            <p:nvPr/>
          </p:nvGrpSpPr>
          <p:grpSpPr>
            <a:xfrm>
              <a:off x="732428" y="1239937"/>
              <a:ext cx="739912" cy="607886"/>
              <a:chOff x="732428" y="1239937"/>
              <a:chExt cx="739912" cy="607886"/>
            </a:xfrm>
          </p:grpSpPr>
          <p:sp>
            <p:nvSpPr>
              <p:cNvPr id="15655" name="Google Shape;15655;p13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13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7" name="Google Shape;15657;p135"/>
            <p:cNvGrpSpPr/>
            <p:nvPr/>
          </p:nvGrpSpPr>
          <p:grpSpPr>
            <a:xfrm>
              <a:off x="732428" y="1277018"/>
              <a:ext cx="702832" cy="533758"/>
              <a:chOff x="732428" y="1277018"/>
              <a:chExt cx="702832" cy="533758"/>
            </a:xfrm>
          </p:grpSpPr>
          <p:sp>
            <p:nvSpPr>
              <p:cNvPr id="15658" name="Google Shape;15658;p13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13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0" name="Google Shape;15660;p135"/>
            <p:cNvGrpSpPr/>
            <p:nvPr/>
          </p:nvGrpSpPr>
          <p:grpSpPr>
            <a:xfrm>
              <a:off x="931170" y="1306653"/>
              <a:ext cx="647179" cy="474455"/>
              <a:chOff x="931170" y="1306653"/>
              <a:chExt cx="647179" cy="474455"/>
            </a:xfrm>
          </p:grpSpPr>
          <p:sp>
            <p:nvSpPr>
              <p:cNvPr id="15661" name="Google Shape;15661;p13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13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63" name="Google Shape;15663;p13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4" name="Google Shape;15664;p135"/>
          <p:cNvGrpSpPr/>
          <p:nvPr/>
        </p:nvGrpSpPr>
        <p:grpSpPr>
          <a:xfrm>
            <a:off x="3948600" y="971313"/>
            <a:ext cx="634656" cy="699982"/>
            <a:chOff x="5985650" y="2860025"/>
            <a:chExt cx="1396075" cy="1539775"/>
          </a:xfrm>
        </p:grpSpPr>
        <p:sp>
          <p:nvSpPr>
            <p:cNvPr id="15665" name="Google Shape;15665;p13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13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13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13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13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13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13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13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13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13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13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13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13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13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13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13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13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13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13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13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13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13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13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13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13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13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13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13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13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13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13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13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7" name="Google Shape;15697;p135"/>
          <p:cNvGrpSpPr/>
          <p:nvPr/>
        </p:nvGrpSpPr>
        <p:grpSpPr>
          <a:xfrm>
            <a:off x="4704250" y="971306"/>
            <a:ext cx="725845" cy="699975"/>
            <a:chOff x="4249973" y="1201875"/>
            <a:chExt cx="1958568" cy="1888762"/>
          </a:xfrm>
        </p:grpSpPr>
        <p:sp>
          <p:nvSpPr>
            <p:cNvPr id="15698" name="Google Shape;15698;p13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99" name="Google Shape;15699;p135"/>
            <p:cNvGrpSpPr/>
            <p:nvPr/>
          </p:nvGrpSpPr>
          <p:grpSpPr>
            <a:xfrm>
              <a:off x="5853086" y="1789142"/>
              <a:ext cx="355454" cy="1048099"/>
              <a:chOff x="5576108" y="2016725"/>
              <a:chExt cx="565200" cy="1666560"/>
            </a:xfrm>
          </p:grpSpPr>
          <p:sp>
            <p:nvSpPr>
              <p:cNvPr id="15700" name="Google Shape;15700;p13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5701" name="Google Shape;15701;p13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2" name="Google Shape;15702;p135"/>
            <p:cNvGrpSpPr/>
            <p:nvPr/>
          </p:nvGrpSpPr>
          <p:grpSpPr>
            <a:xfrm>
              <a:off x="4869455" y="2691676"/>
              <a:ext cx="1013897" cy="398961"/>
              <a:chOff x="4012057" y="3451825"/>
              <a:chExt cx="1612175" cy="634379"/>
            </a:xfrm>
          </p:grpSpPr>
          <p:sp>
            <p:nvSpPr>
              <p:cNvPr id="15703" name="Google Shape;15703;p13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5704" name="Google Shape;15704;p13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5" name="Google Shape;15705;p135"/>
            <p:cNvGrpSpPr/>
            <p:nvPr/>
          </p:nvGrpSpPr>
          <p:grpSpPr>
            <a:xfrm>
              <a:off x="4276937" y="2155961"/>
              <a:ext cx="651965" cy="891358"/>
              <a:chOff x="3069908" y="2599997"/>
              <a:chExt cx="1036675" cy="1417328"/>
            </a:xfrm>
          </p:grpSpPr>
          <p:sp>
            <p:nvSpPr>
              <p:cNvPr id="15706" name="Google Shape;15706;p13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5707" name="Google Shape;15707;p13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8" name="Google Shape;15708;p135"/>
            <p:cNvGrpSpPr/>
            <p:nvPr/>
          </p:nvGrpSpPr>
          <p:grpSpPr>
            <a:xfrm>
              <a:off x="5054918" y="1201875"/>
              <a:ext cx="999548" cy="602711"/>
              <a:chOff x="4306958" y="1082925"/>
              <a:chExt cx="1589359" cy="958358"/>
            </a:xfrm>
          </p:grpSpPr>
          <p:sp>
            <p:nvSpPr>
              <p:cNvPr id="15709" name="Google Shape;15709;p13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5710" name="Google Shape;15710;p13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1" name="Google Shape;15711;p135"/>
            <p:cNvGrpSpPr/>
            <p:nvPr/>
          </p:nvGrpSpPr>
          <p:grpSpPr>
            <a:xfrm>
              <a:off x="4249973" y="1303451"/>
              <a:ext cx="799317" cy="841334"/>
              <a:chOff x="3027033" y="1244439"/>
              <a:chExt cx="1270977" cy="1337786"/>
            </a:xfrm>
          </p:grpSpPr>
          <p:sp>
            <p:nvSpPr>
              <p:cNvPr id="15712" name="Google Shape;15712;p13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5713" name="Google Shape;15713;p13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14" name="Google Shape;15714;p135"/>
          <p:cNvGrpSpPr/>
          <p:nvPr/>
        </p:nvGrpSpPr>
        <p:grpSpPr>
          <a:xfrm>
            <a:off x="4057114" y="1858087"/>
            <a:ext cx="750769" cy="683784"/>
            <a:chOff x="4204684" y="2104422"/>
            <a:chExt cx="699822" cy="637382"/>
          </a:xfrm>
        </p:grpSpPr>
        <p:grpSp>
          <p:nvGrpSpPr>
            <p:cNvPr id="15715" name="Google Shape;15715;p135"/>
            <p:cNvGrpSpPr/>
            <p:nvPr/>
          </p:nvGrpSpPr>
          <p:grpSpPr>
            <a:xfrm>
              <a:off x="4204684" y="2430067"/>
              <a:ext cx="342957" cy="311738"/>
              <a:chOff x="4204684" y="2430067"/>
              <a:chExt cx="342957" cy="311738"/>
            </a:xfrm>
          </p:grpSpPr>
          <p:sp>
            <p:nvSpPr>
              <p:cNvPr id="15716" name="Google Shape;15716;p13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13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8" name="Google Shape;15718;p135"/>
            <p:cNvGrpSpPr/>
            <p:nvPr/>
          </p:nvGrpSpPr>
          <p:grpSpPr>
            <a:xfrm>
              <a:off x="4561586" y="2430067"/>
              <a:ext cx="342920" cy="311738"/>
              <a:chOff x="4561586" y="2430067"/>
              <a:chExt cx="342920" cy="311738"/>
            </a:xfrm>
          </p:grpSpPr>
          <p:sp>
            <p:nvSpPr>
              <p:cNvPr id="15719" name="Google Shape;15719;p13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13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1" name="Google Shape;15721;p135"/>
            <p:cNvGrpSpPr/>
            <p:nvPr/>
          </p:nvGrpSpPr>
          <p:grpSpPr>
            <a:xfrm>
              <a:off x="4561586" y="2104422"/>
              <a:ext cx="342920" cy="311738"/>
              <a:chOff x="4561586" y="2104422"/>
              <a:chExt cx="342920" cy="311738"/>
            </a:xfrm>
          </p:grpSpPr>
          <p:sp>
            <p:nvSpPr>
              <p:cNvPr id="15722" name="Google Shape;15722;p13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13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4" name="Google Shape;15724;p135"/>
            <p:cNvGrpSpPr/>
            <p:nvPr/>
          </p:nvGrpSpPr>
          <p:grpSpPr>
            <a:xfrm>
              <a:off x="4204684" y="2104422"/>
              <a:ext cx="342957" cy="311664"/>
              <a:chOff x="4204684" y="2104422"/>
              <a:chExt cx="342957" cy="311664"/>
            </a:xfrm>
          </p:grpSpPr>
          <p:sp>
            <p:nvSpPr>
              <p:cNvPr id="15725" name="Google Shape;15725;p13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13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27" name="Google Shape;15727;p135"/>
          <p:cNvGrpSpPr/>
          <p:nvPr/>
        </p:nvGrpSpPr>
        <p:grpSpPr>
          <a:xfrm>
            <a:off x="5521547" y="971301"/>
            <a:ext cx="660591" cy="688867"/>
            <a:chOff x="5830645" y="1267368"/>
            <a:chExt cx="530340" cy="553040"/>
          </a:xfrm>
        </p:grpSpPr>
        <p:sp>
          <p:nvSpPr>
            <p:cNvPr id="15728" name="Google Shape;15728;p13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29" name="Google Shape;15729;p135"/>
            <p:cNvGrpSpPr/>
            <p:nvPr/>
          </p:nvGrpSpPr>
          <p:grpSpPr>
            <a:xfrm>
              <a:off x="5830645" y="1267368"/>
              <a:ext cx="259743" cy="269909"/>
              <a:chOff x="5830645" y="1267368"/>
              <a:chExt cx="259743" cy="269909"/>
            </a:xfrm>
          </p:grpSpPr>
          <p:sp>
            <p:nvSpPr>
              <p:cNvPr id="15730" name="Google Shape;15730;p13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13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2" name="Google Shape;15732;p135"/>
            <p:cNvGrpSpPr/>
            <p:nvPr/>
          </p:nvGrpSpPr>
          <p:grpSpPr>
            <a:xfrm>
              <a:off x="6101293" y="1267368"/>
              <a:ext cx="259692" cy="269909"/>
              <a:chOff x="6101293" y="1267368"/>
              <a:chExt cx="259692" cy="269909"/>
            </a:xfrm>
          </p:grpSpPr>
          <p:sp>
            <p:nvSpPr>
              <p:cNvPr id="15733" name="Google Shape;15733;p13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13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5" name="Google Shape;15735;p135"/>
            <p:cNvGrpSpPr/>
            <p:nvPr/>
          </p:nvGrpSpPr>
          <p:grpSpPr>
            <a:xfrm>
              <a:off x="5830645" y="1550500"/>
              <a:ext cx="259692" cy="269909"/>
              <a:chOff x="5830645" y="1550500"/>
              <a:chExt cx="259692" cy="269909"/>
            </a:xfrm>
          </p:grpSpPr>
          <p:sp>
            <p:nvSpPr>
              <p:cNvPr id="15736" name="Google Shape;15736;p13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13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8" name="Google Shape;15738;p135"/>
            <p:cNvGrpSpPr/>
            <p:nvPr/>
          </p:nvGrpSpPr>
          <p:grpSpPr>
            <a:xfrm>
              <a:off x="6101293" y="1550500"/>
              <a:ext cx="259692" cy="269909"/>
              <a:chOff x="6101293" y="1550500"/>
              <a:chExt cx="259692" cy="269909"/>
            </a:xfrm>
          </p:grpSpPr>
          <p:sp>
            <p:nvSpPr>
              <p:cNvPr id="15739" name="Google Shape;15739;p13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13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41" name="Google Shape;15741;p135"/>
          <p:cNvGrpSpPr/>
          <p:nvPr/>
        </p:nvGrpSpPr>
        <p:grpSpPr>
          <a:xfrm>
            <a:off x="723700" y="1861760"/>
            <a:ext cx="697154" cy="679574"/>
            <a:chOff x="2679875" y="2361475"/>
            <a:chExt cx="780425" cy="760575"/>
          </a:xfrm>
        </p:grpSpPr>
        <p:sp>
          <p:nvSpPr>
            <p:cNvPr id="15742" name="Google Shape;15742;p13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13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13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13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13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13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8" name="Google Shape;15748;p135"/>
          <p:cNvGrpSpPr/>
          <p:nvPr/>
        </p:nvGrpSpPr>
        <p:grpSpPr>
          <a:xfrm>
            <a:off x="3122859" y="971352"/>
            <a:ext cx="735829" cy="684547"/>
            <a:chOff x="3351965" y="1148808"/>
            <a:chExt cx="750770" cy="698375"/>
          </a:xfrm>
        </p:grpSpPr>
        <p:grpSp>
          <p:nvGrpSpPr>
            <p:cNvPr id="15749" name="Google Shape;15749;p135"/>
            <p:cNvGrpSpPr/>
            <p:nvPr/>
          </p:nvGrpSpPr>
          <p:grpSpPr>
            <a:xfrm>
              <a:off x="3586796" y="1148808"/>
              <a:ext cx="294857" cy="286830"/>
              <a:chOff x="3750225" y="1774000"/>
              <a:chExt cx="149575" cy="145525"/>
            </a:xfrm>
          </p:grpSpPr>
          <p:sp>
            <p:nvSpPr>
              <p:cNvPr id="15750" name="Google Shape;15750;p13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13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2" name="Google Shape;15752;p135"/>
            <p:cNvGrpSpPr/>
            <p:nvPr/>
          </p:nvGrpSpPr>
          <p:grpSpPr>
            <a:xfrm>
              <a:off x="3779245" y="1375768"/>
              <a:ext cx="323490" cy="286978"/>
              <a:chOff x="3847850" y="1889150"/>
              <a:chExt cx="164100" cy="145600"/>
            </a:xfrm>
          </p:grpSpPr>
          <p:sp>
            <p:nvSpPr>
              <p:cNvPr id="15753" name="Google Shape;15753;p13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13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5" name="Google Shape;15755;p135"/>
            <p:cNvGrpSpPr/>
            <p:nvPr/>
          </p:nvGrpSpPr>
          <p:grpSpPr>
            <a:xfrm>
              <a:off x="3351965" y="1330435"/>
              <a:ext cx="295449" cy="285401"/>
              <a:chOff x="3631100" y="1866150"/>
              <a:chExt cx="149875" cy="144800"/>
            </a:xfrm>
          </p:grpSpPr>
          <p:sp>
            <p:nvSpPr>
              <p:cNvPr id="15756" name="Google Shape;15756;p13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13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8" name="Google Shape;15758;p135"/>
            <p:cNvGrpSpPr/>
            <p:nvPr/>
          </p:nvGrpSpPr>
          <p:grpSpPr>
            <a:xfrm>
              <a:off x="3548208" y="1560352"/>
              <a:ext cx="294808" cy="286830"/>
              <a:chOff x="3730650" y="1982800"/>
              <a:chExt cx="149550" cy="145525"/>
            </a:xfrm>
          </p:grpSpPr>
          <p:sp>
            <p:nvSpPr>
              <p:cNvPr id="15759" name="Google Shape;15759;p13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13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61" name="Google Shape;15761;p135"/>
          <p:cNvGrpSpPr/>
          <p:nvPr/>
        </p:nvGrpSpPr>
        <p:grpSpPr>
          <a:xfrm>
            <a:off x="7624512" y="971306"/>
            <a:ext cx="804565" cy="677795"/>
            <a:chOff x="7636443" y="1204988"/>
            <a:chExt cx="804565" cy="677795"/>
          </a:xfrm>
        </p:grpSpPr>
        <p:grpSp>
          <p:nvGrpSpPr>
            <p:cNvPr id="15762" name="Google Shape;15762;p135"/>
            <p:cNvGrpSpPr/>
            <p:nvPr/>
          </p:nvGrpSpPr>
          <p:grpSpPr>
            <a:xfrm>
              <a:off x="7636443" y="1509705"/>
              <a:ext cx="804565" cy="373078"/>
              <a:chOff x="7636443" y="1509705"/>
              <a:chExt cx="804565" cy="373078"/>
            </a:xfrm>
          </p:grpSpPr>
          <p:sp>
            <p:nvSpPr>
              <p:cNvPr id="15763" name="Google Shape;15763;p13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13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5" name="Google Shape;15765;p135"/>
            <p:cNvGrpSpPr/>
            <p:nvPr/>
          </p:nvGrpSpPr>
          <p:grpSpPr>
            <a:xfrm>
              <a:off x="7636443" y="1408133"/>
              <a:ext cx="804565" cy="373078"/>
              <a:chOff x="7636443" y="1408133"/>
              <a:chExt cx="804565" cy="373078"/>
            </a:xfrm>
          </p:grpSpPr>
          <p:sp>
            <p:nvSpPr>
              <p:cNvPr id="15766" name="Google Shape;15766;p13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13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8" name="Google Shape;15768;p135"/>
            <p:cNvGrpSpPr/>
            <p:nvPr/>
          </p:nvGrpSpPr>
          <p:grpSpPr>
            <a:xfrm>
              <a:off x="7636443" y="1306560"/>
              <a:ext cx="804565" cy="373078"/>
              <a:chOff x="7636443" y="1306560"/>
              <a:chExt cx="804565" cy="373078"/>
            </a:xfrm>
          </p:grpSpPr>
          <p:sp>
            <p:nvSpPr>
              <p:cNvPr id="15769" name="Google Shape;15769;p13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13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1" name="Google Shape;15771;p135"/>
            <p:cNvGrpSpPr/>
            <p:nvPr/>
          </p:nvGrpSpPr>
          <p:grpSpPr>
            <a:xfrm>
              <a:off x="7636443" y="1204988"/>
              <a:ext cx="804565" cy="373078"/>
              <a:chOff x="7636443" y="1204988"/>
              <a:chExt cx="804565" cy="373078"/>
            </a:xfrm>
          </p:grpSpPr>
          <p:sp>
            <p:nvSpPr>
              <p:cNvPr id="15772" name="Google Shape;15772;p13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13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74" name="Google Shape;15774;p135"/>
          <p:cNvGrpSpPr/>
          <p:nvPr/>
        </p:nvGrpSpPr>
        <p:grpSpPr>
          <a:xfrm>
            <a:off x="4963358" y="1878721"/>
            <a:ext cx="661339" cy="661188"/>
            <a:chOff x="3990000" y="975400"/>
            <a:chExt cx="3934200" cy="3933300"/>
          </a:xfrm>
        </p:grpSpPr>
        <p:sp>
          <p:nvSpPr>
            <p:cNvPr id="15775" name="Google Shape;15775;p13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13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13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13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9" name="Google Shape;15779;p135"/>
          <p:cNvGrpSpPr/>
          <p:nvPr/>
        </p:nvGrpSpPr>
        <p:grpSpPr>
          <a:xfrm>
            <a:off x="6607006" y="1857359"/>
            <a:ext cx="868881" cy="684241"/>
            <a:chOff x="6598259" y="2078634"/>
            <a:chExt cx="868881" cy="684241"/>
          </a:xfrm>
        </p:grpSpPr>
        <p:sp>
          <p:nvSpPr>
            <p:cNvPr id="15780" name="Google Shape;15780;p13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13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13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13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13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13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86" name="Google Shape;15786;p135"/>
            <p:cNvGrpSpPr/>
            <p:nvPr/>
          </p:nvGrpSpPr>
          <p:grpSpPr>
            <a:xfrm>
              <a:off x="6808175" y="2078634"/>
              <a:ext cx="452229" cy="684241"/>
              <a:chOff x="6808175" y="2078634"/>
              <a:chExt cx="452229" cy="684241"/>
            </a:xfrm>
          </p:grpSpPr>
          <p:sp>
            <p:nvSpPr>
              <p:cNvPr id="15787" name="Google Shape;15787;p13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13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13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13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13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13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93" name="Google Shape;15793;p135"/>
              <p:cNvGrpSpPr/>
              <p:nvPr/>
            </p:nvGrpSpPr>
            <p:grpSpPr>
              <a:xfrm>
                <a:off x="6821586" y="2078634"/>
                <a:ext cx="426871" cy="684241"/>
                <a:chOff x="6821586" y="2078634"/>
                <a:chExt cx="426871" cy="684241"/>
              </a:xfrm>
            </p:grpSpPr>
            <p:grpSp>
              <p:nvGrpSpPr>
                <p:cNvPr id="15794" name="Google Shape;15794;p135"/>
                <p:cNvGrpSpPr/>
                <p:nvPr/>
              </p:nvGrpSpPr>
              <p:grpSpPr>
                <a:xfrm>
                  <a:off x="6821586" y="2078634"/>
                  <a:ext cx="426871" cy="684241"/>
                  <a:chOff x="6821586" y="2078634"/>
                  <a:chExt cx="426871" cy="684241"/>
                </a:xfrm>
              </p:grpSpPr>
              <p:sp>
                <p:nvSpPr>
                  <p:cNvPr id="15795" name="Google Shape;15795;p13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13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13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13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13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13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13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13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13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13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13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13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13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13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13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13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13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13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13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14" name="Google Shape;15814;p13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13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13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13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13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13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5820" name="Google Shape;15820;p135"/>
          <p:cNvGrpSpPr/>
          <p:nvPr/>
        </p:nvGrpSpPr>
        <p:grpSpPr>
          <a:xfrm>
            <a:off x="716989" y="3531368"/>
            <a:ext cx="1340789" cy="640830"/>
            <a:chOff x="238125" y="1151100"/>
            <a:chExt cx="7139450" cy="3412300"/>
          </a:xfrm>
        </p:grpSpPr>
        <p:sp>
          <p:nvSpPr>
            <p:cNvPr id="15821" name="Google Shape;15821;p13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13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13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13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13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13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13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13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13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13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13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13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3" name="Google Shape;15833;p135"/>
          <p:cNvGrpSpPr/>
          <p:nvPr/>
        </p:nvGrpSpPr>
        <p:grpSpPr>
          <a:xfrm>
            <a:off x="5584212" y="2734649"/>
            <a:ext cx="985357" cy="585764"/>
            <a:chOff x="5145061" y="2881789"/>
            <a:chExt cx="1107641" cy="658458"/>
          </a:xfrm>
        </p:grpSpPr>
        <p:grpSp>
          <p:nvGrpSpPr>
            <p:cNvPr id="15834" name="Google Shape;15834;p135"/>
            <p:cNvGrpSpPr/>
            <p:nvPr/>
          </p:nvGrpSpPr>
          <p:grpSpPr>
            <a:xfrm>
              <a:off x="5722989" y="3244587"/>
              <a:ext cx="529713" cy="295659"/>
              <a:chOff x="5722989" y="3244587"/>
              <a:chExt cx="529713" cy="295659"/>
            </a:xfrm>
          </p:grpSpPr>
          <p:sp>
            <p:nvSpPr>
              <p:cNvPr id="15835" name="Google Shape;15835;p13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5836" name="Google Shape;15836;p13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5837" name="Google Shape;15837;p135"/>
            <p:cNvGrpSpPr/>
            <p:nvPr/>
          </p:nvGrpSpPr>
          <p:grpSpPr>
            <a:xfrm>
              <a:off x="5145061" y="3244587"/>
              <a:ext cx="536807" cy="295659"/>
              <a:chOff x="5145061" y="3244587"/>
              <a:chExt cx="536807" cy="295659"/>
            </a:xfrm>
          </p:grpSpPr>
          <p:sp>
            <p:nvSpPr>
              <p:cNvPr id="15838" name="Google Shape;15838;p13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5839" name="Google Shape;15839;p13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5840" name="Google Shape;15840;p135"/>
            <p:cNvGrpSpPr/>
            <p:nvPr/>
          </p:nvGrpSpPr>
          <p:grpSpPr>
            <a:xfrm>
              <a:off x="5341327" y="2898245"/>
              <a:ext cx="532309" cy="614891"/>
              <a:chOff x="5341327" y="2898245"/>
              <a:chExt cx="532309" cy="614891"/>
            </a:xfrm>
          </p:grpSpPr>
          <p:sp>
            <p:nvSpPr>
              <p:cNvPr id="15841" name="Google Shape;15841;p13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5842" name="Google Shape;15842;p13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5843" name="Google Shape;15843;p135"/>
            <p:cNvGrpSpPr/>
            <p:nvPr/>
          </p:nvGrpSpPr>
          <p:grpSpPr>
            <a:xfrm>
              <a:off x="5532290" y="2881789"/>
              <a:ext cx="620516" cy="305456"/>
              <a:chOff x="5532290" y="2881789"/>
              <a:chExt cx="620516" cy="305456"/>
            </a:xfrm>
          </p:grpSpPr>
          <p:sp>
            <p:nvSpPr>
              <p:cNvPr id="15844" name="Google Shape;15844;p13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5845" name="Google Shape;15845;p13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5846" name="Google Shape;15846;p135"/>
          <p:cNvGrpSpPr/>
          <p:nvPr/>
        </p:nvGrpSpPr>
        <p:grpSpPr>
          <a:xfrm>
            <a:off x="8163135" y="3526707"/>
            <a:ext cx="269068" cy="645491"/>
            <a:chOff x="7026852" y="3311869"/>
            <a:chExt cx="434331" cy="1041954"/>
          </a:xfrm>
        </p:grpSpPr>
        <p:sp>
          <p:nvSpPr>
            <p:cNvPr id="15847" name="Google Shape;15847;p13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13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13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0" name="Google Shape;15850;p135"/>
          <p:cNvGrpSpPr/>
          <p:nvPr/>
        </p:nvGrpSpPr>
        <p:grpSpPr>
          <a:xfrm>
            <a:off x="6179716" y="3565945"/>
            <a:ext cx="293882" cy="293836"/>
            <a:chOff x="4873519" y="3311869"/>
            <a:chExt cx="499374" cy="499296"/>
          </a:xfrm>
        </p:grpSpPr>
        <p:sp>
          <p:nvSpPr>
            <p:cNvPr id="15851" name="Google Shape;15851;p13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13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3" name="Google Shape;15853;p135"/>
          <p:cNvGrpSpPr/>
          <p:nvPr/>
        </p:nvGrpSpPr>
        <p:grpSpPr>
          <a:xfrm>
            <a:off x="6179716" y="3878316"/>
            <a:ext cx="293882" cy="293882"/>
            <a:chOff x="4873519" y="3875839"/>
            <a:chExt cx="499374" cy="499374"/>
          </a:xfrm>
        </p:grpSpPr>
        <p:sp>
          <p:nvSpPr>
            <p:cNvPr id="15854" name="Google Shape;15854;p13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13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6" name="Google Shape;15856;p135"/>
          <p:cNvGrpSpPr/>
          <p:nvPr/>
        </p:nvGrpSpPr>
        <p:grpSpPr>
          <a:xfrm>
            <a:off x="2410244" y="1850269"/>
            <a:ext cx="698104" cy="698208"/>
            <a:chOff x="2565073" y="2075876"/>
            <a:chExt cx="672482" cy="672518"/>
          </a:xfrm>
        </p:grpSpPr>
        <p:sp>
          <p:nvSpPr>
            <p:cNvPr id="15857" name="Google Shape;15857;p13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13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13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13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13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13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3" name="Google Shape;15863;p135"/>
          <p:cNvGrpSpPr/>
          <p:nvPr/>
        </p:nvGrpSpPr>
        <p:grpSpPr>
          <a:xfrm>
            <a:off x="5633655" y="3534869"/>
            <a:ext cx="438354" cy="637329"/>
            <a:chOff x="1697726" y="3244179"/>
            <a:chExt cx="788124" cy="1146069"/>
          </a:xfrm>
        </p:grpSpPr>
        <p:sp>
          <p:nvSpPr>
            <p:cNvPr id="15864" name="Google Shape;15864;p13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13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66" name="Google Shape;15866;p135"/>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67" name="Google Shape;15867;p135"/>
          <p:cNvGrpSpPr/>
          <p:nvPr/>
        </p:nvGrpSpPr>
        <p:grpSpPr>
          <a:xfrm>
            <a:off x="7634869" y="1863232"/>
            <a:ext cx="799565" cy="670282"/>
            <a:chOff x="7617850" y="2063282"/>
            <a:chExt cx="799565" cy="670282"/>
          </a:xfrm>
        </p:grpSpPr>
        <p:cxnSp>
          <p:nvCxnSpPr>
            <p:cNvPr id="15868" name="Google Shape;15868;p13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5869" name="Google Shape;15869;p13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5870" name="Google Shape;15870;p13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5871" name="Google Shape;15871;p13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5872" name="Google Shape;15872;p13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5873" name="Google Shape;15873;p13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5874" name="Google Shape;15874;p135"/>
            <p:cNvGrpSpPr/>
            <p:nvPr/>
          </p:nvGrpSpPr>
          <p:grpSpPr>
            <a:xfrm>
              <a:off x="7734309" y="2063282"/>
              <a:ext cx="570957" cy="620095"/>
              <a:chOff x="7734309" y="2063282"/>
              <a:chExt cx="570957" cy="620095"/>
            </a:xfrm>
          </p:grpSpPr>
          <p:grpSp>
            <p:nvGrpSpPr>
              <p:cNvPr id="15875" name="Google Shape;15875;p135"/>
              <p:cNvGrpSpPr/>
              <p:nvPr/>
            </p:nvGrpSpPr>
            <p:grpSpPr>
              <a:xfrm>
                <a:off x="8031573" y="2063282"/>
                <a:ext cx="273693" cy="620095"/>
                <a:chOff x="8031573" y="2063282"/>
                <a:chExt cx="273693" cy="620095"/>
              </a:xfrm>
            </p:grpSpPr>
            <p:sp>
              <p:nvSpPr>
                <p:cNvPr id="15876" name="Google Shape;15876;p13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13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13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13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0" name="Google Shape;15880;p135"/>
              <p:cNvGrpSpPr/>
              <p:nvPr/>
            </p:nvGrpSpPr>
            <p:grpSpPr>
              <a:xfrm flipH="1">
                <a:off x="7734309" y="2063282"/>
                <a:ext cx="273693" cy="620095"/>
                <a:chOff x="8031573" y="2063282"/>
                <a:chExt cx="273693" cy="620095"/>
              </a:xfrm>
            </p:grpSpPr>
            <p:sp>
              <p:nvSpPr>
                <p:cNvPr id="15881" name="Google Shape;15881;p13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13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13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13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5885" name="Google Shape;15885;p135"/>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135"/>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87" name="Google Shape;15887;p135"/>
          <p:cNvGrpSpPr/>
          <p:nvPr/>
        </p:nvGrpSpPr>
        <p:grpSpPr>
          <a:xfrm>
            <a:off x="7821475" y="2716715"/>
            <a:ext cx="602567" cy="601884"/>
            <a:chOff x="1186975" y="238125"/>
            <a:chExt cx="5244275" cy="5238325"/>
          </a:xfrm>
        </p:grpSpPr>
        <p:sp>
          <p:nvSpPr>
            <p:cNvPr id="15888" name="Google Shape;15888;p13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13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13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13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2" name="Google Shape;15892;p135"/>
          <p:cNvGrpSpPr/>
          <p:nvPr/>
        </p:nvGrpSpPr>
        <p:grpSpPr>
          <a:xfrm>
            <a:off x="3264213" y="1856199"/>
            <a:ext cx="651848" cy="687338"/>
            <a:chOff x="3400515" y="2056248"/>
            <a:chExt cx="698134" cy="735987"/>
          </a:xfrm>
        </p:grpSpPr>
        <p:grpSp>
          <p:nvGrpSpPr>
            <p:cNvPr id="15893" name="Google Shape;15893;p135"/>
            <p:cNvGrpSpPr/>
            <p:nvPr/>
          </p:nvGrpSpPr>
          <p:grpSpPr>
            <a:xfrm>
              <a:off x="3400515" y="2283913"/>
              <a:ext cx="312919" cy="219900"/>
              <a:chOff x="3400515" y="2283913"/>
              <a:chExt cx="312919" cy="219900"/>
            </a:xfrm>
          </p:grpSpPr>
          <p:sp>
            <p:nvSpPr>
              <p:cNvPr id="15894" name="Google Shape;15894;p13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5895" name="Google Shape;15895;p13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15896" name="Google Shape;15896;p135"/>
            <p:cNvGrpSpPr/>
            <p:nvPr/>
          </p:nvGrpSpPr>
          <p:grpSpPr>
            <a:xfrm>
              <a:off x="3547823" y="2461089"/>
              <a:ext cx="219900" cy="331146"/>
              <a:chOff x="3547823" y="2461089"/>
              <a:chExt cx="219900" cy="331146"/>
            </a:xfrm>
          </p:grpSpPr>
          <p:sp>
            <p:nvSpPr>
              <p:cNvPr id="15897" name="Google Shape;15897;p13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5898" name="Google Shape;15898;p13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15899" name="Google Shape;15899;p135"/>
            <p:cNvGrpSpPr/>
            <p:nvPr/>
          </p:nvGrpSpPr>
          <p:grpSpPr>
            <a:xfrm>
              <a:off x="3734138" y="2461089"/>
              <a:ext cx="219900" cy="331146"/>
              <a:chOff x="3734138" y="2461089"/>
              <a:chExt cx="219900" cy="331146"/>
            </a:xfrm>
          </p:grpSpPr>
          <p:sp>
            <p:nvSpPr>
              <p:cNvPr id="15900" name="Google Shape;15900;p13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5901" name="Google Shape;15901;p13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15902" name="Google Shape;15902;p135"/>
            <p:cNvGrpSpPr/>
            <p:nvPr/>
          </p:nvGrpSpPr>
          <p:grpSpPr>
            <a:xfrm>
              <a:off x="3787560" y="2281742"/>
              <a:ext cx="311089" cy="219900"/>
              <a:chOff x="3787560" y="2281742"/>
              <a:chExt cx="311089" cy="219900"/>
            </a:xfrm>
          </p:grpSpPr>
          <p:sp>
            <p:nvSpPr>
              <p:cNvPr id="15903" name="Google Shape;15903;p13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5904" name="Google Shape;15904;p13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15905" name="Google Shape;15905;p135"/>
            <p:cNvGrpSpPr/>
            <p:nvPr/>
          </p:nvGrpSpPr>
          <p:grpSpPr>
            <a:xfrm>
              <a:off x="3637290" y="2056248"/>
              <a:ext cx="219900" cy="330736"/>
              <a:chOff x="3637290" y="2056248"/>
              <a:chExt cx="219900" cy="330736"/>
            </a:xfrm>
          </p:grpSpPr>
          <p:sp>
            <p:nvSpPr>
              <p:cNvPr id="15906" name="Google Shape;15906;p13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5907" name="Google Shape;15907;p13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15908" name="Google Shape;15908;p135"/>
          <p:cNvGrpSpPr/>
          <p:nvPr/>
        </p:nvGrpSpPr>
        <p:grpSpPr>
          <a:xfrm>
            <a:off x="2555919" y="2726205"/>
            <a:ext cx="1268144" cy="592394"/>
            <a:chOff x="238125" y="1188750"/>
            <a:chExt cx="7140450" cy="3335550"/>
          </a:xfrm>
        </p:grpSpPr>
        <p:sp>
          <p:nvSpPr>
            <p:cNvPr id="15909" name="Google Shape;15909;p13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13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13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13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13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4" name="Google Shape;15914;p135"/>
          <p:cNvGrpSpPr/>
          <p:nvPr/>
        </p:nvGrpSpPr>
        <p:grpSpPr>
          <a:xfrm>
            <a:off x="6663819" y="2728360"/>
            <a:ext cx="1053944" cy="590147"/>
            <a:chOff x="238125" y="1335475"/>
            <a:chExt cx="5418735" cy="3034175"/>
          </a:xfrm>
        </p:grpSpPr>
        <p:sp>
          <p:nvSpPr>
            <p:cNvPr id="15915" name="Google Shape;15915;p13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13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13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8" name="Google Shape;15918;p135"/>
          <p:cNvGrpSpPr/>
          <p:nvPr/>
        </p:nvGrpSpPr>
        <p:grpSpPr>
          <a:xfrm>
            <a:off x="4094628" y="3533259"/>
            <a:ext cx="1268207" cy="638939"/>
            <a:chOff x="3967651" y="3645904"/>
            <a:chExt cx="1479304" cy="745292"/>
          </a:xfrm>
        </p:grpSpPr>
        <p:grpSp>
          <p:nvGrpSpPr>
            <p:cNvPr id="15919" name="Google Shape;15919;p135"/>
            <p:cNvGrpSpPr/>
            <p:nvPr/>
          </p:nvGrpSpPr>
          <p:grpSpPr>
            <a:xfrm>
              <a:off x="3967651" y="4009026"/>
              <a:ext cx="1479304" cy="382170"/>
              <a:chOff x="3967651" y="4009026"/>
              <a:chExt cx="1479304" cy="382170"/>
            </a:xfrm>
          </p:grpSpPr>
          <p:grpSp>
            <p:nvGrpSpPr>
              <p:cNvPr id="15920" name="Google Shape;15920;p135"/>
              <p:cNvGrpSpPr/>
              <p:nvPr/>
            </p:nvGrpSpPr>
            <p:grpSpPr>
              <a:xfrm>
                <a:off x="4892216" y="4195630"/>
                <a:ext cx="554739" cy="195566"/>
                <a:chOff x="3604375" y="4892160"/>
                <a:chExt cx="1651500" cy="582215"/>
              </a:xfrm>
            </p:grpSpPr>
            <p:sp>
              <p:nvSpPr>
                <p:cNvPr id="15921" name="Google Shape;15921;p13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13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3" name="Google Shape;15923;p135"/>
              <p:cNvGrpSpPr/>
              <p:nvPr/>
            </p:nvGrpSpPr>
            <p:grpSpPr>
              <a:xfrm>
                <a:off x="3967651" y="4146303"/>
                <a:ext cx="579402" cy="244893"/>
                <a:chOff x="851875" y="4745310"/>
                <a:chExt cx="1724925" cy="729065"/>
              </a:xfrm>
            </p:grpSpPr>
            <p:sp>
              <p:nvSpPr>
                <p:cNvPr id="15924" name="Google Shape;15924;p13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13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6" name="Google Shape;15926;p135"/>
              <p:cNvGrpSpPr/>
              <p:nvPr/>
            </p:nvGrpSpPr>
            <p:grpSpPr>
              <a:xfrm>
                <a:off x="4460753" y="4009026"/>
                <a:ext cx="493110" cy="382170"/>
                <a:chOff x="2319875" y="4336625"/>
                <a:chExt cx="1468025" cy="1137750"/>
              </a:xfrm>
            </p:grpSpPr>
            <p:sp>
              <p:nvSpPr>
                <p:cNvPr id="15927" name="Google Shape;15927;p13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13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929" name="Google Shape;15929;p135"/>
            <p:cNvGrpSpPr/>
            <p:nvPr/>
          </p:nvGrpSpPr>
          <p:grpSpPr>
            <a:xfrm>
              <a:off x="4479443" y="3645904"/>
              <a:ext cx="455965" cy="388789"/>
              <a:chOff x="2957425" y="238100"/>
              <a:chExt cx="1910200" cy="1628775"/>
            </a:xfrm>
          </p:grpSpPr>
          <p:sp>
            <p:nvSpPr>
              <p:cNvPr id="15930" name="Google Shape;15930;p13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13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13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13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13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13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13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13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13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13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940" name="Google Shape;15940;p135"/>
          <p:cNvGrpSpPr/>
          <p:nvPr/>
        </p:nvGrpSpPr>
        <p:grpSpPr>
          <a:xfrm>
            <a:off x="2480742" y="3534460"/>
            <a:ext cx="1243128" cy="637739"/>
            <a:chOff x="2496310" y="3693351"/>
            <a:chExt cx="1342906" cy="688926"/>
          </a:xfrm>
        </p:grpSpPr>
        <p:grpSp>
          <p:nvGrpSpPr>
            <p:cNvPr id="15941" name="Google Shape;15941;p135"/>
            <p:cNvGrpSpPr/>
            <p:nvPr/>
          </p:nvGrpSpPr>
          <p:grpSpPr>
            <a:xfrm>
              <a:off x="2496310" y="3693351"/>
              <a:ext cx="1342906" cy="688875"/>
              <a:chOff x="2496310" y="3693351"/>
              <a:chExt cx="1342906" cy="688875"/>
            </a:xfrm>
          </p:grpSpPr>
          <p:sp>
            <p:nvSpPr>
              <p:cNvPr id="15942" name="Google Shape;15942;p13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13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13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13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13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13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48" name="Google Shape;15948;p135"/>
              <p:cNvCxnSpPr>
                <a:stCxn id="1594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15949" name="Google Shape;15949;p135"/>
              <p:cNvCxnSpPr>
                <a:stCxn id="1594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15950" name="Google Shape;15950;p135"/>
              <p:cNvCxnSpPr>
                <a:stCxn id="1594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5951" name="Google Shape;15951;p135"/>
              <p:cNvCxnSpPr>
                <a:stCxn id="1594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5952" name="Google Shape;15952;p135"/>
              <p:cNvCxnSpPr>
                <a:stCxn id="1594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5953" name="Google Shape;15953;p135"/>
            <p:cNvGrpSpPr/>
            <p:nvPr/>
          </p:nvGrpSpPr>
          <p:grpSpPr>
            <a:xfrm>
              <a:off x="2675275" y="3930557"/>
              <a:ext cx="1003306" cy="451719"/>
              <a:chOff x="2675275" y="4174282"/>
              <a:chExt cx="1003306" cy="451719"/>
            </a:xfrm>
          </p:grpSpPr>
          <p:sp>
            <p:nvSpPr>
              <p:cNvPr id="15954" name="Google Shape;15954;p13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13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13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957" name="Google Shape;15957;p135"/>
          <p:cNvGrpSpPr/>
          <p:nvPr/>
        </p:nvGrpSpPr>
        <p:grpSpPr>
          <a:xfrm>
            <a:off x="1654412" y="971306"/>
            <a:ext cx="574511" cy="874709"/>
            <a:chOff x="1715404" y="1112080"/>
            <a:chExt cx="642270" cy="977984"/>
          </a:xfrm>
        </p:grpSpPr>
        <p:grpSp>
          <p:nvGrpSpPr>
            <p:cNvPr id="15958" name="Google Shape;15958;p135"/>
            <p:cNvGrpSpPr/>
            <p:nvPr/>
          </p:nvGrpSpPr>
          <p:grpSpPr>
            <a:xfrm>
              <a:off x="1715404" y="1112080"/>
              <a:ext cx="642270" cy="977984"/>
              <a:chOff x="1715404" y="1112080"/>
              <a:chExt cx="642270" cy="977984"/>
            </a:xfrm>
          </p:grpSpPr>
          <p:sp>
            <p:nvSpPr>
              <p:cNvPr id="15959" name="Google Shape;15959;p13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13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1" name="Google Shape;15961;p135"/>
            <p:cNvGrpSpPr/>
            <p:nvPr/>
          </p:nvGrpSpPr>
          <p:grpSpPr>
            <a:xfrm>
              <a:off x="1768927" y="1165603"/>
              <a:ext cx="535225" cy="851367"/>
              <a:chOff x="1768927" y="1165603"/>
              <a:chExt cx="535225" cy="851367"/>
            </a:xfrm>
          </p:grpSpPr>
          <p:sp>
            <p:nvSpPr>
              <p:cNvPr id="15962" name="Google Shape;15962;p13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13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4" name="Google Shape;15964;p135"/>
            <p:cNvGrpSpPr/>
            <p:nvPr/>
          </p:nvGrpSpPr>
          <p:grpSpPr>
            <a:xfrm>
              <a:off x="1822449" y="1219125"/>
              <a:ext cx="428180" cy="718859"/>
              <a:chOff x="1822449" y="1219125"/>
              <a:chExt cx="428180" cy="718859"/>
            </a:xfrm>
          </p:grpSpPr>
          <p:sp>
            <p:nvSpPr>
              <p:cNvPr id="15965" name="Google Shape;15965;p13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13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7" name="Google Shape;15967;p135"/>
            <p:cNvGrpSpPr/>
            <p:nvPr/>
          </p:nvGrpSpPr>
          <p:grpSpPr>
            <a:xfrm>
              <a:off x="1875972" y="1272648"/>
              <a:ext cx="321135" cy="586939"/>
              <a:chOff x="1875972" y="1272648"/>
              <a:chExt cx="321135" cy="586939"/>
            </a:xfrm>
          </p:grpSpPr>
          <p:sp>
            <p:nvSpPr>
              <p:cNvPr id="15968" name="Google Shape;15968;p13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13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970" name="Google Shape;15970;p135"/>
          <p:cNvGrpSpPr/>
          <p:nvPr/>
        </p:nvGrpSpPr>
        <p:grpSpPr>
          <a:xfrm>
            <a:off x="7761573" y="3528028"/>
            <a:ext cx="293855" cy="644170"/>
            <a:chOff x="241025" y="3151575"/>
            <a:chExt cx="293855" cy="644170"/>
          </a:xfrm>
        </p:grpSpPr>
        <p:sp>
          <p:nvSpPr>
            <p:cNvPr id="15971" name="Google Shape;15971;p13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13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3" name="Google Shape;15973;p135"/>
          <p:cNvGrpSpPr/>
          <p:nvPr/>
        </p:nvGrpSpPr>
        <p:grpSpPr>
          <a:xfrm>
            <a:off x="709557" y="2728028"/>
            <a:ext cx="1779649" cy="591620"/>
            <a:chOff x="246070" y="1983375"/>
            <a:chExt cx="1855347" cy="616849"/>
          </a:xfrm>
        </p:grpSpPr>
        <p:sp>
          <p:nvSpPr>
            <p:cNvPr id="15974" name="Google Shape;15974;p13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13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13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13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13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13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13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13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13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3" name="Google Shape;15983;p135"/>
          <p:cNvGrpSpPr/>
          <p:nvPr/>
        </p:nvGrpSpPr>
        <p:grpSpPr>
          <a:xfrm>
            <a:off x="2320424" y="971306"/>
            <a:ext cx="711055" cy="745993"/>
            <a:chOff x="2496269" y="1171698"/>
            <a:chExt cx="761953" cy="799392"/>
          </a:xfrm>
        </p:grpSpPr>
        <p:grpSp>
          <p:nvGrpSpPr>
            <p:cNvPr id="15984" name="Google Shape;15984;p135"/>
            <p:cNvGrpSpPr/>
            <p:nvPr/>
          </p:nvGrpSpPr>
          <p:grpSpPr>
            <a:xfrm>
              <a:off x="2496269" y="1171698"/>
              <a:ext cx="761953" cy="723022"/>
              <a:chOff x="2496269" y="1171698"/>
              <a:chExt cx="761953" cy="723022"/>
            </a:xfrm>
          </p:grpSpPr>
          <p:sp>
            <p:nvSpPr>
              <p:cNvPr id="15985" name="Google Shape;15985;p13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13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87" name="Google Shape;15987;p135"/>
              <p:cNvGrpSpPr/>
              <p:nvPr/>
            </p:nvGrpSpPr>
            <p:grpSpPr>
              <a:xfrm>
                <a:off x="2496269" y="1171698"/>
                <a:ext cx="761953" cy="723022"/>
                <a:chOff x="2496269" y="1120652"/>
                <a:chExt cx="761953" cy="723022"/>
              </a:xfrm>
            </p:grpSpPr>
            <p:grpSp>
              <p:nvGrpSpPr>
                <p:cNvPr id="15988" name="Google Shape;15988;p135"/>
                <p:cNvGrpSpPr/>
                <p:nvPr/>
              </p:nvGrpSpPr>
              <p:grpSpPr>
                <a:xfrm>
                  <a:off x="2496269" y="1120652"/>
                  <a:ext cx="761953" cy="723022"/>
                  <a:chOff x="2496269" y="1120652"/>
                  <a:chExt cx="761953" cy="723022"/>
                </a:xfrm>
              </p:grpSpPr>
              <p:grpSp>
                <p:nvGrpSpPr>
                  <p:cNvPr id="15989" name="Google Shape;15989;p135"/>
                  <p:cNvGrpSpPr/>
                  <p:nvPr/>
                </p:nvGrpSpPr>
                <p:grpSpPr>
                  <a:xfrm>
                    <a:off x="2496269" y="1304589"/>
                    <a:ext cx="407089" cy="305057"/>
                    <a:chOff x="2496269" y="1304589"/>
                    <a:chExt cx="407089" cy="305057"/>
                  </a:xfrm>
                </p:grpSpPr>
                <p:sp>
                  <p:nvSpPr>
                    <p:cNvPr id="15990" name="Google Shape;15990;p13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13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2" name="Google Shape;15992;p135"/>
                  <p:cNvGrpSpPr/>
                  <p:nvPr/>
                </p:nvGrpSpPr>
                <p:grpSpPr>
                  <a:xfrm>
                    <a:off x="2586468" y="1493376"/>
                    <a:ext cx="358850" cy="349656"/>
                    <a:chOff x="2586468" y="1493376"/>
                    <a:chExt cx="358850" cy="349656"/>
                  </a:xfrm>
                </p:grpSpPr>
                <p:sp>
                  <p:nvSpPr>
                    <p:cNvPr id="15993" name="Google Shape;15993;p13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13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5" name="Google Shape;15995;p135"/>
                  <p:cNvGrpSpPr/>
                  <p:nvPr/>
                </p:nvGrpSpPr>
                <p:grpSpPr>
                  <a:xfrm>
                    <a:off x="2807939" y="1494024"/>
                    <a:ext cx="358857" cy="349650"/>
                    <a:chOff x="2807939" y="1494024"/>
                    <a:chExt cx="358857" cy="349650"/>
                  </a:xfrm>
                </p:grpSpPr>
                <p:sp>
                  <p:nvSpPr>
                    <p:cNvPr id="15996" name="Google Shape;15996;p13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13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8" name="Google Shape;15998;p135"/>
                  <p:cNvGrpSpPr/>
                  <p:nvPr/>
                </p:nvGrpSpPr>
                <p:grpSpPr>
                  <a:xfrm>
                    <a:off x="2851133" y="1305635"/>
                    <a:ext cx="407089" cy="305057"/>
                    <a:chOff x="2851133" y="1305635"/>
                    <a:chExt cx="407089" cy="305057"/>
                  </a:xfrm>
                </p:grpSpPr>
                <p:sp>
                  <p:nvSpPr>
                    <p:cNvPr id="15999" name="Google Shape;15999;p13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13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1" name="Google Shape;16001;p135"/>
                  <p:cNvGrpSpPr/>
                  <p:nvPr/>
                </p:nvGrpSpPr>
                <p:grpSpPr>
                  <a:xfrm>
                    <a:off x="2727495" y="1120652"/>
                    <a:ext cx="300271" cy="396358"/>
                    <a:chOff x="2727495" y="1120652"/>
                    <a:chExt cx="300271" cy="396358"/>
                  </a:xfrm>
                </p:grpSpPr>
                <p:sp>
                  <p:nvSpPr>
                    <p:cNvPr id="16002" name="Google Shape;16002;p13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13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04" name="Google Shape;16004;p135"/>
                <p:cNvGrpSpPr/>
                <p:nvPr/>
              </p:nvGrpSpPr>
              <p:grpSpPr>
                <a:xfrm>
                  <a:off x="2722305" y="1350460"/>
                  <a:ext cx="308357" cy="308344"/>
                  <a:chOff x="2722305" y="1350460"/>
                  <a:chExt cx="308357" cy="308344"/>
                </a:xfrm>
              </p:grpSpPr>
              <p:sp>
                <p:nvSpPr>
                  <p:cNvPr id="16005" name="Google Shape;16005;p13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06" name="Google Shape;16006;p135"/>
                  <p:cNvGrpSpPr/>
                  <p:nvPr/>
                </p:nvGrpSpPr>
                <p:grpSpPr>
                  <a:xfrm>
                    <a:off x="2725064" y="1364529"/>
                    <a:ext cx="297954" cy="280182"/>
                    <a:chOff x="2725064" y="1364529"/>
                    <a:chExt cx="297954" cy="280182"/>
                  </a:xfrm>
                </p:grpSpPr>
                <p:sp>
                  <p:nvSpPr>
                    <p:cNvPr id="16007" name="Google Shape;16007;p13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13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13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13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13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6012" name="Google Shape;16012;p13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13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13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13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13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7" name="Google Shape;16017;p135"/>
          <p:cNvGrpSpPr/>
          <p:nvPr/>
        </p:nvGrpSpPr>
        <p:grpSpPr>
          <a:xfrm>
            <a:off x="3909124" y="2727412"/>
            <a:ext cx="1569144" cy="591015"/>
            <a:chOff x="3820100" y="3023049"/>
            <a:chExt cx="1303926" cy="491162"/>
          </a:xfrm>
        </p:grpSpPr>
        <p:grpSp>
          <p:nvGrpSpPr>
            <p:cNvPr id="16018" name="Google Shape;16018;p135"/>
            <p:cNvGrpSpPr/>
            <p:nvPr/>
          </p:nvGrpSpPr>
          <p:grpSpPr>
            <a:xfrm>
              <a:off x="3820100" y="3023072"/>
              <a:ext cx="1303926" cy="491139"/>
              <a:chOff x="3820100" y="3023072"/>
              <a:chExt cx="1303926" cy="491139"/>
            </a:xfrm>
          </p:grpSpPr>
          <p:sp>
            <p:nvSpPr>
              <p:cNvPr id="16019" name="Google Shape;16019;p13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13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1" name="Google Shape;16021;p135"/>
            <p:cNvGrpSpPr/>
            <p:nvPr/>
          </p:nvGrpSpPr>
          <p:grpSpPr>
            <a:xfrm>
              <a:off x="4132439" y="3023645"/>
              <a:ext cx="393633" cy="177096"/>
              <a:chOff x="4132439" y="3023645"/>
              <a:chExt cx="393633" cy="177096"/>
            </a:xfrm>
          </p:grpSpPr>
          <p:sp>
            <p:nvSpPr>
              <p:cNvPr id="16022" name="Google Shape;16022;p13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13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4" name="Google Shape;16024;p135"/>
            <p:cNvGrpSpPr/>
            <p:nvPr/>
          </p:nvGrpSpPr>
          <p:grpSpPr>
            <a:xfrm>
              <a:off x="3921811" y="3023049"/>
              <a:ext cx="1002397" cy="388943"/>
              <a:chOff x="3921811" y="3023049"/>
              <a:chExt cx="1002397" cy="388943"/>
            </a:xfrm>
          </p:grpSpPr>
          <p:sp>
            <p:nvSpPr>
              <p:cNvPr id="16025" name="Google Shape;16025;p13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13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7" name="Google Shape;16027;p135"/>
            <p:cNvGrpSpPr/>
            <p:nvPr/>
          </p:nvGrpSpPr>
          <p:grpSpPr>
            <a:xfrm>
              <a:off x="4023645" y="3023049"/>
              <a:ext cx="683032" cy="286722"/>
              <a:chOff x="4023645" y="3023049"/>
              <a:chExt cx="683032" cy="286722"/>
            </a:xfrm>
          </p:grpSpPr>
          <p:sp>
            <p:nvSpPr>
              <p:cNvPr id="16028" name="Google Shape;16028;p13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13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30" name="Google Shape;16030;p135"/>
          <p:cNvGrpSpPr/>
          <p:nvPr/>
        </p:nvGrpSpPr>
        <p:grpSpPr>
          <a:xfrm>
            <a:off x="1541246" y="1854257"/>
            <a:ext cx="713522" cy="688025"/>
            <a:chOff x="1706078" y="2092648"/>
            <a:chExt cx="660913" cy="637296"/>
          </a:xfrm>
        </p:grpSpPr>
        <p:sp>
          <p:nvSpPr>
            <p:cNvPr id="16031" name="Google Shape;16031;p13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32" name="Google Shape;16032;p135"/>
            <p:cNvGrpSpPr/>
            <p:nvPr/>
          </p:nvGrpSpPr>
          <p:grpSpPr>
            <a:xfrm>
              <a:off x="1706078" y="2092648"/>
              <a:ext cx="660913" cy="575241"/>
              <a:chOff x="1706078" y="2092648"/>
              <a:chExt cx="660913" cy="575241"/>
            </a:xfrm>
          </p:grpSpPr>
          <p:sp>
            <p:nvSpPr>
              <p:cNvPr id="16033" name="Google Shape;16033;p13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13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13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36" name="Google Shape;16036;p135"/>
          <p:cNvGrpSpPr/>
          <p:nvPr/>
        </p:nvGrpSpPr>
        <p:grpSpPr>
          <a:xfrm>
            <a:off x="6303104" y="971806"/>
            <a:ext cx="1317459" cy="684168"/>
            <a:chOff x="238125" y="999450"/>
            <a:chExt cx="7140700" cy="3708225"/>
          </a:xfrm>
        </p:grpSpPr>
        <p:sp>
          <p:nvSpPr>
            <p:cNvPr id="16037" name="Google Shape;16037;p13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13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13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13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13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13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13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13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13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49" name="Shape 16049"/>
        <p:cNvGrpSpPr/>
        <p:nvPr/>
      </p:nvGrpSpPr>
      <p:grpSpPr>
        <a:xfrm>
          <a:off x="0" y="0"/>
          <a:ext cx="0" cy="0"/>
          <a:chOff x="0" y="0"/>
          <a:chExt cx="0" cy="0"/>
        </a:xfrm>
      </p:grpSpPr>
      <p:grpSp>
        <p:nvGrpSpPr>
          <p:cNvPr id="16050" name="Google Shape;16050;p136"/>
          <p:cNvGrpSpPr/>
          <p:nvPr/>
        </p:nvGrpSpPr>
        <p:grpSpPr>
          <a:xfrm>
            <a:off x="717025" y="967615"/>
            <a:ext cx="1636117" cy="1526144"/>
            <a:chOff x="729238" y="1179665"/>
            <a:chExt cx="1636117" cy="1526144"/>
          </a:xfrm>
        </p:grpSpPr>
        <p:grpSp>
          <p:nvGrpSpPr>
            <p:cNvPr id="16051" name="Google Shape;16051;p136"/>
            <p:cNvGrpSpPr/>
            <p:nvPr/>
          </p:nvGrpSpPr>
          <p:grpSpPr>
            <a:xfrm>
              <a:off x="729238" y="1179665"/>
              <a:ext cx="80700" cy="1526144"/>
              <a:chOff x="729238" y="1179665"/>
              <a:chExt cx="80700" cy="1526144"/>
            </a:xfrm>
          </p:grpSpPr>
          <p:sp>
            <p:nvSpPr>
              <p:cNvPr id="16052" name="Google Shape;16052;p13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13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13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13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13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13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13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13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13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13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2" name="Google Shape;16062;p136"/>
            <p:cNvGrpSpPr/>
            <p:nvPr/>
          </p:nvGrpSpPr>
          <p:grpSpPr>
            <a:xfrm>
              <a:off x="903098" y="1179665"/>
              <a:ext cx="80700" cy="1526144"/>
              <a:chOff x="903098" y="1179665"/>
              <a:chExt cx="80700" cy="1526144"/>
            </a:xfrm>
          </p:grpSpPr>
          <p:sp>
            <p:nvSpPr>
              <p:cNvPr id="16063" name="Google Shape;16063;p13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13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13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13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13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13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13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13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13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13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3" name="Google Shape;16073;p136"/>
            <p:cNvGrpSpPr/>
            <p:nvPr/>
          </p:nvGrpSpPr>
          <p:grpSpPr>
            <a:xfrm>
              <a:off x="1076958" y="1179665"/>
              <a:ext cx="80700" cy="1526144"/>
              <a:chOff x="1076958" y="1179665"/>
              <a:chExt cx="80700" cy="1526144"/>
            </a:xfrm>
          </p:grpSpPr>
          <p:sp>
            <p:nvSpPr>
              <p:cNvPr id="16074" name="Google Shape;16074;p13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13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13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13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13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13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13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13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13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13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4" name="Google Shape;16084;p136"/>
            <p:cNvGrpSpPr/>
            <p:nvPr/>
          </p:nvGrpSpPr>
          <p:grpSpPr>
            <a:xfrm>
              <a:off x="1247707" y="1179665"/>
              <a:ext cx="80700" cy="1526144"/>
              <a:chOff x="1247707" y="1179665"/>
              <a:chExt cx="80700" cy="1526144"/>
            </a:xfrm>
          </p:grpSpPr>
          <p:sp>
            <p:nvSpPr>
              <p:cNvPr id="16085" name="Google Shape;16085;p13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13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13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13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13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13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13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13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13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13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5" name="Google Shape;16095;p136"/>
            <p:cNvGrpSpPr/>
            <p:nvPr/>
          </p:nvGrpSpPr>
          <p:grpSpPr>
            <a:xfrm>
              <a:off x="1421567" y="1179665"/>
              <a:ext cx="80700" cy="1526144"/>
              <a:chOff x="1421567" y="1179665"/>
              <a:chExt cx="80700" cy="1526144"/>
            </a:xfrm>
          </p:grpSpPr>
          <p:sp>
            <p:nvSpPr>
              <p:cNvPr id="16096" name="Google Shape;16096;p13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13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13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13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13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13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13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13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13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13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6" name="Google Shape;16106;p136"/>
            <p:cNvGrpSpPr/>
            <p:nvPr/>
          </p:nvGrpSpPr>
          <p:grpSpPr>
            <a:xfrm>
              <a:off x="1592327" y="1179665"/>
              <a:ext cx="80700" cy="1526144"/>
              <a:chOff x="1592327" y="1179665"/>
              <a:chExt cx="80700" cy="1526144"/>
            </a:xfrm>
          </p:grpSpPr>
          <p:sp>
            <p:nvSpPr>
              <p:cNvPr id="16107" name="Google Shape;16107;p13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13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13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13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13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13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13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13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13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13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7" name="Google Shape;16117;p136"/>
            <p:cNvGrpSpPr/>
            <p:nvPr/>
          </p:nvGrpSpPr>
          <p:grpSpPr>
            <a:xfrm>
              <a:off x="1766187" y="1179665"/>
              <a:ext cx="80700" cy="1526144"/>
              <a:chOff x="1766187" y="1179665"/>
              <a:chExt cx="80700" cy="1526144"/>
            </a:xfrm>
          </p:grpSpPr>
          <p:sp>
            <p:nvSpPr>
              <p:cNvPr id="16118" name="Google Shape;16118;p13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13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13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13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13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13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13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13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13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13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8" name="Google Shape;16128;p136"/>
            <p:cNvGrpSpPr/>
            <p:nvPr/>
          </p:nvGrpSpPr>
          <p:grpSpPr>
            <a:xfrm>
              <a:off x="1936935" y="1179665"/>
              <a:ext cx="80700" cy="1526144"/>
              <a:chOff x="1936935" y="1179665"/>
              <a:chExt cx="80700" cy="1526144"/>
            </a:xfrm>
          </p:grpSpPr>
          <p:sp>
            <p:nvSpPr>
              <p:cNvPr id="16129" name="Google Shape;16129;p13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13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13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13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13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13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13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13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13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13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9" name="Google Shape;16139;p136"/>
            <p:cNvGrpSpPr/>
            <p:nvPr/>
          </p:nvGrpSpPr>
          <p:grpSpPr>
            <a:xfrm>
              <a:off x="2110795" y="1179665"/>
              <a:ext cx="80700" cy="1526144"/>
              <a:chOff x="2110795" y="1179665"/>
              <a:chExt cx="80700" cy="1526144"/>
            </a:xfrm>
          </p:grpSpPr>
          <p:sp>
            <p:nvSpPr>
              <p:cNvPr id="16140" name="Google Shape;16140;p13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13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13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13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13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13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13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13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13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13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0" name="Google Shape;16150;p136"/>
            <p:cNvGrpSpPr/>
            <p:nvPr/>
          </p:nvGrpSpPr>
          <p:grpSpPr>
            <a:xfrm>
              <a:off x="2284655" y="1179665"/>
              <a:ext cx="80700" cy="1526144"/>
              <a:chOff x="2284655" y="1179665"/>
              <a:chExt cx="80700" cy="1526144"/>
            </a:xfrm>
          </p:grpSpPr>
          <p:sp>
            <p:nvSpPr>
              <p:cNvPr id="16151" name="Google Shape;16151;p13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13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13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13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13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13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13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13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13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13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161" name="Google Shape;16161;p136"/>
          <p:cNvGrpSpPr/>
          <p:nvPr/>
        </p:nvGrpSpPr>
        <p:grpSpPr>
          <a:xfrm>
            <a:off x="2611692" y="986753"/>
            <a:ext cx="1364248" cy="1102133"/>
            <a:chOff x="2623904" y="1198803"/>
            <a:chExt cx="1364248" cy="1102133"/>
          </a:xfrm>
        </p:grpSpPr>
        <p:grpSp>
          <p:nvGrpSpPr>
            <p:cNvPr id="16162" name="Google Shape;16162;p136"/>
            <p:cNvGrpSpPr/>
            <p:nvPr/>
          </p:nvGrpSpPr>
          <p:grpSpPr>
            <a:xfrm>
              <a:off x="2623907" y="1198803"/>
              <a:ext cx="1364245" cy="273000"/>
              <a:chOff x="2623907" y="1198803"/>
              <a:chExt cx="1364245" cy="273000"/>
            </a:xfrm>
          </p:grpSpPr>
          <p:sp>
            <p:nvSpPr>
              <p:cNvPr id="16163" name="Google Shape;16163;p13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13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13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13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13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8" name="Google Shape;16168;p136"/>
            <p:cNvGrpSpPr/>
            <p:nvPr/>
          </p:nvGrpSpPr>
          <p:grpSpPr>
            <a:xfrm>
              <a:off x="2623904" y="1476964"/>
              <a:ext cx="1364245" cy="273000"/>
              <a:chOff x="2623904" y="1476964"/>
              <a:chExt cx="1364245" cy="273000"/>
            </a:xfrm>
          </p:grpSpPr>
          <p:sp>
            <p:nvSpPr>
              <p:cNvPr id="16169" name="Google Shape;16169;p13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13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13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13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13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4" name="Google Shape;16174;p136"/>
            <p:cNvGrpSpPr/>
            <p:nvPr/>
          </p:nvGrpSpPr>
          <p:grpSpPr>
            <a:xfrm>
              <a:off x="2623907" y="1749775"/>
              <a:ext cx="1364245" cy="273000"/>
              <a:chOff x="2623907" y="1749775"/>
              <a:chExt cx="1364245" cy="273000"/>
            </a:xfrm>
          </p:grpSpPr>
          <p:sp>
            <p:nvSpPr>
              <p:cNvPr id="16175" name="Google Shape;16175;p13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13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13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13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13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0" name="Google Shape;16180;p136"/>
            <p:cNvGrpSpPr/>
            <p:nvPr/>
          </p:nvGrpSpPr>
          <p:grpSpPr>
            <a:xfrm>
              <a:off x="2623904" y="2027936"/>
              <a:ext cx="1364245" cy="273000"/>
              <a:chOff x="2623904" y="2027936"/>
              <a:chExt cx="1364245" cy="273000"/>
            </a:xfrm>
          </p:grpSpPr>
          <p:sp>
            <p:nvSpPr>
              <p:cNvPr id="16181" name="Google Shape;16181;p13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13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13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13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13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186" name="Google Shape;16186;p136"/>
          <p:cNvGrpSpPr/>
          <p:nvPr/>
        </p:nvGrpSpPr>
        <p:grpSpPr>
          <a:xfrm>
            <a:off x="2601153" y="2445826"/>
            <a:ext cx="1387541" cy="159124"/>
            <a:chOff x="3200660" y="2180272"/>
            <a:chExt cx="2563824" cy="378237"/>
          </a:xfrm>
        </p:grpSpPr>
        <p:sp>
          <p:nvSpPr>
            <p:cNvPr id="16187" name="Google Shape;16187;p13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13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13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13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13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13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13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13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13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13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13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13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13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13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13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13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13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13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5" name="Google Shape;16205;p136"/>
          <p:cNvGrpSpPr/>
          <p:nvPr/>
        </p:nvGrpSpPr>
        <p:grpSpPr>
          <a:xfrm>
            <a:off x="2597677" y="2723590"/>
            <a:ext cx="1390502" cy="159625"/>
            <a:chOff x="3530150" y="2790075"/>
            <a:chExt cx="1962600" cy="225300"/>
          </a:xfrm>
        </p:grpSpPr>
        <p:sp>
          <p:nvSpPr>
            <p:cNvPr id="16206" name="Google Shape;16206;p13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13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8" name="Google Shape;16208;p136"/>
          <p:cNvGrpSpPr/>
          <p:nvPr/>
        </p:nvGrpSpPr>
        <p:grpSpPr>
          <a:xfrm>
            <a:off x="2597735" y="3001855"/>
            <a:ext cx="1411629" cy="154175"/>
            <a:chOff x="3558802" y="4011244"/>
            <a:chExt cx="1866000" cy="111600"/>
          </a:xfrm>
        </p:grpSpPr>
        <p:sp>
          <p:nvSpPr>
            <p:cNvPr id="16209" name="Google Shape;16209;p13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13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1" name="Google Shape;16211;p136"/>
          <p:cNvGrpSpPr/>
          <p:nvPr/>
        </p:nvGrpSpPr>
        <p:grpSpPr>
          <a:xfrm>
            <a:off x="2598023" y="2207425"/>
            <a:ext cx="1383503" cy="119761"/>
            <a:chOff x="3465975" y="2270258"/>
            <a:chExt cx="1986364" cy="171947"/>
          </a:xfrm>
        </p:grpSpPr>
        <p:sp>
          <p:nvSpPr>
            <p:cNvPr id="16212" name="Google Shape;16212;p13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13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13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13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13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13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13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13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0" name="Google Shape;16220;p136"/>
          <p:cNvGrpSpPr/>
          <p:nvPr/>
        </p:nvGrpSpPr>
        <p:grpSpPr>
          <a:xfrm>
            <a:off x="2609030" y="3571198"/>
            <a:ext cx="1369531" cy="195460"/>
            <a:chOff x="723300" y="4253549"/>
            <a:chExt cx="2276482" cy="324900"/>
          </a:xfrm>
        </p:grpSpPr>
        <p:sp>
          <p:nvSpPr>
            <p:cNvPr id="16221" name="Google Shape;16221;p13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13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13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13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13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6" name="Google Shape;16226;p136"/>
          <p:cNvGrpSpPr/>
          <p:nvPr/>
        </p:nvGrpSpPr>
        <p:grpSpPr>
          <a:xfrm>
            <a:off x="2598591" y="3272439"/>
            <a:ext cx="1389066" cy="180119"/>
            <a:chOff x="705948" y="3788465"/>
            <a:chExt cx="2308953" cy="299400"/>
          </a:xfrm>
        </p:grpSpPr>
        <p:sp>
          <p:nvSpPr>
            <p:cNvPr id="16227" name="Google Shape;16227;p13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13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13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13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13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2" name="Google Shape;16232;p136"/>
          <p:cNvGrpSpPr/>
          <p:nvPr/>
        </p:nvGrpSpPr>
        <p:grpSpPr>
          <a:xfrm>
            <a:off x="4195581" y="1876393"/>
            <a:ext cx="1433821" cy="191501"/>
            <a:chOff x="4273350" y="2088443"/>
            <a:chExt cx="1433821" cy="191501"/>
          </a:xfrm>
        </p:grpSpPr>
        <p:grpSp>
          <p:nvGrpSpPr>
            <p:cNvPr id="16233" name="Google Shape;16233;p136"/>
            <p:cNvGrpSpPr/>
            <p:nvPr/>
          </p:nvGrpSpPr>
          <p:grpSpPr>
            <a:xfrm>
              <a:off x="4273350" y="2088443"/>
              <a:ext cx="1433821" cy="0"/>
              <a:chOff x="5224975" y="2962250"/>
              <a:chExt cx="1544400" cy="0"/>
            </a:xfrm>
          </p:grpSpPr>
          <p:cxnSp>
            <p:nvCxnSpPr>
              <p:cNvPr id="16234" name="Google Shape;16234;p13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6235" name="Google Shape;16235;p13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16236" name="Google Shape;16236;p136"/>
            <p:cNvGrpSpPr/>
            <p:nvPr/>
          </p:nvGrpSpPr>
          <p:grpSpPr>
            <a:xfrm>
              <a:off x="4273350" y="2279944"/>
              <a:ext cx="1433821" cy="0"/>
              <a:chOff x="5224975" y="2962250"/>
              <a:chExt cx="1544400" cy="0"/>
            </a:xfrm>
          </p:grpSpPr>
          <p:cxnSp>
            <p:nvCxnSpPr>
              <p:cNvPr id="16237" name="Google Shape;16237;p13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6238" name="Google Shape;16238;p13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16239" name="Google Shape;16239;p136"/>
          <p:cNvGrpSpPr/>
          <p:nvPr/>
        </p:nvGrpSpPr>
        <p:grpSpPr>
          <a:xfrm>
            <a:off x="2646528" y="3885297"/>
            <a:ext cx="1304609" cy="294074"/>
            <a:chOff x="2658741" y="4097347"/>
            <a:chExt cx="1304609" cy="294074"/>
          </a:xfrm>
        </p:grpSpPr>
        <p:grpSp>
          <p:nvGrpSpPr>
            <p:cNvPr id="16240" name="Google Shape;16240;p136"/>
            <p:cNvGrpSpPr/>
            <p:nvPr/>
          </p:nvGrpSpPr>
          <p:grpSpPr>
            <a:xfrm>
              <a:off x="2658741" y="4097347"/>
              <a:ext cx="118572" cy="294074"/>
              <a:chOff x="3343310" y="4475555"/>
              <a:chExt cx="127717" cy="316753"/>
            </a:xfrm>
          </p:grpSpPr>
          <p:sp>
            <p:nvSpPr>
              <p:cNvPr id="16241" name="Google Shape;16241;p13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13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3" name="Google Shape;16243;p136"/>
            <p:cNvGrpSpPr/>
            <p:nvPr/>
          </p:nvGrpSpPr>
          <p:grpSpPr>
            <a:xfrm>
              <a:off x="3815519" y="4098388"/>
              <a:ext cx="147831" cy="291991"/>
              <a:chOff x="3527539" y="4476677"/>
              <a:chExt cx="159232" cy="314510"/>
            </a:xfrm>
          </p:grpSpPr>
          <p:sp>
            <p:nvSpPr>
              <p:cNvPr id="16244" name="Google Shape;16244;p13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13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6" name="Google Shape;16246;p136"/>
            <p:cNvGrpSpPr/>
            <p:nvPr/>
          </p:nvGrpSpPr>
          <p:grpSpPr>
            <a:xfrm>
              <a:off x="3511696" y="4098388"/>
              <a:ext cx="147831" cy="291991"/>
              <a:chOff x="3527539" y="4476677"/>
              <a:chExt cx="159232" cy="314510"/>
            </a:xfrm>
          </p:grpSpPr>
          <p:sp>
            <p:nvSpPr>
              <p:cNvPr id="16247" name="Google Shape;16247;p13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13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9" name="Google Shape;16249;p136"/>
            <p:cNvGrpSpPr/>
            <p:nvPr/>
          </p:nvGrpSpPr>
          <p:grpSpPr>
            <a:xfrm>
              <a:off x="3207874" y="4098388"/>
              <a:ext cx="147831" cy="291991"/>
              <a:chOff x="3527539" y="4476677"/>
              <a:chExt cx="159232" cy="314510"/>
            </a:xfrm>
          </p:grpSpPr>
          <p:sp>
            <p:nvSpPr>
              <p:cNvPr id="16250" name="Google Shape;16250;p13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13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2" name="Google Shape;16252;p136"/>
            <p:cNvGrpSpPr/>
            <p:nvPr/>
          </p:nvGrpSpPr>
          <p:grpSpPr>
            <a:xfrm>
              <a:off x="2933305" y="4097347"/>
              <a:ext cx="118572" cy="294074"/>
              <a:chOff x="3343310" y="4475555"/>
              <a:chExt cx="127717" cy="316753"/>
            </a:xfrm>
          </p:grpSpPr>
          <p:sp>
            <p:nvSpPr>
              <p:cNvPr id="16253" name="Google Shape;16253;p13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13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55" name="Google Shape;16255;p136"/>
          <p:cNvGrpSpPr/>
          <p:nvPr/>
        </p:nvGrpSpPr>
        <p:grpSpPr>
          <a:xfrm>
            <a:off x="4197136" y="963991"/>
            <a:ext cx="1430711" cy="751237"/>
            <a:chOff x="5159450" y="1919950"/>
            <a:chExt cx="1541050" cy="862500"/>
          </a:xfrm>
        </p:grpSpPr>
        <p:sp>
          <p:nvSpPr>
            <p:cNvPr id="16256" name="Google Shape;16256;p13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6257" name="Google Shape;16257;p136"/>
            <p:cNvGrpSpPr/>
            <p:nvPr/>
          </p:nvGrpSpPr>
          <p:grpSpPr>
            <a:xfrm>
              <a:off x="5159450" y="1919950"/>
              <a:ext cx="1541050" cy="862500"/>
              <a:chOff x="5159450" y="1919950"/>
              <a:chExt cx="1541050" cy="862500"/>
            </a:xfrm>
          </p:grpSpPr>
          <p:cxnSp>
            <p:nvCxnSpPr>
              <p:cNvPr id="16258" name="Google Shape;16258;p13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6259" name="Google Shape;16259;p13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6260" name="Google Shape;16260;p136"/>
          <p:cNvGrpSpPr/>
          <p:nvPr/>
        </p:nvGrpSpPr>
        <p:grpSpPr>
          <a:xfrm>
            <a:off x="4245274" y="2227761"/>
            <a:ext cx="1334436" cy="967914"/>
            <a:chOff x="4294923" y="2439811"/>
            <a:chExt cx="1334436" cy="967914"/>
          </a:xfrm>
        </p:grpSpPr>
        <p:grpSp>
          <p:nvGrpSpPr>
            <p:cNvPr id="16261" name="Google Shape;16261;p136"/>
            <p:cNvGrpSpPr/>
            <p:nvPr/>
          </p:nvGrpSpPr>
          <p:grpSpPr>
            <a:xfrm>
              <a:off x="4960455" y="2469658"/>
              <a:ext cx="668904" cy="885524"/>
              <a:chOff x="4960455" y="2469658"/>
              <a:chExt cx="668904" cy="885524"/>
            </a:xfrm>
          </p:grpSpPr>
          <p:sp>
            <p:nvSpPr>
              <p:cNvPr id="16262" name="Google Shape;16262;p13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13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13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13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13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13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8" name="Google Shape;16268;p136"/>
            <p:cNvGrpSpPr/>
            <p:nvPr/>
          </p:nvGrpSpPr>
          <p:grpSpPr>
            <a:xfrm>
              <a:off x="4294923" y="2469658"/>
              <a:ext cx="668951" cy="885524"/>
              <a:chOff x="4294923" y="2469658"/>
              <a:chExt cx="668951" cy="885524"/>
            </a:xfrm>
          </p:grpSpPr>
          <p:sp>
            <p:nvSpPr>
              <p:cNvPr id="16269" name="Google Shape;16269;p13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13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13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13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13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13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75" name="Google Shape;16275;p13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6" name="Google Shape;16276;p136"/>
          <p:cNvGrpSpPr/>
          <p:nvPr/>
        </p:nvGrpSpPr>
        <p:grpSpPr>
          <a:xfrm>
            <a:off x="4231477" y="3282206"/>
            <a:ext cx="1430949" cy="897289"/>
            <a:chOff x="4351371" y="3547942"/>
            <a:chExt cx="1345130" cy="843475"/>
          </a:xfrm>
        </p:grpSpPr>
        <p:grpSp>
          <p:nvGrpSpPr>
            <p:cNvPr id="16277" name="Google Shape;16277;p136"/>
            <p:cNvGrpSpPr/>
            <p:nvPr/>
          </p:nvGrpSpPr>
          <p:grpSpPr>
            <a:xfrm>
              <a:off x="4351371" y="4209917"/>
              <a:ext cx="1345130" cy="181500"/>
              <a:chOff x="4351371" y="4209917"/>
              <a:chExt cx="1345130" cy="181500"/>
            </a:xfrm>
          </p:grpSpPr>
          <p:sp>
            <p:nvSpPr>
              <p:cNvPr id="16278" name="Google Shape;16278;p13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79" name="Google Shape;16279;p13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16280" name="Google Shape;16280;p136"/>
            <p:cNvGrpSpPr/>
            <p:nvPr/>
          </p:nvGrpSpPr>
          <p:grpSpPr>
            <a:xfrm>
              <a:off x="4403010" y="3985221"/>
              <a:ext cx="1109518" cy="181500"/>
              <a:chOff x="4403010" y="3985221"/>
              <a:chExt cx="1109518" cy="181500"/>
            </a:xfrm>
          </p:grpSpPr>
          <p:sp>
            <p:nvSpPr>
              <p:cNvPr id="16281" name="Google Shape;16281;p13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82" name="Google Shape;16282;p13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16283" name="Google Shape;16283;p136"/>
            <p:cNvGrpSpPr/>
            <p:nvPr/>
          </p:nvGrpSpPr>
          <p:grpSpPr>
            <a:xfrm>
              <a:off x="4618704" y="3766582"/>
              <a:ext cx="807858" cy="181500"/>
              <a:chOff x="4618704" y="3766582"/>
              <a:chExt cx="807858" cy="181500"/>
            </a:xfrm>
          </p:grpSpPr>
          <p:sp>
            <p:nvSpPr>
              <p:cNvPr id="16284" name="Google Shape;16284;p13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85" name="Google Shape;16285;p13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16286" name="Google Shape;16286;p136"/>
            <p:cNvGrpSpPr/>
            <p:nvPr/>
          </p:nvGrpSpPr>
          <p:grpSpPr>
            <a:xfrm>
              <a:off x="4735238" y="3547942"/>
              <a:ext cx="462839" cy="181500"/>
              <a:chOff x="4735238" y="3547942"/>
              <a:chExt cx="462839" cy="181500"/>
            </a:xfrm>
          </p:grpSpPr>
          <p:sp>
            <p:nvSpPr>
              <p:cNvPr id="16287" name="Google Shape;16287;p13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88" name="Google Shape;16288;p13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16289" name="Google Shape;16289;p136"/>
          <p:cNvGrpSpPr/>
          <p:nvPr/>
        </p:nvGrpSpPr>
        <p:grpSpPr>
          <a:xfrm>
            <a:off x="7407835" y="2217530"/>
            <a:ext cx="1020955" cy="928853"/>
            <a:chOff x="926675" y="238125"/>
            <a:chExt cx="5755100" cy="5232975"/>
          </a:xfrm>
        </p:grpSpPr>
        <p:sp>
          <p:nvSpPr>
            <p:cNvPr id="16290" name="Google Shape;16290;p13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13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13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13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4" name="Google Shape;16294;p136"/>
          <p:cNvGrpSpPr/>
          <p:nvPr/>
        </p:nvGrpSpPr>
        <p:grpSpPr>
          <a:xfrm>
            <a:off x="715208" y="2616265"/>
            <a:ext cx="1695374" cy="1560837"/>
            <a:chOff x="727421" y="2828315"/>
            <a:chExt cx="1695374" cy="1560837"/>
          </a:xfrm>
        </p:grpSpPr>
        <p:grpSp>
          <p:nvGrpSpPr>
            <p:cNvPr id="16295" name="Google Shape;16295;p136"/>
            <p:cNvGrpSpPr/>
            <p:nvPr/>
          </p:nvGrpSpPr>
          <p:grpSpPr>
            <a:xfrm>
              <a:off x="727421" y="2828315"/>
              <a:ext cx="1695374" cy="1560837"/>
              <a:chOff x="734799" y="2782450"/>
              <a:chExt cx="1571100" cy="1577400"/>
            </a:xfrm>
          </p:grpSpPr>
          <p:cxnSp>
            <p:nvCxnSpPr>
              <p:cNvPr id="16296" name="Google Shape;16296;p13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6297" name="Google Shape;16297;p13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6298" name="Google Shape;16298;p136"/>
            <p:cNvGrpSpPr/>
            <p:nvPr/>
          </p:nvGrpSpPr>
          <p:grpSpPr>
            <a:xfrm>
              <a:off x="819108" y="2882501"/>
              <a:ext cx="1556791" cy="1426186"/>
              <a:chOff x="819108" y="2882501"/>
              <a:chExt cx="1556791" cy="1426186"/>
            </a:xfrm>
          </p:grpSpPr>
          <p:grpSp>
            <p:nvGrpSpPr>
              <p:cNvPr id="16299" name="Google Shape;16299;p136"/>
              <p:cNvGrpSpPr/>
              <p:nvPr/>
            </p:nvGrpSpPr>
            <p:grpSpPr>
              <a:xfrm>
                <a:off x="819108" y="2882501"/>
                <a:ext cx="103104" cy="1426186"/>
                <a:chOff x="4674013" y="3100904"/>
                <a:chExt cx="122758" cy="1698043"/>
              </a:xfrm>
            </p:grpSpPr>
            <p:sp>
              <p:nvSpPr>
                <p:cNvPr id="16300" name="Google Shape;16300;p13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13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13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13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13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13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13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7" name="Google Shape;16307;p136"/>
              <p:cNvGrpSpPr/>
              <p:nvPr/>
            </p:nvGrpSpPr>
            <p:grpSpPr>
              <a:xfrm>
                <a:off x="1062475" y="2882501"/>
                <a:ext cx="103104" cy="1426186"/>
                <a:chOff x="4940438" y="3100904"/>
                <a:chExt cx="122758" cy="1698043"/>
              </a:xfrm>
            </p:grpSpPr>
            <p:sp>
              <p:nvSpPr>
                <p:cNvPr id="16308" name="Google Shape;16308;p13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13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13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13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13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13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13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5" name="Google Shape;16315;p136"/>
              <p:cNvGrpSpPr/>
              <p:nvPr/>
            </p:nvGrpSpPr>
            <p:grpSpPr>
              <a:xfrm>
                <a:off x="1299324" y="2882501"/>
                <a:ext cx="103104" cy="1426186"/>
                <a:chOff x="5206863" y="3100904"/>
                <a:chExt cx="122758" cy="1698043"/>
              </a:xfrm>
            </p:grpSpPr>
            <p:sp>
              <p:nvSpPr>
                <p:cNvPr id="16316" name="Google Shape;16316;p13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13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13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13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13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13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13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3" name="Google Shape;16323;p136"/>
              <p:cNvGrpSpPr/>
              <p:nvPr/>
            </p:nvGrpSpPr>
            <p:grpSpPr>
              <a:xfrm>
                <a:off x="1786057" y="2882501"/>
                <a:ext cx="103104" cy="1426186"/>
                <a:chOff x="6006138" y="3143629"/>
                <a:chExt cx="122758" cy="1698043"/>
              </a:xfrm>
            </p:grpSpPr>
            <p:sp>
              <p:nvSpPr>
                <p:cNvPr id="16324" name="Google Shape;16324;p13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13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13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13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13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13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13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1" name="Google Shape;16331;p136"/>
              <p:cNvGrpSpPr/>
              <p:nvPr/>
            </p:nvGrpSpPr>
            <p:grpSpPr>
              <a:xfrm>
                <a:off x="2029422" y="2882501"/>
                <a:ext cx="103104" cy="1426186"/>
                <a:chOff x="6805413" y="3100904"/>
                <a:chExt cx="122758" cy="1698043"/>
              </a:xfrm>
            </p:grpSpPr>
            <p:sp>
              <p:nvSpPr>
                <p:cNvPr id="16332" name="Google Shape;16332;p13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13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13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13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13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13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13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9" name="Google Shape;16339;p136"/>
              <p:cNvGrpSpPr/>
              <p:nvPr/>
            </p:nvGrpSpPr>
            <p:grpSpPr>
              <a:xfrm>
                <a:off x="2272795" y="2882501"/>
                <a:ext cx="103104" cy="1426186"/>
                <a:chOff x="5206863" y="3100904"/>
                <a:chExt cx="122758" cy="1698043"/>
              </a:xfrm>
            </p:grpSpPr>
            <p:sp>
              <p:nvSpPr>
                <p:cNvPr id="16340" name="Google Shape;16340;p13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13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13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13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13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13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13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7" name="Google Shape;16347;p136"/>
              <p:cNvGrpSpPr/>
              <p:nvPr/>
            </p:nvGrpSpPr>
            <p:grpSpPr>
              <a:xfrm>
                <a:off x="1542694" y="2882501"/>
                <a:ext cx="103104" cy="1426186"/>
                <a:chOff x="6006138" y="3143629"/>
                <a:chExt cx="122758" cy="1698043"/>
              </a:xfrm>
            </p:grpSpPr>
            <p:sp>
              <p:nvSpPr>
                <p:cNvPr id="16348" name="Google Shape;16348;p13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13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13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13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13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13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13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6355" name="Google Shape;16355;p136"/>
          <p:cNvGrpSpPr/>
          <p:nvPr/>
        </p:nvGrpSpPr>
        <p:grpSpPr>
          <a:xfrm>
            <a:off x="5671259" y="3305987"/>
            <a:ext cx="2749952" cy="870677"/>
            <a:chOff x="238125" y="1725700"/>
            <a:chExt cx="7139025" cy="2260325"/>
          </a:xfrm>
        </p:grpSpPr>
        <p:sp>
          <p:nvSpPr>
            <p:cNvPr id="16356" name="Google Shape;16356;p13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13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13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13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13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13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13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13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13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13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6" name="Google Shape;16366;p136"/>
          <p:cNvGrpSpPr/>
          <p:nvPr/>
        </p:nvGrpSpPr>
        <p:grpSpPr>
          <a:xfrm>
            <a:off x="5941423" y="2247733"/>
            <a:ext cx="1105452" cy="916747"/>
            <a:chOff x="5249100" y="1210600"/>
            <a:chExt cx="3502700" cy="2904775"/>
          </a:xfrm>
        </p:grpSpPr>
        <p:sp>
          <p:nvSpPr>
            <p:cNvPr id="16367" name="Google Shape;16367;p13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13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13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13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371" name="Google Shape;16371;p13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16372" name="Google Shape;16372;p13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16373" name="Google Shape;16373;p13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16374" name="Google Shape;16374;p13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16375" name="Google Shape;16375;p13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6" name="Google Shape;16376;p136"/>
          <p:cNvGrpSpPr/>
          <p:nvPr/>
        </p:nvGrpSpPr>
        <p:grpSpPr>
          <a:xfrm>
            <a:off x="7123971" y="967151"/>
            <a:ext cx="1304650" cy="1124856"/>
            <a:chOff x="7287122" y="1165658"/>
            <a:chExt cx="1219413" cy="1051365"/>
          </a:xfrm>
        </p:grpSpPr>
        <p:grpSp>
          <p:nvGrpSpPr>
            <p:cNvPr id="16377" name="Google Shape;16377;p136"/>
            <p:cNvGrpSpPr/>
            <p:nvPr/>
          </p:nvGrpSpPr>
          <p:grpSpPr>
            <a:xfrm>
              <a:off x="7287122" y="1969723"/>
              <a:ext cx="1219413" cy="247300"/>
              <a:chOff x="7287122" y="1969723"/>
              <a:chExt cx="1219413" cy="247300"/>
            </a:xfrm>
          </p:grpSpPr>
          <p:sp>
            <p:nvSpPr>
              <p:cNvPr id="16378" name="Google Shape;16378;p13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79" name="Google Shape;16379;p136"/>
              <p:cNvGrpSpPr/>
              <p:nvPr/>
            </p:nvGrpSpPr>
            <p:grpSpPr>
              <a:xfrm>
                <a:off x="7287122" y="2063892"/>
                <a:ext cx="1151753" cy="73428"/>
                <a:chOff x="7287122" y="2063892"/>
                <a:chExt cx="1151753" cy="73428"/>
              </a:xfrm>
            </p:grpSpPr>
            <p:sp>
              <p:nvSpPr>
                <p:cNvPr id="16380" name="Google Shape;16380;p13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381" name="Google Shape;16381;p13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6382" name="Google Shape;16382;p136"/>
            <p:cNvGrpSpPr/>
            <p:nvPr/>
          </p:nvGrpSpPr>
          <p:grpSpPr>
            <a:xfrm>
              <a:off x="7287122" y="1712201"/>
              <a:ext cx="1219403" cy="246767"/>
              <a:chOff x="7287122" y="1712201"/>
              <a:chExt cx="1219403" cy="246767"/>
            </a:xfrm>
          </p:grpSpPr>
          <p:sp>
            <p:nvSpPr>
              <p:cNvPr id="16383" name="Google Shape;16383;p13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84" name="Google Shape;16384;p136"/>
              <p:cNvGrpSpPr/>
              <p:nvPr/>
            </p:nvGrpSpPr>
            <p:grpSpPr>
              <a:xfrm>
                <a:off x="7287122" y="1842861"/>
                <a:ext cx="1005303" cy="73419"/>
                <a:chOff x="7287122" y="1842861"/>
                <a:chExt cx="1005303" cy="73419"/>
              </a:xfrm>
            </p:grpSpPr>
            <p:sp>
              <p:nvSpPr>
                <p:cNvPr id="16385" name="Google Shape;16385;p13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386" name="Google Shape;16386;p13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6387" name="Google Shape;16387;p136"/>
            <p:cNvGrpSpPr/>
            <p:nvPr/>
          </p:nvGrpSpPr>
          <p:grpSpPr>
            <a:xfrm>
              <a:off x="7287122" y="1447520"/>
              <a:ext cx="1219403" cy="286667"/>
              <a:chOff x="7287122" y="1447520"/>
              <a:chExt cx="1219403" cy="286667"/>
            </a:xfrm>
          </p:grpSpPr>
          <p:sp>
            <p:nvSpPr>
              <p:cNvPr id="16388" name="Google Shape;16388;p13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89" name="Google Shape;16389;p136"/>
              <p:cNvGrpSpPr/>
              <p:nvPr/>
            </p:nvGrpSpPr>
            <p:grpSpPr>
              <a:xfrm>
                <a:off x="7287122" y="1581977"/>
                <a:ext cx="852803" cy="73428"/>
                <a:chOff x="7287122" y="1581977"/>
                <a:chExt cx="852803" cy="73428"/>
              </a:xfrm>
            </p:grpSpPr>
            <p:sp>
              <p:nvSpPr>
                <p:cNvPr id="16390" name="Google Shape;16390;p13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391" name="Google Shape;16391;p13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6392" name="Google Shape;16392;p136"/>
            <p:cNvGrpSpPr/>
            <p:nvPr/>
          </p:nvGrpSpPr>
          <p:grpSpPr>
            <a:xfrm>
              <a:off x="7287122" y="1165658"/>
              <a:ext cx="1219403" cy="344253"/>
              <a:chOff x="7287122" y="1165658"/>
              <a:chExt cx="1219403" cy="344253"/>
            </a:xfrm>
          </p:grpSpPr>
          <p:sp>
            <p:nvSpPr>
              <p:cNvPr id="16393" name="Google Shape;16393;p13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94" name="Google Shape;16394;p136"/>
              <p:cNvGrpSpPr/>
              <p:nvPr/>
            </p:nvGrpSpPr>
            <p:grpSpPr>
              <a:xfrm>
                <a:off x="7287122" y="1341025"/>
                <a:ext cx="695703" cy="73419"/>
                <a:chOff x="7287122" y="1341025"/>
                <a:chExt cx="695703" cy="73419"/>
              </a:xfrm>
            </p:grpSpPr>
            <p:sp>
              <p:nvSpPr>
                <p:cNvPr id="16395" name="Google Shape;16395;p13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396" name="Google Shape;16396;p13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16397" name="Google Shape;16397;p136"/>
          <p:cNvGrpSpPr/>
          <p:nvPr/>
        </p:nvGrpSpPr>
        <p:grpSpPr>
          <a:xfrm>
            <a:off x="5790463" y="973174"/>
            <a:ext cx="1397729" cy="1098540"/>
            <a:chOff x="5900602" y="1193063"/>
            <a:chExt cx="1299851" cy="1021707"/>
          </a:xfrm>
        </p:grpSpPr>
        <p:grpSp>
          <p:nvGrpSpPr>
            <p:cNvPr id="16398" name="Google Shape;16398;p136"/>
            <p:cNvGrpSpPr/>
            <p:nvPr/>
          </p:nvGrpSpPr>
          <p:grpSpPr>
            <a:xfrm>
              <a:off x="6520337" y="1193063"/>
              <a:ext cx="341815" cy="799959"/>
              <a:chOff x="6520337" y="1193063"/>
              <a:chExt cx="341815" cy="799959"/>
            </a:xfrm>
          </p:grpSpPr>
          <p:grpSp>
            <p:nvGrpSpPr>
              <p:cNvPr id="16399" name="Google Shape;16399;p136"/>
              <p:cNvGrpSpPr/>
              <p:nvPr/>
            </p:nvGrpSpPr>
            <p:grpSpPr>
              <a:xfrm>
                <a:off x="6520337" y="1589527"/>
                <a:ext cx="213950" cy="403494"/>
                <a:chOff x="6520337" y="1589527"/>
                <a:chExt cx="213950" cy="403494"/>
              </a:xfrm>
            </p:grpSpPr>
            <p:sp>
              <p:nvSpPr>
                <p:cNvPr id="16400" name="Google Shape;16400;p13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13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2" name="Google Shape;16402;p136"/>
              <p:cNvGrpSpPr/>
              <p:nvPr/>
            </p:nvGrpSpPr>
            <p:grpSpPr>
              <a:xfrm>
                <a:off x="6577204" y="1193063"/>
                <a:ext cx="284947" cy="464512"/>
                <a:chOff x="6577204" y="1193063"/>
                <a:chExt cx="284947" cy="464512"/>
              </a:xfrm>
            </p:grpSpPr>
            <p:sp>
              <p:nvSpPr>
                <p:cNvPr id="16403" name="Google Shape;16403;p13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04" name="Google Shape;16404;p13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16405" name="Google Shape;16405;p136"/>
            <p:cNvGrpSpPr/>
            <p:nvPr/>
          </p:nvGrpSpPr>
          <p:grpSpPr>
            <a:xfrm>
              <a:off x="6238903" y="1193063"/>
              <a:ext cx="300475" cy="900152"/>
              <a:chOff x="6238903" y="1193063"/>
              <a:chExt cx="300475" cy="900152"/>
            </a:xfrm>
          </p:grpSpPr>
          <p:grpSp>
            <p:nvGrpSpPr>
              <p:cNvPr id="16406" name="Google Shape;16406;p136"/>
              <p:cNvGrpSpPr/>
              <p:nvPr/>
            </p:nvGrpSpPr>
            <p:grpSpPr>
              <a:xfrm>
                <a:off x="6290865" y="1489315"/>
                <a:ext cx="248514" cy="603900"/>
                <a:chOff x="6290865" y="1489315"/>
                <a:chExt cx="248514" cy="603900"/>
              </a:xfrm>
            </p:grpSpPr>
            <p:sp>
              <p:nvSpPr>
                <p:cNvPr id="16407" name="Google Shape;16407;p13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13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9" name="Google Shape;16409;p136"/>
              <p:cNvGrpSpPr/>
              <p:nvPr/>
            </p:nvGrpSpPr>
            <p:grpSpPr>
              <a:xfrm>
                <a:off x="6238903" y="1193063"/>
                <a:ext cx="284947" cy="333087"/>
                <a:chOff x="6238903" y="1193063"/>
                <a:chExt cx="284947" cy="333087"/>
              </a:xfrm>
            </p:grpSpPr>
            <p:sp>
              <p:nvSpPr>
                <p:cNvPr id="16410" name="Google Shape;16410;p13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11" name="Google Shape;16411;p13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16412" name="Google Shape;16412;p136"/>
            <p:cNvGrpSpPr/>
            <p:nvPr/>
          </p:nvGrpSpPr>
          <p:grpSpPr>
            <a:xfrm>
              <a:off x="5900602" y="1193063"/>
              <a:ext cx="444345" cy="1021707"/>
              <a:chOff x="5900602" y="1193063"/>
              <a:chExt cx="444345" cy="1021707"/>
            </a:xfrm>
          </p:grpSpPr>
          <p:grpSp>
            <p:nvGrpSpPr>
              <p:cNvPr id="16413" name="Google Shape;16413;p136"/>
              <p:cNvGrpSpPr/>
              <p:nvPr/>
            </p:nvGrpSpPr>
            <p:grpSpPr>
              <a:xfrm>
                <a:off x="6046501" y="1367785"/>
                <a:ext cx="298446" cy="846986"/>
                <a:chOff x="6046501" y="1367785"/>
                <a:chExt cx="298446" cy="846986"/>
              </a:xfrm>
            </p:grpSpPr>
            <p:sp>
              <p:nvSpPr>
                <p:cNvPr id="16414" name="Google Shape;16414;p13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13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6" name="Google Shape;16416;p136"/>
              <p:cNvGrpSpPr/>
              <p:nvPr/>
            </p:nvGrpSpPr>
            <p:grpSpPr>
              <a:xfrm>
                <a:off x="5900602" y="1193063"/>
                <a:ext cx="284947" cy="182312"/>
                <a:chOff x="5900602" y="1193063"/>
                <a:chExt cx="284947" cy="182312"/>
              </a:xfrm>
            </p:grpSpPr>
            <p:sp>
              <p:nvSpPr>
                <p:cNvPr id="16417" name="Google Shape;16417;p13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18" name="Google Shape;16418;p13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16419" name="Google Shape;16419;p136"/>
            <p:cNvGrpSpPr/>
            <p:nvPr/>
          </p:nvGrpSpPr>
          <p:grpSpPr>
            <a:xfrm>
              <a:off x="6738300" y="1193063"/>
              <a:ext cx="462153" cy="707634"/>
              <a:chOff x="6738300" y="1193063"/>
              <a:chExt cx="462153" cy="707634"/>
            </a:xfrm>
          </p:grpSpPr>
          <p:grpSp>
            <p:nvGrpSpPr>
              <p:cNvPr id="16420" name="Google Shape;16420;p136"/>
              <p:cNvGrpSpPr/>
              <p:nvPr/>
            </p:nvGrpSpPr>
            <p:grpSpPr>
              <a:xfrm>
                <a:off x="6915505" y="1193063"/>
                <a:ext cx="284947" cy="597387"/>
                <a:chOff x="6915505" y="1193063"/>
                <a:chExt cx="284947" cy="597387"/>
              </a:xfrm>
            </p:grpSpPr>
            <p:sp>
              <p:nvSpPr>
                <p:cNvPr id="16421" name="Google Shape;16421;p13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22" name="Google Shape;16422;p13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16423" name="Google Shape;16423;p136"/>
              <p:cNvGrpSpPr/>
              <p:nvPr/>
            </p:nvGrpSpPr>
            <p:grpSpPr>
              <a:xfrm>
                <a:off x="6738300" y="1684725"/>
                <a:ext cx="230066" cy="215971"/>
                <a:chOff x="6738300" y="1684725"/>
                <a:chExt cx="230066" cy="215971"/>
              </a:xfrm>
            </p:grpSpPr>
            <p:sp>
              <p:nvSpPr>
                <p:cNvPr id="16424" name="Google Shape;16424;p13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13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429" name="Shape 16429"/>
        <p:cNvGrpSpPr/>
        <p:nvPr/>
      </p:nvGrpSpPr>
      <p:grpSpPr>
        <a:xfrm>
          <a:off x="0" y="0"/>
          <a:ext cx="0" cy="0"/>
          <a:chOff x="0" y="0"/>
          <a:chExt cx="0" cy="0"/>
        </a:xfrm>
      </p:grpSpPr>
      <p:grpSp>
        <p:nvGrpSpPr>
          <p:cNvPr id="16430" name="Google Shape;16430;p137"/>
          <p:cNvGrpSpPr/>
          <p:nvPr/>
        </p:nvGrpSpPr>
        <p:grpSpPr>
          <a:xfrm>
            <a:off x="829359" y="2307635"/>
            <a:ext cx="339235" cy="298186"/>
            <a:chOff x="898875" y="244725"/>
            <a:chExt cx="481800" cy="423500"/>
          </a:xfrm>
        </p:grpSpPr>
        <p:sp>
          <p:nvSpPr>
            <p:cNvPr id="16431" name="Google Shape;16431;p13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32" name="Google Shape;16432;p13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33" name="Google Shape;16433;p13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34" name="Google Shape;16434;p13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35" name="Google Shape;16435;p13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36" name="Google Shape;16436;p13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37" name="Google Shape;16437;p137"/>
          <p:cNvGrpSpPr/>
          <p:nvPr/>
        </p:nvGrpSpPr>
        <p:grpSpPr>
          <a:xfrm>
            <a:off x="1267741" y="2287103"/>
            <a:ext cx="298169" cy="339253"/>
            <a:chOff x="1529350" y="258825"/>
            <a:chExt cx="423475" cy="481825"/>
          </a:xfrm>
        </p:grpSpPr>
        <p:sp>
          <p:nvSpPr>
            <p:cNvPr id="16438" name="Google Shape;16438;p13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39" name="Google Shape;16439;p13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40" name="Google Shape;16440;p137"/>
          <p:cNvGrpSpPr/>
          <p:nvPr/>
        </p:nvGrpSpPr>
        <p:grpSpPr>
          <a:xfrm>
            <a:off x="1660716" y="2367273"/>
            <a:ext cx="340890" cy="178912"/>
            <a:chOff x="2084325" y="363300"/>
            <a:chExt cx="484150" cy="254100"/>
          </a:xfrm>
        </p:grpSpPr>
        <p:sp>
          <p:nvSpPr>
            <p:cNvPr id="16441" name="Google Shape;16441;p13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42" name="Google Shape;16442;p13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43" name="Google Shape;16443;p137"/>
          <p:cNvGrpSpPr/>
          <p:nvPr/>
        </p:nvGrpSpPr>
        <p:grpSpPr>
          <a:xfrm>
            <a:off x="2110011" y="2287102"/>
            <a:ext cx="298169" cy="339253"/>
            <a:chOff x="2707500" y="249400"/>
            <a:chExt cx="423475" cy="481825"/>
          </a:xfrm>
        </p:grpSpPr>
        <p:sp>
          <p:nvSpPr>
            <p:cNvPr id="16444" name="Google Shape;16444;p13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45" name="Google Shape;16445;p13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46" name="Google Shape;16446;p137"/>
          <p:cNvGrpSpPr/>
          <p:nvPr/>
        </p:nvGrpSpPr>
        <p:grpSpPr>
          <a:xfrm>
            <a:off x="2523626" y="2287428"/>
            <a:ext cx="305386" cy="338602"/>
            <a:chOff x="3300325" y="249875"/>
            <a:chExt cx="433725" cy="480900"/>
          </a:xfrm>
        </p:grpSpPr>
        <p:sp>
          <p:nvSpPr>
            <p:cNvPr id="16447" name="Google Shape;16447;p13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48" name="Google Shape;16448;p13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49" name="Google Shape;16449;p13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50" name="Google Shape;16450;p13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51" name="Google Shape;16451;p13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52" name="Google Shape;16452;p13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53" name="Google Shape;16453;p137"/>
          <p:cNvGrpSpPr/>
          <p:nvPr/>
        </p:nvGrpSpPr>
        <p:grpSpPr>
          <a:xfrm>
            <a:off x="2912712" y="2287349"/>
            <a:ext cx="352349" cy="338760"/>
            <a:chOff x="3854700" y="249750"/>
            <a:chExt cx="500425" cy="481125"/>
          </a:xfrm>
        </p:grpSpPr>
        <p:sp>
          <p:nvSpPr>
            <p:cNvPr id="16454" name="Google Shape;16454;p13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55" name="Google Shape;16455;p13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56" name="Google Shape;16456;p13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57" name="Google Shape;16457;p13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58" name="Google Shape;16458;p13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59" name="Google Shape;16459;p13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60" name="Google Shape;16460;p13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61" name="Google Shape;16461;p13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62" name="Google Shape;16462;p137"/>
          <p:cNvGrpSpPr/>
          <p:nvPr/>
        </p:nvGrpSpPr>
        <p:grpSpPr>
          <a:xfrm>
            <a:off x="3330701" y="2287349"/>
            <a:ext cx="352349" cy="338760"/>
            <a:chOff x="4447550" y="249750"/>
            <a:chExt cx="500425" cy="481125"/>
          </a:xfrm>
        </p:grpSpPr>
        <p:sp>
          <p:nvSpPr>
            <p:cNvPr id="16463" name="Google Shape;16463;p13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64" name="Google Shape;16464;p13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65" name="Google Shape;16465;p137"/>
          <p:cNvGrpSpPr/>
          <p:nvPr/>
        </p:nvGrpSpPr>
        <p:grpSpPr>
          <a:xfrm>
            <a:off x="3759902" y="2287102"/>
            <a:ext cx="339253" cy="339253"/>
            <a:chOff x="5049725" y="249400"/>
            <a:chExt cx="481825" cy="481825"/>
          </a:xfrm>
        </p:grpSpPr>
        <p:sp>
          <p:nvSpPr>
            <p:cNvPr id="16466" name="Google Shape;16466;p13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67" name="Google Shape;16467;p13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68" name="Google Shape;16468;p137"/>
          <p:cNvGrpSpPr/>
          <p:nvPr/>
        </p:nvGrpSpPr>
        <p:grpSpPr>
          <a:xfrm>
            <a:off x="4173843" y="2287102"/>
            <a:ext cx="339253" cy="339253"/>
            <a:chOff x="5660400" y="238125"/>
            <a:chExt cx="481825" cy="481825"/>
          </a:xfrm>
        </p:grpSpPr>
        <p:sp>
          <p:nvSpPr>
            <p:cNvPr id="16469" name="Google Shape;16469;p13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70" name="Google Shape;16470;p13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71" name="Google Shape;16471;p137"/>
          <p:cNvGrpSpPr/>
          <p:nvPr/>
        </p:nvGrpSpPr>
        <p:grpSpPr>
          <a:xfrm>
            <a:off x="4590529" y="2287102"/>
            <a:ext cx="339253" cy="339253"/>
            <a:chOff x="6235400" y="249400"/>
            <a:chExt cx="481825" cy="481825"/>
          </a:xfrm>
        </p:grpSpPr>
        <p:sp>
          <p:nvSpPr>
            <p:cNvPr id="16472" name="Google Shape;16472;p13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73" name="Google Shape;16473;p13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74" name="Google Shape;16474;p13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75" name="Google Shape;16475;p13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76" name="Google Shape;16476;p13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77" name="Google Shape;16477;p137"/>
          <p:cNvGrpSpPr/>
          <p:nvPr/>
        </p:nvGrpSpPr>
        <p:grpSpPr>
          <a:xfrm>
            <a:off x="828875" y="2731810"/>
            <a:ext cx="340204" cy="298116"/>
            <a:chOff x="899850" y="871450"/>
            <a:chExt cx="483175" cy="423400"/>
          </a:xfrm>
        </p:grpSpPr>
        <p:sp>
          <p:nvSpPr>
            <p:cNvPr id="16478" name="Google Shape;16478;p13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79" name="Google Shape;16479;p13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80" name="Google Shape;16480;p13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81" name="Google Shape;16481;p13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6482" name="Google Shape;16482;p137"/>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6483" name="Google Shape;16483;p137"/>
          <p:cNvGrpSpPr/>
          <p:nvPr/>
        </p:nvGrpSpPr>
        <p:grpSpPr>
          <a:xfrm>
            <a:off x="1660875" y="2711232"/>
            <a:ext cx="340573" cy="339271"/>
            <a:chOff x="2085450" y="842250"/>
            <a:chExt cx="483700" cy="481850"/>
          </a:xfrm>
        </p:grpSpPr>
        <p:sp>
          <p:nvSpPr>
            <p:cNvPr id="16484" name="Google Shape;16484;p13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85" name="Google Shape;16485;p13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86" name="Google Shape;16486;p13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87" name="Google Shape;16487;p137"/>
          <p:cNvGrpSpPr/>
          <p:nvPr/>
        </p:nvGrpSpPr>
        <p:grpSpPr>
          <a:xfrm>
            <a:off x="2089443" y="2711241"/>
            <a:ext cx="339306" cy="339253"/>
            <a:chOff x="2685825" y="840375"/>
            <a:chExt cx="481900" cy="481825"/>
          </a:xfrm>
        </p:grpSpPr>
        <p:sp>
          <p:nvSpPr>
            <p:cNvPr id="16488" name="Google Shape;16488;p13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89" name="Google Shape;16489;p13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90" name="Google Shape;16490;p137"/>
          <p:cNvGrpSpPr/>
          <p:nvPr/>
        </p:nvGrpSpPr>
        <p:grpSpPr>
          <a:xfrm>
            <a:off x="2501104" y="2710924"/>
            <a:ext cx="350431" cy="339887"/>
            <a:chOff x="3270675" y="841800"/>
            <a:chExt cx="497700" cy="482725"/>
          </a:xfrm>
        </p:grpSpPr>
        <p:sp>
          <p:nvSpPr>
            <p:cNvPr id="16491" name="Google Shape;16491;p13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92" name="Google Shape;16492;p13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93" name="Google Shape;16493;p13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6494" name="Google Shape;16494;p137"/>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6495" name="Google Shape;16495;p137"/>
          <p:cNvGrpSpPr/>
          <p:nvPr/>
        </p:nvGrpSpPr>
        <p:grpSpPr>
          <a:xfrm>
            <a:off x="3337249" y="2731783"/>
            <a:ext cx="339253" cy="298169"/>
            <a:chOff x="4467200" y="877100"/>
            <a:chExt cx="481825" cy="423475"/>
          </a:xfrm>
        </p:grpSpPr>
        <p:sp>
          <p:nvSpPr>
            <p:cNvPr id="16496" name="Google Shape;16496;p13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97" name="Google Shape;16497;p13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98" name="Google Shape;16498;p13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99" name="Google Shape;16499;p13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00" name="Google Shape;16500;p137"/>
          <p:cNvGrpSpPr/>
          <p:nvPr/>
        </p:nvGrpSpPr>
        <p:grpSpPr>
          <a:xfrm>
            <a:off x="3752140" y="2711232"/>
            <a:ext cx="354778" cy="339271"/>
            <a:chOff x="5045500" y="842250"/>
            <a:chExt cx="503875" cy="481850"/>
          </a:xfrm>
        </p:grpSpPr>
        <p:sp>
          <p:nvSpPr>
            <p:cNvPr id="16501" name="Google Shape;16501;p13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02" name="Google Shape;16502;p13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03" name="Google Shape;16503;p137"/>
          <p:cNvGrpSpPr/>
          <p:nvPr/>
        </p:nvGrpSpPr>
        <p:grpSpPr>
          <a:xfrm>
            <a:off x="4174987" y="2737451"/>
            <a:ext cx="336965" cy="286833"/>
            <a:chOff x="5645200" y="879425"/>
            <a:chExt cx="478575" cy="407375"/>
          </a:xfrm>
        </p:grpSpPr>
        <p:sp>
          <p:nvSpPr>
            <p:cNvPr id="16504" name="Google Shape;16504;p13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05" name="Google Shape;16505;p13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06" name="Google Shape;16506;p13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07" name="Google Shape;16507;p13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08" name="Google Shape;16508;p13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09" name="Google Shape;16509;p13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10" name="Google Shape;16510;p137"/>
          <p:cNvGrpSpPr/>
          <p:nvPr/>
        </p:nvGrpSpPr>
        <p:grpSpPr>
          <a:xfrm>
            <a:off x="4611062" y="2711241"/>
            <a:ext cx="298186" cy="339253"/>
            <a:chOff x="6264525" y="842250"/>
            <a:chExt cx="423500" cy="481825"/>
          </a:xfrm>
        </p:grpSpPr>
        <p:sp>
          <p:nvSpPr>
            <p:cNvPr id="16511" name="Google Shape;16511;p13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12" name="Google Shape;16512;p13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13" name="Google Shape;16513;p13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14" name="Google Shape;16514;p13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15" name="Google Shape;16515;p13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16" name="Google Shape;16516;p13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17" name="Google Shape;16517;p13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18" name="Google Shape;16518;p137"/>
          <p:cNvGrpSpPr/>
          <p:nvPr/>
        </p:nvGrpSpPr>
        <p:grpSpPr>
          <a:xfrm>
            <a:off x="829350" y="3125895"/>
            <a:ext cx="339253" cy="339253"/>
            <a:chOff x="900750" y="1436075"/>
            <a:chExt cx="481825" cy="481825"/>
          </a:xfrm>
        </p:grpSpPr>
        <p:sp>
          <p:nvSpPr>
            <p:cNvPr id="16519" name="Google Shape;16519;p13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20" name="Google Shape;16520;p13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21" name="Google Shape;16521;p13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22" name="Google Shape;16522;p13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23" name="Google Shape;16523;p137"/>
          <p:cNvGrpSpPr/>
          <p:nvPr/>
        </p:nvGrpSpPr>
        <p:grpSpPr>
          <a:xfrm>
            <a:off x="1247198" y="3186183"/>
            <a:ext cx="339253" cy="218676"/>
            <a:chOff x="1492675" y="1520750"/>
            <a:chExt cx="481825" cy="310575"/>
          </a:xfrm>
        </p:grpSpPr>
        <p:sp>
          <p:nvSpPr>
            <p:cNvPr id="16524" name="Google Shape;16524;p13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25" name="Google Shape;16525;p13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26" name="Google Shape;16526;p137"/>
          <p:cNvGrpSpPr/>
          <p:nvPr/>
        </p:nvGrpSpPr>
        <p:grpSpPr>
          <a:xfrm>
            <a:off x="1654995" y="3125877"/>
            <a:ext cx="352332" cy="339288"/>
            <a:chOff x="2071000" y="1435025"/>
            <a:chExt cx="500400" cy="481875"/>
          </a:xfrm>
        </p:grpSpPr>
        <p:sp>
          <p:nvSpPr>
            <p:cNvPr id="16527" name="Google Shape;16527;p13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28" name="Google Shape;16528;p13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29" name="Google Shape;16529;p13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30" name="Google Shape;16530;p137"/>
          <p:cNvGrpSpPr/>
          <p:nvPr/>
        </p:nvGrpSpPr>
        <p:grpSpPr>
          <a:xfrm>
            <a:off x="2083159" y="3146709"/>
            <a:ext cx="351874" cy="297623"/>
            <a:chOff x="2678350" y="1464650"/>
            <a:chExt cx="499750" cy="422700"/>
          </a:xfrm>
        </p:grpSpPr>
        <p:sp>
          <p:nvSpPr>
            <p:cNvPr id="16531" name="Google Shape;16531;p13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32" name="Google Shape;16532;p13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33" name="Google Shape;16533;p13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34" name="Google Shape;16534;p137"/>
          <p:cNvGrpSpPr/>
          <p:nvPr/>
        </p:nvGrpSpPr>
        <p:grpSpPr>
          <a:xfrm>
            <a:off x="2506692" y="3125895"/>
            <a:ext cx="339253" cy="339253"/>
            <a:chOff x="3271200" y="1435075"/>
            <a:chExt cx="481825" cy="481825"/>
          </a:xfrm>
        </p:grpSpPr>
        <p:sp>
          <p:nvSpPr>
            <p:cNvPr id="16535" name="Google Shape;16535;p13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36" name="Google Shape;16536;p13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37" name="Google Shape;16537;p137"/>
          <p:cNvGrpSpPr/>
          <p:nvPr/>
        </p:nvGrpSpPr>
        <p:grpSpPr>
          <a:xfrm>
            <a:off x="2917165" y="3125877"/>
            <a:ext cx="343442" cy="339288"/>
            <a:chOff x="3858100" y="1435075"/>
            <a:chExt cx="487775" cy="481875"/>
          </a:xfrm>
        </p:grpSpPr>
        <p:sp>
          <p:nvSpPr>
            <p:cNvPr id="16538" name="Google Shape;16538;p13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39" name="Google Shape;16539;p13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40" name="Google Shape;16540;p13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41" name="Google Shape;16541;p13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42" name="Google Shape;16542;p13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43" name="Google Shape;16543;p137"/>
          <p:cNvGrpSpPr/>
          <p:nvPr/>
        </p:nvGrpSpPr>
        <p:grpSpPr>
          <a:xfrm>
            <a:off x="3337249" y="3125895"/>
            <a:ext cx="339253" cy="339253"/>
            <a:chOff x="4456875" y="1435075"/>
            <a:chExt cx="481825" cy="481825"/>
          </a:xfrm>
        </p:grpSpPr>
        <p:sp>
          <p:nvSpPr>
            <p:cNvPr id="16544" name="Google Shape;16544;p13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45" name="Google Shape;16545;p13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46" name="Google Shape;16546;p13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47" name="Google Shape;16547;p13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48" name="Google Shape;16548;p13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49" name="Google Shape;16549;p13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50" name="Google Shape;16550;p13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51" name="Google Shape;16551;p13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52" name="Google Shape;16552;p13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53" name="Google Shape;16553;p13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54" name="Google Shape;16554;p13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55" name="Google Shape;16555;p13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56" name="Google Shape;16556;p13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57" name="Google Shape;16557;p13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58" name="Google Shape;16558;p13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59" name="Google Shape;16559;p13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60" name="Google Shape;16560;p13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61" name="Google Shape;16561;p13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62" name="Google Shape;16562;p13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63" name="Google Shape;16563;p137"/>
          <p:cNvGrpSpPr/>
          <p:nvPr/>
        </p:nvGrpSpPr>
        <p:grpSpPr>
          <a:xfrm>
            <a:off x="3758239" y="3125886"/>
            <a:ext cx="342580" cy="339271"/>
            <a:chOff x="5049725" y="1435050"/>
            <a:chExt cx="486550" cy="481850"/>
          </a:xfrm>
        </p:grpSpPr>
        <p:sp>
          <p:nvSpPr>
            <p:cNvPr id="16564" name="Google Shape;16564;p13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65" name="Google Shape;16565;p13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66" name="Google Shape;16566;p13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67" name="Google Shape;16567;p13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68" name="Google Shape;16568;p137"/>
          <p:cNvGrpSpPr/>
          <p:nvPr/>
        </p:nvGrpSpPr>
        <p:grpSpPr>
          <a:xfrm>
            <a:off x="4173790" y="3125895"/>
            <a:ext cx="339359" cy="339253"/>
            <a:chOff x="5642475" y="1435075"/>
            <a:chExt cx="481975" cy="481825"/>
          </a:xfrm>
        </p:grpSpPr>
        <p:sp>
          <p:nvSpPr>
            <p:cNvPr id="16569" name="Google Shape;16569;p13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70" name="Google Shape;16570;p13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71" name="Google Shape;16571;p13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72" name="Google Shape;16572;p137"/>
          <p:cNvGrpSpPr/>
          <p:nvPr/>
        </p:nvGrpSpPr>
        <p:grpSpPr>
          <a:xfrm>
            <a:off x="4588276" y="3125886"/>
            <a:ext cx="343759" cy="339271"/>
            <a:chOff x="6232000" y="1435050"/>
            <a:chExt cx="488225" cy="481850"/>
          </a:xfrm>
        </p:grpSpPr>
        <p:sp>
          <p:nvSpPr>
            <p:cNvPr id="16573" name="Google Shape;16573;p13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74" name="Google Shape;16574;p13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75" name="Google Shape;16575;p13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76" name="Google Shape;16576;p13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77" name="Google Shape;16577;p13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78" name="Google Shape;16578;p137"/>
          <p:cNvGrpSpPr/>
          <p:nvPr/>
        </p:nvGrpSpPr>
        <p:grpSpPr>
          <a:xfrm>
            <a:off x="849012" y="3539545"/>
            <a:ext cx="299929" cy="337792"/>
            <a:chOff x="924450" y="2028975"/>
            <a:chExt cx="425975" cy="479750"/>
          </a:xfrm>
        </p:grpSpPr>
        <p:sp>
          <p:nvSpPr>
            <p:cNvPr id="16579" name="Google Shape;16579;p13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80" name="Google Shape;16580;p13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81" name="Google Shape;16581;p13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82" name="Google Shape;16582;p137"/>
          <p:cNvGrpSpPr/>
          <p:nvPr/>
        </p:nvGrpSpPr>
        <p:grpSpPr>
          <a:xfrm>
            <a:off x="1661509" y="3559347"/>
            <a:ext cx="339306" cy="298186"/>
            <a:chOff x="2085450" y="2057100"/>
            <a:chExt cx="481900" cy="423500"/>
          </a:xfrm>
        </p:grpSpPr>
        <p:sp>
          <p:nvSpPr>
            <p:cNvPr id="16583" name="Google Shape;16583;p13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84" name="Google Shape;16584;p13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85" name="Google Shape;16585;p13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86" name="Google Shape;16586;p137"/>
          <p:cNvGrpSpPr/>
          <p:nvPr/>
        </p:nvGrpSpPr>
        <p:grpSpPr>
          <a:xfrm>
            <a:off x="2089442" y="3582592"/>
            <a:ext cx="339306" cy="251698"/>
            <a:chOff x="2678275" y="2090100"/>
            <a:chExt cx="481900" cy="357475"/>
          </a:xfrm>
        </p:grpSpPr>
        <p:sp>
          <p:nvSpPr>
            <p:cNvPr id="16587" name="Google Shape;16587;p13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88" name="Google Shape;16588;p13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89" name="Google Shape;16589;p13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90" name="Google Shape;16590;p13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91" name="Google Shape;16591;p13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592" name="Google Shape;16592;p137"/>
          <p:cNvGrpSpPr/>
          <p:nvPr/>
        </p:nvGrpSpPr>
        <p:grpSpPr>
          <a:xfrm>
            <a:off x="2566646" y="3594790"/>
            <a:ext cx="219345" cy="227301"/>
            <a:chOff x="3357325" y="2093500"/>
            <a:chExt cx="311525" cy="322825"/>
          </a:xfrm>
        </p:grpSpPr>
        <p:sp>
          <p:nvSpPr>
            <p:cNvPr id="16593" name="Google Shape;16593;p13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94" name="Google Shape;16594;p13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95" name="Google Shape;16595;p13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6596" name="Google Shape;16596;p137"/>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6597" name="Google Shape;16597;p137"/>
          <p:cNvGrpSpPr/>
          <p:nvPr/>
        </p:nvGrpSpPr>
        <p:grpSpPr>
          <a:xfrm>
            <a:off x="3360836" y="3538814"/>
            <a:ext cx="292078" cy="339253"/>
            <a:chOff x="4492800" y="2027925"/>
            <a:chExt cx="414825" cy="481825"/>
          </a:xfrm>
        </p:grpSpPr>
        <p:sp>
          <p:nvSpPr>
            <p:cNvPr id="16598" name="Google Shape;16598;p13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599" name="Google Shape;16599;p13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00" name="Google Shape;16600;p137"/>
          <p:cNvGrpSpPr/>
          <p:nvPr/>
        </p:nvGrpSpPr>
        <p:grpSpPr>
          <a:xfrm>
            <a:off x="3759928" y="3538805"/>
            <a:ext cx="339200" cy="339271"/>
            <a:chOff x="5049725" y="2027900"/>
            <a:chExt cx="481750" cy="481850"/>
          </a:xfrm>
        </p:grpSpPr>
        <p:sp>
          <p:nvSpPr>
            <p:cNvPr id="16601" name="Google Shape;16601;p13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02" name="Google Shape;16602;p13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03" name="Google Shape;16603;p13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04" name="Google Shape;16604;p13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05" name="Google Shape;16605;p13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06" name="Google Shape;16606;p13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07" name="Google Shape;16607;p13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08" name="Google Shape;16608;p13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09" name="Google Shape;16609;p137"/>
          <p:cNvGrpSpPr/>
          <p:nvPr/>
        </p:nvGrpSpPr>
        <p:grpSpPr>
          <a:xfrm>
            <a:off x="4233524" y="3538893"/>
            <a:ext cx="219890" cy="339095"/>
            <a:chOff x="5726350" y="2028150"/>
            <a:chExt cx="312300" cy="481600"/>
          </a:xfrm>
        </p:grpSpPr>
        <p:sp>
          <p:nvSpPr>
            <p:cNvPr id="16610" name="Google Shape;16610;p13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11" name="Google Shape;16611;p13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12" name="Google Shape;16612;p13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13" name="Google Shape;16613;p137"/>
          <p:cNvGrpSpPr/>
          <p:nvPr/>
        </p:nvGrpSpPr>
        <p:grpSpPr>
          <a:xfrm>
            <a:off x="4593715" y="3542000"/>
            <a:ext cx="332881" cy="332881"/>
            <a:chOff x="6239925" y="2032450"/>
            <a:chExt cx="472775" cy="472775"/>
          </a:xfrm>
        </p:grpSpPr>
        <p:sp>
          <p:nvSpPr>
            <p:cNvPr id="16614" name="Google Shape;16614;p13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15" name="Google Shape;16615;p13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16" name="Google Shape;16616;p137"/>
          <p:cNvGrpSpPr/>
          <p:nvPr/>
        </p:nvGrpSpPr>
        <p:grpSpPr>
          <a:xfrm>
            <a:off x="5042807" y="2364092"/>
            <a:ext cx="334641" cy="185425"/>
            <a:chOff x="903075" y="2730000"/>
            <a:chExt cx="475275" cy="263350"/>
          </a:xfrm>
        </p:grpSpPr>
        <p:sp>
          <p:nvSpPr>
            <p:cNvPr id="16617" name="Google Shape;16617;p13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18" name="Google Shape;16618;p13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19" name="Google Shape;16619;p13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20" name="Google Shape;16620;p137"/>
          <p:cNvGrpSpPr/>
          <p:nvPr/>
        </p:nvGrpSpPr>
        <p:grpSpPr>
          <a:xfrm>
            <a:off x="1247198" y="3538814"/>
            <a:ext cx="339253" cy="339253"/>
            <a:chOff x="1492675" y="2027925"/>
            <a:chExt cx="481825" cy="481825"/>
          </a:xfrm>
        </p:grpSpPr>
        <p:sp>
          <p:nvSpPr>
            <p:cNvPr id="16621" name="Google Shape;16621;p13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22" name="Google Shape;16622;p13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23" name="Google Shape;16623;p13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24" name="Google Shape;16624;p13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25" name="Google Shape;16625;p13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26" name="Google Shape;16626;p137"/>
          <p:cNvGrpSpPr/>
          <p:nvPr/>
        </p:nvGrpSpPr>
        <p:grpSpPr>
          <a:xfrm>
            <a:off x="5473575" y="2287178"/>
            <a:ext cx="339253" cy="339253"/>
            <a:chOff x="1492675" y="2620775"/>
            <a:chExt cx="481825" cy="481825"/>
          </a:xfrm>
        </p:grpSpPr>
        <p:sp>
          <p:nvSpPr>
            <p:cNvPr id="16627" name="Google Shape;16627;p13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28" name="Google Shape;16628;p13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6629" name="Google Shape;16629;p137"/>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6630" name="Google Shape;16630;p137"/>
          <p:cNvGrpSpPr/>
          <p:nvPr/>
        </p:nvGrpSpPr>
        <p:grpSpPr>
          <a:xfrm>
            <a:off x="6297328" y="2303161"/>
            <a:ext cx="333585" cy="307287"/>
            <a:chOff x="2682350" y="2643425"/>
            <a:chExt cx="473775" cy="436425"/>
          </a:xfrm>
        </p:grpSpPr>
        <p:sp>
          <p:nvSpPr>
            <p:cNvPr id="16631" name="Google Shape;16631;p13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32" name="Google Shape;16632;p13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33" name="Google Shape;16633;p13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34" name="Google Shape;16634;p13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35" name="Google Shape;16635;p13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36" name="Google Shape;16636;p13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37" name="Google Shape;16637;p13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38" name="Google Shape;16638;p137"/>
          <p:cNvGrpSpPr/>
          <p:nvPr/>
        </p:nvGrpSpPr>
        <p:grpSpPr>
          <a:xfrm>
            <a:off x="6762818" y="2287178"/>
            <a:ext cx="238531" cy="339253"/>
            <a:chOff x="3342725" y="2620775"/>
            <a:chExt cx="338775" cy="481825"/>
          </a:xfrm>
        </p:grpSpPr>
        <p:sp>
          <p:nvSpPr>
            <p:cNvPr id="16639" name="Google Shape;16639;p13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40" name="Google Shape;16640;p13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41" name="Google Shape;16641;p13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42" name="Google Shape;16642;p137"/>
          <p:cNvGrpSpPr/>
          <p:nvPr/>
        </p:nvGrpSpPr>
        <p:grpSpPr>
          <a:xfrm>
            <a:off x="7156568" y="2287178"/>
            <a:ext cx="278296" cy="339253"/>
            <a:chOff x="3907325" y="2620775"/>
            <a:chExt cx="395250" cy="481825"/>
          </a:xfrm>
        </p:grpSpPr>
        <p:sp>
          <p:nvSpPr>
            <p:cNvPr id="16643" name="Google Shape;16643;p13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44" name="Google Shape;16644;p13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45" name="Google Shape;16645;p13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46" name="Google Shape;16646;p13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47" name="Google Shape;16647;p137"/>
          <p:cNvGrpSpPr/>
          <p:nvPr/>
        </p:nvGrpSpPr>
        <p:grpSpPr>
          <a:xfrm>
            <a:off x="7549755" y="2297783"/>
            <a:ext cx="339253" cy="318042"/>
            <a:chOff x="4456875" y="2635825"/>
            <a:chExt cx="481825" cy="451700"/>
          </a:xfrm>
        </p:grpSpPr>
        <p:sp>
          <p:nvSpPr>
            <p:cNvPr id="16648" name="Google Shape;16648;p13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49" name="Google Shape;16649;p13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50" name="Google Shape;16650;p13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51" name="Google Shape;16651;p13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52" name="Google Shape;16652;p13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53" name="Google Shape;16653;p13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54" name="Google Shape;16654;p137"/>
          <p:cNvGrpSpPr/>
          <p:nvPr/>
        </p:nvGrpSpPr>
        <p:grpSpPr>
          <a:xfrm>
            <a:off x="7974679" y="2297783"/>
            <a:ext cx="339253" cy="318042"/>
            <a:chOff x="5049725" y="2635825"/>
            <a:chExt cx="481825" cy="451700"/>
          </a:xfrm>
        </p:grpSpPr>
        <p:sp>
          <p:nvSpPr>
            <p:cNvPr id="16655" name="Google Shape;16655;p13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56" name="Google Shape;16656;p13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57" name="Google Shape;16657;p13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58" name="Google Shape;16658;p137"/>
          <p:cNvGrpSpPr/>
          <p:nvPr/>
        </p:nvGrpSpPr>
        <p:grpSpPr>
          <a:xfrm>
            <a:off x="2375386" y="3952243"/>
            <a:ext cx="338566" cy="338373"/>
            <a:chOff x="5643000" y="2621375"/>
            <a:chExt cx="480850" cy="480575"/>
          </a:xfrm>
        </p:grpSpPr>
        <p:sp>
          <p:nvSpPr>
            <p:cNvPr id="16659" name="Google Shape;16659;p13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60" name="Google Shape;16660;p13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61" name="Google Shape;16661;p13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62" name="Google Shape;16662;p13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63" name="Google Shape;16663;p13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64" name="Google Shape;16664;p13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65" name="Google Shape;16665;p13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66" name="Google Shape;16666;p137"/>
          <p:cNvGrpSpPr/>
          <p:nvPr/>
        </p:nvGrpSpPr>
        <p:grpSpPr>
          <a:xfrm>
            <a:off x="4192782" y="3951803"/>
            <a:ext cx="339359" cy="339253"/>
            <a:chOff x="6235250" y="2620775"/>
            <a:chExt cx="481975" cy="481825"/>
          </a:xfrm>
        </p:grpSpPr>
        <p:sp>
          <p:nvSpPr>
            <p:cNvPr id="16667" name="Google Shape;16667;p13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68" name="Google Shape;16668;p13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69" name="Google Shape;16669;p13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70" name="Google Shape;16670;p13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71" name="Google Shape;16671;p13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6672" name="Google Shape;16672;p137"/>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6673" name="Google Shape;16673;p137"/>
          <p:cNvGrpSpPr/>
          <p:nvPr/>
        </p:nvGrpSpPr>
        <p:grpSpPr>
          <a:xfrm>
            <a:off x="5472652" y="2711317"/>
            <a:ext cx="341101" cy="339253"/>
            <a:chOff x="1535000" y="3223325"/>
            <a:chExt cx="484450" cy="481825"/>
          </a:xfrm>
        </p:grpSpPr>
        <p:sp>
          <p:nvSpPr>
            <p:cNvPr id="16674" name="Google Shape;16674;p13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75" name="Google Shape;16675;p13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76" name="Google Shape;16676;p13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77" name="Google Shape;16677;p137"/>
          <p:cNvGrpSpPr/>
          <p:nvPr/>
        </p:nvGrpSpPr>
        <p:grpSpPr>
          <a:xfrm>
            <a:off x="5880219" y="2746618"/>
            <a:ext cx="339253" cy="268649"/>
            <a:chOff x="2085525" y="3263750"/>
            <a:chExt cx="481825" cy="381550"/>
          </a:xfrm>
        </p:grpSpPr>
        <p:sp>
          <p:nvSpPr>
            <p:cNvPr id="16678" name="Google Shape;16678;p13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79" name="Google Shape;16679;p13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6680" name="Google Shape;16680;p137"/>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6681" name="Google Shape;16681;p137"/>
          <p:cNvGrpSpPr/>
          <p:nvPr/>
        </p:nvGrpSpPr>
        <p:grpSpPr>
          <a:xfrm>
            <a:off x="6711982" y="2711308"/>
            <a:ext cx="340204" cy="339271"/>
            <a:chOff x="3270450" y="3213625"/>
            <a:chExt cx="483175" cy="481850"/>
          </a:xfrm>
        </p:grpSpPr>
        <p:sp>
          <p:nvSpPr>
            <p:cNvPr id="16682" name="Google Shape;16682;p13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83" name="Google Shape;16683;p13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84" name="Google Shape;16684;p137"/>
          <p:cNvGrpSpPr/>
          <p:nvPr/>
        </p:nvGrpSpPr>
        <p:grpSpPr>
          <a:xfrm>
            <a:off x="7211250" y="2711317"/>
            <a:ext cx="168931" cy="339253"/>
            <a:chOff x="3984950" y="3213600"/>
            <a:chExt cx="239925" cy="481825"/>
          </a:xfrm>
        </p:grpSpPr>
        <p:sp>
          <p:nvSpPr>
            <p:cNvPr id="16685" name="Google Shape;16685;p13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86" name="Google Shape;16686;p13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6687" name="Google Shape;16687;p137"/>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88" name="Google Shape;16688;p137"/>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6689" name="Google Shape;16689;p137"/>
          <p:cNvGrpSpPr/>
          <p:nvPr/>
        </p:nvGrpSpPr>
        <p:grpSpPr>
          <a:xfrm>
            <a:off x="1874281" y="3981487"/>
            <a:ext cx="355218" cy="279880"/>
            <a:chOff x="5629975" y="3255775"/>
            <a:chExt cx="504500" cy="397500"/>
          </a:xfrm>
        </p:grpSpPr>
        <p:sp>
          <p:nvSpPr>
            <p:cNvPr id="16690" name="Google Shape;16690;p13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91" name="Google Shape;16691;p13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92" name="Google Shape;16692;p13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93" name="Google Shape;16693;p13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94" name="Google Shape;16694;p13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95" name="Google Shape;16695;p137"/>
          <p:cNvGrpSpPr/>
          <p:nvPr/>
        </p:nvGrpSpPr>
        <p:grpSpPr>
          <a:xfrm>
            <a:off x="3755839" y="3981593"/>
            <a:ext cx="340256" cy="279669"/>
            <a:chOff x="6234950" y="3255925"/>
            <a:chExt cx="483250" cy="397200"/>
          </a:xfrm>
        </p:grpSpPr>
        <p:sp>
          <p:nvSpPr>
            <p:cNvPr id="16696" name="Google Shape;16696;p13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97" name="Google Shape;16697;p13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98" name="Google Shape;16698;p13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99" name="Google Shape;16699;p13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00" name="Google Shape;16700;p13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01" name="Google Shape;16701;p13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02" name="Google Shape;16702;p137"/>
          <p:cNvGrpSpPr/>
          <p:nvPr/>
        </p:nvGrpSpPr>
        <p:grpSpPr>
          <a:xfrm>
            <a:off x="5051107" y="3125970"/>
            <a:ext cx="318042" cy="339253"/>
            <a:chOff x="914900" y="3806450"/>
            <a:chExt cx="451700" cy="481825"/>
          </a:xfrm>
        </p:grpSpPr>
        <p:sp>
          <p:nvSpPr>
            <p:cNvPr id="16703" name="Google Shape;16703;p13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04" name="Google Shape;16704;p13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05" name="Google Shape;16705;p13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06" name="Google Shape;16706;p13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07" name="Google Shape;16707;p13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08" name="Google Shape;16708;p137"/>
          <p:cNvGrpSpPr/>
          <p:nvPr/>
        </p:nvGrpSpPr>
        <p:grpSpPr>
          <a:xfrm>
            <a:off x="5470028" y="3125785"/>
            <a:ext cx="346347" cy="339623"/>
            <a:chOff x="1490050" y="3805975"/>
            <a:chExt cx="491900" cy="482350"/>
          </a:xfrm>
        </p:grpSpPr>
        <p:sp>
          <p:nvSpPr>
            <p:cNvPr id="16709" name="Google Shape;16709;p13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10" name="Google Shape;16710;p13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11" name="Google Shape;16711;p13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12" name="Google Shape;16712;p13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13" name="Google Shape;16713;p137"/>
          <p:cNvGrpSpPr/>
          <p:nvPr/>
        </p:nvGrpSpPr>
        <p:grpSpPr>
          <a:xfrm>
            <a:off x="5893896" y="3125970"/>
            <a:ext cx="311899" cy="339253"/>
            <a:chOff x="2104275" y="3806450"/>
            <a:chExt cx="442975" cy="481825"/>
          </a:xfrm>
        </p:grpSpPr>
        <p:sp>
          <p:nvSpPr>
            <p:cNvPr id="16714" name="Google Shape;16714;p13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15" name="Google Shape;16715;p13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16" name="Google Shape;16716;p137"/>
          <p:cNvGrpSpPr/>
          <p:nvPr/>
        </p:nvGrpSpPr>
        <p:grpSpPr>
          <a:xfrm>
            <a:off x="6317413" y="3125970"/>
            <a:ext cx="293416" cy="339253"/>
            <a:chOff x="2710875" y="3806450"/>
            <a:chExt cx="416725" cy="481825"/>
          </a:xfrm>
        </p:grpSpPr>
        <p:sp>
          <p:nvSpPr>
            <p:cNvPr id="16717" name="Google Shape;16717;p13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18" name="Google Shape;16718;p13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19" name="Google Shape;16719;p137"/>
          <p:cNvGrpSpPr/>
          <p:nvPr/>
        </p:nvGrpSpPr>
        <p:grpSpPr>
          <a:xfrm>
            <a:off x="6712457" y="3166412"/>
            <a:ext cx="339253" cy="258369"/>
            <a:chOff x="3271200" y="3863875"/>
            <a:chExt cx="481825" cy="366950"/>
          </a:xfrm>
        </p:grpSpPr>
        <p:sp>
          <p:nvSpPr>
            <p:cNvPr id="16720" name="Google Shape;16720;p13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21" name="Google Shape;16721;p13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22" name="Google Shape;16722;p137"/>
          <p:cNvGrpSpPr/>
          <p:nvPr/>
        </p:nvGrpSpPr>
        <p:grpSpPr>
          <a:xfrm>
            <a:off x="7147952" y="3126199"/>
            <a:ext cx="295528" cy="338795"/>
            <a:chOff x="3895050" y="3806775"/>
            <a:chExt cx="419725" cy="481175"/>
          </a:xfrm>
        </p:grpSpPr>
        <p:sp>
          <p:nvSpPr>
            <p:cNvPr id="16723" name="Google Shape;16723;p13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24" name="Google Shape;16724;p13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25" name="Google Shape;16725;p137"/>
          <p:cNvGrpSpPr/>
          <p:nvPr/>
        </p:nvGrpSpPr>
        <p:grpSpPr>
          <a:xfrm>
            <a:off x="7551234" y="3125979"/>
            <a:ext cx="336296" cy="339235"/>
            <a:chOff x="4464775" y="3806475"/>
            <a:chExt cx="477625" cy="481800"/>
          </a:xfrm>
        </p:grpSpPr>
        <p:sp>
          <p:nvSpPr>
            <p:cNvPr id="16726" name="Google Shape;16726;p13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27" name="Google Shape;16727;p13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28" name="Google Shape;16728;p13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29" name="Google Shape;16729;p13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30" name="Google Shape;16730;p13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31" name="Google Shape;16731;p13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32" name="Google Shape;16732;p137"/>
          <p:cNvGrpSpPr/>
          <p:nvPr/>
        </p:nvGrpSpPr>
        <p:grpSpPr>
          <a:xfrm>
            <a:off x="7974679" y="3125970"/>
            <a:ext cx="339253" cy="339253"/>
            <a:chOff x="5049725" y="3806450"/>
            <a:chExt cx="481825" cy="481825"/>
          </a:xfrm>
        </p:grpSpPr>
        <p:sp>
          <p:nvSpPr>
            <p:cNvPr id="16733" name="Google Shape;16733;p13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34" name="Google Shape;16734;p13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35" name="Google Shape;16735;p13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36" name="Google Shape;16736;p137"/>
          <p:cNvGrpSpPr/>
          <p:nvPr/>
        </p:nvGrpSpPr>
        <p:grpSpPr>
          <a:xfrm>
            <a:off x="1461983" y="3951798"/>
            <a:ext cx="339253" cy="339253"/>
            <a:chOff x="5651375" y="3806450"/>
            <a:chExt cx="481825" cy="481825"/>
          </a:xfrm>
        </p:grpSpPr>
        <p:sp>
          <p:nvSpPr>
            <p:cNvPr id="16737" name="Google Shape;16737;p13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38" name="Google Shape;16738;p13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39" name="Google Shape;16739;p13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40" name="Google Shape;16740;p13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41" name="Google Shape;16741;p137"/>
          <p:cNvGrpSpPr/>
          <p:nvPr/>
        </p:nvGrpSpPr>
        <p:grpSpPr>
          <a:xfrm>
            <a:off x="3360663" y="3953787"/>
            <a:ext cx="298503" cy="335275"/>
            <a:chOff x="6264300" y="3809300"/>
            <a:chExt cx="423950" cy="476175"/>
          </a:xfrm>
        </p:grpSpPr>
        <p:sp>
          <p:nvSpPr>
            <p:cNvPr id="16742" name="Google Shape;16742;p13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43" name="Google Shape;16743;p13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44" name="Google Shape;16744;p13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45" name="Google Shape;16745;p137"/>
          <p:cNvGrpSpPr/>
          <p:nvPr/>
        </p:nvGrpSpPr>
        <p:grpSpPr>
          <a:xfrm>
            <a:off x="5039841" y="3538881"/>
            <a:ext cx="340573" cy="339271"/>
            <a:chOff x="898875" y="4399275"/>
            <a:chExt cx="483700" cy="481850"/>
          </a:xfrm>
        </p:grpSpPr>
        <p:sp>
          <p:nvSpPr>
            <p:cNvPr id="16746" name="Google Shape;16746;p13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47" name="Google Shape;16747;p137"/>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48" name="Google Shape;16748;p13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49" name="Google Shape;16749;p13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50" name="Google Shape;16750;p13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51" name="Google Shape;16751;p13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52" name="Google Shape;16752;p13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53" name="Google Shape;16753;p13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54" name="Google Shape;16754;p137"/>
          <p:cNvGrpSpPr/>
          <p:nvPr/>
        </p:nvGrpSpPr>
        <p:grpSpPr>
          <a:xfrm>
            <a:off x="5473575" y="3554133"/>
            <a:ext cx="339253" cy="308765"/>
            <a:chOff x="1492675" y="4420975"/>
            <a:chExt cx="481825" cy="438525"/>
          </a:xfrm>
        </p:grpSpPr>
        <p:sp>
          <p:nvSpPr>
            <p:cNvPr id="16755" name="Google Shape;16755;p13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56" name="Google Shape;16756;p13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57" name="Google Shape;16757;p13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58" name="Google Shape;16758;p13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59" name="Google Shape;16759;p13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60" name="Google Shape;16760;p137"/>
          <p:cNvGrpSpPr/>
          <p:nvPr/>
        </p:nvGrpSpPr>
        <p:grpSpPr>
          <a:xfrm>
            <a:off x="5878556" y="3539558"/>
            <a:ext cx="342580" cy="337915"/>
            <a:chOff x="2084100" y="4400250"/>
            <a:chExt cx="486550" cy="479925"/>
          </a:xfrm>
        </p:grpSpPr>
        <p:sp>
          <p:nvSpPr>
            <p:cNvPr id="16761" name="Google Shape;16761;p13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62" name="Google Shape;16762;p13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63" name="Google Shape;16763;p13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64" name="Google Shape;16764;p13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65" name="Google Shape;16765;p13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66" name="Google Shape;16766;p13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67" name="Google Shape;16767;p137"/>
          <p:cNvGrpSpPr/>
          <p:nvPr/>
        </p:nvGrpSpPr>
        <p:grpSpPr>
          <a:xfrm>
            <a:off x="6315036" y="3538907"/>
            <a:ext cx="298169" cy="339218"/>
            <a:chOff x="2707950" y="4399325"/>
            <a:chExt cx="423475" cy="481775"/>
          </a:xfrm>
        </p:grpSpPr>
        <p:sp>
          <p:nvSpPr>
            <p:cNvPr id="16768" name="Google Shape;16768;p13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69" name="Google Shape;16769;p13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70" name="Google Shape;16770;p13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71" name="Google Shape;16771;p13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72" name="Google Shape;16772;p13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73" name="Google Shape;16773;p13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74" name="Google Shape;16774;p13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75" name="Google Shape;16775;p13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76" name="Google Shape;16776;p13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77" name="Google Shape;16777;p13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78" name="Google Shape;16778;p13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79" name="Google Shape;16779;p13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80" name="Google Shape;16780;p137"/>
          <p:cNvGrpSpPr/>
          <p:nvPr/>
        </p:nvGrpSpPr>
        <p:grpSpPr>
          <a:xfrm>
            <a:off x="6744555" y="3538881"/>
            <a:ext cx="275057" cy="339271"/>
            <a:chOff x="3330525" y="4399275"/>
            <a:chExt cx="390650" cy="481850"/>
          </a:xfrm>
        </p:grpSpPr>
        <p:sp>
          <p:nvSpPr>
            <p:cNvPr id="16781" name="Google Shape;16781;p13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82" name="Google Shape;16782;p13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83" name="Google Shape;16783;p13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84" name="Google Shape;16784;p13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85" name="Google Shape;16785;p13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86" name="Google Shape;16786;p13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87" name="Google Shape;16787;p13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88" name="Google Shape;16788;p137"/>
          <p:cNvGrpSpPr/>
          <p:nvPr/>
        </p:nvGrpSpPr>
        <p:grpSpPr>
          <a:xfrm>
            <a:off x="7169084" y="3538890"/>
            <a:ext cx="253265" cy="339253"/>
            <a:chOff x="3938800" y="4399275"/>
            <a:chExt cx="359700" cy="481825"/>
          </a:xfrm>
        </p:grpSpPr>
        <p:sp>
          <p:nvSpPr>
            <p:cNvPr id="16789" name="Google Shape;16789;p13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90" name="Google Shape;16790;p13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91" name="Google Shape;16791;p13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92" name="Google Shape;16792;p13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93" name="Google Shape;16793;p13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94" name="Google Shape;16794;p137"/>
          <p:cNvGrpSpPr/>
          <p:nvPr/>
        </p:nvGrpSpPr>
        <p:grpSpPr>
          <a:xfrm>
            <a:off x="7639862" y="3538890"/>
            <a:ext cx="159039" cy="339253"/>
            <a:chOff x="4584850" y="4399275"/>
            <a:chExt cx="225875" cy="481825"/>
          </a:xfrm>
        </p:grpSpPr>
        <p:sp>
          <p:nvSpPr>
            <p:cNvPr id="16795" name="Google Shape;16795;p13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96" name="Google Shape;16796;p13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6797" name="Google Shape;16797;p137"/>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6798" name="Google Shape;16798;p137"/>
          <p:cNvGrpSpPr/>
          <p:nvPr/>
        </p:nvGrpSpPr>
        <p:grpSpPr>
          <a:xfrm>
            <a:off x="1049680" y="3951795"/>
            <a:ext cx="339253" cy="339253"/>
            <a:chOff x="5642550" y="4399275"/>
            <a:chExt cx="481825" cy="481825"/>
          </a:xfrm>
        </p:grpSpPr>
        <p:sp>
          <p:nvSpPr>
            <p:cNvPr id="16799" name="Google Shape;16799;p13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00" name="Google Shape;16800;p13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01" name="Google Shape;16801;p137"/>
          <p:cNvGrpSpPr/>
          <p:nvPr/>
        </p:nvGrpSpPr>
        <p:grpSpPr>
          <a:xfrm>
            <a:off x="2859815" y="3963703"/>
            <a:ext cx="363316" cy="315437"/>
            <a:chOff x="6218300" y="4416175"/>
            <a:chExt cx="516000" cy="448000"/>
          </a:xfrm>
        </p:grpSpPr>
        <p:sp>
          <p:nvSpPr>
            <p:cNvPr id="16802" name="Google Shape;16802;p13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03" name="Google Shape;16803;p13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04" name="Google Shape;16804;p13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05" name="Google Shape;16805;p137"/>
          <p:cNvGrpSpPr/>
          <p:nvPr/>
        </p:nvGrpSpPr>
        <p:grpSpPr>
          <a:xfrm>
            <a:off x="5918879" y="3951792"/>
            <a:ext cx="339253" cy="339253"/>
            <a:chOff x="899850" y="4992125"/>
            <a:chExt cx="481825" cy="481825"/>
          </a:xfrm>
        </p:grpSpPr>
        <p:sp>
          <p:nvSpPr>
            <p:cNvPr id="16806" name="Google Shape;16806;p13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07" name="Google Shape;16807;p13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08" name="Google Shape;16808;p13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09" name="Google Shape;16809;p137"/>
          <p:cNvGrpSpPr/>
          <p:nvPr/>
        </p:nvGrpSpPr>
        <p:grpSpPr>
          <a:xfrm>
            <a:off x="5461708" y="3951792"/>
            <a:ext cx="339253" cy="339253"/>
            <a:chOff x="1492675" y="4992125"/>
            <a:chExt cx="481825" cy="481825"/>
          </a:xfrm>
        </p:grpSpPr>
        <p:sp>
          <p:nvSpPr>
            <p:cNvPr id="16810" name="Google Shape;16810;p13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11" name="Google Shape;16811;p13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12" name="Google Shape;16812;p137"/>
          <p:cNvGrpSpPr/>
          <p:nvPr/>
        </p:nvGrpSpPr>
        <p:grpSpPr>
          <a:xfrm>
            <a:off x="5004462" y="3951792"/>
            <a:ext cx="339253" cy="339253"/>
            <a:chOff x="2085525" y="4992125"/>
            <a:chExt cx="481825" cy="481825"/>
          </a:xfrm>
        </p:grpSpPr>
        <p:sp>
          <p:nvSpPr>
            <p:cNvPr id="16813" name="Google Shape;16813;p13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14" name="Google Shape;16814;p13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15" name="Google Shape;16815;p137"/>
          <p:cNvGrpSpPr/>
          <p:nvPr/>
        </p:nvGrpSpPr>
        <p:grpSpPr>
          <a:xfrm>
            <a:off x="6833221" y="3951792"/>
            <a:ext cx="339253" cy="339253"/>
            <a:chOff x="2678350" y="4992125"/>
            <a:chExt cx="481825" cy="481825"/>
          </a:xfrm>
        </p:grpSpPr>
        <p:sp>
          <p:nvSpPr>
            <p:cNvPr id="16816" name="Google Shape;16816;p13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17" name="Google Shape;16817;p13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18" name="Google Shape;16818;p13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19" name="Google Shape;16819;p137"/>
          <p:cNvGrpSpPr/>
          <p:nvPr/>
        </p:nvGrpSpPr>
        <p:grpSpPr>
          <a:xfrm>
            <a:off x="4628816" y="3951792"/>
            <a:ext cx="339253" cy="339253"/>
            <a:chOff x="3271200" y="4992125"/>
            <a:chExt cx="481825" cy="481825"/>
          </a:xfrm>
        </p:grpSpPr>
        <p:sp>
          <p:nvSpPr>
            <p:cNvPr id="16820" name="Google Shape;16820;p13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21" name="Google Shape;16821;p13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22" name="Google Shape;16822;p13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23" name="Google Shape;16823;p137"/>
          <p:cNvGrpSpPr/>
          <p:nvPr/>
        </p:nvGrpSpPr>
        <p:grpSpPr>
          <a:xfrm>
            <a:off x="7290263" y="3952822"/>
            <a:ext cx="339411" cy="337193"/>
            <a:chOff x="3863900" y="4993625"/>
            <a:chExt cx="482050" cy="478900"/>
          </a:xfrm>
        </p:grpSpPr>
        <p:sp>
          <p:nvSpPr>
            <p:cNvPr id="16824" name="Google Shape;16824;p137"/>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25" name="Google Shape;16825;p137"/>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26" name="Google Shape;16826;p137"/>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27" name="Google Shape;16827;p137"/>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28" name="Google Shape;16828;p137"/>
          <p:cNvGrpSpPr/>
          <p:nvPr/>
        </p:nvGrpSpPr>
        <p:grpSpPr>
          <a:xfrm>
            <a:off x="7747437" y="3952822"/>
            <a:ext cx="339411" cy="337193"/>
            <a:chOff x="4456725" y="4993625"/>
            <a:chExt cx="482050" cy="478900"/>
          </a:xfrm>
        </p:grpSpPr>
        <p:sp>
          <p:nvSpPr>
            <p:cNvPr id="16829" name="Google Shape;16829;p137"/>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30" name="Google Shape;16830;p137"/>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31" name="Google Shape;16831;p137"/>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32" name="Google Shape;16832;p137"/>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33" name="Google Shape;16833;p137"/>
          <p:cNvGrpSpPr/>
          <p:nvPr/>
        </p:nvGrpSpPr>
        <p:grpSpPr>
          <a:xfrm>
            <a:off x="6376030" y="3952813"/>
            <a:ext cx="339411" cy="337211"/>
            <a:chOff x="5049575" y="4993600"/>
            <a:chExt cx="482050" cy="478925"/>
          </a:xfrm>
        </p:grpSpPr>
        <p:sp>
          <p:nvSpPr>
            <p:cNvPr id="16834" name="Google Shape;16834;p13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35" name="Google Shape;16835;p13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36" name="Google Shape;16836;p13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37" name="Google Shape;16837;p13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6838" name="Google Shape;16838;p137"/>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16839" name="Google Shape;16839;p13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843" name="Shape 16843"/>
        <p:cNvGrpSpPr/>
        <p:nvPr/>
      </p:nvGrpSpPr>
      <p:grpSpPr>
        <a:xfrm>
          <a:off x="0" y="0"/>
          <a:ext cx="0" cy="0"/>
          <a:chOff x="0" y="0"/>
          <a:chExt cx="0" cy="0"/>
        </a:xfrm>
      </p:grpSpPr>
      <p:grpSp>
        <p:nvGrpSpPr>
          <p:cNvPr id="16844" name="Google Shape;16844;p138"/>
          <p:cNvGrpSpPr/>
          <p:nvPr/>
        </p:nvGrpSpPr>
        <p:grpSpPr>
          <a:xfrm>
            <a:off x="876361" y="1308054"/>
            <a:ext cx="322099" cy="370529"/>
            <a:chOff x="-42971725" y="3217825"/>
            <a:chExt cx="275675" cy="317125"/>
          </a:xfrm>
        </p:grpSpPr>
        <p:sp>
          <p:nvSpPr>
            <p:cNvPr id="16845" name="Google Shape;16845;p13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13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13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8" name="Google Shape;16848;p138"/>
          <p:cNvGrpSpPr/>
          <p:nvPr/>
        </p:nvGrpSpPr>
        <p:grpSpPr>
          <a:xfrm>
            <a:off x="848276" y="1776710"/>
            <a:ext cx="378270" cy="337551"/>
            <a:chOff x="-42996150" y="3612600"/>
            <a:chExt cx="323750" cy="288900"/>
          </a:xfrm>
        </p:grpSpPr>
        <p:sp>
          <p:nvSpPr>
            <p:cNvPr id="16849" name="Google Shape;16849;p13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13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13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2" name="Google Shape;16852;p138"/>
          <p:cNvGrpSpPr/>
          <p:nvPr/>
        </p:nvGrpSpPr>
        <p:grpSpPr>
          <a:xfrm>
            <a:off x="851036" y="2186080"/>
            <a:ext cx="372749" cy="370909"/>
            <a:chOff x="-42994575" y="3950300"/>
            <a:chExt cx="319025" cy="317450"/>
          </a:xfrm>
        </p:grpSpPr>
        <p:sp>
          <p:nvSpPr>
            <p:cNvPr id="16853" name="Google Shape;16853;p13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13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13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6" name="Google Shape;16856;p138"/>
          <p:cNvGrpSpPr/>
          <p:nvPr/>
        </p:nvGrpSpPr>
        <p:grpSpPr>
          <a:xfrm>
            <a:off x="3004431" y="1332912"/>
            <a:ext cx="371785" cy="370879"/>
            <a:chOff x="-41111350" y="3239100"/>
            <a:chExt cx="318200" cy="317425"/>
          </a:xfrm>
        </p:grpSpPr>
        <p:sp>
          <p:nvSpPr>
            <p:cNvPr id="16857" name="Google Shape;16857;p13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13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13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13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1" name="Google Shape;16861;p138"/>
          <p:cNvGrpSpPr/>
          <p:nvPr/>
        </p:nvGrpSpPr>
        <p:grpSpPr>
          <a:xfrm>
            <a:off x="3000751" y="1768444"/>
            <a:ext cx="379146" cy="370967"/>
            <a:chOff x="-41117650" y="3605525"/>
            <a:chExt cx="324500" cy="317500"/>
          </a:xfrm>
        </p:grpSpPr>
        <p:sp>
          <p:nvSpPr>
            <p:cNvPr id="16862" name="Google Shape;16862;p13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13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13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65" name="Google Shape;16865;p138"/>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66" name="Google Shape;16866;p138"/>
          <p:cNvGrpSpPr/>
          <p:nvPr/>
        </p:nvGrpSpPr>
        <p:grpSpPr>
          <a:xfrm>
            <a:off x="1827005" y="2659967"/>
            <a:ext cx="216271" cy="371814"/>
            <a:chOff x="-39205300" y="3220175"/>
            <a:chExt cx="185100" cy="318225"/>
          </a:xfrm>
        </p:grpSpPr>
        <p:sp>
          <p:nvSpPr>
            <p:cNvPr id="16867" name="Google Shape;16867;p13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13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9" name="Google Shape;16869;p138"/>
          <p:cNvGrpSpPr/>
          <p:nvPr/>
        </p:nvGrpSpPr>
        <p:grpSpPr>
          <a:xfrm>
            <a:off x="1792533" y="3120038"/>
            <a:ext cx="300016" cy="369273"/>
            <a:chOff x="-39248625" y="3588600"/>
            <a:chExt cx="256775" cy="316050"/>
          </a:xfrm>
        </p:grpSpPr>
        <p:sp>
          <p:nvSpPr>
            <p:cNvPr id="16870" name="Google Shape;16870;p13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13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72" name="Google Shape;16872;p138"/>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138"/>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74" name="Google Shape;16874;p138"/>
          <p:cNvGrpSpPr/>
          <p:nvPr/>
        </p:nvGrpSpPr>
        <p:grpSpPr>
          <a:xfrm>
            <a:off x="1243246" y="1308054"/>
            <a:ext cx="429504" cy="370879"/>
            <a:chOff x="-42651700" y="3217825"/>
            <a:chExt cx="367600" cy="317425"/>
          </a:xfrm>
        </p:grpSpPr>
        <p:sp>
          <p:nvSpPr>
            <p:cNvPr id="16875" name="Google Shape;16875;p13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13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13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13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9" name="Google Shape;16879;p138"/>
          <p:cNvGrpSpPr/>
          <p:nvPr/>
        </p:nvGrpSpPr>
        <p:grpSpPr>
          <a:xfrm>
            <a:off x="1278678" y="1747704"/>
            <a:ext cx="358640" cy="363226"/>
            <a:chOff x="-42617300" y="3587775"/>
            <a:chExt cx="306950" cy="310875"/>
          </a:xfrm>
        </p:grpSpPr>
        <p:sp>
          <p:nvSpPr>
            <p:cNvPr id="16880" name="Google Shape;16880;p13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13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82" name="Google Shape;16882;p138"/>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83" name="Google Shape;16883;p138"/>
          <p:cNvGrpSpPr/>
          <p:nvPr/>
        </p:nvGrpSpPr>
        <p:grpSpPr>
          <a:xfrm>
            <a:off x="3450506" y="1332445"/>
            <a:ext cx="376926" cy="370324"/>
            <a:chOff x="-40748275" y="3238700"/>
            <a:chExt cx="322600" cy="316950"/>
          </a:xfrm>
        </p:grpSpPr>
        <p:sp>
          <p:nvSpPr>
            <p:cNvPr id="16884" name="Google Shape;16884;p13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13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13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13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13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13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0" name="Google Shape;16890;p138"/>
          <p:cNvGrpSpPr/>
          <p:nvPr/>
        </p:nvGrpSpPr>
        <p:grpSpPr>
          <a:xfrm>
            <a:off x="3453062" y="1800429"/>
            <a:ext cx="371814" cy="338690"/>
            <a:chOff x="-40745125" y="3632900"/>
            <a:chExt cx="318225" cy="289875"/>
          </a:xfrm>
        </p:grpSpPr>
        <p:sp>
          <p:nvSpPr>
            <p:cNvPr id="16891" name="Google Shape;16891;p13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13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13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13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13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13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13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8" name="Google Shape;16898;p138"/>
          <p:cNvGrpSpPr/>
          <p:nvPr/>
        </p:nvGrpSpPr>
        <p:grpSpPr>
          <a:xfrm>
            <a:off x="3457209" y="2211639"/>
            <a:ext cx="363518" cy="370178"/>
            <a:chOff x="-40742750" y="3972175"/>
            <a:chExt cx="311125" cy="316825"/>
          </a:xfrm>
        </p:grpSpPr>
        <p:sp>
          <p:nvSpPr>
            <p:cNvPr id="16899" name="Google Shape;16899;p13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13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1" name="Google Shape;16901;p138"/>
          <p:cNvGrpSpPr/>
          <p:nvPr/>
        </p:nvGrpSpPr>
        <p:grpSpPr>
          <a:xfrm>
            <a:off x="2239871" y="2661807"/>
            <a:ext cx="266892" cy="369974"/>
            <a:chOff x="-38860325" y="3221750"/>
            <a:chExt cx="228425" cy="316650"/>
          </a:xfrm>
        </p:grpSpPr>
        <p:sp>
          <p:nvSpPr>
            <p:cNvPr id="16902" name="Google Shape;16902;p13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13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13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13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6" name="Google Shape;16906;p138"/>
          <p:cNvGrpSpPr/>
          <p:nvPr/>
        </p:nvGrpSpPr>
        <p:grpSpPr>
          <a:xfrm>
            <a:off x="2190678" y="3123864"/>
            <a:ext cx="380081" cy="367111"/>
            <a:chOff x="-38905225" y="3591875"/>
            <a:chExt cx="325300" cy="314200"/>
          </a:xfrm>
        </p:grpSpPr>
        <p:sp>
          <p:nvSpPr>
            <p:cNvPr id="16907" name="Google Shape;16907;p13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13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13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10" name="Google Shape;16910;p138"/>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11" name="Google Shape;16911;p138"/>
          <p:cNvGrpSpPr/>
          <p:nvPr/>
        </p:nvGrpSpPr>
        <p:grpSpPr>
          <a:xfrm>
            <a:off x="3997427" y="3108944"/>
            <a:ext cx="290815" cy="369740"/>
            <a:chOff x="-37370925" y="3579105"/>
            <a:chExt cx="248900" cy="316450"/>
          </a:xfrm>
        </p:grpSpPr>
        <p:sp>
          <p:nvSpPr>
            <p:cNvPr id="16912" name="Google Shape;16912;p13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13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14" name="Google Shape;16914;p138"/>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138"/>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16" name="Google Shape;16916;p138"/>
          <p:cNvGrpSpPr/>
          <p:nvPr/>
        </p:nvGrpSpPr>
        <p:grpSpPr>
          <a:xfrm>
            <a:off x="1690803" y="2187015"/>
            <a:ext cx="371814" cy="369974"/>
            <a:chOff x="-42259725" y="3951100"/>
            <a:chExt cx="318225" cy="316650"/>
          </a:xfrm>
        </p:grpSpPr>
        <p:sp>
          <p:nvSpPr>
            <p:cNvPr id="16917" name="Google Shape;16917;p13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13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9" name="Google Shape;16919;p138"/>
          <p:cNvGrpSpPr/>
          <p:nvPr/>
        </p:nvGrpSpPr>
        <p:grpSpPr>
          <a:xfrm>
            <a:off x="3889164" y="1366036"/>
            <a:ext cx="370879" cy="337755"/>
            <a:chOff x="-40378075" y="3267450"/>
            <a:chExt cx="317425" cy="289075"/>
          </a:xfrm>
        </p:grpSpPr>
        <p:sp>
          <p:nvSpPr>
            <p:cNvPr id="16920" name="Google Shape;16920;p13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13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13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13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4" name="Google Shape;16924;p138"/>
          <p:cNvGrpSpPr/>
          <p:nvPr/>
        </p:nvGrpSpPr>
        <p:grpSpPr>
          <a:xfrm>
            <a:off x="3892830" y="1767304"/>
            <a:ext cx="363548" cy="369974"/>
            <a:chOff x="-40372575" y="3604550"/>
            <a:chExt cx="311150" cy="316650"/>
          </a:xfrm>
        </p:grpSpPr>
        <p:sp>
          <p:nvSpPr>
            <p:cNvPr id="16925" name="Google Shape;16925;p13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13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13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28" name="Google Shape;16928;p138"/>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29" name="Google Shape;16929;p138"/>
          <p:cNvGrpSpPr/>
          <p:nvPr/>
        </p:nvGrpSpPr>
        <p:grpSpPr>
          <a:xfrm>
            <a:off x="2616780" y="2659967"/>
            <a:ext cx="399038" cy="372165"/>
            <a:chOff x="-38542250" y="3220175"/>
            <a:chExt cx="341525" cy="318525"/>
          </a:xfrm>
        </p:grpSpPr>
        <p:sp>
          <p:nvSpPr>
            <p:cNvPr id="16930" name="Google Shape;16930;p13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13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13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3" name="Google Shape;16933;p138"/>
          <p:cNvGrpSpPr/>
          <p:nvPr/>
        </p:nvGrpSpPr>
        <p:grpSpPr>
          <a:xfrm>
            <a:off x="2638712" y="3119337"/>
            <a:ext cx="369974" cy="369068"/>
            <a:chOff x="-38537400" y="3588000"/>
            <a:chExt cx="316650" cy="315875"/>
          </a:xfrm>
        </p:grpSpPr>
        <p:sp>
          <p:nvSpPr>
            <p:cNvPr id="16934" name="Google Shape;16934;p13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13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13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13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8" name="Google Shape;16938;p138"/>
          <p:cNvGrpSpPr/>
          <p:nvPr/>
        </p:nvGrpSpPr>
        <p:grpSpPr>
          <a:xfrm>
            <a:off x="2637792" y="3576866"/>
            <a:ext cx="371814" cy="369974"/>
            <a:chOff x="-38538975" y="3954250"/>
            <a:chExt cx="318225" cy="316650"/>
          </a:xfrm>
        </p:grpSpPr>
        <p:sp>
          <p:nvSpPr>
            <p:cNvPr id="16939" name="Google Shape;16939;p13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13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1" name="Google Shape;16941;p138"/>
          <p:cNvGrpSpPr/>
          <p:nvPr/>
        </p:nvGrpSpPr>
        <p:grpSpPr>
          <a:xfrm>
            <a:off x="3955104" y="3571793"/>
            <a:ext cx="375465" cy="371814"/>
            <a:chOff x="-37385100" y="3949908"/>
            <a:chExt cx="321350" cy="318225"/>
          </a:xfrm>
        </p:grpSpPr>
        <p:sp>
          <p:nvSpPr>
            <p:cNvPr id="16942" name="Google Shape;16942;p13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13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4" name="Google Shape;16944;p138"/>
          <p:cNvGrpSpPr/>
          <p:nvPr/>
        </p:nvGrpSpPr>
        <p:grpSpPr>
          <a:xfrm>
            <a:off x="2130763" y="1307353"/>
            <a:ext cx="370909" cy="370675"/>
            <a:chOff x="-41895050" y="3217225"/>
            <a:chExt cx="317450" cy="317250"/>
          </a:xfrm>
        </p:grpSpPr>
        <p:sp>
          <p:nvSpPr>
            <p:cNvPr id="16945" name="Google Shape;16945;p13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13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13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13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13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0" name="Google Shape;16950;p138"/>
          <p:cNvGrpSpPr/>
          <p:nvPr/>
        </p:nvGrpSpPr>
        <p:grpSpPr>
          <a:xfrm>
            <a:off x="2130310" y="1744287"/>
            <a:ext cx="371814" cy="369974"/>
            <a:chOff x="-41893475" y="3584850"/>
            <a:chExt cx="318225" cy="316650"/>
          </a:xfrm>
        </p:grpSpPr>
        <p:sp>
          <p:nvSpPr>
            <p:cNvPr id="16951" name="Google Shape;16951;p13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13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13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13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55" name="Google Shape;16955;p138"/>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138"/>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57" name="Google Shape;16957;p138"/>
          <p:cNvGrpSpPr/>
          <p:nvPr/>
        </p:nvGrpSpPr>
        <p:grpSpPr>
          <a:xfrm>
            <a:off x="900338" y="3139579"/>
            <a:ext cx="337522" cy="370909"/>
            <a:chOff x="-39998250" y="3605325"/>
            <a:chExt cx="288875" cy="317450"/>
          </a:xfrm>
        </p:grpSpPr>
        <p:sp>
          <p:nvSpPr>
            <p:cNvPr id="16958" name="Google Shape;16958;p13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13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0" name="Google Shape;16960;p138"/>
          <p:cNvGrpSpPr/>
          <p:nvPr/>
        </p:nvGrpSpPr>
        <p:grpSpPr>
          <a:xfrm>
            <a:off x="884112" y="3598043"/>
            <a:ext cx="369974" cy="369945"/>
            <a:chOff x="-40011050" y="3972375"/>
            <a:chExt cx="316650" cy="316625"/>
          </a:xfrm>
        </p:grpSpPr>
        <p:sp>
          <p:nvSpPr>
            <p:cNvPr id="16961" name="Google Shape;16961;p13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13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3" name="Google Shape;16963;p138"/>
          <p:cNvGrpSpPr/>
          <p:nvPr/>
        </p:nvGrpSpPr>
        <p:grpSpPr>
          <a:xfrm>
            <a:off x="3116043" y="2662742"/>
            <a:ext cx="266921" cy="369039"/>
            <a:chOff x="-38129425" y="3222550"/>
            <a:chExt cx="228450" cy="315850"/>
          </a:xfrm>
        </p:grpSpPr>
        <p:sp>
          <p:nvSpPr>
            <p:cNvPr id="16964" name="Google Shape;16964;p13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13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6" name="Google Shape;16966;p138"/>
          <p:cNvGrpSpPr/>
          <p:nvPr/>
        </p:nvGrpSpPr>
        <p:grpSpPr>
          <a:xfrm>
            <a:off x="3071012" y="3119337"/>
            <a:ext cx="371785" cy="369974"/>
            <a:chOff x="-38172725" y="3588000"/>
            <a:chExt cx="318200" cy="316650"/>
          </a:xfrm>
        </p:grpSpPr>
        <p:sp>
          <p:nvSpPr>
            <p:cNvPr id="16967" name="Google Shape;16967;p13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13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13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13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13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13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13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13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5" name="Google Shape;16975;p138"/>
          <p:cNvGrpSpPr/>
          <p:nvPr/>
        </p:nvGrpSpPr>
        <p:grpSpPr>
          <a:xfrm>
            <a:off x="3146914" y="3577772"/>
            <a:ext cx="219981" cy="369974"/>
            <a:chOff x="-38109725" y="3955025"/>
            <a:chExt cx="188275" cy="316650"/>
          </a:xfrm>
        </p:grpSpPr>
        <p:sp>
          <p:nvSpPr>
            <p:cNvPr id="16976" name="Google Shape;16976;p13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13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78" name="Google Shape;16978;p138"/>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79" name="Google Shape;16979;p138"/>
          <p:cNvGrpSpPr/>
          <p:nvPr/>
        </p:nvGrpSpPr>
        <p:grpSpPr>
          <a:xfrm>
            <a:off x="2562313" y="1309193"/>
            <a:ext cx="373654" cy="369068"/>
            <a:chOff x="-41530375" y="3218800"/>
            <a:chExt cx="319800" cy="315875"/>
          </a:xfrm>
        </p:grpSpPr>
        <p:sp>
          <p:nvSpPr>
            <p:cNvPr id="16980" name="Google Shape;16980;p13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13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2" name="Google Shape;16982;p138"/>
          <p:cNvGrpSpPr/>
          <p:nvPr/>
        </p:nvGrpSpPr>
        <p:grpSpPr>
          <a:xfrm>
            <a:off x="2564607" y="1824351"/>
            <a:ext cx="369068" cy="289004"/>
            <a:chOff x="-41526450" y="3653375"/>
            <a:chExt cx="315875" cy="247350"/>
          </a:xfrm>
        </p:grpSpPr>
        <p:sp>
          <p:nvSpPr>
            <p:cNvPr id="16983" name="Google Shape;16983;p13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13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5" name="Google Shape;16985;p138"/>
          <p:cNvGrpSpPr/>
          <p:nvPr/>
        </p:nvGrpSpPr>
        <p:grpSpPr>
          <a:xfrm>
            <a:off x="2565994" y="2187015"/>
            <a:ext cx="366293" cy="369974"/>
            <a:chOff x="-41526450" y="3951100"/>
            <a:chExt cx="313500" cy="316650"/>
          </a:xfrm>
        </p:grpSpPr>
        <p:sp>
          <p:nvSpPr>
            <p:cNvPr id="16986" name="Google Shape;16986;p13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13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13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9" name="Google Shape;16989;p138"/>
          <p:cNvGrpSpPr/>
          <p:nvPr/>
        </p:nvGrpSpPr>
        <p:grpSpPr>
          <a:xfrm>
            <a:off x="1331249" y="2681144"/>
            <a:ext cx="339595" cy="371814"/>
            <a:chOff x="-39625900" y="3238300"/>
            <a:chExt cx="290650" cy="318225"/>
          </a:xfrm>
        </p:grpSpPr>
        <p:sp>
          <p:nvSpPr>
            <p:cNvPr id="16990" name="Google Shape;16990;p13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13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92" name="Google Shape;16992;p138"/>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93" name="Google Shape;16993;p138"/>
          <p:cNvGrpSpPr/>
          <p:nvPr/>
        </p:nvGrpSpPr>
        <p:grpSpPr>
          <a:xfrm>
            <a:off x="1325300" y="3597605"/>
            <a:ext cx="366293" cy="370441"/>
            <a:chOff x="-39647175" y="3972000"/>
            <a:chExt cx="313500" cy="317050"/>
          </a:xfrm>
        </p:grpSpPr>
        <p:sp>
          <p:nvSpPr>
            <p:cNvPr id="16994" name="Google Shape;16994;p13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13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13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7" name="Google Shape;16997;p138"/>
          <p:cNvGrpSpPr/>
          <p:nvPr/>
        </p:nvGrpSpPr>
        <p:grpSpPr>
          <a:xfrm>
            <a:off x="3494427" y="2661603"/>
            <a:ext cx="375495" cy="370879"/>
            <a:chOff x="-37808850" y="3221575"/>
            <a:chExt cx="321375" cy="317425"/>
          </a:xfrm>
        </p:grpSpPr>
        <p:sp>
          <p:nvSpPr>
            <p:cNvPr id="16998" name="Google Shape;16998;p13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13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0" name="Google Shape;17000;p138"/>
          <p:cNvGrpSpPr/>
          <p:nvPr/>
        </p:nvGrpSpPr>
        <p:grpSpPr>
          <a:xfrm>
            <a:off x="3503201" y="3183634"/>
            <a:ext cx="372749" cy="241158"/>
            <a:chOff x="-37806500" y="3643030"/>
            <a:chExt cx="319025" cy="206400"/>
          </a:xfrm>
        </p:grpSpPr>
        <p:sp>
          <p:nvSpPr>
            <p:cNvPr id="17001" name="Google Shape;17001;p13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13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3" name="Google Shape;17003;p138"/>
          <p:cNvGrpSpPr/>
          <p:nvPr/>
        </p:nvGrpSpPr>
        <p:grpSpPr>
          <a:xfrm>
            <a:off x="3505508" y="3575931"/>
            <a:ext cx="368134" cy="371814"/>
            <a:chOff x="-37804925" y="3953450"/>
            <a:chExt cx="315075" cy="318225"/>
          </a:xfrm>
        </p:grpSpPr>
        <p:sp>
          <p:nvSpPr>
            <p:cNvPr id="17004" name="Google Shape;17004;p13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13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13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07" name="Google Shape;17007;p138"/>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08" name="Google Shape;17008;p138"/>
          <p:cNvGrpSpPr/>
          <p:nvPr/>
        </p:nvGrpSpPr>
        <p:grpSpPr>
          <a:xfrm>
            <a:off x="4860977" y="1328538"/>
            <a:ext cx="355663" cy="308725"/>
            <a:chOff x="-28462125" y="3199700"/>
            <a:chExt cx="298550" cy="259150"/>
          </a:xfrm>
        </p:grpSpPr>
        <p:sp>
          <p:nvSpPr>
            <p:cNvPr id="17009" name="Google Shape;17009;p13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13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13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2" name="Google Shape;17012;p138"/>
          <p:cNvGrpSpPr/>
          <p:nvPr/>
        </p:nvGrpSpPr>
        <p:grpSpPr>
          <a:xfrm>
            <a:off x="4861930" y="1763228"/>
            <a:ext cx="353757" cy="352833"/>
            <a:chOff x="-28461325" y="3545475"/>
            <a:chExt cx="296950" cy="296175"/>
          </a:xfrm>
        </p:grpSpPr>
        <p:sp>
          <p:nvSpPr>
            <p:cNvPr id="17013" name="Google Shape;17013;p13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13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13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13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13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13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9" name="Google Shape;17019;p138"/>
          <p:cNvGrpSpPr/>
          <p:nvPr/>
        </p:nvGrpSpPr>
        <p:grpSpPr>
          <a:xfrm>
            <a:off x="4858162" y="2213272"/>
            <a:ext cx="361292" cy="352803"/>
            <a:chOff x="-28463700" y="3914875"/>
            <a:chExt cx="303275" cy="296150"/>
          </a:xfrm>
        </p:grpSpPr>
        <p:sp>
          <p:nvSpPr>
            <p:cNvPr id="17020" name="Google Shape;17020;p13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13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2" name="Google Shape;17022;p138"/>
          <p:cNvGrpSpPr/>
          <p:nvPr/>
        </p:nvGrpSpPr>
        <p:grpSpPr>
          <a:xfrm>
            <a:off x="7092947" y="1369355"/>
            <a:ext cx="351880" cy="227092"/>
            <a:chOff x="-26573400" y="3224125"/>
            <a:chExt cx="295375" cy="190625"/>
          </a:xfrm>
        </p:grpSpPr>
        <p:sp>
          <p:nvSpPr>
            <p:cNvPr id="17023" name="Google Shape;17023;p13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13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5" name="Google Shape;17025;p138"/>
          <p:cNvGrpSpPr/>
          <p:nvPr/>
        </p:nvGrpSpPr>
        <p:grpSpPr>
          <a:xfrm>
            <a:off x="7092947" y="1763690"/>
            <a:ext cx="351880" cy="351910"/>
            <a:chOff x="-26573400" y="3546250"/>
            <a:chExt cx="295375" cy="295400"/>
          </a:xfrm>
        </p:grpSpPr>
        <p:sp>
          <p:nvSpPr>
            <p:cNvPr id="17026" name="Google Shape;17026;p13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13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13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13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13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1" name="Google Shape;17031;p138"/>
          <p:cNvGrpSpPr/>
          <p:nvPr/>
        </p:nvGrpSpPr>
        <p:grpSpPr>
          <a:xfrm>
            <a:off x="7081228" y="2213599"/>
            <a:ext cx="375319" cy="352148"/>
            <a:chOff x="-26583625" y="3917025"/>
            <a:chExt cx="315050" cy="295600"/>
          </a:xfrm>
        </p:grpSpPr>
        <p:sp>
          <p:nvSpPr>
            <p:cNvPr id="17032" name="Google Shape;17032;p13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13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13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13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36" name="Google Shape;17036;p138"/>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37" name="Google Shape;17037;p138"/>
          <p:cNvGrpSpPr/>
          <p:nvPr/>
        </p:nvGrpSpPr>
        <p:grpSpPr>
          <a:xfrm>
            <a:off x="5779742" y="3172629"/>
            <a:ext cx="289039" cy="352833"/>
            <a:chOff x="-24694925" y="3518700"/>
            <a:chExt cx="242625" cy="296175"/>
          </a:xfrm>
        </p:grpSpPr>
        <p:sp>
          <p:nvSpPr>
            <p:cNvPr id="17038" name="Google Shape;17038;p13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13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13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13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2" name="Google Shape;17042;p138"/>
          <p:cNvGrpSpPr/>
          <p:nvPr/>
        </p:nvGrpSpPr>
        <p:grpSpPr>
          <a:xfrm>
            <a:off x="5779280" y="3622657"/>
            <a:ext cx="289962" cy="352833"/>
            <a:chOff x="-24709100" y="3888875"/>
            <a:chExt cx="243400" cy="296175"/>
          </a:xfrm>
        </p:grpSpPr>
        <p:sp>
          <p:nvSpPr>
            <p:cNvPr id="17043" name="Google Shape;17043;p13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13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13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6" name="Google Shape;17046;p138"/>
          <p:cNvGrpSpPr/>
          <p:nvPr/>
        </p:nvGrpSpPr>
        <p:grpSpPr>
          <a:xfrm>
            <a:off x="7979280" y="2695320"/>
            <a:ext cx="356556" cy="349557"/>
            <a:chOff x="-22863675" y="3131775"/>
            <a:chExt cx="299300" cy="293425"/>
          </a:xfrm>
        </p:grpSpPr>
        <p:sp>
          <p:nvSpPr>
            <p:cNvPr id="17047" name="Google Shape;17047;p13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13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13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0" name="Google Shape;17050;p138"/>
          <p:cNvGrpSpPr/>
          <p:nvPr/>
        </p:nvGrpSpPr>
        <p:grpSpPr>
          <a:xfrm>
            <a:off x="5322144" y="1306499"/>
            <a:ext cx="310602" cy="352803"/>
            <a:chOff x="-28069875" y="3175300"/>
            <a:chExt cx="260725" cy="296150"/>
          </a:xfrm>
        </p:grpSpPr>
        <p:sp>
          <p:nvSpPr>
            <p:cNvPr id="17051" name="Google Shape;17051;p13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13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13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13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13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13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13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13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13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60" name="Google Shape;17060;p138"/>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61" name="Google Shape;17061;p138"/>
          <p:cNvGrpSpPr/>
          <p:nvPr/>
        </p:nvGrpSpPr>
        <p:grpSpPr>
          <a:xfrm>
            <a:off x="5363423" y="2213733"/>
            <a:ext cx="228045" cy="351880"/>
            <a:chOff x="-28032075" y="3916450"/>
            <a:chExt cx="191425" cy="295375"/>
          </a:xfrm>
        </p:grpSpPr>
        <p:sp>
          <p:nvSpPr>
            <p:cNvPr id="17062" name="Google Shape;17062;p13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13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13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5" name="Google Shape;17065;p138"/>
          <p:cNvGrpSpPr/>
          <p:nvPr/>
        </p:nvGrpSpPr>
        <p:grpSpPr>
          <a:xfrm>
            <a:off x="7528769" y="1306484"/>
            <a:ext cx="352833" cy="352833"/>
            <a:chOff x="-26201650" y="3176075"/>
            <a:chExt cx="296175" cy="296175"/>
          </a:xfrm>
        </p:grpSpPr>
        <p:sp>
          <p:nvSpPr>
            <p:cNvPr id="17066" name="Google Shape;17066;p13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13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8" name="Google Shape;17068;p138"/>
          <p:cNvGrpSpPr/>
          <p:nvPr/>
        </p:nvGrpSpPr>
        <p:grpSpPr>
          <a:xfrm>
            <a:off x="7528293" y="1763705"/>
            <a:ext cx="353786" cy="351880"/>
            <a:chOff x="-26204800" y="3547050"/>
            <a:chExt cx="296975" cy="295375"/>
          </a:xfrm>
        </p:grpSpPr>
        <p:sp>
          <p:nvSpPr>
            <p:cNvPr id="17069" name="Google Shape;17069;p13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13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71" name="Google Shape;17071;p138"/>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72" name="Google Shape;17072;p138"/>
          <p:cNvGrpSpPr/>
          <p:nvPr/>
        </p:nvGrpSpPr>
        <p:grpSpPr>
          <a:xfrm>
            <a:off x="6199548" y="2693683"/>
            <a:ext cx="345328" cy="352833"/>
            <a:chOff x="-24353875" y="3147725"/>
            <a:chExt cx="289875" cy="296175"/>
          </a:xfrm>
        </p:grpSpPr>
        <p:sp>
          <p:nvSpPr>
            <p:cNvPr id="17073" name="Google Shape;17073;p13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13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5" name="Google Shape;17075;p138"/>
          <p:cNvGrpSpPr/>
          <p:nvPr/>
        </p:nvGrpSpPr>
        <p:grpSpPr>
          <a:xfrm>
            <a:off x="6207530" y="3173090"/>
            <a:ext cx="329365" cy="351910"/>
            <a:chOff x="-24344425" y="3519475"/>
            <a:chExt cx="276475" cy="295400"/>
          </a:xfrm>
        </p:grpSpPr>
        <p:sp>
          <p:nvSpPr>
            <p:cNvPr id="17076" name="Google Shape;17076;p13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13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8" name="Google Shape;17078;p138"/>
          <p:cNvGrpSpPr/>
          <p:nvPr/>
        </p:nvGrpSpPr>
        <p:grpSpPr>
          <a:xfrm>
            <a:off x="6197210" y="3625010"/>
            <a:ext cx="350004" cy="348128"/>
            <a:chOff x="-24353075" y="3891250"/>
            <a:chExt cx="293800" cy="292225"/>
          </a:xfrm>
        </p:grpSpPr>
        <p:sp>
          <p:nvSpPr>
            <p:cNvPr id="17079" name="Google Shape;17079;p13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13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1" name="Google Shape;17081;p138"/>
          <p:cNvGrpSpPr/>
          <p:nvPr/>
        </p:nvGrpSpPr>
        <p:grpSpPr>
          <a:xfrm>
            <a:off x="7980681" y="3173313"/>
            <a:ext cx="353757" cy="351463"/>
            <a:chOff x="-22845575" y="3504075"/>
            <a:chExt cx="296950" cy="295025"/>
          </a:xfrm>
        </p:grpSpPr>
        <p:sp>
          <p:nvSpPr>
            <p:cNvPr id="17082" name="Google Shape;17082;p13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13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4" name="Google Shape;17084;p138"/>
          <p:cNvGrpSpPr/>
          <p:nvPr/>
        </p:nvGrpSpPr>
        <p:grpSpPr>
          <a:xfrm>
            <a:off x="5773862" y="1306961"/>
            <a:ext cx="299344" cy="351880"/>
            <a:chOff x="-27691025" y="3175300"/>
            <a:chExt cx="251275" cy="295375"/>
          </a:xfrm>
        </p:grpSpPr>
        <p:sp>
          <p:nvSpPr>
            <p:cNvPr id="17085" name="Google Shape;17085;p13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13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13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13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9" name="Google Shape;17089;p138"/>
          <p:cNvGrpSpPr/>
          <p:nvPr/>
        </p:nvGrpSpPr>
        <p:grpSpPr>
          <a:xfrm>
            <a:off x="5746179" y="1825637"/>
            <a:ext cx="354710" cy="228015"/>
            <a:chOff x="-27721750" y="3598250"/>
            <a:chExt cx="297750" cy="191400"/>
          </a:xfrm>
        </p:grpSpPr>
        <p:sp>
          <p:nvSpPr>
            <p:cNvPr id="17090" name="Google Shape;17090;p13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13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2" name="Google Shape;17092;p138"/>
          <p:cNvGrpSpPr/>
          <p:nvPr/>
        </p:nvGrpSpPr>
        <p:grpSpPr>
          <a:xfrm>
            <a:off x="5747579" y="2219183"/>
            <a:ext cx="351910" cy="340980"/>
            <a:chOff x="-27719400" y="3925600"/>
            <a:chExt cx="295400" cy="286225"/>
          </a:xfrm>
        </p:grpSpPr>
        <p:sp>
          <p:nvSpPr>
            <p:cNvPr id="17093" name="Google Shape;17093;p13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13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5" name="Google Shape;17095;p138"/>
          <p:cNvGrpSpPr/>
          <p:nvPr/>
        </p:nvGrpSpPr>
        <p:grpSpPr>
          <a:xfrm>
            <a:off x="7968851" y="1306023"/>
            <a:ext cx="353757" cy="353757"/>
            <a:chOff x="-25834600" y="3176875"/>
            <a:chExt cx="296950" cy="296950"/>
          </a:xfrm>
        </p:grpSpPr>
        <p:sp>
          <p:nvSpPr>
            <p:cNvPr id="17096" name="Google Shape;17096;p13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13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13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13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13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1" name="Google Shape;17101;p138"/>
          <p:cNvGrpSpPr/>
          <p:nvPr/>
        </p:nvGrpSpPr>
        <p:grpSpPr>
          <a:xfrm>
            <a:off x="7968851" y="1774024"/>
            <a:ext cx="353757" cy="331241"/>
            <a:chOff x="-25834600" y="3564375"/>
            <a:chExt cx="296950" cy="278050"/>
          </a:xfrm>
        </p:grpSpPr>
        <p:sp>
          <p:nvSpPr>
            <p:cNvPr id="17102" name="Google Shape;17102;p13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13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13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13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13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13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13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13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0" name="Google Shape;17110;p138"/>
          <p:cNvGrpSpPr/>
          <p:nvPr/>
        </p:nvGrpSpPr>
        <p:grpSpPr>
          <a:xfrm>
            <a:off x="7966974" y="2213376"/>
            <a:ext cx="357509" cy="352595"/>
            <a:chOff x="-25834600" y="3915850"/>
            <a:chExt cx="300100" cy="295975"/>
          </a:xfrm>
        </p:grpSpPr>
        <p:sp>
          <p:nvSpPr>
            <p:cNvPr id="17111" name="Google Shape;17111;p13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13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13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4" name="Google Shape;17114;p138"/>
          <p:cNvGrpSpPr/>
          <p:nvPr/>
        </p:nvGrpSpPr>
        <p:grpSpPr>
          <a:xfrm>
            <a:off x="6702402" y="2694606"/>
            <a:ext cx="228968" cy="350987"/>
            <a:chOff x="-23930925" y="3149300"/>
            <a:chExt cx="192200" cy="294625"/>
          </a:xfrm>
        </p:grpSpPr>
        <p:sp>
          <p:nvSpPr>
            <p:cNvPr id="17115" name="Google Shape;17115;p13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13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13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13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9" name="Google Shape;17119;p138"/>
          <p:cNvGrpSpPr/>
          <p:nvPr/>
        </p:nvGrpSpPr>
        <p:grpSpPr>
          <a:xfrm>
            <a:off x="6659232" y="3173090"/>
            <a:ext cx="315307" cy="351910"/>
            <a:chOff x="-23962425" y="3519475"/>
            <a:chExt cx="264675" cy="295400"/>
          </a:xfrm>
        </p:grpSpPr>
        <p:sp>
          <p:nvSpPr>
            <p:cNvPr id="17120" name="Google Shape;17120;p13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13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22" name="Google Shape;17122;p138"/>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23" name="Google Shape;17123;p138"/>
          <p:cNvGrpSpPr/>
          <p:nvPr/>
        </p:nvGrpSpPr>
        <p:grpSpPr>
          <a:xfrm>
            <a:off x="8037908" y="3623134"/>
            <a:ext cx="239302" cy="351880"/>
            <a:chOff x="-22788075" y="3904625"/>
            <a:chExt cx="200875" cy="295375"/>
          </a:xfrm>
        </p:grpSpPr>
        <p:sp>
          <p:nvSpPr>
            <p:cNvPr id="17124" name="Google Shape;17124;p13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13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13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13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8" name="Google Shape;17128;p138"/>
          <p:cNvGrpSpPr/>
          <p:nvPr/>
        </p:nvGrpSpPr>
        <p:grpSpPr>
          <a:xfrm>
            <a:off x="6193206" y="1306499"/>
            <a:ext cx="354710" cy="352803"/>
            <a:chOff x="-27351575" y="3175300"/>
            <a:chExt cx="297750" cy="296150"/>
          </a:xfrm>
        </p:grpSpPr>
        <p:sp>
          <p:nvSpPr>
            <p:cNvPr id="17129" name="Google Shape;17129;p13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13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13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13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3" name="Google Shape;17133;p138"/>
          <p:cNvGrpSpPr/>
          <p:nvPr/>
        </p:nvGrpSpPr>
        <p:grpSpPr>
          <a:xfrm>
            <a:off x="6235914" y="1763109"/>
            <a:ext cx="269293" cy="353072"/>
            <a:chOff x="-27313750" y="3545275"/>
            <a:chExt cx="226050" cy="296375"/>
          </a:xfrm>
        </p:grpSpPr>
        <p:sp>
          <p:nvSpPr>
            <p:cNvPr id="17134" name="Google Shape;17134;p13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13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13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7" name="Google Shape;17137;p138"/>
          <p:cNvGrpSpPr/>
          <p:nvPr/>
        </p:nvGrpSpPr>
        <p:grpSpPr>
          <a:xfrm>
            <a:off x="6193206" y="2211380"/>
            <a:ext cx="354710" cy="356586"/>
            <a:chOff x="-27351575" y="3915650"/>
            <a:chExt cx="297750" cy="299325"/>
          </a:xfrm>
        </p:grpSpPr>
        <p:sp>
          <p:nvSpPr>
            <p:cNvPr id="17138" name="Google Shape;17138;p13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13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0" name="Google Shape;17140;p138"/>
          <p:cNvGrpSpPr/>
          <p:nvPr/>
        </p:nvGrpSpPr>
        <p:grpSpPr>
          <a:xfrm>
            <a:off x="4880696" y="2693579"/>
            <a:ext cx="319060" cy="353042"/>
            <a:chOff x="-25445525" y="3175900"/>
            <a:chExt cx="267825" cy="296350"/>
          </a:xfrm>
        </p:grpSpPr>
        <p:sp>
          <p:nvSpPr>
            <p:cNvPr id="17141" name="Google Shape;17141;p13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13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13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4" name="Google Shape;17144;p138"/>
          <p:cNvGrpSpPr/>
          <p:nvPr/>
        </p:nvGrpSpPr>
        <p:grpSpPr>
          <a:xfrm>
            <a:off x="4862410" y="3183902"/>
            <a:ext cx="355633" cy="330288"/>
            <a:chOff x="-25465200" y="3565175"/>
            <a:chExt cx="298525" cy="277250"/>
          </a:xfrm>
        </p:grpSpPr>
        <p:sp>
          <p:nvSpPr>
            <p:cNvPr id="17145" name="Google Shape;17145;p13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13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7" name="Google Shape;17147;p138"/>
          <p:cNvGrpSpPr/>
          <p:nvPr/>
        </p:nvGrpSpPr>
        <p:grpSpPr>
          <a:xfrm>
            <a:off x="4861948" y="3623432"/>
            <a:ext cx="356556" cy="351285"/>
            <a:chOff x="-25465200" y="3916150"/>
            <a:chExt cx="299300" cy="294875"/>
          </a:xfrm>
        </p:grpSpPr>
        <p:sp>
          <p:nvSpPr>
            <p:cNvPr id="17148" name="Google Shape;17148;p13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13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0" name="Google Shape;17150;p138"/>
          <p:cNvGrpSpPr/>
          <p:nvPr/>
        </p:nvGrpSpPr>
        <p:grpSpPr>
          <a:xfrm>
            <a:off x="7089388" y="2693698"/>
            <a:ext cx="351880" cy="352803"/>
            <a:chOff x="-23615075" y="3148525"/>
            <a:chExt cx="295375" cy="296150"/>
          </a:xfrm>
        </p:grpSpPr>
        <p:sp>
          <p:nvSpPr>
            <p:cNvPr id="17151" name="Google Shape;17151;p13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13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13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13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55" name="Google Shape;17155;p138"/>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56" name="Google Shape;17156;p138"/>
          <p:cNvGrpSpPr/>
          <p:nvPr/>
        </p:nvGrpSpPr>
        <p:grpSpPr>
          <a:xfrm>
            <a:off x="7088911" y="3632977"/>
            <a:ext cx="352833" cy="332194"/>
            <a:chOff x="-23615075" y="3906200"/>
            <a:chExt cx="296175" cy="278850"/>
          </a:xfrm>
        </p:grpSpPr>
        <p:sp>
          <p:nvSpPr>
            <p:cNvPr id="17157" name="Google Shape;17157;p13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13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13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60" name="Google Shape;17160;p138"/>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61" name="Google Shape;17161;p138"/>
          <p:cNvGrpSpPr/>
          <p:nvPr/>
        </p:nvGrpSpPr>
        <p:grpSpPr>
          <a:xfrm>
            <a:off x="6637880" y="1306618"/>
            <a:ext cx="353757" cy="352565"/>
            <a:chOff x="-26980600" y="3175500"/>
            <a:chExt cx="296950" cy="295950"/>
          </a:xfrm>
        </p:grpSpPr>
        <p:sp>
          <p:nvSpPr>
            <p:cNvPr id="17162" name="Google Shape;17162;p13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13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13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65" name="Google Shape;17165;p138"/>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66" name="Google Shape;17166;p138"/>
          <p:cNvGrpSpPr/>
          <p:nvPr/>
        </p:nvGrpSpPr>
        <p:grpSpPr>
          <a:xfrm>
            <a:off x="6638357" y="2245154"/>
            <a:ext cx="352803" cy="289039"/>
            <a:chOff x="-26981375" y="3951875"/>
            <a:chExt cx="296150" cy="242625"/>
          </a:xfrm>
        </p:grpSpPr>
        <p:sp>
          <p:nvSpPr>
            <p:cNvPr id="17167" name="Google Shape;17167;p13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13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13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0" name="Google Shape;17170;p138"/>
          <p:cNvGrpSpPr/>
          <p:nvPr/>
        </p:nvGrpSpPr>
        <p:grpSpPr>
          <a:xfrm>
            <a:off x="5303399" y="2692745"/>
            <a:ext cx="351910" cy="354710"/>
            <a:chOff x="-25094250" y="3176075"/>
            <a:chExt cx="295400" cy="297750"/>
          </a:xfrm>
        </p:grpSpPr>
        <p:sp>
          <p:nvSpPr>
            <p:cNvPr id="17171" name="Google Shape;17171;p13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13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13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4" name="Google Shape;17174;p138"/>
          <p:cNvGrpSpPr/>
          <p:nvPr/>
        </p:nvGrpSpPr>
        <p:grpSpPr>
          <a:xfrm>
            <a:off x="5303399" y="3173106"/>
            <a:ext cx="351910" cy="351880"/>
            <a:chOff x="-25094250" y="3547050"/>
            <a:chExt cx="295400" cy="295375"/>
          </a:xfrm>
        </p:grpSpPr>
        <p:sp>
          <p:nvSpPr>
            <p:cNvPr id="17175" name="Google Shape;17175;p13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13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13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13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13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80" name="Google Shape;17180;p138"/>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81" name="Google Shape;17181;p138"/>
          <p:cNvGrpSpPr/>
          <p:nvPr/>
        </p:nvGrpSpPr>
        <p:grpSpPr>
          <a:xfrm>
            <a:off x="7535476" y="2693698"/>
            <a:ext cx="352803" cy="352803"/>
            <a:chOff x="-23245675" y="3148525"/>
            <a:chExt cx="296150" cy="296150"/>
          </a:xfrm>
        </p:grpSpPr>
        <p:sp>
          <p:nvSpPr>
            <p:cNvPr id="17182" name="Google Shape;17182;p13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13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13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85" name="Google Shape;17185;p138"/>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86" name="Google Shape;17186;p138"/>
          <p:cNvGrpSpPr/>
          <p:nvPr/>
        </p:nvGrpSpPr>
        <p:grpSpPr>
          <a:xfrm>
            <a:off x="7535938" y="3622672"/>
            <a:ext cx="351880" cy="352803"/>
            <a:chOff x="-23244900" y="3888100"/>
            <a:chExt cx="295375" cy="296150"/>
          </a:xfrm>
        </p:grpSpPr>
        <p:sp>
          <p:nvSpPr>
            <p:cNvPr id="17187" name="Google Shape;17187;p13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13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13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13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13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13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13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13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13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13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13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98" name="Google Shape;17198;p138"/>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138"/>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7200" name="Google Shape;17200;p138"/>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4" name="Shape 3194"/>
        <p:cNvGrpSpPr/>
        <p:nvPr/>
      </p:nvGrpSpPr>
      <p:grpSpPr>
        <a:xfrm>
          <a:off x="0" y="0"/>
          <a:ext cx="0" cy="0"/>
          <a:chOff x="0" y="0"/>
          <a:chExt cx="0" cy="0"/>
        </a:xfrm>
      </p:grpSpPr>
      <p:sp>
        <p:nvSpPr>
          <p:cNvPr id="3195" name="Google Shape;3195;p67"/>
          <p:cNvSpPr/>
          <p:nvPr/>
        </p:nvSpPr>
        <p:spPr>
          <a:xfrm>
            <a:off x="-79375" y="2131751"/>
            <a:ext cx="9143992" cy="78001"/>
          </a:xfrm>
          <a:custGeom>
            <a:rect b="b" l="l" r="r" t="t"/>
            <a:pathLst>
              <a:path extrusionOk="0" h="525" w="27171">
                <a:moveTo>
                  <a:pt x="1" y="1"/>
                </a:moveTo>
                <a:lnTo>
                  <a:pt x="1" y="525"/>
                </a:lnTo>
                <a:lnTo>
                  <a:pt x="27171" y="525"/>
                </a:lnTo>
                <a:lnTo>
                  <a:pt x="27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7"/>
          <p:cNvSpPr txBox="1"/>
          <p:nvPr>
            <p:ph type="title"/>
          </p:nvPr>
        </p:nvSpPr>
        <p:spPr>
          <a:xfrm>
            <a:off x="2064925" y="2557100"/>
            <a:ext cx="33792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History</a:t>
            </a:r>
            <a:endParaRPr/>
          </a:p>
        </p:txBody>
      </p:sp>
      <p:sp>
        <p:nvSpPr>
          <p:cNvPr id="3197" name="Google Shape;3197;p67"/>
          <p:cNvSpPr txBox="1"/>
          <p:nvPr>
            <p:ph idx="1" type="subTitle"/>
          </p:nvPr>
        </p:nvSpPr>
        <p:spPr>
          <a:xfrm>
            <a:off x="2064925" y="3457700"/>
            <a:ext cx="2563800" cy="6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3198" name="Google Shape;3198;p67"/>
          <p:cNvSpPr/>
          <p:nvPr/>
        </p:nvSpPr>
        <p:spPr>
          <a:xfrm>
            <a:off x="713225" y="2372125"/>
            <a:ext cx="1211028" cy="1211726"/>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FF6DB">
                  <a:alpha val="21910"/>
                </a:srgbClr>
              </a:gs>
              <a:gs pos="100000">
                <a:srgbClr val="FAD25C">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7"/>
          <p:cNvSpPr txBox="1"/>
          <p:nvPr>
            <p:ph idx="2" type="title"/>
          </p:nvPr>
        </p:nvSpPr>
        <p:spPr>
          <a:xfrm>
            <a:off x="692937" y="2557091"/>
            <a:ext cx="1251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3200" name="Google Shape;3200;p67"/>
          <p:cNvGrpSpPr/>
          <p:nvPr/>
        </p:nvGrpSpPr>
        <p:grpSpPr>
          <a:xfrm>
            <a:off x="5888923" y="2209898"/>
            <a:ext cx="1461212" cy="2300938"/>
            <a:chOff x="-1585355" y="3118609"/>
            <a:chExt cx="502947" cy="782259"/>
          </a:xfrm>
        </p:grpSpPr>
        <p:sp>
          <p:nvSpPr>
            <p:cNvPr id="3201" name="Google Shape;3201;p67"/>
            <p:cNvSpPr/>
            <p:nvPr/>
          </p:nvSpPr>
          <p:spPr>
            <a:xfrm>
              <a:off x="-1108642" y="3867135"/>
              <a:ext cx="26234" cy="33734"/>
            </a:xfrm>
            <a:custGeom>
              <a:rect b="b" l="l" r="r" t="t"/>
              <a:pathLst>
                <a:path extrusionOk="0" h="994" w="773">
                  <a:moveTo>
                    <a:pt x="391" y="1"/>
                  </a:moveTo>
                  <a:cubicBezTo>
                    <a:pt x="179" y="1"/>
                    <a:pt x="1" y="221"/>
                    <a:pt x="1" y="493"/>
                  </a:cubicBezTo>
                  <a:cubicBezTo>
                    <a:pt x="1" y="773"/>
                    <a:pt x="179" y="993"/>
                    <a:pt x="391" y="993"/>
                  </a:cubicBezTo>
                  <a:cubicBezTo>
                    <a:pt x="603" y="993"/>
                    <a:pt x="773" y="773"/>
                    <a:pt x="773" y="493"/>
                  </a:cubicBezTo>
                  <a:cubicBezTo>
                    <a:pt x="773" y="221"/>
                    <a:pt x="603" y="1"/>
                    <a:pt x="3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7"/>
            <p:cNvSpPr/>
            <p:nvPr/>
          </p:nvSpPr>
          <p:spPr>
            <a:xfrm>
              <a:off x="-1105757" y="3889601"/>
              <a:ext cx="10690" cy="11267"/>
            </a:xfrm>
            <a:custGeom>
              <a:rect b="b" l="l" r="r" t="t"/>
              <a:pathLst>
                <a:path extrusionOk="0" h="332" w="315">
                  <a:moveTo>
                    <a:pt x="0" y="0"/>
                  </a:moveTo>
                  <a:lnTo>
                    <a:pt x="0" y="331"/>
                  </a:lnTo>
                  <a:lnTo>
                    <a:pt x="314" y="331"/>
                  </a:lnTo>
                  <a:lnTo>
                    <a:pt x="3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7"/>
            <p:cNvSpPr/>
            <p:nvPr/>
          </p:nvSpPr>
          <p:spPr>
            <a:xfrm>
              <a:off x="-1578703" y="3118609"/>
              <a:ext cx="278423" cy="28847"/>
            </a:xfrm>
            <a:custGeom>
              <a:rect b="b" l="l" r="r" t="t"/>
              <a:pathLst>
                <a:path extrusionOk="0" h="850" w="8204">
                  <a:moveTo>
                    <a:pt x="0" y="1"/>
                  </a:moveTo>
                  <a:lnTo>
                    <a:pt x="0" y="849"/>
                  </a:lnTo>
                  <a:lnTo>
                    <a:pt x="8203" y="849"/>
                  </a:lnTo>
                  <a:lnTo>
                    <a:pt x="79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7"/>
            <p:cNvSpPr/>
            <p:nvPr/>
          </p:nvSpPr>
          <p:spPr>
            <a:xfrm>
              <a:off x="-1319624" y="3133576"/>
              <a:ext cx="234949" cy="744249"/>
            </a:xfrm>
            <a:custGeom>
              <a:rect b="b" l="l" r="r" t="t"/>
              <a:pathLst>
                <a:path extrusionOk="0" h="21930" w="6923">
                  <a:moveTo>
                    <a:pt x="1" y="1"/>
                  </a:moveTo>
                  <a:lnTo>
                    <a:pt x="6482" y="21930"/>
                  </a:lnTo>
                  <a:lnTo>
                    <a:pt x="6923" y="21930"/>
                  </a:lnTo>
                  <a:lnTo>
                    <a:pt x="4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7"/>
            <p:cNvSpPr/>
            <p:nvPr/>
          </p:nvSpPr>
          <p:spPr>
            <a:xfrm>
              <a:off x="-1331129" y="3133576"/>
              <a:ext cx="234949" cy="744249"/>
            </a:xfrm>
            <a:custGeom>
              <a:rect b="b" l="l" r="r" t="t"/>
              <a:pathLst>
                <a:path extrusionOk="0" h="21930" w="6923">
                  <a:moveTo>
                    <a:pt x="0" y="1"/>
                  </a:moveTo>
                  <a:lnTo>
                    <a:pt x="6481" y="21930"/>
                  </a:lnTo>
                  <a:lnTo>
                    <a:pt x="6923" y="21930"/>
                  </a:lnTo>
                  <a:lnTo>
                    <a:pt x="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7"/>
            <p:cNvSpPr/>
            <p:nvPr/>
          </p:nvSpPr>
          <p:spPr>
            <a:xfrm>
              <a:off x="-1554811" y="3496639"/>
              <a:ext cx="170740" cy="10079"/>
            </a:xfrm>
            <a:custGeom>
              <a:rect b="b" l="l" r="r" t="t"/>
              <a:pathLst>
                <a:path extrusionOk="0" h="297" w="5031">
                  <a:moveTo>
                    <a:pt x="0" y="0"/>
                  </a:moveTo>
                  <a:lnTo>
                    <a:pt x="0" y="297"/>
                  </a:lnTo>
                  <a:lnTo>
                    <a:pt x="5031" y="297"/>
                  </a:lnTo>
                  <a:lnTo>
                    <a:pt x="50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7"/>
            <p:cNvSpPr/>
            <p:nvPr/>
          </p:nvSpPr>
          <p:spPr>
            <a:xfrm>
              <a:off x="-1554811" y="3515610"/>
              <a:ext cx="170740" cy="10113"/>
            </a:xfrm>
            <a:custGeom>
              <a:rect b="b" l="l" r="r" t="t"/>
              <a:pathLst>
                <a:path extrusionOk="0" h="298" w="5031">
                  <a:moveTo>
                    <a:pt x="0" y="1"/>
                  </a:moveTo>
                  <a:lnTo>
                    <a:pt x="0" y="298"/>
                  </a:lnTo>
                  <a:lnTo>
                    <a:pt x="5031" y="298"/>
                  </a:lnTo>
                  <a:lnTo>
                    <a:pt x="503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7"/>
            <p:cNvSpPr/>
            <p:nvPr/>
          </p:nvSpPr>
          <p:spPr>
            <a:xfrm>
              <a:off x="-1559155" y="3133576"/>
              <a:ext cx="70013" cy="27116"/>
            </a:xfrm>
            <a:custGeom>
              <a:rect b="b" l="l" r="r" t="t"/>
              <a:pathLst>
                <a:path extrusionOk="0" h="799" w="2063">
                  <a:moveTo>
                    <a:pt x="1" y="1"/>
                  </a:moveTo>
                  <a:lnTo>
                    <a:pt x="1" y="798"/>
                  </a:lnTo>
                  <a:lnTo>
                    <a:pt x="2062" y="798"/>
                  </a:lnTo>
                  <a:lnTo>
                    <a:pt x="20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7"/>
            <p:cNvSpPr/>
            <p:nvPr/>
          </p:nvSpPr>
          <p:spPr>
            <a:xfrm>
              <a:off x="-1543612" y="3133576"/>
              <a:ext cx="49583" cy="27388"/>
            </a:xfrm>
            <a:custGeom>
              <a:rect b="b" l="l" r="r" t="t"/>
              <a:pathLst>
                <a:path extrusionOk="0" h="807" w="1461">
                  <a:moveTo>
                    <a:pt x="1" y="1"/>
                  </a:moveTo>
                  <a:lnTo>
                    <a:pt x="264" y="807"/>
                  </a:lnTo>
                  <a:lnTo>
                    <a:pt x="1460" y="807"/>
                  </a:lnTo>
                  <a:lnTo>
                    <a:pt x="14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7"/>
            <p:cNvSpPr/>
            <p:nvPr/>
          </p:nvSpPr>
          <p:spPr>
            <a:xfrm>
              <a:off x="-1280189" y="3889601"/>
              <a:ext cx="13303" cy="11267"/>
            </a:xfrm>
            <a:custGeom>
              <a:rect b="b" l="l" r="r" t="t"/>
              <a:pathLst>
                <a:path extrusionOk="0" h="332" w="392">
                  <a:moveTo>
                    <a:pt x="69" y="0"/>
                  </a:moveTo>
                  <a:lnTo>
                    <a:pt x="1" y="331"/>
                  </a:lnTo>
                  <a:lnTo>
                    <a:pt x="391" y="331"/>
                  </a:lnTo>
                  <a:lnTo>
                    <a:pt x="3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7"/>
            <p:cNvSpPr/>
            <p:nvPr/>
          </p:nvSpPr>
          <p:spPr>
            <a:xfrm>
              <a:off x="-1280460" y="3867135"/>
              <a:ext cx="26234" cy="33734"/>
            </a:xfrm>
            <a:custGeom>
              <a:rect b="b" l="l" r="r" t="t"/>
              <a:pathLst>
                <a:path extrusionOk="0" h="994" w="773">
                  <a:moveTo>
                    <a:pt x="382" y="1"/>
                  </a:moveTo>
                  <a:cubicBezTo>
                    <a:pt x="170" y="1"/>
                    <a:pt x="0" y="221"/>
                    <a:pt x="0" y="493"/>
                  </a:cubicBezTo>
                  <a:cubicBezTo>
                    <a:pt x="0" y="773"/>
                    <a:pt x="170" y="993"/>
                    <a:pt x="382" y="993"/>
                  </a:cubicBezTo>
                  <a:cubicBezTo>
                    <a:pt x="594" y="993"/>
                    <a:pt x="772" y="773"/>
                    <a:pt x="772" y="493"/>
                  </a:cubicBezTo>
                  <a:cubicBezTo>
                    <a:pt x="772" y="221"/>
                    <a:pt x="594" y="1"/>
                    <a:pt x="3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7"/>
            <p:cNvSpPr/>
            <p:nvPr/>
          </p:nvSpPr>
          <p:spPr>
            <a:xfrm>
              <a:off x="-1572968" y="3889601"/>
              <a:ext cx="10690" cy="11267"/>
            </a:xfrm>
            <a:custGeom>
              <a:rect b="b" l="l" r="r" t="t"/>
              <a:pathLst>
                <a:path extrusionOk="0" h="332" w="315">
                  <a:moveTo>
                    <a:pt x="1" y="0"/>
                  </a:moveTo>
                  <a:lnTo>
                    <a:pt x="1" y="331"/>
                  </a:lnTo>
                  <a:lnTo>
                    <a:pt x="315" y="331"/>
                  </a:lnTo>
                  <a:lnTo>
                    <a:pt x="3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7"/>
            <p:cNvSpPr/>
            <p:nvPr/>
          </p:nvSpPr>
          <p:spPr>
            <a:xfrm>
              <a:off x="-1575547" y="3867135"/>
              <a:ext cx="26234" cy="33734"/>
            </a:xfrm>
            <a:custGeom>
              <a:rect b="b" l="l" r="r" t="t"/>
              <a:pathLst>
                <a:path extrusionOk="0" h="994" w="773">
                  <a:moveTo>
                    <a:pt x="382" y="1"/>
                  </a:moveTo>
                  <a:cubicBezTo>
                    <a:pt x="170" y="1"/>
                    <a:pt x="0" y="221"/>
                    <a:pt x="0" y="493"/>
                  </a:cubicBezTo>
                  <a:cubicBezTo>
                    <a:pt x="0" y="773"/>
                    <a:pt x="170" y="993"/>
                    <a:pt x="382" y="993"/>
                  </a:cubicBezTo>
                  <a:cubicBezTo>
                    <a:pt x="594" y="993"/>
                    <a:pt x="772" y="773"/>
                    <a:pt x="772" y="493"/>
                  </a:cubicBezTo>
                  <a:cubicBezTo>
                    <a:pt x="772" y="221"/>
                    <a:pt x="594" y="1"/>
                    <a:pt x="3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7"/>
            <p:cNvSpPr/>
            <p:nvPr/>
          </p:nvSpPr>
          <p:spPr>
            <a:xfrm>
              <a:off x="-1567198" y="3133576"/>
              <a:ext cx="15272" cy="744249"/>
            </a:xfrm>
            <a:custGeom>
              <a:rect b="b" l="l" r="r" t="t"/>
              <a:pathLst>
                <a:path extrusionOk="0" h="21930" w="450">
                  <a:moveTo>
                    <a:pt x="0" y="1"/>
                  </a:moveTo>
                  <a:lnTo>
                    <a:pt x="0" y="21930"/>
                  </a:lnTo>
                  <a:lnTo>
                    <a:pt x="450" y="21930"/>
                  </a:lnTo>
                  <a:lnTo>
                    <a:pt x="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7"/>
            <p:cNvSpPr/>
            <p:nvPr/>
          </p:nvSpPr>
          <p:spPr>
            <a:xfrm>
              <a:off x="-1578703" y="3133576"/>
              <a:ext cx="15000" cy="744249"/>
            </a:xfrm>
            <a:custGeom>
              <a:rect b="b" l="l" r="r" t="t"/>
              <a:pathLst>
                <a:path extrusionOk="0" h="21930" w="442">
                  <a:moveTo>
                    <a:pt x="0" y="1"/>
                  </a:moveTo>
                  <a:lnTo>
                    <a:pt x="0" y="21930"/>
                  </a:lnTo>
                  <a:lnTo>
                    <a:pt x="441" y="21930"/>
                  </a:lnTo>
                  <a:lnTo>
                    <a:pt x="4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7"/>
            <p:cNvSpPr/>
            <p:nvPr/>
          </p:nvSpPr>
          <p:spPr>
            <a:xfrm>
              <a:off x="-1404536" y="3133576"/>
              <a:ext cx="15000" cy="744249"/>
            </a:xfrm>
            <a:custGeom>
              <a:rect b="b" l="l" r="r" t="t"/>
              <a:pathLst>
                <a:path extrusionOk="0" h="21930" w="442">
                  <a:moveTo>
                    <a:pt x="0" y="1"/>
                  </a:moveTo>
                  <a:lnTo>
                    <a:pt x="0" y="21930"/>
                  </a:lnTo>
                  <a:lnTo>
                    <a:pt x="441" y="21930"/>
                  </a:lnTo>
                  <a:lnTo>
                    <a:pt x="4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7"/>
            <p:cNvSpPr/>
            <p:nvPr/>
          </p:nvSpPr>
          <p:spPr>
            <a:xfrm>
              <a:off x="-1478520" y="3154312"/>
              <a:ext cx="169891" cy="18767"/>
            </a:xfrm>
            <a:custGeom>
              <a:rect b="b" l="l" r="r" t="t"/>
              <a:pathLst>
                <a:path extrusionOk="0" h="553" w="5006">
                  <a:moveTo>
                    <a:pt x="0" y="1"/>
                  </a:moveTo>
                  <a:lnTo>
                    <a:pt x="187" y="552"/>
                  </a:lnTo>
                  <a:lnTo>
                    <a:pt x="5005" y="552"/>
                  </a:lnTo>
                  <a:lnTo>
                    <a:pt x="48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7"/>
            <p:cNvSpPr/>
            <p:nvPr/>
          </p:nvSpPr>
          <p:spPr>
            <a:xfrm>
              <a:off x="-1462128" y="3209290"/>
              <a:ext cx="169620" cy="18462"/>
            </a:xfrm>
            <a:custGeom>
              <a:rect b="b" l="l" r="r" t="t"/>
              <a:pathLst>
                <a:path extrusionOk="0" h="544" w="4998">
                  <a:moveTo>
                    <a:pt x="1" y="1"/>
                  </a:moveTo>
                  <a:lnTo>
                    <a:pt x="187" y="544"/>
                  </a:lnTo>
                  <a:lnTo>
                    <a:pt x="4997" y="544"/>
                  </a:lnTo>
                  <a:lnTo>
                    <a:pt x="48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7"/>
            <p:cNvSpPr/>
            <p:nvPr/>
          </p:nvSpPr>
          <p:spPr>
            <a:xfrm>
              <a:off x="-1446008" y="3264303"/>
              <a:ext cx="169620" cy="18462"/>
            </a:xfrm>
            <a:custGeom>
              <a:rect b="b" l="l" r="r" t="t"/>
              <a:pathLst>
                <a:path extrusionOk="0" h="544" w="4998">
                  <a:moveTo>
                    <a:pt x="1" y="0"/>
                  </a:moveTo>
                  <a:lnTo>
                    <a:pt x="187" y="543"/>
                  </a:lnTo>
                  <a:lnTo>
                    <a:pt x="4997" y="543"/>
                  </a:lnTo>
                  <a:lnTo>
                    <a:pt x="48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7"/>
            <p:cNvSpPr/>
            <p:nvPr/>
          </p:nvSpPr>
          <p:spPr>
            <a:xfrm>
              <a:off x="-1429582" y="3319282"/>
              <a:ext cx="169586" cy="18462"/>
            </a:xfrm>
            <a:custGeom>
              <a:rect b="b" l="l" r="r" t="t"/>
              <a:pathLst>
                <a:path extrusionOk="0" h="544" w="4997">
                  <a:moveTo>
                    <a:pt x="0" y="0"/>
                  </a:moveTo>
                  <a:lnTo>
                    <a:pt x="187" y="543"/>
                  </a:lnTo>
                  <a:lnTo>
                    <a:pt x="4997" y="543"/>
                  </a:lnTo>
                  <a:lnTo>
                    <a:pt x="48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7"/>
            <p:cNvSpPr/>
            <p:nvPr/>
          </p:nvSpPr>
          <p:spPr>
            <a:xfrm>
              <a:off x="-1413462" y="3373989"/>
              <a:ext cx="169586" cy="18733"/>
            </a:xfrm>
            <a:custGeom>
              <a:rect b="b" l="l" r="r" t="t"/>
              <a:pathLst>
                <a:path extrusionOk="0" h="552" w="4997">
                  <a:moveTo>
                    <a:pt x="0" y="0"/>
                  </a:moveTo>
                  <a:lnTo>
                    <a:pt x="187" y="552"/>
                  </a:lnTo>
                  <a:lnTo>
                    <a:pt x="4997" y="552"/>
                  </a:lnTo>
                  <a:lnTo>
                    <a:pt x="48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7"/>
            <p:cNvSpPr/>
            <p:nvPr/>
          </p:nvSpPr>
          <p:spPr>
            <a:xfrm>
              <a:off x="-1397341" y="3428968"/>
              <a:ext cx="169891" cy="18462"/>
            </a:xfrm>
            <a:custGeom>
              <a:rect b="b" l="l" r="r" t="t"/>
              <a:pathLst>
                <a:path extrusionOk="0" h="544" w="5006">
                  <a:moveTo>
                    <a:pt x="0" y="1"/>
                  </a:moveTo>
                  <a:lnTo>
                    <a:pt x="187" y="543"/>
                  </a:lnTo>
                  <a:lnTo>
                    <a:pt x="5005" y="543"/>
                  </a:lnTo>
                  <a:lnTo>
                    <a:pt x="48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7"/>
            <p:cNvSpPr/>
            <p:nvPr/>
          </p:nvSpPr>
          <p:spPr>
            <a:xfrm>
              <a:off x="-1380949" y="3483946"/>
              <a:ext cx="169620" cy="18462"/>
            </a:xfrm>
            <a:custGeom>
              <a:rect b="b" l="l" r="r" t="t"/>
              <a:pathLst>
                <a:path extrusionOk="0" h="544" w="4998">
                  <a:moveTo>
                    <a:pt x="1" y="1"/>
                  </a:moveTo>
                  <a:lnTo>
                    <a:pt x="187" y="544"/>
                  </a:lnTo>
                  <a:lnTo>
                    <a:pt x="4997" y="544"/>
                  </a:lnTo>
                  <a:lnTo>
                    <a:pt x="48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7"/>
            <p:cNvSpPr/>
            <p:nvPr/>
          </p:nvSpPr>
          <p:spPr>
            <a:xfrm>
              <a:off x="-1364829" y="3538959"/>
              <a:ext cx="169620" cy="18428"/>
            </a:xfrm>
            <a:custGeom>
              <a:rect b="b" l="l" r="r" t="t"/>
              <a:pathLst>
                <a:path extrusionOk="0" h="543" w="4998">
                  <a:moveTo>
                    <a:pt x="1" y="0"/>
                  </a:moveTo>
                  <a:lnTo>
                    <a:pt x="188" y="543"/>
                  </a:lnTo>
                  <a:lnTo>
                    <a:pt x="4997" y="543"/>
                  </a:lnTo>
                  <a:lnTo>
                    <a:pt x="48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7"/>
            <p:cNvSpPr/>
            <p:nvPr/>
          </p:nvSpPr>
          <p:spPr>
            <a:xfrm>
              <a:off x="-1348403" y="3593938"/>
              <a:ext cx="169586" cy="18462"/>
            </a:xfrm>
            <a:custGeom>
              <a:rect b="b" l="l" r="r" t="t"/>
              <a:pathLst>
                <a:path extrusionOk="0" h="544" w="4997">
                  <a:moveTo>
                    <a:pt x="0" y="0"/>
                  </a:moveTo>
                  <a:lnTo>
                    <a:pt x="187" y="543"/>
                  </a:lnTo>
                  <a:lnTo>
                    <a:pt x="4997" y="543"/>
                  </a:lnTo>
                  <a:lnTo>
                    <a:pt x="48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7"/>
            <p:cNvSpPr/>
            <p:nvPr/>
          </p:nvSpPr>
          <p:spPr>
            <a:xfrm>
              <a:off x="-1332283" y="3648645"/>
              <a:ext cx="169586" cy="18733"/>
            </a:xfrm>
            <a:custGeom>
              <a:rect b="b" l="l" r="r" t="t"/>
              <a:pathLst>
                <a:path extrusionOk="0" h="552" w="4997">
                  <a:moveTo>
                    <a:pt x="0" y="0"/>
                  </a:moveTo>
                  <a:lnTo>
                    <a:pt x="187" y="551"/>
                  </a:lnTo>
                  <a:lnTo>
                    <a:pt x="4997" y="551"/>
                  </a:lnTo>
                  <a:lnTo>
                    <a:pt x="48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7"/>
            <p:cNvSpPr/>
            <p:nvPr/>
          </p:nvSpPr>
          <p:spPr>
            <a:xfrm>
              <a:off x="-1315857" y="3703624"/>
              <a:ext cx="169586" cy="18462"/>
            </a:xfrm>
            <a:custGeom>
              <a:rect b="b" l="l" r="r" t="t"/>
              <a:pathLst>
                <a:path extrusionOk="0" h="544" w="4997">
                  <a:moveTo>
                    <a:pt x="0" y="0"/>
                  </a:moveTo>
                  <a:lnTo>
                    <a:pt x="178" y="543"/>
                  </a:lnTo>
                  <a:lnTo>
                    <a:pt x="4997" y="543"/>
                  </a:lnTo>
                  <a:lnTo>
                    <a:pt x="48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7"/>
            <p:cNvSpPr/>
            <p:nvPr/>
          </p:nvSpPr>
          <p:spPr>
            <a:xfrm>
              <a:off x="-1299737" y="3758603"/>
              <a:ext cx="169586" cy="18462"/>
            </a:xfrm>
            <a:custGeom>
              <a:rect b="b" l="l" r="r" t="t"/>
              <a:pathLst>
                <a:path extrusionOk="0" h="544" w="4997">
                  <a:moveTo>
                    <a:pt x="0" y="1"/>
                  </a:moveTo>
                  <a:lnTo>
                    <a:pt x="187" y="543"/>
                  </a:lnTo>
                  <a:lnTo>
                    <a:pt x="4997" y="543"/>
                  </a:lnTo>
                  <a:lnTo>
                    <a:pt x="48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7"/>
            <p:cNvSpPr/>
            <p:nvPr/>
          </p:nvSpPr>
          <p:spPr>
            <a:xfrm>
              <a:off x="-1283617" y="3813581"/>
              <a:ext cx="169586" cy="18462"/>
            </a:xfrm>
            <a:custGeom>
              <a:rect b="b" l="l" r="r" t="t"/>
              <a:pathLst>
                <a:path extrusionOk="0" h="544" w="4997">
                  <a:moveTo>
                    <a:pt x="0" y="1"/>
                  </a:moveTo>
                  <a:lnTo>
                    <a:pt x="187" y="544"/>
                  </a:lnTo>
                  <a:lnTo>
                    <a:pt x="4997" y="544"/>
                  </a:lnTo>
                  <a:lnTo>
                    <a:pt x="48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7"/>
            <p:cNvSpPr/>
            <p:nvPr/>
          </p:nvSpPr>
          <p:spPr>
            <a:xfrm>
              <a:off x="-1493792" y="3133576"/>
              <a:ext cx="234949" cy="744249"/>
            </a:xfrm>
            <a:custGeom>
              <a:rect b="b" l="l" r="r" t="t"/>
              <a:pathLst>
                <a:path extrusionOk="0" h="21930" w="6923">
                  <a:moveTo>
                    <a:pt x="1" y="1"/>
                  </a:moveTo>
                  <a:lnTo>
                    <a:pt x="6482" y="21930"/>
                  </a:lnTo>
                  <a:lnTo>
                    <a:pt x="6923" y="21930"/>
                  </a:lnTo>
                  <a:lnTo>
                    <a:pt x="4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7"/>
            <p:cNvSpPr/>
            <p:nvPr/>
          </p:nvSpPr>
          <p:spPr>
            <a:xfrm>
              <a:off x="-1505296" y="3133576"/>
              <a:ext cx="234949" cy="744249"/>
            </a:xfrm>
            <a:custGeom>
              <a:rect b="b" l="l" r="r" t="t"/>
              <a:pathLst>
                <a:path extrusionOk="0" h="21930" w="6923">
                  <a:moveTo>
                    <a:pt x="0" y="1"/>
                  </a:moveTo>
                  <a:lnTo>
                    <a:pt x="6473" y="21930"/>
                  </a:lnTo>
                  <a:lnTo>
                    <a:pt x="6922" y="21930"/>
                  </a:lnTo>
                  <a:lnTo>
                    <a:pt x="4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7"/>
            <p:cNvSpPr/>
            <p:nvPr/>
          </p:nvSpPr>
          <p:spPr>
            <a:xfrm>
              <a:off x="-1268650" y="3868866"/>
              <a:ext cx="163545" cy="9231"/>
            </a:xfrm>
            <a:custGeom>
              <a:rect b="b" l="l" r="r" t="t"/>
              <a:pathLst>
                <a:path extrusionOk="0" h="272" w="4819">
                  <a:moveTo>
                    <a:pt x="0" y="1"/>
                  </a:moveTo>
                  <a:lnTo>
                    <a:pt x="0" y="272"/>
                  </a:lnTo>
                  <a:lnTo>
                    <a:pt x="4819" y="272"/>
                  </a:lnTo>
                  <a:lnTo>
                    <a:pt x="48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7"/>
            <p:cNvSpPr/>
            <p:nvPr/>
          </p:nvSpPr>
          <p:spPr>
            <a:xfrm>
              <a:off x="-1556847" y="3868866"/>
              <a:ext cx="287077" cy="9231"/>
            </a:xfrm>
            <a:custGeom>
              <a:rect b="b" l="l" r="r" t="t"/>
              <a:pathLst>
                <a:path extrusionOk="0" h="272" w="8459">
                  <a:moveTo>
                    <a:pt x="1" y="1"/>
                  </a:moveTo>
                  <a:lnTo>
                    <a:pt x="1" y="272"/>
                  </a:lnTo>
                  <a:lnTo>
                    <a:pt x="8458" y="272"/>
                  </a:lnTo>
                  <a:lnTo>
                    <a:pt x="84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7"/>
            <p:cNvSpPr/>
            <p:nvPr/>
          </p:nvSpPr>
          <p:spPr>
            <a:xfrm>
              <a:off x="-1585355" y="3867135"/>
              <a:ext cx="23960" cy="33734"/>
            </a:xfrm>
            <a:custGeom>
              <a:rect b="b" l="l" r="r" t="t"/>
              <a:pathLst>
                <a:path extrusionOk="0" h="994" w="706">
                  <a:moveTo>
                    <a:pt x="357" y="1"/>
                  </a:moveTo>
                  <a:cubicBezTo>
                    <a:pt x="162" y="1"/>
                    <a:pt x="1" y="221"/>
                    <a:pt x="1" y="493"/>
                  </a:cubicBezTo>
                  <a:cubicBezTo>
                    <a:pt x="1" y="773"/>
                    <a:pt x="162" y="993"/>
                    <a:pt x="357" y="993"/>
                  </a:cubicBezTo>
                  <a:cubicBezTo>
                    <a:pt x="552" y="993"/>
                    <a:pt x="705" y="773"/>
                    <a:pt x="705" y="493"/>
                  </a:cubicBezTo>
                  <a:cubicBezTo>
                    <a:pt x="705" y="221"/>
                    <a:pt x="552" y="1"/>
                    <a:pt x="3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7"/>
            <p:cNvSpPr/>
            <p:nvPr/>
          </p:nvSpPr>
          <p:spPr>
            <a:xfrm>
              <a:off x="-1292848" y="3867135"/>
              <a:ext cx="23926" cy="33734"/>
            </a:xfrm>
            <a:custGeom>
              <a:rect b="b" l="l" r="r" t="t"/>
              <a:pathLst>
                <a:path extrusionOk="0" h="994" w="705">
                  <a:moveTo>
                    <a:pt x="357" y="1"/>
                  </a:moveTo>
                  <a:cubicBezTo>
                    <a:pt x="162" y="1"/>
                    <a:pt x="1" y="221"/>
                    <a:pt x="1" y="493"/>
                  </a:cubicBezTo>
                  <a:cubicBezTo>
                    <a:pt x="1" y="773"/>
                    <a:pt x="162" y="993"/>
                    <a:pt x="357" y="993"/>
                  </a:cubicBezTo>
                  <a:cubicBezTo>
                    <a:pt x="544" y="993"/>
                    <a:pt x="705" y="773"/>
                    <a:pt x="705" y="493"/>
                  </a:cubicBezTo>
                  <a:cubicBezTo>
                    <a:pt x="705" y="221"/>
                    <a:pt x="544" y="1"/>
                    <a:pt x="3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7"/>
            <p:cNvSpPr/>
            <p:nvPr/>
          </p:nvSpPr>
          <p:spPr>
            <a:xfrm>
              <a:off x="-1384954" y="3520226"/>
              <a:ext cx="53859" cy="173353"/>
            </a:xfrm>
            <a:custGeom>
              <a:rect b="b" l="l" r="r" t="t"/>
              <a:pathLst>
                <a:path extrusionOk="0" h="5108" w="1587">
                  <a:moveTo>
                    <a:pt x="255" y="1"/>
                  </a:moveTo>
                  <a:lnTo>
                    <a:pt x="0" y="628"/>
                  </a:lnTo>
                  <a:lnTo>
                    <a:pt x="1323" y="5107"/>
                  </a:lnTo>
                  <a:lnTo>
                    <a:pt x="1586" y="4480"/>
                  </a:lnTo>
                  <a:lnTo>
                    <a:pt x="2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7"/>
            <p:cNvSpPr/>
            <p:nvPr/>
          </p:nvSpPr>
          <p:spPr>
            <a:xfrm>
              <a:off x="-1453474" y="3288466"/>
              <a:ext cx="53859" cy="173353"/>
            </a:xfrm>
            <a:custGeom>
              <a:rect b="b" l="l" r="r" t="t"/>
              <a:pathLst>
                <a:path extrusionOk="0" h="5108" w="1587">
                  <a:moveTo>
                    <a:pt x="263" y="1"/>
                  </a:moveTo>
                  <a:lnTo>
                    <a:pt x="0" y="629"/>
                  </a:lnTo>
                  <a:lnTo>
                    <a:pt x="1323" y="5108"/>
                  </a:lnTo>
                  <a:lnTo>
                    <a:pt x="1586" y="4480"/>
                  </a:lnTo>
                  <a:lnTo>
                    <a:pt x="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7"/>
            <p:cNvSpPr/>
            <p:nvPr/>
          </p:nvSpPr>
          <p:spPr>
            <a:xfrm>
              <a:off x="-1118144" y="3867135"/>
              <a:ext cx="23926" cy="33734"/>
            </a:xfrm>
            <a:custGeom>
              <a:rect b="b" l="l" r="r" t="t"/>
              <a:pathLst>
                <a:path extrusionOk="0" h="994" w="705">
                  <a:moveTo>
                    <a:pt x="349" y="1"/>
                  </a:moveTo>
                  <a:cubicBezTo>
                    <a:pt x="153" y="1"/>
                    <a:pt x="1" y="221"/>
                    <a:pt x="1" y="493"/>
                  </a:cubicBezTo>
                  <a:cubicBezTo>
                    <a:pt x="1" y="773"/>
                    <a:pt x="153" y="993"/>
                    <a:pt x="349" y="993"/>
                  </a:cubicBezTo>
                  <a:cubicBezTo>
                    <a:pt x="544" y="993"/>
                    <a:pt x="705" y="773"/>
                    <a:pt x="705" y="493"/>
                  </a:cubicBezTo>
                  <a:cubicBezTo>
                    <a:pt x="705" y="221"/>
                    <a:pt x="544" y="1"/>
                    <a:pt x="3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9" name="Google Shape;3239;p67"/>
          <p:cNvGrpSpPr/>
          <p:nvPr/>
        </p:nvGrpSpPr>
        <p:grpSpPr>
          <a:xfrm>
            <a:off x="4505023" y="1139763"/>
            <a:ext cx="4321622" cy="991939"/>
            <a:chOff x="4505023" y="1533738"/>
            <a:chExt cx="4321622" cy="991939"/>
          </a:xfrm>
        </p:grpSpPr>
        <p:grpSp>
          <p:nvGrpSpPr>
            <p:cNvPr id="3240" name="Google Shape;3240;p67"/>
            <p:cNvGrpSpPr/>
            <p:nvPr/>
          </p:nvGrpSpPr>
          <p:grpSpPr>
            <a:xfrm>
              <a:off x="6707219" y="1533738"/>
              <a:ext cx="2119426" cy="991832"/>
              <a:chOff x="-1294235" y="2130167"/>
              <a:chExt cx="859843" cy="402382"/>
            </a:xfrm>
          </p:grpSpPr>
          <p:sp>
            <p:nvSpPr>
              <p:cNvPr id="3241" name="Google Shape;3241;p67"/>
              <p:cNvSpPr/>
              <p:nvPr/>
            </p:nvSpPr>
            <p:spPr>
              <a:xfrm>
                <a:off x="-678565" y="2155913"/>
                <a:ext cx="43569" cy="20853"/>
              </a:xfrm>
              <a:custGeom>
                <a:rect b="b" l="l" r="r" t="t"/>
                <a:pathLst>
                  <a:path extrusionOk="0" h="179" w="374">
                    <a:moveTo>
                      <a:pt x="0" y="0"/>
                    </a:moveTo>
                    <a:lnTo>
                      <a:pt x="0" y="178"/>
                    </a:lnTo>
                    <a:lnTo>
                      <a:pt x="374" y="178"/>
                    </a:lnTo>
                    <a:lnTo>
                      <a:pt x="3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7"/>
              <p:cNvSpPr/>
              <p:nvPr/>
            </p:nvSpPr>
            <p:spPr>
              <a:xfrm>
                <a:off x="-568945" y="2146943"/>
                <a:ext cx="77236" cy="39726"/>
              </a:xfrm>
              <a:custGeom>
                <a:rect b="b" l="l" r="r" t="t"/>
                <a:pathLst>
                  <a:path extrusionOk="0" h="341" w="663">
                    <a:moveTo>
                      <a:pt x="663" y="1"/>
                    </a:moveTo>
                    <a:lnTo>
                      <a:pt x="1" y="35"/>
                    </a:lnTo>
                    <a:lnTo>
                      <a:pt x="9" y="340"/>
                    </a:lnTo>
                    <a:lnTo>
                      <a:pt x="663" y="315"/>
                    </a:lnTo>
                    <a:lnTo>
                      <a:pt x="6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7"/>
              <p:cNvSpPr/>
              <p:nvPr/>
            </p:nvSpPr>
            <p:spPr>
              <a:xfrm>
                <a:off x="-1294235" y="2185503"/>
                <a:ext cx="147366" cy="347046"/>
              </a:xfrm>
              <a:custGeom>
                <a:rect b="b" l="l" r="r" t="t"/>
                <a:pathLst>
                  <a:path extrusionOk="0" h="2979" w="1265">
                    <a:moveTo>
                      <a:pt x="111" y="1"/>
                    </a:moveTo>
                    <a:lnTo>
                      <a:pt x="0" y="2978"/>
                    </a:lnTo>
                    <a:lnTo>
                      <a:pt x="1264" y="2978"/>
                    </a:lnTo>
                    <a:lnTo>
                      <a:pt x="1154" y="8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7"/>
              <p:cNvSpPr/>
              <p:nvPr/>
            </p:nvSpPr>
            <p:spPr>
              <a:xfrm>
                <a:off x="-693360" y="2130167"/>
                <a:ext cx="98904" cy="402382"/>
              </a:xfrm>
              <a:custGeom>
                <a:rect b="b" l="l" r="r" t="t"/>
                <a:pathLst>
                  <a:path extrusionOk="0" h="3454" w="849">
                    <a:moveTo>
                      <a:pt x="0" y="1"/>
                    </a:moveTo>
                    <a:lnTo>
                      <a:pt x="26" y="3453"/>
                    </a:lnTo>
                    <a:lnTo>
                      <a:pt x="848" y="3453"/>
                    </a:lnTo>
                    <a:lnTo>
                      <a:pt x="6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7"/>
              <p:cNvSpPr/>
              <p:nvPr/>
            </p:nvSpPr>
            <p:spPr>
              <a:xfrm>
                <a:off x="-584671" y="2130167"/>
                <a:ext cx="150279" cy="402382"/>
              </a:xfrm>
              <a:custGeom>
                <a:rect b="b" l="l" r="r" t="t"/>
                <a:pathLst>
                  <a:path extrusionOk="0" h="3454" w="1290">
                    <a:moveTo>
                      <a:pt x="0" y="1"/>
                    </a:moveTo>
                    <a:lnTo>
                      <a:pt x="51" y="3453"/>
                    </a:lnTo>
                    <a:lnTo>
                      <a:pt x="1290" y="3453"/>
                    </a:lnTo>
                    <a:lnTo>
                      <a:pt x="10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7"/>
              <p:cNvSpPr/>
              <p:nvPr/>
            </p:nvSpPr>
            <p:spPr>
              <a:xfrm>
                <a:off x="-834667" y="2163835"/>
                <a:ext cx="131523" cy="368715"/>
              </a:xfrm>
              <a:custGeom>
                <a:rect b="b" l="l" r="r" t="t"/>
                <a:pathLst>
                  <a:path extrusionOk="0" h="3165" w="1129">
                    <a:moveTo>
                      <a:pt x="0" y="0"/>
                    </a:moveTo>
                    <a:lnTo>
                      <a:pt x="34" y="3164"/>
                    </a:lnTo>
                    <a:lnTo>
                      <a:pt x="1128" y="3164"/>
                    </a:lnTo>
                    <a:lnTo>
                      <a:pt x="1009" y="4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7"/>
              <p:cNvSpPr/>
              <p:nvPr/>
            </p:nvSpPr>
            <p:spPr>
              <a:xfrm>
                <a:off x="-915747" y="2158825"/>
                <a:ext cx="65354" cy="373724"/>
              </a:xfrm>
              <a:custGeom>
                <a:rect b="b" l="l" r="r" t="t"/>
                <a:pathLst>
                  <a:path extrusionOk="0" h="3208" w="561">
                    <a:moveTo>
                      <a:pt x="0" y="1"/>
                    </a:moveTo>
                    <a:lnTo>
                      <a:pt x="26" y="3207"/>
                    </a:lnTo>
                    <a:lnTo>
                      <a:pt x="560" y="3207"/>
                    </a:lnTo>
                    <a:lnTo>
                      <a:pt x="4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7"/>
              <p:cNvSpPr/>
              <p:nvPr/>
            </p:nvSpPr>
            <p:spPr>
              <a:xfrm>
                <a:off x="-1146987" y="2279400"/>
                <a:ext cx="123601" cy="253149"/>
              </a:xfrm>
              <a:custGeom>
                <a:rect b="b" l="l" r="r" t="t"/>
                <a:pathLst>
                  <a:path extrusionOk="0" h="2173" w="1061">
                    <a:moveTo>
                      <a:pt x="0" y="1"/>
                    </a:moveTo>
                    <a:lnTo>
                      <a:pt x="111" y="2172"/>
                    </a:lnTo>
                    <a:lnTo>
                      <a:pt x="1061" y="2172"/>
                    </a:lnTo>
                    <a:lnTo>
                      <a:pt x="10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7"/>
              <p:cNvSpPr/>
              <p:nvPr/>
            </p:nvSpPr>
            <p:spPr>
              <a:xfrm>
                <a:off x="-1007660" y="2188532"/>
                <a:ext cx="86090" cy="344017"/>
              </a:xfrm>
              <a:custGeom>
                <a:rect b="b" l="l" r="r" t="t"/>
                <a:pathLst>
                  <a:path extrusionOk="0" h="2953" w="739">
                    <a:moveTo>
                      <a:pt x="0" y="0"/>
                    </a:moveTo>
                    <a:lnTo>
                      <a:pt x="26" y="2952"/>
                    </a:lnTo>
                    <a:lnTo>
                      <a:pt x="739" y="2952"/>
                    </a:lnTo>
                    <a:lnTo>
                      <a:pt x="662" y="43"/>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7"/>
              <p:cNvSpPr/>
              <p:nvPr/>
            </p:nvSpPr>
            <p:spPr>
              <a:xfrm>
                <a:off x="-671692" y="2496784"/>
                <a:ext cx="60461" cy="22834"/>
              </a:xfrm>
              <a:custGeom>
                <a:rect b="b" l="l" r="r" t="t"/>
                <a:pathLst>
                  <a:path extrusionOk="0" h="196" w="519">
                    <a:moveTo>
                      <a:pt x="1" y="1"/>
                    </a:moveTo>
                    <a:lnTo>
                      <a:pt x="1" y="196"/>
                    </a:lnTo>
                    <a:lnTo>
                      <a:pt x="518" y="196"/>
                    </a:lnTo>
                    <a:lnTo>
                      <a:pt x="5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7"/>
              <p:cNvSpPr/>
              <p:nvPr/>
            </p:nvSpPr>
            <p:spPr>
              <a:xfrm>
                <a:off x="-672624" y="2457291"/>
                <a:ext cx="60344" cy="23882"/>
              </a:xfrm>
              <a:custGeom>
                <a:rect b="b" l="l" r="r" t="t"/>
                <a:pathLst>
                  <a:path extrusionOk="0" h="205" w="518">
                    <a:moveTo>
                      <a:pt x="0" y="0"/>
                    </a:moveTo>
                    <a:lnTo>
                      <a:pt x="0" y="204"/>
                    </a:lnTo>
                    <a:lnTo>
                      <a:pt x="518" y="204"/>
                    </a:lnTo>
                    <a:lnTo>
                      <a:pt x="5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7"/>
              <p:cNvSpPr/>
              <p:nvPr/>
            </p:nvSpPr>
            <p:spPr>
              <a:xfrm>
                <a:off x="-801117" y="2484901"/>
                <a:ext cx="67334" cy="30755"/>
              </a:xfrm>
              <a:custGeom>
                <a:rect b="b" l="l" r="r" t="t"/>
                <a:pathLst>
                  <a:path extrusionOk="0" h="264" w="578">
                    <a:moveTo>
                      <a:pt x="0" y="1"/>
                    </a:moveTo>
                    <a:lnTo>
                      <a:pt x="9" y="264"/>
                    </a:lnTo>
                    <a:lnTo>
                      <a:pt x="577" y="264"/>
                    </a:lnTo>
                    <a:lnTo>
                      <a:pt x="5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7"/>
              <p:cNvSpPr/>
              <p:nvPr/>
            </p:nvSpPr>
            <p:spPr>
              <a:xfrm>
                <a:off x="-904913" y="2501793"/>
                <a:ext cx="40657" cy="17824"/>
              </a:xfrm>
              <a:custGeom>
                <a:rect b="b" l="l" r="r" t="t"/>
                <a:pathLst>
                  <a:path extrusionOk="0" h="153" w="349">
                    <a:moveTo>
                      <a:pt x="1" y="0"/>
                    </a:moveTo>
                    <a:lnTo>
                      <a:pt x="1" y="153"/>
                    </a:lnTo>
                    <a:lnTo>
                      <a:pt x="349" y="153"/>
                    </a:lnTo>
                    <a:lnTo>
                      <a:pt x="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7"/>
              <p:cNvSpPr/>
              <p:nvPr/>
            </p:nvSpPr>
            <p:spPr>
              <a:xfrm>
                <a:off x="-991817" y="2475115"/>
                <a:ext cx="47530" cy="42522"/>
              </a:xfrm>
              <a:custGeom>
                <a:rect b="b" l="l" r="r" t="t"/>
                <a:pathLst>
                  <a:path extrusionOk="0" h="365" w="408">
                    <a:moveTo>
                      <a:pt x="0" y="0"/>
                    </a:moveTo>
                    <a:lnTo>
                      <a:pt x="9" y="365"/>
                    </a:lnTo>
                    <a:lnTo>
                      <a:pt x="407"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7"/>
              <p:cNvSpPr/>
              <p:nvPr/>
            </p:nvSpPr>
            <p:spPr>
              <a:xfrm>
                <a:off x="-1256724" y="2204259"/>
                <a:ext cx="57432" cy="38677"/>
              </a:xfrm>
              <a:custGeom>
                <a:rect b="b" l="l" r="r" t="t"/>
                <a:pathLst>
                  <a:path extrusionOk="0" h="332" w="493">
                    <a:moveTo>
                      <a:pt x="1" y="1"/>
                    </a:moveTo>
                    <a:lnTo>
                      <a:pt x="1" y="306"/>
                    </a:lnTo>
                    <a:lnTo>
                      <a:pt x="493" y="332"/>
                    </a:lnTo>
                    <a:lnTo>
                      <a:pt x="484" y="2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7"/>
              <p:cNvSpPr/>
              <p:nvPr/>
            </p:nvSpPr>
            <p:spPr>
              <a:xfrm>
                <a:off x="-565916" y="2481989"/>
                <a:ext cx="111719" cy="38677"/>
              </a:xfrm>
              <a:custGeom>
                <a:rect b="b" l="l" r="r" t="t"/>
                <a:pathLst>
                  <a:path extrusionOk="0" h="332" w="959">
                    <a:moveTo>
                      <a:pt x="0" y="1"/>
                    </a:moveTo>
                    <a:lnTo>
                      <a:pt x="9" y="314"/>
                    </a:lnTo>
                    <a:lnTo>
                      <a:pt x="959" y="331"/>
                    </a:lnTo>
                    <a:lnTo>
                      <a:pt x="942" y="2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7"/>
              <p:cNvSpPr/>
              <p:nvPr/>
            </p:nvSpPr>
            <p:spPr>
              <a:xfrm>
                <a:off x="-1126251" y="2494803"/>
                <a:ext cx="85158" cy="22834"/>
              </a:xfrm>
              <a:custGeom>
                <a:rect b="b" l="l" r="r" t="t"/>
                <a:pathLst>
                  <a:path extrusionOk="0" h="196" w="731">
                    <a:moveTo>
                      <a:pt x="1" y="1"/>
                    </a:moveTo>
                    <a:lnTo>
                      <a:pt x="9" y="196"/>
                    </a:lnTo>
                    <a:lnTo>
                      <a:pt x="730" y="196"/>
                    </a:lnTo>
                    <a:lnTo>
                      <a:pt x="7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8" name="Google Shape;3258;p67"/>
            <p:cNvGrpSpPr/>
            <p:nvPr/>
          </p:nvGrpSpPr>
          <p:grpSpPr>
            <a:xfrm>
              <a:off x="4505023" y="1645546"/>
              <a:ext cx="2154411" cy="880131"/>
              <a:chOff x="-2184318" y="2154918"/>
              <a:chExt cx="863803" cy="352871"/>
            </a:xfrm>
          </p:grpSpPr>
          <p:sp>
            <p:nvSpPr>
              <p:cNvPr id="3259" name="Google Shape;3259;p67"/>
              <p:cNvSpPr/>
              <p:nvPr/>
            </p:nvSpPr>
            <p:spPr>
              <a:xfrm>
                <a:off x="-2184318" y="2154918"/>
                <a:ext cx="150279" cy="352871"/>
              </a:xfrm>
              <a:custGeom>
                <a:rect b="b" l="l" r="r" t="t"/>
                <a:pathLst>
                  <a:path extrusionOk="0" h="3029" w="1290">
                    <a:moveTo>
                      <a:pt x="0" y="0"/>
                    </a:moveTo>
                    <a:lnTo>
                      <a:pt x="51" y="3028"/>
                    </a:lnTo>
                    <a:lnTo>
                      <a:pt x="1289" y="3028"/>
                    </a:lnTo>
                    <a:lnTo>
                      <a:pt x="1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7"/>
              <p:cNvSpPr/>
              <p:nvPr/>
            </p:nvSpPr>
            <p:spPr>
              <a:xfrm>
                <a:off x="-1419535" y="2154918"/>
                <a:ext cx="99021" cy="352871"/>
              </a:xfrm>
              <a:custGeom>
                <a:rect b="b" l="l" r="r" t="t"/>
                <a:pathLst>
                  <a:path extrusionOk="0" h="3029" w="850">
                    <a:moveTo>
                      <a:pt x="1" y="0"/>
                    </a:moveTo>
                    <a:lnTo>
                      <a:pt x="35" y="3028"/>
                    </a:lnTo>
                    <a:lnTo>
                      <a:pt x="849" y="3028"/>
                    </a:lnTo>
                    <a:lnTo>
                      <a:pt x="6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7"/>
              <p:cNvSpPr/>
              <p:nvPr/>
            </p:nvSpPr>
            <p:spPr>
              <a:xfrm>
                <a:off x="-2018314" y="2154918"/>
                <a:ext cx="131523" cy="352871"/>
              </a:xfrm>
              <a:custGeom>
                <a:rect b="b" l="l" r="r" t="t"/>
                <a:pathLst>
                  <a:path extrusionOk="0" h="3029" w="1129">
                    <a:moveTo>
                      <a:pt x="34" y="0"/>
                    </a:moveTo>
                    <a:lnTo>
                      <a:pt x="0" y="3028"/>
                    </a:lnTo>
                    <a:lnTo>
                      <a:pt x="1018" y="3028"/>
                    </a:lnTo>
                    <a:lnTo>
                      <a:pt x="1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7"/>
              <p:cNvSpPr/>
              <p:nvPr/>
            </p:nvSpPr>
            <p:spPr>
              <a:xfrm>
                <a:off x="-1662542" y="2252660"/>
                <a:ext cx="94943" cy="255130"/>
              </a:xfrm>
              <a:custGeom>
                <a:rect b="b" l="l" r="r" t="t"/>
                <a:pathLst>
                  <a:path extrusionOk="0" h="2190" w="815">
                    <a:moveTo>
                      <a:pt x="42" y="1"/>
                    </a:moveTo>
                    <a:lnTo>
                      <a:pt x="0" y="2189"/>
                    </a:lnTo>
                    <a:lnTo>
                      <a:pt x="814" y="2189"/>
                    </a:lnTo>
                    <a:lnTo>
                      <a:pt x="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7"/>
              <p:cNvSpPr/>
              <p:nvPr/>
            </p:nvSpPr>
            <p:spPr>
              <a:xfrm>
                <a:off x="-1753523" y="2154918"/>
                <a:ext cx="77236" cy="352871"/>
              </a:xfrm>
              <a:custGeom>
                <a:rect b="b" l="l" r="r" t="t"/>
                <a:pathLst>
                  <a:path extrusionOk="0" h="3029" w="663">
                    <a:moveTo>
                      <a:pt x="1" y="0"/>
                    </a:moveTo>
                    <a:lnTo>
                      <a:pt x="68" y="3028"/>
                    </a:lnTo>
                    <a:lnTo>
                      <a:pt x="662" y="3028"/>
                    </a:lnTo>
                    <a:lnTo>
                      <a:pt x="6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7"/>
              <p:cNvSpPr/>
              <p:nvPr/>
            </p:nvSpPr>
            <p:spPr>
              <a:xfrm>
                <a:off x="-1886909" y="2189402"/>
                <a:ext cx="127562" cy="318388"/>
              </a:xfrm>
              <a:custGeom>
                <a:rect b="b" l="l" r="r" t="t"/>
                <a:pathLst>
                  <a:path extrusionOk="0" h="2733" w="1095">
                    <a:moveTo>
                      <a:pt x="94" y="1"/>
                    </a:moveTo>
                    <a:lnTo>
                      <a:pt x="0" y="2732"/>
                    </a:lnTo>
                    <a:lnTo>
                      <a:pt x="1095" y="2732"/>
                    </a:lnTo>
                    <a:lnTo>
                      <a:pt x="993" y="77"/>
                    </a:lnTo>
                    <a:lnTo>
                      <a:pt x="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7"/>
              <p:cNvSpPr/>
              <p:nvPr/>
            </p:nvSpPr>
            <p:spPr>
              <a:xfrm>
                <a:off x="-1560842" y="2183577"/>
                <a:ext cx="131639" cy="324213"/>
              </a:xfrm>
              <a:custGeom>
                <a:rect b="b" l="l" r="r" t="t"/>
                <a:pathLst>
                  <a:path extrusionOk="0" h="2783" w="1130">
                    <a:moveTo>
                      <a:pt x="1" y="0"/>
                    </a:moveTo>
                    <a:lnTo>
                      <a:pt x="35" y="2782"/>
                    </a:lnTo>
                    <a:lnTo>
                      <a:pt x="1129" y="2782"/>
                    </a:lnTo>
                    <a:lnTo>
                      <a:pt x="1010" y="4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7"/>
              <p:cNvSpPr/>
              <p:nvPr/>
            </p:nvSpPr>
            <p:spPr>
              <a:xfrm>
                <a:off x="-2000607" y="2469111"/>
                <a:ext cx="78168" cy="23882"/>
              </a:xfrm>
              <a:custGeom>
                <a:rect b="b" l="l" r="r" t="t"/>
                <a:pathLst>
                  <a:path extrusionOk="0" h="205" w="671">
                    <a:moveTo>
                      <a:pt x="1" y="1"/>
                    </a:moveTo>
                    <a:lnTo>
                      <a:pt x="1" y="204"/>
                    </a:lnTo>
                    <a:lnTo>
                      <a:pt x="663" y="204"/>
                    </a:lnTo>
                    <a:lnTo>
                      <a:pt x="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7"/>
              <p:cNvSpPr/>
              <p:nvPr/>
            </p:nvSpPr>
            <p:spPr>
              <a:xfrm>
                <a:off x="-1999558" y="2429619"/>
                <a:ext cx="78168" cy="23765"/>
              </a:xfrm>
              <a:custGeom>
                <a:rect b="b" l="l" r="r" t="t"/>
                <a:pathLst>
                  <a:path extrusionOk="0" h="204" w="671">
                    <a:moveTo>
                      <a:pt x="9" y="0"/>
                    </a:moveTo>
                    <a:lnTo>
                      <a:pt x="0" y="204"/>
                    </a:lnTo>
                    <a:lnTo>
                      <a:pt x="670" y="204"/>
                    </a:lnTo>
                    <a:lnTo>
                      <a:pt x="6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7"/>
              <p:cNvSpPr/>
              <p:nvPr/>
            </p:nvSpPr>
            <p:spPr>
              <a:xfrm>
                <a:off x="-1862212" y="2459209"/>
                <a:ext cx="76188" cy="30755"/>
              </a:xfrm>
              <a:custGeom>
                <a:rect b="b" l="l" r="r" t="t"/>
                <a:pathLst>
                  <a:path extrusionOk="0" h="264" w="654">
                    <a:moveTo>
                      <a:pt x="9" y="1"/>
                    </a:moveTo>
                    <a:lnTo>
                      <a:pt x="0" y="264"/>
                    </a:lnTo>
                    <a:lnTo>
                      <a:pt x="645" y="264"/>
                    </a:lnTo>
                    <a:lnTo>
                      <a:pt x="6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7"/>
              <p:cNvSpPr/>
              <p:nvPr/>
            </p:nvSpPr>
            <p:spPr>
              <a:xfrm>
                <a:off x="-2006548" y="2169713"/>
                <a:ext cx="87138" cy="20853"/>
              </a:xfrm>
              <a:custGeom>
                <a:rect b="b" l="l" r="r" t="t"/>
                <a:pathLst>
                  <a:path extrusionOk="0" h="179" w="748">
                    <a:moveTo>
                      <a:pt x="1" y="0"/>
                    </a:moveTo>
                    <a:lnTo>
                      <a:pt x="1" y="178"/>
                    </a:lnTo>
                    <a:lnTo>
                      <a:pt x="747" y="178"/>
                    </a:lnTo>
                    <a:lnTo>
                      <a:pt x="7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7"/>
              <p:cNvSpPr/>
              <p:nvPr/>
            </p:nvSpPr>
            <p:spPr>
              <a:xfrm>
                <a:off x="-1644834" y="2473072"/>
                <a:ext cx="58480" cy="18873"/>
              </a:xfrm>
              <a:custGeom>
                <a:rect b="b" l="l" r="r" t="t"/>
                <a:pathLst>
                  <a:path extrusionOk="0" h="162" w="502">
                    <a:moveTo>
                      <a:pt x="9" y="1"/>
                    </a:moveTo>
                    <a:lnTo>
                      <a:pt x="1" y="162"/>
                    </a:lnTo>
                    <a:lnTo>
                      <a:pt x="493" y="162"/>
                    </a:lnTo>
                    <a:lnTo>
                      <a:pt x="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7"/>
              <p:cNvSpPr/>
              <p:nvPr/>
            </p:nvSpPr>
            <p:spPr>
              <a:xfrm>
                <a:off x="-1732787" y="2452336"/>
                <a:ext cx="46598" cy="44619"/>
              </a:xfrm>
              <a:custGeom>
                <a:rect b="b" l="l" r="r" t="t"/>
                <a:pathLst>
                  <a:path extrusionOk="0" h="383" w="400">
                    <a:moveTo>
                      <a:pt x="399" y="0"/>
                    </a:moveTo>
                    <a:lnTo>
                      <a:pt x="1" y="17"/>
                    </a:lnTo>
                    <a:lnTo>
                      <a:pt x="1" y="382"/>
                    </a:lnTo>
                    <a:lnTo>
                      <a:pt x="399" y="365"/>
                    </a:lnTo>
                    <a:lnTo>
                      <a:pt x="3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7"/>
              <p:cNvSpPr/>
              <p:nvPr/>
            </p:nvSpPr>
            <p:spPr>
              <a:xfrm>
                <a:off x="-1533117" y="2202333"/>
                <a:ext cx="68266" cy="36697"/>
              </a:xfrm>
              <a:custGeom>
                <a:rect b="b" l="l" r="r" t="t"/>
                <a:pathLst>
                  <a:path extrusionOk="0" h="315" w="586">
                    <a:moveTo>
                      <a:pt x="9" y="0"/>
                    </a:moveTo>
                    <a:lnTo>
                      <a:pt x="0" y="314"/>
                    </a:lnTo>
                    <a:lnTo>
                      <a:pt x="586" y="314"/>
                    </a:lnTo>
                    <a:lnTo>
                      <a:pt x="5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7"/>
              <p:cNvSpPr/>
              <p:nvPr/>
            </p:nvSpPr>
            <p:spPr>
              <a:xfrm>
                <a:off x="-1412546" y="2173674"/>
                <a:ext cx="55452" cy="38677"/>
              </a:xfrm>
              <a:custGeom>
                <a:rect b="b" l="l" r="r" t="t"/>
                <a:pathLst>
                  <a:path extrusionOk="0" h="332" w="476">
                    <a:moveTo>
                      <a:pt x="9" y="0"/>
                    </a:moveTo>
                    <a:lnTo>
                      <a:pt x="0" y="306"/>
                    </a:lnTo>
                    <a:lnTo>
                      <a:pt x="467" y="331"/>
                    </a:lnTo>
                    <a:lnTo>
                      <a:pt x="475" y="17"/>
                    </a:lnTo>
                    <a:lnTo>
                      <a:pt x="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7"/>
              <p:cNvSpPr/>
              <p:nvPr/>
            </p:nvSpPr>
            <p:spPr>
              <a:xfrm>
                <a:off x="-2153796" y="2449307"/>
                <a:ext cx="68383" cy="38677"/>
              </a:xfrm>
              <a:custGeom>
                <a:rect b="b" l="l" r="r" t="t"/>
                <a:pathLst>
                  <a:path extrusionOk="0" h="332" w="587">
                    <a:moveTo>
                      <a:pt x="586" y="1"/>
                    </a:moveTo>
                    <a:lnTo>
                      <a:pt x="9" y="26"/>
                    </a:lnTo>
                    <a:lnTo>
                      <a:pt x="1" y="332"/>
                    </a:lnTo>
                    <a:lnTo>
                      <a:pt x="578" y="306"/>
                    </a:lnTo>
                    <a:lnTo>
                      <a:pt x="5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7"/>
              <p:cNvSpPr/>
              <p:nvPr/>
            </p:nvSpPr>
            <p:spPr>
              <a:xfrm>
                <a:off x="-2172552" y="2174606"/>
                <a:ext cx="87138" cy="37745"/>
              </a:xfrm>
              <a:custGeom>
                <a:rect b="b" l="l" r="r" t="t"/>
                <a:pathLst>
                  <a:path extrusionOk="0" h="324" w="748">
                    <a:moveTo>
                      <a:pt x="747" y="1"/>
                    </a:moveTo>
                    <a:lnTo>
                      <a:pt x="9" y="18"/>
                    </a:lnTo>
                    <a:lnTo>
                      <a:pt x="1" y="323"/>
                    </a:lnTo>
                    <a:lnTo>
                      <a:pt x="739" y="315"/>
                    </a:lnTo>
                    <a:lnTo>
                      <a:pt x="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7"/>
              <p:cNvSpPr/>
              <p:nvPr/>
            </p:nvSpPr>
            <p:spPr>
              <a:xfrm>
                <a:off x="-1542087" y="2466199"/>
                <a:ext cx="90051" cy="27726"/>
              </a:xfrm>
              <a:custGeom>
                <a:rect b="b" l="l" r="r" t="t"/>
                <a:pathLst>
                  <a:path extrusionOk="0" h="238" w="773">
                    <a:moveTo>
                      <a:pt x="1" y="0"/>
                    </a:moveTo>
                    <a:lnTo>
                      <a:pt x="18" y="238"/>
                    </a:lnTo>
                    <a:lnTo>
                      <a:pt x="773" y="238"/>
                    </a:lnTo>
                    <a:lnTo>
                      <a:pt x="7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7"/>
              <p:cNvSpPr/>
              <p:nvPr/>
            </p:nvSpPr>
            <p:spPr>
              <a:xfrm>
                <a:off x="-1407653" y="2425658"/>
                <a:ext cx="68266" cy="73277"/>
              </a:xfrm>
              <a:custGeom>
                <a:rect b="b" l="l" r="r" t="t"/>
                <a:pathLst>
                  <a:path extrusionOk="0" h="629" w="586">
                    <a:moveTo>
                      <a:pt x="1" y="0"/>
                    </a:moveTo>
                    <a:lnTo>
                      <a:pt x="9" y="628"/>
                    </a:lnTo>
                    <a:lnTo>
                      <a:pt x="586" y="628"/>
                    </a:lnTo>
                    <a:lnTo>
                      <a:pt x="5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78" name="Google Shape;3278;p67"/>
          <p:cNvGrpSpPr/>
          <p:nvPr/>
        </p:nvGrpSpPr>
        <p:grpSpPr>
          <a:xfrm flipH="1" rot="-1153778">
            <a:off x="8050298" y="3485411"/>
            <a:ext cx="947102" cy="501415"/>
            <a:chOff x="-1074225" y="4512538"/>
            <a:chExt cx="714950" cy="378500"/>
          </a:xfrm>
        </p:grpSpPr>
        <p:sp>
          <p:nvSpPr>
            <p:cNvPr id="3279" name="Google Shape;3279;p67"/>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7"/>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7"/>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7"/>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7"/>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7"/>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7"/>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7"/>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7"/>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7"/>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7"/>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198"/>
                                        </p:tgtEl>
                                        <p:attrNameLst>
                                          <p:attrName>style.visibility</p:attrName>
                                        </p:attrNameLst>
                                      </p:cBhvr>
                                      <p:to>
                                        <p:strVal val="visible"/>
                                      </p:to>
                                    </p:set>
                                    <p:animEffect filter="fade" transition="in">
                                      <p:cBhvr>
                                        <p:cTn dur="300"/>
                                        <p:tgtEl>
                                          <p:spTgt spid="3198"/>
                                        </p:tgtEl>
                                      </p:cBhvr>
                                    </p:animEffect>
                                  </p:childTnLst>
                                </p:cTn>
                              </p:par>
                            </p:childTnLst>
                          </p:cTn>
                        </p:par>
                        <p:par>
                          <p:cTn fill="hold">
                            <p:stCondLst>
                              <p:cond delay="300"/>
                            </p:stCondLst>
                            <p:childTnLst>
                              <p:par>
                                <p:cTn fill="hold" nodeType="afterEffect" presetClass="entr" presetID="10" presetSubtype="0">
                                  <p:stCondLst>
                                    <p:cond delay="0"/>
                                  </p:stCondLst>
                                  <p:childTnLst>
                                    <p:set>
                                      <p:cBhvr>
                                        <p:cTn dur="1" fill="hold">
                                          <p:stCondLst>
                                            <p:cond delay="0"/>
                                          </p:stCondLst>
                                        </p:cTn>
                                        <p:tgtEl>
                                          <p:spTgt spid="3199"/>
                                        </p:tgtEl>
                                        <p:attrNameLst>
                                          <p:attrName>style.visibility</p:attrName>
                                        </p:attrNameLst>
                                      </p:cBhvr>
                                      <p:to>
                                        <p:strVal val="visible"/>
                                      </p:to>
                                    </p:set>
                                    <p:animEffect filter="fade" transition="in">
                                      <p:cBhvr>
                                        <p:cTn dur="300"/>
                                        <p:tgtEl>
                                          <p:spTgt spid="3199"/>
                                        </p:tgtEl>
                                      </p:cBhvr>
                                    </p:animEffect>
                                  </p:childTnLst>
                                </p:cTn>
                              </p:par>
                            </p:childTnLst>
                          </p:cTn>
                        </p:par>
                        <p:par>
                          <p:cTn fill="hold">
                            <p:stCondLst>
                              <p:cond delay="600"/>
                            </p:stCondLst>
                            <p:childTnLst>
                              <p:par>
                                <p:cTn fill="hold" nodeType="afterEffect" presetClass="entr" presetID="2" presetSubtype="8">
                                  <p:stCondLst>
                                    <p:cond delay="0"/>
                                  </p:stCondLst>
                                  <p:childTnLst>
                                    <p:set>
                                      <p:cBhvr>
                                        <p:cTn dur="1" fill="hold">
                                          <p:stCondLst>
                                            <p:cond delay="0"/>
                                          </p:stCondLst>
                                        </p:cTn>
                                        <p:tgtEl>
                                          <p:spTgt spid="3196"/>
                                        </p:tgtEl>
                                        <p:attrNameLst>
                                          <p:attrName>style.visibility</p:attrName>
                                        </p:attrNameLst>
                                      </p:cBhvr>
                                      <p:to>
                                        <p:strVal val="visible"/>
                                      </p:to>
                                    </p:set>
                                    <p:anim calcmode="lin" valueType="num">
                                      <p:cBhvr additive="base">
                                        <p:cTn dur="500"/>
                                        <p:tgtEl>
                                          <p:spTgt spid="3196"/>
                                        </p:tgtEl>
                                        <p:attrNameLst>
                                          <p:attrName>ppt_x</p:attrName>
                                        </p:attrNameLst>
                                      </p:cBhvr>
                                      <p:tavLst>
                                        <p:tav fmla="" tm="0">
                                          <p:val>
                                            <p:strVal val="#ppt_x-1"/>
                                          </p:val>
                                        </p:tav>
                                        <p:tav fmla="" tm="100000">
                                          <p:val>
                                            <p:strVal val="#ppt_x"/>
                                          </p:val>
                                        </p:tav>
                                      </p:tavLst>
                                    </p:anim>
                                  </p:childTnLst>
                                </p:cTn>
                              </p:par>
                            </p:childTnLst>
                          </p:cTn>
                        </p:par>
                        <p:par>
                          <p:cTn fill="hold">
                            <p:stCondLst>
                              <p:cond delay="1100"/>
                            </p:stCondLst>
                            <p:childTnLst>
                              <p:par>
                                <p:cTn fill="hold" nodeType="afterEffect" presetClass="entr" presetID="2" presetSubtype="8">
                                  <p:stCondLst>
                                    <p:cond delay="0"/>
                                  </p:stCondLst>
                                  <p:childTnLst>
                                    <p:set>
                                      <p:cBhvr>
                                        <p:cTn dur="1" fill="hold">
                                          <p:stCondLst>
                                            <p:cond delay="0"/>
                                          </p:stCondLst>
                                        </p:cTn>
                                        <p:tgtEl>
                                          <p:spTgt spid="3197"/>
                                        </p:tgtEl>
                                        <p:attrNameLst>
                                          <p:attrName>style.visibility</p:attrName>
                                        </p:attrNameLst>
                                      </p:cBhvr>
                                      <p:to>
                                        <p:strVal val="visible"/>
                                      </p:to>
                                    </p:set>
                                    <p:anim calcmode="lin" valueType="num">
                                      <p:cBhvr additive="base">
                                        <p:cTn dur="500"/>
                                        <p:tgtEl>
                                          <p:spTgt spid="319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204" name="Shape 17204"/>
        <p:cNvGrpSpPr/>
        <p:nvPr/>
      </p:nvGrpSpPr>
      <p:grpSpPr>
        <a:xfrm>
          <a:off x="0" y="0"/>
          <a:ext cx="0" cy="0"/>
          <a:chOff x="0" y="0"/>
          <a:chExt cx="0" cy="0"/>
        </a:xfrm>
      </p:grpSpPr>
      <p:sp>
        <p:nvSpPr>
          <p:cNvPr id="17205" name="Google Shape;17205;p139"/>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06" name="Google Shape;17206;p139"/>
          <p:cNvGrpSpPr/>
          <p:nvPr/>
        </p:nvGrpSpPr>
        <p:grpSpPr>
          <a:xfrm>
            <a:off x="850004" y="1823018"/>
            <a:ext cx="367261" cy="367261"/>
            <a:chOff x="-65145700" y="3727425"/>
            <a:chExt cx="317425" cy="317425"/>
          </a:xfrm>
        </p:grpSpPr>
        <p:sp>
          <p:nvSpPr>
            <p:cNvPr id="17207" name="Google Shape;17207;p13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13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9" name="Google Shape;17209;p139"/>
          <p:cNvGrpSpPr/>
          <p:nvPr/>
        </p:nvGrpSpPr>
        <p:grpSpPr>
          <a:xfrm>
            <a:off x="853201" y="2251933"/>
            <a:ext cx="360868" cy="367261"/>
            <a:chOff x="-65144125" y="4094450"/>
            <a:chExt cx="311900" cy="317425"/>
          </a:xfrm>
        </p:grpSpPr>
        <p:sp>
          <p:nvSpPr>
            <p:cNvPr id="17210" name="Google Shape;17210;p13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13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13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13" name="Google Shape;17213;p139"/>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14" name="Google Shape;17214;p139"/>
          <p:cNvGrpSpPr/>
          <p:nvPr/>
        </p:nvGrpSpPr>
        <p:grpSpPr>
          <a:xfrm>
            <a:off x="3056770" y="1822628"/>
            <a:ext cx="370645" cy="368042"/>
            <a:chOff x="-63250675" y="3744075"/>
            <a:chExt cx="320350" cy="318100"/>
          </a:xfrm>
        </p:grpSpPr>
        <p:sp>
          <p:nvSpPr>
            <p:cNvPr id="17215" name="Google Shape;17215;p13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13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13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8" name="Google Shape;17218;p139"/>
          <p:cNvGrpSpPr/>
          <p:nvPr/>
        </p:nvGrpSpPr>
        <p:grpSpPr>
          <a:xfrm>
            <a:off x="3058462" y="2251933"/>
            <a:ext cx="367261" cy="367261"/>
            <a:chOff x="-63250675" y="4110200"/>
            <a:chExt cx="317425" cy="317425"/>
          </a:xfrm>
        </p:grpSpPr>
        <p:sp>
          <p:nvSpPr>
            <p:cNvPr id="17219" name="Google Shape;17219;p13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13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13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13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13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13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13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13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13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8" name="Google Shape;17228;p139"/>
          <p:cNvGrpSpPr/>
          <p:nvPr/>
        </p:nvGrpSpPr>
        <p:grpSpPr>
          <a:xfrm>
            <a:off x="1737509" y="2749028"/>
            <a:ext cx="359075" cy="358844"/>
            <a:chOff x="-61351725" y="3372400"/>
            <a:chExt cx="310350" cy="310150"/>
          </a:xfrm>
        </p:grpSpPr>
        <p:sp>
          <p:nvSpPr>
            <p:cNvPr id="17229" name="Google Shape;17229;p13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13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13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2" name="Google Shape;17232;p139"/>
          <p:cNvGrpSpPr/>
          <p:nvPr/>
        </p:nvGrpSpPr>
        <p:grpSpPr>
          <a:xfrm>
            <a:off x="1733864" y="3212084"/>
            <a:ext cx="366364" cy="333534"/>
            <a:chOff x="-61354875" y="3751050"/>
            <a:chExt cx="316650" cy="288275"/>
          </a:xfrm>
        </p:grpSpPr>
        <p:sp>
          <p:nvSpPr>
            <p:cNvPr id="17233" name="Google Shape;17233;p13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13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13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6" name="Google Shape;17236;p139"/>
          <p:cNvGrpSpPr/>
          <p:nvPr/>
        </p:nvGrpSpPr>
        <p:grpSpPr>
          <a:xfrm>
            <a:off x="1733864" y="3653724"/>
            <a:ext cx="366364" cy="367290"/>
            <a:chOff x="-61354875" y="4101525"/>
            <a:chExt cx="316650" cy="317450"/>
          </a:xfrm>
        </p:grpSpPr>
        <p:sp>
          <p:nvSpPr>
            <p:cNvPr id="17237" name="Google Shape;17237;p13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13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9" name="Google Shape;17239;p139"/>
          <p:cNvGrpSpPr/>
          <p:nvPr/>
        </p:nvGrpSpPr>
        <p:grpSpPr>
          <a:xfrm>
            <a:off x="3950299" y="2745600"/>
            <a:ext cx="368157" cy="365699"/>
            <a:chOff x="-59470075" y="3308975"/>
            <a:chExt cx="318200" cy="316075"/>
          </a:xfrm>
        </p:grpSpPr>
        <p:sp>
          <p:nvSpPr>
            <p:cNvPr id="17240" name="Google Shape;17240;p13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13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13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13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13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13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13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13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13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9" name="Google Shape;17249;p139"/>
          <p:cNvGrpSpPr/>
          <p:nvPr/>
        </p:nvGrpSpPr>
        <p:grpSpPr>
          <a:xfrm>
            <a:off x="1295729" y="1381305"/>
            <a:ext cx="367261" cy="364686"/>
            <a:chOff x="-64781025" y="3361050"/>
            <a:chExt cx="317425" cy="315200"/>
          </a:xfrm>
        </p:grpSpPr>
        <p:sp>
          <p:nvSpPr>
            <p:cNvPr id="17250" name="Google Shape;17250;p13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13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13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13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54" name="Google Shape;17254;p139"/>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139"/>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139"/>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57" name="Google Shape;17257;p139"/>
          <p:cNvGrpSpPr/>
          <p:nvPr/>
        </p:nvGrpSpPr>
        <p:grpSpPr>
          <a:xfrm>
            <a:off x="3500129" y="1822744"/>
            <a:ext cx="382765" cy="367810"/>
            <a:chOff x="-62890750" y="3747425"/>
            <a:chExt cx="330825" cy="317900"/>
          </a:xfrm>
        </p:grpSpPr>
        <p:sp>
          <p:nvSpPr>
            <p:cNvPr id="17258" name="Google Shape;17258;p13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13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13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13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13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13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13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13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13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13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13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13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13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13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2" name="Google Shape;17272;p139"/>
          <p:cNvGrpSpPr/>
          <p:nvPr/>
        </p:nvGrpSpPr>
        <p:grpSpPr>
          <a:xfrm>
            <a:off x="3507881" y="2252381"/>
            <a:ext cx="367261" cy="366364"/>
            <a:chOff x="-62884425" y="4111775"/>
            <a:chExt cx="317425" cy="316650"/>
          </a:xfrm>
        </p:grpSpPr>
        <p:sp>
          <p:nvSpPr>
            <p:cNvPr id="17273" name="Google Shape;17273;p13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13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5" name="Google Shape;17275;p139"/>
          <p:cNvGrpSpPr/>
          <p:nvPr/>
        </p:nvGrpSpPr>
        <p:grpSpPr>
          <a:xfrm>
            <a:off x="2180515" y="2748450"/>
            <a:ext cx="365438" cy="360001"/>
            <a:chOff x="-60991775" y="3376900"/>
            <a:chExt cx="315850" cy="311150"/>
          </a:xfrm>
        </p:grpSpPr>
        <p:sp>
          <p:nvSpPr>
            <p:cNvPr id="17276" name="Google Shape;17276;p13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13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13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9" name="Google Shape;17279;p139"/>
          <p:cNvGrpSpPr/>
          <p:nvPr/>
        </p:nvGrpSpPr>
        <p:grpSpPr>
          <a:xfrm>
            <a:off x="2180052" y="3199314"/>
            <a:ext cx="366364" cy="359075"/>
            <a:chOff x="-60988625" y="3740800"/>
            <a:chExt cx="316650" cy="310350"/>
          </a:xfrm>
        </p:grpSpPr>
        <p:sp>
          <p:nvSpPr>
            <p:cNvPr id="17280" name="Google Shape;17280;p13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13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13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3" name="Google Shape;17283;p139"/>
          <p:cNvGrpSpPr/>
          <p:nvPr/>
        </p:nvGrpSpPr>
        <p:grpSpPr>
          <a:xfrm>
            <a:off x="2180052" y="3654765"/>
            <a:ext cx="366364" cy="365207"/>
            <a:chOff x="-60987850" y="4100950"/>
            <a:chExt cx="316650" cy="315650"/>
          </a:xfrm>
        </p:grpSpPr>
        <p:sp>
          <p:nvSpPr>
            <p:cNvPr id="17284" name="Google Shape;17284;p13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13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13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13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13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9" name="Google Shape;17289;p139"/>
          <p:cNvGrpSpPr/>
          <p:nvPr/>
        </p:nvGrpSpPr>
        <p:grpSpPr>
          <a:xfrm>
            <a:off x="3949836" y="3200225"/>
            <a:ext cx="369083" cy="357253"/>
            <a:chOff x="-59447250" y="3706150"/>
            <a:chExt cx="319000" cy="308775"/>
          </a:xfrm>
        </p:grpSpPr>
        <p:sp>
          <p:nvSpPr>
            <p:cNvPr id="17290" name="Google Shape;17290;p13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13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13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13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4" name="Google Shape;17294;p139"/>
          <p:cNvGrpSpPr/>
          <p:nvPr/>
        </p:nvGrpSpPr>
        <p:grpSpPr>
          <a:xfrm>
            <a:off x="1738564" y="1381536"/>
            <a:ext cx="368186" cy="364224"/>
            <a:chOff x="-64406125" y="3362225"/>
            <a:chExt cx="318225" cy="314800"/>
          </a:xfrm>
        </p:grpSpPr>
        <p:sp>
          <p:nvSpPr>
            <p:cNvPr id="17295" name="Google Shape;17295;p13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13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97" name="Google Shape;17297;p139"/>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98" name="Google Shape;17298;p139"/>
          <p:cNvGrpSpPr/>
          <p:nvPr/>
        </p:nvGrpSpPr>
        <p:grpSpPr>
          <a:xfrm>
            <a:off x="1739027" y="2252381"/>
            <a:ext cx="367261" cy="366364"/>
            <a:chOff x="-64410850" y="4094450"/>
            <a:chExt cx="317425" cy="316650"/>
          </a:xfrm>
        </p:grpSpPr>
        <p:sp>
          <p:nvSpPr>
            <p:cNvPr id="17299" name="Google Shape;17299;p13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13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13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02" name="Google Shape;17302;p139"/>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03" name="Google Shape;17303;p139"/>
          <p:cNvGrpSpPr/>
          <p:nvPr/>
        </p:nvGrpSpPr>
        <p:grpSpPr>
          <a:xfrm>
            <a:off x="3960575" y="1822454"/>
            <a:ext cx="365467" cy="368389"/>
            <a:chOff x="-62516625" y="3743175"/>
            <a:chExt cx="315875" cy="318400"/>
          </a:xfrm>
        </p:grpSpPr>
        <p:sp>
          <p:nvSpPr>
            <p:cNvPr id="17304" name="Google Shape;17304;p13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13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6" name="Google Shape;17306;p139"/>
          <p:cNvGrpSpPr/>
          <p:nvPr/>
        </p:nvGrpSpPr>
        <p:grpSpPr>
          <a:xfrm>
            <a:off x="3967415" y="2272426"/>
            <a:ext cx="351786" cy="326274"/>
            <a:chOff x="-62511900" y="4129100"/>
            <a:chExt cx="304050" cy="282000"/>
          </a:xfrm>
        </p:grpSpPr>
        <p:sp>
          <p:nvSpPr>
            <p:cNvPr id="17307" name="Google Shape;17307;p13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13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13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13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13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2" name="Google Shape;17312;p139"/>
          <p:cNvGrpSpPr/>
          <p:nvPr/>
        </p:nvGrpSpPr>
        <p:grpSpPr>
          <a:xfrm>
            <a:off x="2645537" y="2744820"/>
            <a:ext cx="310770" cy="367261"/>
            <a:chOff x="-60597975" y="3367475"/>
            <a:chExt cx="268600" cy="317425"/>
          </a:xfrm>
        </p:grpSpPr>
        <p:sp>
          <p:nvSpPr>
            <p:cNvPr id="17313" name="Google Shape;17313;p13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13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13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13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13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18" name="Google Shape;17318;p139"/>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19" name="Google Shape;17319;p139"/>
          <p:cNvGrpSpPr/>
          <p:nvPr/>
        </p:nvGrpSpPr>
        <p:grpSpPr>
          <a:xfrm>
            <a:off x="2617740" y="3706136"/>
            <a:ext cx="366364" cy="262465"/>
            <a:chOff x="-60621600" y="4145650"/>
            <a:chExt cx="316650" cy="226850"/>
          </a:xfrm>
        </p:grpSpPr>
        <p:sp>
          <p:nvSpPr>
            <p:cNvPr id="17320" name="Google Shape;17320;p13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13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13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3" name="Google Shape;17323;p139"/>
          <p:cNvGrpSpPr/>
          <p:nvPr/>
        </p:nvGrpSpPr>
        <p:grpSpPr>
          <a:xfrm>
            <a:off x="3954392" y="3654635"/>
            <a:ext cx="359972" cy="365467"/>
            <a:chOff x="-59400775" y="4084200"/>
            <a:chExt cx="311125" cy="315875"/>
          </a:xfrm>
        </p:grpSpPr>
        <p:sp>
          <p:nvSpPr>
            <p:cNvPr id="17324" name="Google Shape;17324;p13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13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13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13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13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13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0" name="Google Shape;17330;p139"/>
          <p:cNvGrpSpPr/>
          <p:nvPr/>
        </p:nvGrpSpPr>
        <p:grpSpPr>
          <a:xfrm>
            <a:off x="2178486" y="1380466"/>
            <a:ext cx="365438" cy="366364"/>
            <a:chOff x="-64044600" y="3360375"/>
            <a:chExt cx="315850" cy="316650"/>
          </a:xfrm>
        </p:grpSpPr>
        <p:sp>
          <p:nvSpPr>
            <p:cNvPr id="17331" name="Google Shape;17331;p13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13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13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4" name="Google Shape;17334;p139"/>
          <p:cNvGrpSpPr/>
          <p:nvPr/>
        </p:nvGrpSpPr>
        <p:grpSpPr>
          <a:xfrm>
            <a:off x="2204909" y="1823018"/>
            <a:ext cx="312592" cy="367261"/>
            <a:chOff x="-64022550" y="3727425"/>
            <a:chExt cx="270175" cy="317425"/>
          </a:xfrm>
        </p:grpSpPr>
        <p:sp>
          <p:nvSpPr>
            <p:cNvPr id="17335" name="Google Shape;17335;p13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13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13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8" name="Google Shape;17338;p139"/>
          <p:cNvGrpSpPr/>
          <p:nvPr/>
        </p:nvGrpSpPr>
        <p:grpSpPr>
          <a:xfrm>
            <a:off x="2229047" y="2251918"/>
            <a:ext cx="264317" cy="367290"/>
            <a:chOff x="-64001300" y="4093650"/>
            <a:chExt cx="228450" cy="317450"/>
          </a:xfrm>
        </p:grpSpPr>
        <p:sp>
          <p:nvSpPr>
            <p:cNvPr id="17339" name="Google Shape;17339;p13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13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13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13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3" name="Google Shape;17343;p139"/>
          <p:cNvGrpSpPr/>
          <p:nvPr/>
        </p:nvGrpSpPr>
        <p:grpSpPr>
          <a:xfrm>
            <a:off x="848051" y="2745210"/>
            <a:ext cx="359972" cy="366480"/>
            <a:chOff x="-62148800" y="3377700"/>
            <a:chExt cx="311125" cy="316750"/>
          </a:xfrm>
        </p:grpSpPr>
        <p:sp>
          <p:nvSpPr>
            <p:cNvPr id="17344" name="Google Shape;17344;p13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13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6" name="Google Shape;17346;p139"/>
          <p:cNvGrpSpPr/>
          <p:nvPr/>
        </p:nvGrpSpPr>
        <p:grpSpPr>
          <a:xfrm>
            <a:off x="843958" y="3195207"/>
            <a:ext cx="368157" cy="367290"/>
            <a:chOff x="-62154300" y="3743950"/>
            <a:chExt cx="318200" cy="317450"/>
          </a:xfrm>
        </p:grpSpPr>
        <p:sp>
          <p:nvSpPr>
            <p:cNvPr id="17347" name="Google Shape;17347;p13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13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9" name="Google Shape;17349;p139"/>
          <p:cNvGrpSpPr/>
          <p:nvPr/>
        </p:nvGrpSpPr>
        <p:grpSpPr>
          <a:xfrm>
            <a:off x="843944" y="3654187"/>
            <a:ext cx="368186" cy="366364"/>
            <a:chOff x="-62151950" y="4111775"/>
            <a:chExt cx="318225" cy="316650"/>
          </a:xfrm>
        </p:grpSpPr>
        <p:sp>
          <p:nvSpPr>
            <p:cNvPr id="17350" name="Google Shape;17350;p13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13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13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13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4" name="Google Shape;17354;p139"/>
          <p:cNvGrpSpPr/>
          <p:nvPr/>
        </p:nvGrpSpPr>
        <p:grpSpPr>
          <a:xfrm>
            <a:off x="3062568" y="2744733"/>
            <a:ext cx="368157" cy="367434"/>
            <a:chOff x="-60254550" y="3367325"/>
            <a:chExt cx="318200" cy="317575"/>
          </a:xfrm>
        </p:grpSpPr>
        <p:sp>
          <p:nvSpPr>
            <p:cNvPr id="17355" name="Google Shape;17355;p13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13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13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13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9" name="Google Shape;17359;p139"/>
          <p:cNvGrpSpPr/>
          <p:nvPr/>
        </p:nvGrpSpPr>
        <p:grpSpPr>
          <a:xfrm>
            <a:off x="3063465" y="3195727"/>
            <a:ext cx="366364" cy="366248"/>
            <a:chOff x="-60255350" y="3733825"/>
            <a:chExt cx="316650" cy="316550"/>
          </a:xfrm>
        </p:grpSpPr>
        <p:sp>
          <p:nvSpPr>
            <p:cNvPr id="17360" name="Google Shape;17360;p13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13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13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13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13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13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13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7" name="Google Shape;17367;p139"/>
          <p:cNvGrpSpPr/>
          <p:nvPr/>
        </p:nvGrpSpPr>
        <p:grpSpPr>
          <a:xfrm>
            <a:off x="3091262" y="3654635"/>
            <a:ext cx="310770" cy="365467"/>
            <a:chOff x="-60232500" y="4101525"/>
            <a:chExt cx="268600" cy="315875"/>
          </a:xfrm>
        </p:grpSpPr>
        <p:sp>
          <p:nvSpPr>
            <p:cNvPr id="17368" name="Google Shape;17368;p13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13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70" name="Google Shape;17370;p139"/>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71" name="Google Shape;17371;p139"/>
          <p:cNvGrpSpPr/>
          <p:nvPr/>
        </p:nvGrpSpPr>
        <p:grpSpPr>
          <a:xfrm>
            <a:off x="2624262" y="1380466"/>
            <a:ext cx="368186" cy="366364"/>
            <a:chOff x="-63679950" y="3360375"/>
            <a:chExt cx="318225" cy="316650"/>
          </a:xfrm>
        </p:grpSpPr>
        <p:sp>
          <p:nvSpPr>
            <p:cNvPr id="17372" name="Google Shape;17372;p13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13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13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13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76" name="Google Shape;17376;p139"/>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77" name="Google Shape;17377;p139"/>
          <p:cNvGrpSpPr/>
          <p:nvPr/>
        </p:nvGrpSpPr>
        <p:grpSpPr>
          <a:xfrm>
            <a:off x="2622889" y="2251803"/>
            <a:ext cx="370934" cy="367521"/>
            <a:chOff x="-63679950" y="4093450"/>
            <a:chExt cx="320600" cy="317650"/>
          </a:xfrm>
        </p:grpSpPr>
        <p:sp>
          <p:nvSpPr>
            <p:cNvPr id="17378" name="Google Shape;17378;p13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13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13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1" name="Google Shape;17381;p139"/>
          <p:cNvGrpSpPr/>
          <p:nvPr/>
        </p:nvGrpSpPr>
        <p:grpSpPr>
          <a:xfrm>
            <a:off x="1283006" y="2744805"/>
            <a:ext cx="366364" cy="367290"/>
            <a:chOff x="-61784125" y="3377700"/>
            <a:chExt cx="316650" cy="317450"/>
          </a:xfrm>
        </p:grpSpPr>
        <p:sp>
          <p:nvSpPr>
            <p:cNvPr id="17382" name="Google Shape;17382;p13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13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13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13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13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13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13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9" name="Google Shape;17389;p139"/>
          <p:cNvGrpSpPr/>
          <p:nvPr/>
        </p:nvGrpSpPr>
        <p:grpSpPr>
          <a:xfrm>
            <a:off x="1283006" y="3195207"/>
            <a:ext cx="366364" cy="367290"/>
            <a:chOff x="-61783350" y="3743950"/>
            <a:chExt cx="316650" cy="317450"/>
          </a:xfrm>
        </p:grpSpPr>
        <p:sp>
          <p:nvSpPr>
            <p:cNvPr id="17390" name="Google Shape;17390;p13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13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92" name="Google Shape;17392;p139"/>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139"/>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139"/>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95" name="Google Shape;17395;p139"/>
          <p:cNvGrpSpPr/>
          <p:nvPr/>
        </p:nvGrpSpPr>
        <p:grpSpPr>
          <a:xfrm>
            <a:off x="3504430" y="3655040"/>
            <a:ext cx="369112" cy="364657"/>
            <a:chOff x="-59869425" y="4102225"/>
            <a:chExt cx="319025" cy="315175"/>
          </a:xfrm>
        </p:grpSpPr>
        <p:sp>
          <p:nvSpPr>
            <p:cNvPr id="17396" name="Google Shape;17396;p13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13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13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13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0" name="Google Shape;17400;p139"/>
          <p:cNvGrpSpPr/>
          <p:nvPr/>
        </p:nvGrpSpPr>
        <p:grpSpPr>
          <a:xfrm>
            <a:off x="2623233" y="4123862"/>
            <a:ext cx="366364" cy="365467"/>
            <a:chOff x="-59029025" y="3711650"/>
            <a:chExt cx="316650" cy="315875"/>
          </a:xfrm>
        </p:grpSpPr>
        <p:sp>
          <p:nvSpPr>
            <p:cNvPr id="17401" name="Google Shape;17401;p13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13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13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13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13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13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13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8" name="Google Shape;17408;p139"/>
          <p:cNvGrpSpPr/>
          <p:nvPr/>
        </p:nvGrpSpPr>
        <p:grpSpPr>
          <a:xfrm>
            <a:off x="4859311" y="1379917"/>
            <a:ext cx="351940" cy="348188"/>
            <a:chOff x="581525" y="3254850"/>
            <a:chExt cx="297750" cy="294575"/>
          </a:xfrm>
        </p:grpSpPr>
        <p:sp>
          <p:nvSpPr>
            <p:cNvPr id="17409" name="Google Shape;17409;p13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13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13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2" name="Google Shape;17412;p139"/>
          <p:cNvGrpSpPr/>
          <p:nvPr/>
        </p:nvGrpSpPr>
        <p:grpSpPr>
          <a:xfrm>
            <a:off x="4858380" y="1818853"/>
            <a:ext cx="353802" cy="351497"/>
            <a:chOff x="580725" y="3617925"/>
            <a:chExt cx="299325" cy="297375"/>
          </a:xfrm>
        </p:grpSpPr>
        <p:sp>
          <p:nvSpPr>
            <p:cNvPr id="17413" name="Google Shape;17413;p13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13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13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13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13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8" name="Google Shape;17418;p139"/>
          <p:cNvGrpSpPr/>
          <p:nvPr/>
        </p:nvGrpSpPr>
        <p:grpSpPr>
          <a:xfrm>
            <a:off x="4860242" y="2266043"/>
            <a:ext cx="350079" cy="350079"/>
            <a:chOff x="583100" y="3982600"/>
            <a:chExt cx="296175" cy="296175"/>
          </a:xfrm>
        </p:grpSpPr>
        <p:sp>
          <p:nvSpPr>
            <p:cNvPr id="17419" name="Google Shape;17419;p13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13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13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13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13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13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13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6" name="Google Shape;17426;p139"/>
          <p:cNvGrpSpPr/>
          <p:nvPr/>
        </p:nvGrpSpPr>
        <p:grpSpPr>
          <a:xfrm>
            <a:off x="7092856" y="1379667"/>
            <a:ext cx="307231" cy="348690"/>
            <a:chOff x="2423775" y="3226875"/>
            <a:chExt cx="259925" cy="295000"/>
          </a:xfrm>
        </p:grpSpPr>
        <p:sp>
          <p:nvSpPr>
            <p:cNvPr id="17427" name="Google Shape;17427;p13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13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13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0" name="Google Shape;17430;p139"/>
          <p:cNvGrpSpPr/>
          <p:nvPr/>
        </p:nvGrpSpPr>
        <p:grpSpPr>
          <a:xfrm>
            <a:off x="7070043" y="1820952"/>
            <a:ext cx="352857" cy="347301"/>
            <a:chOff x="2404875" y="3592725"/>
            <a:chExt cx="298525" cy="293825"/>
          </a:xfrm>
        </p:grpSpPr>
        <p:sp>
          <p:nvSpPr>
            <p:cNvPr id="17431" name="Google Shape;17431;p13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13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13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4" name="Google Shape;17434;p139"/>
          <p:cNvGrpSpPr/>
          <p:nvPr/>
        </p:nvGrpSpPr>
        <p:grpSpPr>
          <a:xfrm>
            <a:off x="7070974" y="2266517"/>
            <a:ext cx="350995" cy="349133"/>
            <a:chOff x="2404875" y="3955825"/>
            <a:chExt cx="296950" cy="295375"/>
          </a:xfrm>
        </p:grpSpPr>
        <p:sp>
          <p:nvSpPr>
            <p:cNvPr id="17435" name="Google Shape;17435;p13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13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13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13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9" name="Google Shape;17439;p139"/>
          <p:cNvGrpSpPr/>
          <p:nvPr/>
        </p:nvGrpSpPr>
        <p:grpSpPr>
          <a:xfrm>
            <a:off x="5764954" y="2730711"/>
            <a:ext cx="349163" cy="350079"/>
            <a:chOff x="4263650" y="3235150"/>
            <a:chExt cx="295400" cy="296175"/>
          </a:xfrm>
        </p:grpSpPr>
        <p:sp>
          <p:nvSpPr>
            <p:cNvPr id="17440" name="Google Shape;17440;p13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13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13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13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13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5" name="Google Shape;17445;p139"/>
          <p:cNvGrpSpPr/>
          <p:nvPr/>
        </p:nvGrpSpPr>
        <p:grpSpPr>
          <a:xfrm>
            <a:off x="5762634" y="3189872"/>
            <a:ext cx="353802" cy="327739"/>
            <a:chOff x="4266025" y="3609275"/>
            <a:chExt cx="299325" cy="277275"/>
          </a:xfrm>
        </p:grpSpPr>
        <p:sp>
          <p:nvSpPr>
            <p:cNvPr id="17446" name="Google Shape;17446;p13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13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8" name="Google Shape;17448;p139"/>
          <p:cNvGrpSpPr/>
          <p:nvPr/>
        </p:nvGrpSpPr>
        <p:grpSpPr>
          <a:xfrm>
            <a:off x="5763092" y="3655259"/>
            <a:ext cx="352886" cy="349133"/>
            <a:chOff x="4263650" y="3963700"/>
            <a:chExt cx="298550" cy="295375"/>
          </a:xfrm>
        </p:grpSpPr>
        <p:sp>
          <p:nvSpPr>
            <p:cNvPr id="17449" name="Google Shape;17449;p13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13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13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13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13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13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13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6" name="Google Shape;17456;p139"/>
          <p:cNvGrpSpPr/>
          <p:nvPr/>
        </p:nvGrpSpPr>
        <p:grpSpPr>
          <a:xfrm>
            <a:off x="8041429" y="2730711"/>
            <a:ext cx="226264" cy="350079"/>
            <a:chOff x="6164975" y="3211525"/>
            <a:chExt cx="191425" cy="296175"/>
          </a:xfrm>
        </p:grpSpPr>
        <p:sp>
          <p:nvSpPr>
            <p:cNvPr id="17457" name="Google Shape;17457;p13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13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13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13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13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13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13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4" name="Google Shape;17464;p139"/>
          <p:cNvGrpSpPr/>
          <p:nvPr/>
        </p:nvGrpSpPr>
        <p:grpSpPr>
          <a:xfrm>
            <a:off x="5303466" y="1378987"/>
            <a:ext cx="352886" cy="350049"/>
            <a:chOff x="946175" y="3253275"/>
            <a:chExt cx="298550" cy="296150"/>
          </a:xfrm>
        </p:grpSpPr>
        <p:sp>
          <p:nvSpPr>
            <p:cNvPr id="17465" name="Google Shape;17465;p13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13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13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13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13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0" name="Google Shape;17470;p139"/>
          <p:cNvGrpSpPr/>
          <p:nvPr/>
        </p:nvGrpSpPr>
        <p:grpSpPr>
          <a:xfrm>
            <a:off x="5304397" y="1820951"/>
            <a:ext cx="351024" cy="347301"/>
            <a:chOff x="946175" y="3619500"/>
            <a:chExt cx="296975" cy="293825"/>
          </a:xfrm>
        </p:grpSpPr>
        <p:sp>
          <p:nvSpPr>
            <p:cNvPr id="17471" name="Google Shape;17471;p13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13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13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13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13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13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7" name="Google Shape;17477;p139"/>
          <p:cNvGrpSpPr/>
          <p:nvPr/>
        </p:nvGrpSpPr>
        <p:grpSpPr>
          <a:xfrm>
            <a:off x="5303939" y="2265585"/>
            <a:ext cx="351940" cy="350995"/>
            <a:chOff x="944600" y="3981825"/>
            <a:chExt cx="297750" cy="296950"/>
          </a:xfrm>
        </p:grpSpPr>
        <p:sp>
          <p:nvSpPr>
            <p:cNvPr id="17478" name="Google Shape;17478;p13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13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13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13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2" name="Google Shape;17482;p139"/>
          <p:cNvGrpSpPr/>
          <p:nvPr/>
        </p:nvGrpSpPr>
        <p:grpSpPr>
          <a:xfrm>
            <a:off x="7520875" y="1379445"/>
            <a:ext cx="350079" cy="349133"/>
            <a:chOff x="2768750" y="3227275"/>
            <a:chExt cx="296175" cy="295375"/>
          </a:xfrm>
        </p:grpSpPr>
        <p:sp>
          <p:nvSpPr>
            <p:cNvPr id="17483" name="Google Shape;17483;p13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13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13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13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13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13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13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13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1" name="Google Shape;17491;p139"/>
          <p:cNvGrpSpPr/>
          <p:nvPr/>
        </p:nvGrpSpPr>
        <p:grpSpPr>
          <a:xfrm>
            <a:off x="7541826" y="1820317"/>
            <a:ext cx="308177" cy="348572"/>
            <a:chOff x="2786075" y="3591800"/>
            <a:chExt cx="260725" cy="294900"/>
          </a:xfrm>
        </p:grpSpPr>
        <p:sp>
          <p:nvSpPr>
            <p:cNvPr id="17492" name="Google Shape;17492;p13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13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13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13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13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7" name="Google Shape;17497;p139"/>
          <p:cNvGrpSpPr/>
          <p:nvPr/>
        </p:nvGrpSpPr>
        <p:grpSpPr>
          <a:xfrm>
            <a:off x="7582324" y="2266044"/>
            <a:ext cx="227180" cy="350079"/>
            <a:chOff x="2819150" y="3955025"/>
            <a:chExt cx="192200" cy="296175"/>
          </a:xfrm>
        </p:grpSpPr>
        <p:sp>
          <p:nvSpPr>
            <p:cNvPr id="17498" name="Google Shape;17498;p13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13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13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13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2" name="Google Shape;17502;p139"/>
          <p:cNvGrpSpPr/>
          <p:nvPr/>
        </p:nvGrpSpPr>
        <p:grpSpPr>
          <a:xfrm>
            <a:off x="6206097" y="2731642"/>
            <a:ext cx="349133" cy="348217"/>
            <a:chOff x="4629125" y="3235150"/>
            <a:chExt cx="295375" cy="294600"/>
          </a:xfrm>
        </p:grpSpPr>
        <p:sp>
          <p:nvSpPr>
            <p:cNvPr id="17503" name="Google Shape;17503;p13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13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13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13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13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8" name="Google Shape;17508;p139"/>
          <p:cNvGrpSpPr/>
          <p:nvPr/>
        </p:nvGrpSpPr>
        <p:grpSpPr>
          <a:xfrm>
            <a:off x="6206082" y="3179175"/>
            <a:ext cx="349163" cy="349133"/>
            <a:chOff x="4628325" y="3599825"/>
            <a:chExt cx="295400" cy="295375"/>
          </a:xfrm>
        </p:grpSpPr>
        <p:sp>
          <p:nvSpPr>
            <p:cNvPr id="17509" name="Google Shape;17509;p13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13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13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13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13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13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13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13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13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13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13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13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1" name="Google Shape;17521;p139"/>
          <p:cNvGrpSpPr/>
          <p:nvPr/>
        </p:nvGrpSpPr>
        <p:grpSpPr>
          <a:xfrm>
            <a:off x="6227033" y="3654786"/>
            <a:ext cx="307261" cy="350079"/>
            <a:chOff x="4645650" y="3962900"/>
            <a:chExt cx="259950" cy="296175"/>
          </a:xfrm>
        </p:grpSpPr>
        <p:sp>
          <p:nvSpPr>
            <p:cNvPr id="17522" name="Google Shape;17522;p13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13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13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13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13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13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8" name="Google Shape;17528;p139"/>
          <p:cNvGrpSpPr/>
          <p:nvPr/>
        </p:nvGrpSpPr>
        <p:grpSpPr>
          <a:xfrm>
            <a:off x="7979994" y="3179648"/>
            <a:ext cx="349133" cy="348188"/>
            <a:chOff x="6143725" y="3582500"/>
            <a:chExt cx="295375" cy="294575"/>
          </a:xfrm>
        </p:grpSpPr>
        <p:sp>
          <p:nvSpPr>
            <p:cNvPr id="17529" name="Google Shape;17529;p13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13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13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13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13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13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13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6" name="Google Shape;17536;p139"/>
          <p:cNvGrpSpPr/>
          <p:nvPr/>
        </p:nvGrpSpPr>
        <p:grpSpPr>
          <a:xfrm>
            <a:off x="5748820" y="1378987"/>
            <a:ext cx="350995" cy="350049"/>
            <a:chOff x="1310075" y="3253275"/>
            <a:chExt cx="296950" cy="296150"/>
          </a:xfrm>
        </p:grpSpPr>
        <p:sp>
          <p:nvSpPr>
            <p:cNvPr id="17537" name="Google Shape;17537;p13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13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13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40" name="Google Shape;17540;p139"/>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41" name="Google Shape;17541;p139"/>
          <p:cNvGrpSpPr/>
          <p:nvPr/>
        </p:nvGrpSpPr>
        <p:grpSpPr>
          <a:xfrm>
            <a:off x="5748347" y="2265246"/>
            <a:ext cx="351941" cy="351675"/>
            <a:chOff x="1310075" y="3980250"/>
            <a:chExt cx="297750" cy="297525"/>
          </a:xfrm>
        </p:grpSpPr>
        <p:sp>
          <p:nvSpPr>
            <p:cNvPr id="17542" name="Google Shape;17542;p13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13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13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13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6" name="Google Shape;17546;p139"/>
          <p:cNvGrpSpPr/>
          <p:nvPr/>
        </p:nvGrpSpPr>
        <p:grpSpPr>
          <a:xfrm>
            <a:off x="8013136" y="1379445"/>
            <a:ext cx="266305" cy="349133"/>
            <a:chOff x="3167275" y="3227275"/>
            <a:chExt cx="225300" cy="295375"/>
          </a:xfrm>
        </p:grpSpPr>
        <p:sp>
          <p:nvSpPr>
            <p:cNvPr id="17547" name="Google Shape;17547;p13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13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13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13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13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2" name="Google Shape;17552;p139"/>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53" name="Google Shape;17553;p139"/>
          <p:cNvGrpSpPr/>
          <p:nvPr/>
        </p:nvGrpSpPr>
        <p:grpSpPr>
          <a:xfrm>
            <a:off x="7970318" y="2266502"/>
            <a:ext cx="351940" cy="349163"/>
            <a:chOff x="3133425" y="3955025"/>
            <a:chExt cx="297750" cy="295400"/>
          </a:xfrm>
        </p:grpSpPr>
        <p:sp>
          <p:nvSpPr>
            <p:cNvPr id="17554" name="Google Shape;17554;p13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13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13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7" name="Google Shape;17557;p139"/>
          <p:cNvGrpSpPr/>
          <p:nvPr/>
        </p:nvGrpSpPr>
        <p:grpSpPr>
          <a:xfrm>
            <a:off x="6650491" y="2730090"/>
            <a:ext cx="350079" cy="351320"/>
            <a:chOff x="4991425" y="3234750"/>
            <a:chExt cx="296175" cy="297225"/>
          </a:xfrm>
        </p:grpSpPr>
        <p:sp>
          <p:nvSpPr>
            <p:cNvPr id="17558" name="Google Shape;17558;p13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13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13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13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13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13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4" name="Google Shape;17564;p139"/>
          <p:cNvGrpSpPr/>
          <p:nvPr/>
        </p:nvGrpSpPr>
        <p:grpSpPr>
          <a:xfrm>
            <a:off x="6650491" y="3199653"/>
            <a:ext cx="350079" cy="308177"/>
            <a:chOff x="4991425" y="3617150"/>
            <a:chExt cx="296175" cy="260725"/>
          </a:xfrm>
        </p:grpSpPr>
        <p:sp>
          <p:nvSpPr>
            <p:cNvPr id="17565" name="Google Shape;17565;p13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13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13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13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13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13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13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2" name="Google Shape;17572;p139"/>
          <p:cNvGrpSpPr/>
          <p:nvPr/>
        </p:nvGrpSpPr>
        <p:grpSpPr>
          <a:xfrm>
            <a:off x="6727764" y="3655244"/>
            <a:ext cx="195532" cy="349163"/>
            <a:chOff x="5056800" y="3962900"/>
            <a:chExt cx="165425" cy="295400"/>
          </a:xfrm>
        </p:grpSpPr>
        <p:sp>
          <p:nvSpPr>
            <p:cNvPr id="17573" name="Google Shape;17573;p13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13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13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6" name="Google Shape;17576;p139"/>
          <p:cNvGrpSpPr/>
          <p:nvPr/>
        </p:nvGrpSpPr>
        <p:grpSpPr>
          <a:xfrm>
            <a:off x="7979062" y="3655260"/>
            <a:ext cx="350995" cy="349133"/>
            <a:chOff x="6168925" y="3936925"/>
            <a:chExt cx="296950" cy="295375"/>
          </a:xfrm>
        </p:grpSpPr>
        <p:sp>
          <p:nvSpPr>
            <p:cNvPr id="17577" name="Google Shape;17577;p13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13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13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13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13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13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3" name="Google Shape;17583;p139"/>
          <p:cNvGrpSpPr/>
          <p:nvPr/>
        </p:nvGrpSpPr>
        <p:grpSpPr>
          <a:xfrm>
            <a:off x="6192781" y="1372332"/>
            <a:ext cx="348188" cy="349133"/>
            <a:chOff x="1674750" y="3254050"/>
            <a:chExt cx="294575" cy="295375"/>
          </a:xfrm>
        </p:grpSpPr>
        <p:sp>
          <p:nvSpPr>
            <p:cNvPr id="17584" name="Google Shape;17584;p13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13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13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7" name="Google Shape;17587;p139"/>
          <p:cNvGrpSpPr/>
          <p:nvPr/>
        </p:nvGrpSpPr>
        <p:grpSpPr>
          <a:xfrm>
            <a:off x="6207177" y="1820035"/>
            <a:ext cx="319347" cy="349133"/>
            <a:chOff x="1687350" y="3618725"/>
            <a:chExt cx="270175" cy="295375"/>
          </a:xfrm>
        </p:grpSpPr>
        <p:sp>
          <p:nvSpPr>
            <p:cNvPr id="17588" name="Google Shape;17588;p13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13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13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1" name="Google Shape;17591;p139"/>
          <p:cNvGrpSpPr/>
          <p:nvPr/>
        </p:nvGrpSpPr>
        <p:grpSpPr>
          <a:xfrm>
            <a:off x="6190880" y="2266516"/>
            <a:ext cx="351940" cy="349133"/>
            <a:chOff x="1672375" y="3982600"/>
            <a:chExt cx="297750" cy="295375"/>
          </a:xfrm>
        </p:grpSpPr>
        <p:sp>
          <p:nvSpPr>
            <p:cNvPr id="17592" name="Google Shape;17592;p13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13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13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5" name="Google Shape;17595;p139"/>
          <p:cNvGrpSpPr/>
          <p:nvPr/>
        </p:nvGrpSpPr>
        <p:grpSpPr>
          <a:xfrm>
            <a:off x="4882872" y="2730711"/>
            <a:ext cx="350079" cy="350079"/>
            <a:chOff x="3497300" y="3227275"/>
            <a:chExt cx="296175" cy="296175"/>
          </a:xfrm>
        </p:grpSpPr>
        <p:sp>
          <p:nvSpPr>
            <p:cNvPr id="17596" name="Google Shape;17596;p13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13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13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13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13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13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13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13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4" name="Google Shape;17604;p139"/>
          <p:cNvGrpSpPr/>
          <p:nvPr/>
        </p:nvGrpSpPr>
        <p:grpSpPr>
          <a:xfrm>
            <a:off x="4883345" y="3180106"/>
            <a:ext cx="349133" cy="347272"/>
            <a:chOff x="3497300" y="3591950"/>
            <a:chExt cx="295375" cy="293800"/>
          </a:xfrm>
        </p:grpSpPr>
        <p:sp>
          <p:nvSpPr>
            <p:cNvPr id="17605" name="Google Shape;17605;p13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13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13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13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13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13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13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13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3" name="Google Shape;17613;p139"/>
          <p:cNvGrpSpPr/>
          <p:nvPr/>
        </p:nvGrpSpPr>
        <p:grpSpPr>
          <a:xfrm>
            <a:off x="4883345" y="3655244"/>
            <a:ext cx="349133" cy="349163"/>
            <a:chOff x="3497300" y="3955025"/>
            <a:chExt cx="295375" cy="295400"/>
          </a:xfrm>
        </p:grpSpPr>
        <p:sp>
          <p:nvSpPr>
            <p:cNvPr id="17614" name="Google Shape;17614;p13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13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13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7" name="Google Shape;17617;p139"/>
          <p:cNvGrpSpPr/>
          <p:nvPr/>
        </p:nvGrpSpPr>
        <p:grpSpPr>
          <a:xfrm>
            <a:off x="7107917" y="2731435"/>
            <a:ext cx="327739" cy="348631"/>
            <a:chOff x="5364750" y="3235150"/>
            <a:chExt cx="277275" cy="294950"/>
          </a:xfrm>
        </p:grpSpPr>
        <p:sp>
          <p:nvSpPr>
            <p:cNvPr id="17618" name="Google Shape;17618;p13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13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13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13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13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13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13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13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6" name="Google Shape;17626;p139"/>
          <p:cNvGrpSpPr/>
          <p:nvPr/>
        </p:nvGrpSpPr>
        <p:grpSpPr>
          <a:xfrm>
            <a:off x="7096274" y="3177771"/>
            <a:ext cx="351024" cy="351941"/>
            <a:chOff x="5355300" y="3598250"/>
            <a:chExt cx="296975" cy="297750"/>
          </a:xfrm>
        </p:grpSpPr>
        <p:sp>
          <p:nvSpPr>
            <p:cNvPr id="17627" name="Google Shape;17627;p13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13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13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13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13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13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13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13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5" name="Google Shape;17635;p139"/>
          <p:cNvGrpSpPr/>
          <p:nvPr/>
        </p:nvGrpSpPr>
        <p:grpSpPr>
          <a:xfrm>
            <a:off x="7100470" y="3716693"/>
            <a:ext cx="342632" cy="226264"/>
            <a:chOff x="5358450" y="4015675"/>
            <a:chExt cx="289875" cy="191425"/>
          </a:xfrm>
        </p:grpSpPr>
        <p:sp>
          <p:nvSpPr>
            <p:cNvPr id="17636" name="Google Shape;17636;p13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13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13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13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0" name="Google Shape;17640;p139"/>
          <p:cNvGrpSpPr/>
          <p:nvPr/>
        </p:nvGrpSpPr>
        <p:grpSpPr>
          <a:xfrm>
            <a:off x="6226953" y="4099224"/>
            <a:ext cx="351024" cy="325464"/>
            <a:chOff x="6543825" y="3202075"/>
            <a:chExt cx="296975" cy="275350"/>
          </a:xfrm>
        </p:grpSpPr>
        <p:sp>
          <p:nvSpPr>
            <p:cNvPr id="17641" name="Google Shape;17641;p13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13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13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13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13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13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13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8" name="Google Shape;17648;p139"/>
          <p:cNvGrpSpPr/>
          <p:nvPr/>
        </p:nvGrpSpPr>
        <p:grpSpPr>
          <a:xfrm>
            <a:off x="6633934" y="1378972"/>
            <a:ext cx="350079" cy="350079"/>
            <a:chOff x="2037825" y="3254050"/>
            <a:chExt cx="296175" cy="296175"/>
          </a:xfrm>
        </p:grpSpPr>
        <p:sp>
          <p:nvSpPr>
            <p:cNvPr id="17649" name="Google Shape;17649;p13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13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13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13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13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13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5" name="Google Shape;17655;p139"/>
          <p:cNvGrpSpPr/>
          <p:nvPr/>
        </p:nvGrpSpPr>
        <p:grpSpPr>
          <a:xfrm>
            <a:off x="6632072" y="1820139"/>
            <a:ext cx="353802" cy="348926"/>
            <a:chOff x="2034675" y="3617925"/>
            <a:chExt cx="299325" cy="295200"/>
          </a:xfrm>
        </p:grpSpPr>
        <p:sp>
          <p:nvSpPr>
            <p:cNvPr id="17656" name="Google Shape;17656;p13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13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13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13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13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1" name="Google Shape;17661;p139"/>
          <p:cNvGrpSpPr/>
          <p:nvPr/>
        </p:nvGrpSpPr>
        <p:grpSpPr>
          <a:xfrm>
            <a:off x="6633934" y="2266516"/>
            <a:ext cx="350079" cy="349133"/>
            <a:chOff x="2037825" y="3981825"/>
            <a:chExt cx="296175" cy="295375"/>
          </a:xfrm>
        </p:grpSpPr>
        <p:sp>
          <p:nvSpPr>
            <p:cNvPr id="17662" name="Google Shape;17662;p13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13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13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5" name="Google Shape;17665;p139"/>
          <p:cNvGrpSpPr/>
          <p:nvPr/>
        </p:nvGrpSpPr>
        <p:grpSpPr>
          <a:xfrm>
            <a:off x="5318952" y="2762832"/>
            <a:ext cx="350079" cy="285837"/>
            <a:chOff x="3860400" y="3254050"/>
            <a:chExt cx="296175" cy="241825"/>
          </a:xfrm>
        </p:grpSpPr>
        <p:sp>
          <p:nvSpPr>
            <p:cNvPr id="17666" name="Google Shape;17666;p13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13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13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13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13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13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13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3" name="Google Shape;17673;p139"/>
          <p:cNvGrpSpPr/>
          <p:nvPr/>
        </p:nvGrpSpPr>
        <p:grpSpPr>
          <a:xfrm>
            <a:off x="5318479" y="3178702"/>
            <a:ext cx="351024" cy="350079"/>
            <a:chOff x="3859600" y="3591950"/>
            <a:chExt cx="296975" cy="296175"/>
          </a:xfrm>
        </p:grpSpPr>
        <p:sp>
          <p:nvSpPr>
            <p:cNvPr id="17674" name="Google Shape;17674;p13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13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13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7" name="Google Shape;17677;p139"/>
          <p:cNvGrpSpPr/>
          <p:nvPr/>
        </p:nvGrpSpPr>
        <p:grpSpPr>
          <a:xfrm>
            <a:off x="5318952" y="3654786"/>
            <a:ext cx="350079" cy="350079"/>
            <a:chOff x="3860400" y="3955025"/>
            <a:chExt cx="296175" cy="296175"/>
          </a:xfrm>
        </p:grpSpPr>
        <p:sp>
          <p:nvSpPr>
            <p:cNvPr id="17678" name="Google Shape;17678;p13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13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13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13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13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3" name="Google Shape;17683;p139"/>
          <p:cNvGrpSpPr/>
          <p:nvPr/>
        </p:nvGrpSpPr>
        <p:grpSpPr>
          <a:xfrm>
            <a:off x="7534167" y="2731184"/>
            <a:ext cx="355664" cy="349133"/>
            <a:chOff x="5716825" y="3235950"/>
            <a:chExt cx="300900" cy="295375"/>
          </a:xfrm>
        </p:grpSpPr>
        <p:sp>
          <p:nvSpPr>
            <p:cNvPr id="17684" name="Google Shape;17684;p13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13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13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13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8" name="Google Shape;17688;p139"/>
          <p:cNvGrpSpPr/>
          <p:nvPr/>
        </p:nvGrpSpPr>
        <p:grpSpPr>
          <a:xfrm>
            <a:off x="7547199" y="3189872"/>
            <a:ext cx="329601" cy="327739"/>
            <a:chOff x="5727850" y="3609275"/>
            <a:chExt cx="278850" cy="277275"/>
          </a:xfrm>
        </p:grpSpPr>
        <p:sp>
          <p:nvSpPr>
            <p:cNvPr id="17689" name="Google Shape;17689;p13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13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13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13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13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4" name="Google Shape;17694;p139"/>
          <p:cNvGrpSpPr/>
          <p:nvPr/>
        </p:nvGrpSpPr>
        <p:grpSpPr>
          <a:xfrm>
            <a:off x="7558383" y="3655259"/>
            <a:ext cx="307231" cy="349133"/>
            <a:chOff x="5736525" y="3963700"/>
            <a:chExt cx="259925" cy="295375"/>
          </a:xfrm>
        </p:grpSpPr>
        <p:sp>
          <p:nvSpPr>
            <p:cNvPr id="17695" name="Google Shape;17695;p13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13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13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13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13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13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13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2" name="Google Shape;17702;p139"/>
          <p:cNvGrpSpPr/>
          <p:nvPr/>
        </p:nvGrpSpPr>
        <p:grpSpPr>
          <a:xfrm>
            <a:off x="6649963" y="4104585"/>
            <a:ext cx="351024" cy="350079"/>
            <a:chOff x="6553275" y="3604550"/>
            <a:chExt cx="296975" cy="296175"/>
          </a:xfrm>
        </p:grpSpPr>
        <p:sp>
          <p:nvSpPr>
            <p:cNvPr id="17703" name="Google Shape;17703;p13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13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13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13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13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13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09" name="Google Shape;17709;p139"/>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7710" name="Google Shape;17710;p139"/>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714" name="Shape 17714"/>
        <p:cNvGrpSpPr/>
        <p:nvPr/>
      </p:nvGrpSpPr>
      <p:grpSpPr>
        <a:xfrm>
          <a:off x="0" y="0"/>
          <a:ext cx="0" cy="0"/>
          <a:chOff x="0" y="0"/>
          <a:chExt cx="0" cy="0"/>
        </a:xfrm>
      </p:grpSpPr>
      <p:grpSp>
        <p:nvGrpSpPr>
          <p:cNvPr id="17715" name="Google Shape;17715;p140"/>
          <p:cNvGrpSpPr/>
          <p:nvPr/>
        </p:nvGrpSpPr>
        <p:grpSpPr>
          <a:xfrm>
            <a:off x="877057" y="1380546"/>
            <a:ext cx="294401" cy="353645"/>
            <a:chOff x="-35814600" y="3202075"/>
            <a:chExt cx="242625" cy="291450"/>
          </a:xfrm>
        </p:grpSpPr>
        <p:sp>
          <p:nvSpPr>
            <p:cNvPr id="17716" name="Google Shape;17716;p14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14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14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14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14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14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14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3" name="Google Shape;17723;p140"/>
          <p:cNvGrpSpPr/>
          <p:nvPr/>
        </p:nvGrpSpPr>
        <p:grpSpPr>
          <a:xfrm>
            <a:off x="847435" y="1821466"/>
            <a:ext cx="353645" cy="353888"/>
            <a:chOff x="-35839800" y="3561025"/>
            <a:chExt cx="291450" cy="291650"/>
          </a:xfrm>
        </p:grpSpPr>
        <p:sp>
          <p:nvSpPr>
            <p:cNvPr id="17724" name="Google Shape;17724;p14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14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14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14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14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14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14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31" name="Google Shape;17731;p140"/>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32" name="Google Shape;17732;p140"/>
          <p:cNvGrpSpPr/>
          <p:nvPr/>
        </p:nvGrpSpPr>
        <p:grpSpPr>
          <a:xfrm>
            <a:off x="3084980" y="1380546"/>
            <a:ext cx="353645" cy="353645"/>
            <a:chOff x="-34003850" y="3227275"/>
            <a:chExt cx="291450" cy="291450"/>
          </a:xfrm>
        </p:grpSpPr>
        <p:sp>
          <p:nvSpPr>
            <p:cNvPr id="17733" name="Google Shape;17733;p14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14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14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14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14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8" name="Google Shape;17738;p140"/>
          <p:cNvGrpSpPr/>
          <p:nvPr/>
        </p:nvGrpSpPr>
        <p:grpSpPr>
          <a:xfrm>
            <a:off x="3084510" y="1821238"/>
            <a:ext cx="354586" cy="354343"/>
            <a:chOff x="-34004625" y="3585850"/>
            <a:chExt cx="292225" cy="292025"/>
          </a:xfrm>
        </p:grpSpPr>
        <p:sp>
          <p:nvSpPr>
            <p:cNvPr id="17739" name="Google Shape;17739;p14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14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14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14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14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4" name="Google Shape;17744;p140"/>
          <p:cNvGrpSpPr/>
          <p:nvPr/>
        </p:nvGrpSpPr>
        <p:grpSpPr>
          <a:xfrm>
            <a:off x="3084025" y="2256439"/>
            <a:ext cx="355557" cy="354616"/>
            <a:chOff x="-34005425" y="3945575"/>
            <a:chExt cx="293025" cy="292250"/>
          </a:xfrm>
        </p:grpSpPr>
        <p:sp>
          <p:nvSpPr>
            <p:cNvPr id="17745" name="Google Shape;17745;p14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14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14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8" name="Google Shape;17748;p140"/>
          <p:cNvGrpSpPr/>
          <p:nvPr/>
        </p:nvGrpSpPr>
        <p:grpSpPr>
          <a:xfrm>
            <a:off x="1731124" y="2729615"/>
            <a:ext cx="358408" cy="355557"/>
            <a:chOff x="-32174975" y="3192625"/>
            <a:chExt cx="295375" cy="293025"/>
          </a:xfrm>
        </p:grpSpPr>
        <p:sp>
          <p:nvSpPr>
            <p:cNvPr id="17749" name="Google Shape;17749;p14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14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14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14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53" name="Google Shape;17753;p140"/>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140"/>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55" name="Google Shape;17755;p140"/>
          <p:cNvGrpSpPr/>
          <p:nvPr/>
        </p:nvGrpSpPr>
        <p:grpSpPr>
          <a:xfrm>
            <a:off x="3970274" y="2730570"/>
            <a:ext cx="354586" cy="353645"/>
            <a:chOff x="-30345325" y="3184750"/>
            <a:chExt cx="292225" cy="291450"/>
          </a:xfrm>
        </p:grpSpPr>
        <p:sp>
          <p:nvSpPr>
            <p:cNvPr id="17756" name="Google Shape;17756;p14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14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14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14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14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1" name="Google Shape;17761;p140"/>
          <p:cNvGrpSpPr/>
          <p:nvPr/>
        </p:nvGrpSpPr>
        <p:grpSpPr>
          <a:xfrm>
            <a:off x="1295026" y="1380546"/>
            <a:ext cx="353645" cy="353645"/>
            <a:chOff x="-35481425" y="3202075"/>
            <a:chExt cx="291450" cy="291450"/>
          </a:xfrm>
        </p:grpSpPr>
        <p:sp>
          <p:nvSpPr>
            <p:cNvPr id="17762" name="Google Shape;17762;p14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14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14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14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14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14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14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9" name="Google Shape;17769;p140"/>
          <p:cNvGrpSpPr/>
          <p:nvPr/>
        </p:nvGrpSpPr>
        <p:grpSpPr>
          <a:xfrm>
            <a:off x="1294556" y="1822072"/>
            <a:ext cx="354586" cy="352675"/>
            <a:chOff x="-35482200" y="3561225"/>
            <a:chExt cx="292225" cy="290650"/>
          </a:xfrm>
        </p:grpSpPr>
        <p:sp>
          <p:nvSpPr>
            <p:cNvPr id="17770" name="Google Shape;17770;p14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14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14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3" name="Google Shape;17773;p140"/>
          <p:cNvGrpSpPr/>
          <p:nvPr/>
        </p:nvGrpSpPr>
        <p:grpSpPr>
          <a:xfrm>
            <a:off x="1295026" y="2256940"/>
            <a:ext cx="353645" cy="353615"/>
            <a:chOff x="-35481425" y="3919600"/>
            <a:chExt cx="291450" cy="291425"/>
          </a:xfrm>
        </p:grpSpPr>
        <p:sp>
          <p:nvSpPr>
            <p:cNvPr id="17774" name="Google Shape;17774;p14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14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14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14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14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14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14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14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2" name="Google Shape;17782;p140"/>
          <p:cNvGrpSpPr/>
          <p:nvPr/>
        </p:nvGrpSpPr>
        <p:grpSpPr>
          <a:xfrm>
            <a:off x="3530661" y="1381031"/>
            <a:ext cx="357468" cy="352675"/>
            <a:chOff x="-33645475" y="3228075"/>
            <a:chExt cx="294600" cy="290650"/>
          </a:xfrm>
        </p:grpSpPr>
        <p:sp>
          <p:nvSpPr>
            <p:cNvPr id="17783" name="Google Shape;17783;p14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14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14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14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14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14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14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0" name="Google Shape;17790;p140"/>
          <p:cNvGrpSpPr/>
          <p:nvPr/>
        </p:nvGrpSpPr>
        <p:grpSpPr>
          <a:xfrm>
            <a:off x="3531631" y="1821116"/>
            <a:ext cx="355526" cy="354586"/>
            <a:chOff x="-33646250" y="3586425"/>
            <a:chExt cx="293000" cy="292225"/>
          </a:xfrm>
        </p:grpSpPr>
        <p:sp>
          <p:nvSpPr>
            <p:cNvPr id="17791" name="Google Shape;17791;p14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14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3" name="Google Shape;17793;p140"/>
          <p:cNvGrpSpPr/>
          <p:nvPr/>
        </p:nvGrpSpPr>
        <p:grpSpPr>
          <a:xfrm>
            <a:off x="3532101" y="2255969"/>
            <a:ext cx="354586" cy="355557"/>
            <a:chOff x="-33645475" y="3944800"/>
            <a:chExt cx="292225" cy="293025"/>
          </a:xfrm>
        </p:grpSpPr>
        <p:sp>
          <p:nvSpPr>
            <p:cNvPr id="17794" name="Google Shape;17794;p14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14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14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14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14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14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14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14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14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14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4" name="Google Shape;17804;p140"/>
          <p:cNvGrpSpPr/>
          <p:nvPr/>
        </p:nvGrpSpPr>
        <p:grpSpPr>
          <a:xfrm>
            <a:off x="2185320" y="2729706"/>
            <a:ext cx="352675" cy="355375"/>
            <a:chOff x="-31809525" y="3192625"/>
            <a:chExt cx="290650" cy="292875"/>
          </a:xfrm>
        </p:grpSpPr>
        <p:sp>
          <p:nvSpPr>
            <p:cNvPr id="17805" name="Google Shape;17805;p14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14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14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14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9" name="Google Shape;17809;p140"/>
          <p:cNvGrpSpPr/>
          <p:nvPr/>
        </p:nvGrpSpPr>
        <p:grpSpPr>
          <a:xfrm>
            <a:off x="2184835" y="3200258"/>
            <a:ext cx="353645" cy="355557"/>
            <a:chOff x="-31811100" y="3550975"/>
            <a:chExt cx="291450" cy="293025"/>
          </a:xfrm>
        </p:grpSpPr>
        <p:sp>
          <p:nvSpPr>
            <p:cNvPr id="17810" name="Google Shape;17810;p14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14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14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14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14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14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14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7" name="Google Shape;17817;p140"/>
          <p:cNvGrpSpPr/>
          <p:nvPr/>
        </p:nvGrpSpPr>
        <p:grpSpPr>
          <a:xfrm>
            <a:off x="2178631" y="3664562"/>
            <a:ext cx="366052" cy="356831"/>
            <a:chOff x="-31817400" y="3910025"/>
            <a:chExt cx="301675" cy="294075"/>
          </a:xfrm>
        </p:grpSpPr>
        <p:sp>
          <p:nvSpPr>
            <p:cNvPr id="17818" name="Google Shape;17818;p14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14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14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1" name="Google Shape;17821;p140"/>
          <p:cNvGrpSpPr/>
          <p:nvPr/>
        </p:nvGrpSpPr>
        <p:grpSpPr>
          <a:xfrm>
            <a:off x="3970259" y="3200743"/>
            <a:ext cx="354616" cy="354586"/>
            <a:chOff x="-30354000" y="3569100"/>
            <a:chExt cx="292250" cy="292225"/>
          </a:xfrm>
        </p:grpSpPr>
        <p:sp>
          <p:nvSpPr>
            <p:cNvPr id="17822" name="Google Shape;17822;p14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14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14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14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14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14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8" name="Google Shape;17828;p140"/>
          <p:cNvGrpSpPr/>
          <p:nvPr/>
        </p:nvGrpSpPr>
        <p:grpSpPr>
          <a:xfrm>
            <a:off x="1748837" y="1380546"/>
            <a:ext cx="342148" cy="353645"/>
            <a:chOff x="-35118325" y="3202075"/>
            <a:chExt cx="281975" cy="291450"/>
          </a:xfrm>
        </p:grpSpPr>
        <p:sp>
          <p:nvSpPr>
            <p:cNvPr id="17829" name="Google Shape;17829;p14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14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14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14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3" name="Google Shape;17833;p140"/>
          <p:cNvGrpSpPr/>
          <p:nvPr/>
        </p:nvGrpSpPr>
        <p:grpSpPr>
          <a:xfrm>
            <a:off x="1742618" y="1821799"/>
            <a:ext cx="354586" cy="353221"/>
            <a:chOff x="-35123050" y="3561225"/>
            <a:chExt cx="292225" cy="291100"/>
          </a:xfrm>
        </p:grpSpPr>
        <p:sp>
          <p:nvSpPr>
            <p:cNvPr id="17834" name="Google Shape;17834;p14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14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6" name="Google Shape;17836;p140"/>
          <p:cNvGrpSpPr/>
          <p:nvPr/>
        </p:nvGrpSpPr>
        <p:grpSpPr>
          <a:xfrm>
            <a:off x="1784677" y="2256940"/>
            <a:ext cx="270467" cy="353615"/>
            <a:chOff x="-35089175" y="3919600"/>
            <a:chExt cx="222900" cy="291425"/>
          </a:xfrm>
        </p:grpSpPr>
        <p:sp>
          <p:nvSpPr>
            <p:cNvPr id="17837" name="Google Shape;17837;p14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14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9" name="Google Shape;17839;p140"/>
          <p:cNvGrpSpPr/>
          <p:nvPr/>
        </p:nvGrpSpPr>
        <p:grpSpPr>
          <a:xfrm>
            <a:off x="3981673" y="1380303"/>
            <a:ext cx="336445" cy="354131"/>
            <a:chOff x="-33277650" y="3226875"/>
            <a:chExt cx="277275" cy="291850"/>
          </a:xfrm>
        </p:grpSpPr>
        <p:sp>
          <p:nvSpPr>
            <p:cNvPr id="17840" name="Google Shape;17840;p14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14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14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14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14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14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14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7" name="Google Shape;17847;p140"/>
          <p:cNvGrpSpPr/>
          <p:nvPr/>
        </p:nvGrpSpPr>
        <p:grpSpPr>
          <a:xfrm>
            <a:off x="3973073" y="1821587"/>
            <a:ext cx="353645" cy="353645"/>
            <a:chOff x="-33286325" y="3586425"/>
            <a:chExt cx="291450" cy="291450"/>
          </a:xfrm>
        </p:grpSpPr>
        <p:sp>
          <p:nvSpPr>
            <p:cNvPr id="17848" name="Google Shape;17848;p14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14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14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14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14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3" name="Google Shape;17853;p140"/>
          <p:cNvGrpSpPr/>
          <p:nvPr/>
        </p:nvGrpSpPr>
        <p:grpSpPr>
          <a:xfrm>
            <a:off x="3973073" y="2255969"/>
            <a:ext cx="353645" cy="355557"/>
            <a:chOff x="-33286325" y="3944800"/>
            <a:chExt cx="291450" cy="293025"/>
          </a:xfrm>
        </p:grpSpPr>
        <p:sp>
          <p:nvSpPr>
            <p:cNvPr id="17854" name="Google Shape;17854;p14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14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14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14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8" name="Google Shape;17858;p140"/>
          <p:cNvGrpSpPr/>
          <p:nvPr/>
        </p:nvGrpSpPr>
        <p:grpSpPr>
          <a:xfrm>
            <a:off x="2631470" y="2729129"/>
            <a:ext cx="353645" cy="356527"/>
            <a:chOff x="-31452725" y="3191825"/>
            <a:chExt cx="291450" cy="293825"/>
          </a:xfrm>
        </p:grpSpPr>
        <p:sp>
          <p:nvSpPr>
            <p:cNvPr id="17859" name="Google Shape;17859;p14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14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14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14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3" name="Google Shape;17863;p140"/>
          <p:cNvGrpSpPr/>
          <p:nvPr/>
        </p:nvGrpSpPr>
        <p:grpSpPr>
          <a:xfrm>
            <a:off x="2631000" y="3200744"/>
            <a:ext cx="354586" cy="354586"/>
            <a:chOff x="-31452725" y="3551775"/>
            <a:chExt cx="292225" cy="292225"/>
          </a:xfrm>
        </p:grpSpPr>
        <p:sp>
          <p:nvSpPr>
            <p:cNvPr id="17864" name="Google Shape;17864;p14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14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14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14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8" name="Google Shape;17868;p140"/>
          <p:cNvGrpSpPr/>
          <p:nvPr/>
        </p:nvGrpSpPr>
        <p:grpSpPr>
          <a:xfrm>
            <a:off x="2629559" y="3664729"/>
            <a:ext cx="357468" cy="356497"/>
            <a:chOff x="-31455100" y="3909350"/>
            <a:chExt cx="294600" cy="293800"/>
          </a:xfrm>
        </p:grpSpPr>
        <p:sp>
          <p:nvSpPr>
            <p:cNvPr id="17869" name="Google Shape;17869;p14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14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1" name="Google Shape;17871;p140"/>
          <p:cNvGrpSpPr/>
          <p:nvPr/>
        </p:nvGrpSpPr>
        <p:grpSpPr>
          <a:xfrm>
            <a:off x="3970744" y="3665684"/>
            <a:ext cx="353645" cy="354586"/>
            <a:chOff x="-30345325" y="3918800"/>
            <a:chExt cx="291450" cy="292225"/>
          </a:xfrm>
        </p:grpSpPr>
        <p:sp>
          <p:nvSpPr>
            <p:cNvPr id="17872" name="Google Shape;17872;p14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14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14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14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14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7" name="Google Shape;17877;p140"/>
          <p:cNvGrpSpPr/>
          <p:nvPr/>
        </p:nvGrpSpPr>
        <p:grpSpPr>
          <a:xfrm>
            <a:off x="2190209" y="1821587"/>
            <a:ext cx="353645" cy="353645"/>
            <a:chOff x="-34763900" y="3561225"/>
            <a:chExt cx="291450" cy="291450"/>
          </a:xfrm>
        </p:grpSpPr>
        <p:sp>
          <p:nvSpPr>
            <p:cNvPr id="17878" name="Google Shape;17878;p14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14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14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81" name="Google Shape;17881;p140"/>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82" name="Google Shape;17882;p140"/>
          <p:cNvGrpSpPr/>
          <p:nvPr/>
        </p:nvGrpSpPr>
        <p:grpSpPr>
          <a:xfrm>
            <a:off x="845106" y="2730099"/>
            <a:ext cx="354586" cy="354586"/>
            <a:chOff x="-32927950" y="3227275"/>
            <a:chExt cx="292225" cy="292225"/>
          </a:xfrm>
        </p:grpSpPr>
        <p:sp>
          <p:nvSpPr>
            <p:cNvPr id="17883" name="Google Shape;17883;p14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14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14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14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14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8" name="Google Shape;17888;p140"/>
          <p:cNvGrpSpPr/>
          <p:nvPr/>
        </p:nvGrpSpPr>
        <p:grpSpPr>
          <a:xfrm>
            <a:off x="844621" y="3201213"/>
            <a:ext cx="355557" cy="353645"/>
            <a:chOff x="-32927950" y="3586425"/>
            <a:chExt cx="293025" cy="291450"/>
          </a:xfrm>
        </p:grpSpPr>
        <p:sp>
          <p:nvSpPr>
            <p:cNvPr id="17889" name="Google Shape;17889;p14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14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14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14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14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4" name="Google Shape;17894;p140"/>
          <p:cNvGrpSpPr/>
          <p:nvPr/>
        </p:nvGrpSpPr>
        <p:grpSpPr>
          <a:xfrm>
            <a:off x="845106" y="3665198"/>
            <a:ext cx="354586" cy="355557"/>
            <a:chOff x="-32927950" y="3944800"/>
            <a:chExt cx="292225" cy="293025"/>
          </a:xfrm>
        </p:grpSpPr>
        <p:sp>
          <p:nvSpPr>
            <p:cNvPr id="17895" name="Google Shape;17895;p14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14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14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14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14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14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14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14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14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4" name="Google Shape;17904;p140"/>
          <p:cNvGrpSpPr/>
          <p:nvPr/>
        </p:nvGrpSpPr>
        <p:grpSpPr>
          <a:xfrm>
            <a:off x="3073898" y="2730449"/>
            <a:ext cx="354586" cy="353888"/>
            <a:chOff x="-31094350" y="3194000"/>
            <a:chExt cx="292225" cy="291650"/>
          </a:xfrm>
        </p:grpSpPr>
        <p:sp>
          <p:nvSpPr>
            <p:cNvPr id="17905" name="Google Shape;17905;p14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14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14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14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14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14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14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14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3" name="Google Shape;17913;p140"/>
          <p:cNvGrpSpPr/>
          <p:nvPr/>
        </p:nvGrpSpPr>
        <p:grpSpPr>
          <a:xfrm>
            <a:off x="3074368" y="3200941"/>
            <a:ext cx="353645" cy="354191"/>
            <a:chOff x="-31093575" y="3552550"/>
            <a:chExt cx="291450" cy="291900"/>
          </a:xfrm>
        </p:grpSpPr>
        <p:sp>
          <p:nvSpPr>
            <p:cNvPr id="17914" name="Google Shape;17914;p14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14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14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14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8" name="Google Shape;17918;p140"/>
          <p:cNvGrpSpPr/>
          <p:nvPr/>
        </p:nvGrpSpPr>
        <p:grpSpPr>
          <a:xfrm>
            <a:off x="2200736" y="1380546"/>
            <a:ext cx="332593" cy="353645"/>
            <a:chOff x="-34755225" y="3202075"/>
            <a:chExt cx="274100" cy="291450"/>
          </a:xfrm>
        </p:grpSpPr>
        <p:sp>
          <p:nvSpPr>
            <p:cNvPr id="17919" name="Google Shape;17919;p14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14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14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14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14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14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14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6" name="Google Shape;17926;p140"/>
          <p:cNvGrpSpPr/>
          <p:nvPr/>
        </p:nvGrpSpPr>
        <p:grpSpPr>
          <a:xfrm>
            <a:off x="3074368" y="3666169"/>
            <a:ext cx="353645" cy="353615"/>
            <a:chOff x="-31093575" y="3911725"/>
            <a:chExt cx="291450" cy="291425"/>
          </a:xfrm>
        </p:grpSpPr>
        <p:sp>
          <p:nvSpPr>
            <p:cNvPr id="17927" name="Google Shape;17927;p14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14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9" name="Google Shape;17929;p140"/>
          <p:cNvGrpSpPr/>
          <p:nvPr/>
        </p:nvGrpSpPr>
        <p:grpSpPr>
          <a:xfrm>
            <a:off x="2183798" y="4123136"/>
            <a:ext cx="356497" cy="354586"/>
            <a:chOff x="-29946000" y="3183175"/>
            <a:chExt cx="293800" cy="292225"/>
          </a:xfrm>
        </p:grpSpPr>
        <p:sp>
          <p:nvSpPr>
            <p:cNvPr id="17930" name="Google Shape;17930;p14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14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14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14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14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14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6" name="Google Shape;17936;p140"/>
          <p:cNvGrpSpPr/>
          <p:nvPr/>
        </p:nvGrpSpPr>
        <p:grpSpPr>
          <a:xfrm>
            <a:off x="2628330" y="1380289"/>
            <a:ext cx="358408" cy="354161"/>
            <a:chOff x="-34408675" y="3202075"/>
            <a:chExt cx="295375" cy="291875"/>
          </a:xfrm>
        </p:grpSpPr>
        <p:sp>
          <p:nvSpPr>
            <p:cNvPr id="17937" name="Google Shape;17937;p14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14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14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14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1" name="Google Shape;17941;p140"/>
          <p:cNvGrpSpPr/>
          <p:nvPr/>
        </p:nvGrpSpPr>
        <p:grpSpPr>
          <a:xfrm>
            <a:off x="2630241" y="1820283"/>
            <a:ext cx="354586" cy="356254"/>
            <a:chOff x="-34405525" y="3558075"/>
            <a:chExt cx="292225" cy="293600"/>
          </a:xfrm>
        </p:grpSpPr>
        <p:sp>
          <p:nvSpPr>
            <p:cNvPr id="17942" name="Google Shape;17942;p14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14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14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5" name="Google Shape;17945;p140"/>
          <p:cNvGrpSpPr/>
          <p:nvPr/>
        </p:nvGrpSpPr>
        <p:grpSpPr>
          <a:xfrm>
            <a:off x="2629755" y="2256940"/>
            <a:ext cx="355557" cy="353615"/>
            <a:chOff x="-34406325" y="3919600"/>
            <a:chExt cx="293025" cy="291425"/>
          </a:xfrm>
        </p:grpSpPr>
        <p:sp>
          <p:nvSpPr>
            <p:cNvPr id="17946" name="Google Shape;17946;p14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14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14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14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14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14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14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3" name="Google Shape;17953;p140"/>
          <p:cNvGrpSpPr/>
          <p:nvPr/>
        </p:nvGrpSpPr>
        <p:grpSpPr>
          <a:xfrm>
            <a:off x="1293653" y="2736303"/>
            <a:ext cx="353645" cy="342179"/>
            <a:chOff x="-32568800" y="3232000"/>
            <a:chExt cx="291450" cy="282000"/>
          </a:xfrm>
        </p:grpSpPr>
        <p:sp>
          <p:nvSpPr>
            <p:cNvPr id="17954" name="Google Shape;17954;p14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14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6" name="Google Shape;17956;p140"/>
          <p:cNvGrpSpPr/>
          <p:nvPr/>
        </p:nvGrpSpPr>
        <p:grpSpPr>
          <a:xfrm>
            <a:off x="1293183" y="3201213"/>
            <a:ext cx="354586" cy="353645"/>
            <a:chOff x="-32569575" y="3586425"/>
            <a:chExt cx="292225" cy="291450"/>
          </a:xfrm>
        </p:grpSpPr>
        <p:sp>
          <p:nvSpPr>
            <p:cNvPr id="17957" name="Google Shape;17957;p14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14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9" name="Google Shape;17959;p140"/>
          <p:cNvGrpSpPr/>
          <p:nvPr/>
        </p:nvGrpSpPr>
        <p:grpSpPr>
          <a:xfrm>
            <a:off x="1284098" y="3665805"/>
            <a:ext cx="372756" cy="354343"/>
            <a:chOff x="-32576675" y="3944600"/>
            <a:chExt cx="307200" cy="292025"/>
          </a:xfrm>
        </p:grpSpPr>
        <p:sp>
          <p:nvSpPr>
            <p:cNvPr id="17960" name="Google Shape;17960;p14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14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2" name="Google Shape;17962;p140"/>
          <p:cNvGrpSpPr/>
          <p:nvPr/>
        </p:nvGrpSpPr>
        <p:grpSpPr>
          <a:xfrm>
            <a:off x="3529065" y="2730100"/>
            <a:ext cx="354586" cy="354586"/>
            <a:chOff x="-30735200" y="3192625"/>
            <a:chExt cx="292225" cy="292225"/>
          </a:xfrm>
        </p:grpSpPr>
        <p:sp>
          <p:nvSpPr>
            <p:cNvPr id="17963" name="Google Shape;17963;p14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14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14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14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14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14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14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0" name="Google Shape;17970;p140"/>
          <p:cNvGrpSpPr/>
          <p:nvPr/>
        </p:nvGrpSpPr>
        <p:grpSpPr>
          <a:xfrm>
            <a:off x="3529065" y="3201532"/>
            <a:ext cx="354586" cy="353008"/>
            <a:chOff x="-30735200" y="3552550"/>
            <a:chExt cx="292225" cy="290925"/>
          </a:xfrm>
        </p:grpSpPr>
        <p:sp>
          <p:nvSpPr>
            <p:cNvPr id="17971" name="Google Shape;17971;p14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14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3" name="Google Shape;17973;p140"/>
          <p:cNvGrpSpPr/>
          <p:nvPr/>
        </p:nvGrpSpPr>
        <p:grpSpPr>
          <a:xfrm>
            <a:off x="3529065" y="3666154"/>
            <a:ext cx="354586" cy="353645"/>
            <a:chOff x="-30735200" y="3910925"/>
            <a:chExt cx="292225" cy="291450"/>
          </a:xfrm>
        </p:grpSpPr>
        <p:sp>
          <p:nvSpPr>
            <p:cNvPr id="17974" name="Google Shape;17974;p14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14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76" name="Google Shape;17976;p140"/>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77" name="Google Shape;17977;p140"/>
          <p:cNvGrpSpPr/>
          <p:nvPr/>
        </p:nvGrpSpPr>
        <p:grpSpPr>
          <a:xfrm>
            <a:off x="4882910" y="1379021"/>
            <a:ext cx="358971" cy="359224"/>
            <a:chOff x="-57956275" y="3197925"/>
            <a:chExt cx="319000" cy="319225"/>
          </a:xfrm>
        </p:grpSpPr>
        <p:sp>
          <p:nvSpPr>
            <p:cNvPr id="17978" name="Google Shape;17978;p14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14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14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14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14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14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14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5" name="Google Shape;17985;p140"/>
          <p:cNvGrpSpPr/>
          <p:nvPr/>
        </p:nvGrpSpPr>
        <p:grpSpPr>
          <a:xfrm>
            <a:off x="4905064" y="1835446"/>
            <a:ext cx="314662" cy="358971"/>
            <a:chOff x="-57940525" y="3590375"/>
            <a:chExt cx="279625" cy="319000"/>
          </a:xfrm>
        </p:grpSpPr>
        <p:sp>
          <p:nvSpPr>
            <p:cNvPr id="17986" name="Google Shape;17986;p14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14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14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14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14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1" name="Google Shape;17991;p140"/>
          <p:cNvGrpSpPr/>
          <p:nvPr/>
        </p:nvGrpSpPr>
        <p:grpSpPr>
          <a:xfrm>
            <a:off x="4875945" y="2276817"/>
            <a:ext cx="358099" cy="358999"/>
            <a:chOff x="-57959425" y="3982600"/>
            <a:chExt cx="318225" cy="319025"/>
          </a:xfrm>
        </p:grpSpPr>
        <p:sp>
          <p:nvSpPr>
            <p:cNvPr id="17992" name="Google Shape;17992;p14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14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14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14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6" name="Google Shape;17996;p140"/>
          <p:cNvGrpSpPr/>
          <p:nvPr/>
        </p:nvGrpSpPr>
        <p:grpSpPr>
          <a:xfrm>
            <a:off x="7076112" y="1380146"/>
            <a:ext cx="357226" cy="357226"/>
            <a:chOff x="-55987225" y="3198925"/>
            <a:chExt cx="317450" cy="317450"/>
          </a:xfrm>
        </p:grpSpPr>
        <p:sp>
          <p:nvSpPr>
            <p:cNvPr id="17997" name="Google Shape;17997;p14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14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14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14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1" name="Google Shape;18001;p140"/>
          <p:cNvGrpSpPr/>
          <p:nvPr/>
        </p:nvGrpSpPr>
        <p:grpSpPr>
          <a:xfrm>
            <a:off x="7076112" y="1836178"/>
            <a:ext cx="357226" cy="357367"/>
            <a:chOff x="-55987225" y="3591025"/>
            <a:chExt cx="317450" cy="317575"/>
          </a:xfrm>
        </p:grpSpPr>
        <p:sp>
          <p:nvSpPr>
            <p:cNvPr id="18002" name="Google Shape;18002;p14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14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14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14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14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7" name="Google Shape;18007;p140"/>
          <p:cNvGrpSpPr/>
          <p:nvPr/>
        </p:nvGrpSpPr>
        <p:grpSpPr>
          <a:xfrm>
            <a:off x="7090027" y="2276817"/>
            <a:ext cx="358999" cy="358999"/>
            <a:chOff x="-55988800" y="3982600"/>
            <a:chExt cx="319025" cy="319025"/>
          </a:xfrm>
        </p:grpSpPr>
        <p:sp>
          <p:nvSpPr>
            <p:cNvPr id="18008" name="Google Shape;18008;p14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14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14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14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14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3" name="Google Shape;18013;p140"/>
          <p:cNvGrpSpPr/>
          <p:nvPr/>
        </p:nvGrpSpPr>
        <p:grpSpPr>
          <a:xfrm>
            <a:off x="5748546" y="2734774"/>
            <a:ext cx="356326" cy="358971"/>
            <a:chOff x="-54026025" y="3192625"/>
            <a:chExt cx="316650" cy="319000"/>
          </a:xfrm>
        </p:grpSpPr>
        <p:sp>
          <p:nvSpPr>
            <p:cNvPr id="18014" name="Google Shape;18014;p14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14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14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14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14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14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14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14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2" name="Google Shape;18022;p140"/>
          <p:cNvGrpSpPr/>
          <p:nvPr/>
        </p:nvGrpSpPr>
        <p:grpSpPr>
          <a:xfrm>
            <a:off x="5768492" y="3205748"/>
            <a:ext cx="316434" cy="358099"/>
            <a:chOff x="-54007925" y="3584850"/>
            <a:chExt cx="281200" cy="318225"/>
          </a:xfrm>
        </p:grpSpPr>
        <p:sp>
          <p:nvSpPr>
            <p:cNvPr id="18023" name="Google Shape;18023;p14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14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14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14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14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14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9" name="Google Shape;18029;p140"/>
          <p:cNvGrpSpPr/>
          <p:nvPr/>
        </p:nvGrpSpPr>
        <p:grpSpPr>
          <a:xfrm>
            <a:off x="5768492" y="3667633"/>
            <a:ext cx="316434" cy="358914"/>
            <a:chOff x="-54007925" y="3975575"/>
            <a:chExt cx="281200" cy="318950"/>
          </a:xfrm>
        </p:grpSpPr>
        <p:sp>
          <p:nvSpPr>
            <p:cNvPr id="18030" name="Google Shape;18030;p14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14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14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14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4" name="Google Shape;18034;p140"/>
          <p:cNvGrpSpPr/>
          <p:nvPr/>
        </p:nvGrpSpPr>
        <p:grpSpPr>
          <a:xfrm>
            <a:off x="8003359" y="2752104"/>
            <a:ext cx="274770" cy="358492"/>
            <a:chOff x="-52005775" y="3208025"/>
            <a:chExt cx="244175" cy="318575"/>
          </a:xfrm>
        </p:grpSpPr>
        <p:sp>
          <p:nvSpPr>
            <p:cNvPr id="18035" name="Google Shape;18035;p14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14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14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14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14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14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14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14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14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14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14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6" name="Google Shape;18046;p140"/>
          <p:cNvGrpSpPr/>
          <p:nvPr/>
        </p:nvGrpSpPr>
        <p:grpSpPr>
          <a:xfrm>
            <a:off x="5309825" y="1380146"/>
            <a:ext cx="358099" cy="358099"/>
            <a:chOff x="-57568775" y="3198925"/>
            <a:chExt cx="318225" cy="318225"/>
          </a:xfrm>
        </p:grpSpPr>
        <p:sp>
          <p:nvSpPr>
            <p:cNvPr id="18047" name="Google Shape;18047;p14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14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14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14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14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14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3" name="Google Shape;18053;p140"/>
          <p:cNvGrpSpPr/>
          <p:nvPr/>
        </p:nvGrpSpPr>
        <p:grpSpPr>
          <a:xfrm>
            <a:off x="5331543" y="1835446"/>
            <a:ext cx="314662" cy="358099"/>
            <a:chOff x="-57549075" y="3590375"/>
            <a:chExt cx="279625" cy="318225"/>
          </a:xfrm>
        </p:grpSpPr>
        <p:sp>
          <p:nvSpPr>
            <p:cNvPr id="18054" name="Google Shape;18054;p14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14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14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14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8" name="Google Shape;18058;p140"/>
          <p:cNvGrpSpPr/>
          <p:nvPr/>
        </p:nvGrpSpPr>
        <p:grpSpPr>
          <a:xfrm>
            <a:off x="5323740" y="2276817"/>
            <a:ext cx="359871" cy="359871"/>
            <a:chOff x="-57570350" y="3982600"/>
            <a:chExt cx="319800" cy="319800"/>
          </a:xfrm>
        </p:grpSpPr>
        <p:sp>
          <p:nvSpPr>
            <p:cNvPr id="18059" name="Google Shape;18059;p14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14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14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14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3" name="Google Shape;18063;p140"/>
          <p:cNvGrpSpPr/>
          <p:nvPr/>
        </p:nvGrpSpPr>
        <p:grpSpPr>
          <a:xfrm>
            <a:off x="7538779" y="1379246"/>
            <a:ext cx="314662" cy="358999"/>
            <a:chOff x="-55576850" y="3198125"/>
            <a:chExt cx="279625" cy="319025"/>
          </a:xfrm>
        </p:grpSpPr>
        <p:sp>
          <p:nvSpPr>
            <p:cNvPr id="18064" name="Google Shape;18064;p14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14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14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14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8" name="Google Shape;18068;p140"/>
          <p:cNvGrpSpPr/>
          <p:nvPr/>
        </p:nvGrpSpPr>
        <p:grpSpPr>
          <a:xfrm>
            <a:off x="7516174" y="1835221"/>
            <a:ext cx="359871" cy="358324"/>
            <a:chOff x="-55596550" y="3590175"/>
            <a:chExt cx="319800" cy="318425"/>
          </a:xfrm>
        </p:grpSpPr>
        <p:sp>
          <p:nvSpPr>
            <p:cNvPr id="18069" name="Google Shape;18069;p14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14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14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14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3" name="Google Shape;18073;p140"/>
          <p:cNvGrpSpPr/>
          <p:nvPr/>
        </p:nvGrpSpPr>
        <p:grpSpPr>
          <a:xfrm>
            <a:off x="7531412" y="2276564"/>
            <a:ext cx="358999" cy="359252"/>
            <a:chOff x="-55595775" y="3982375"/>
            <a:chExt cx="319025" cy="319250"/>
          </a:xfrm>
        </p:grpSpPr>
        <p:sp>
          <p:nvSpPr>
            <p:cNvPr id="18074" name="Google Shape;18074;p14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14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14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14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14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14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0" name="Google Shape;18080;p140"/>
          <p:cNvGrpSpPr/>
          <p:nvPr/>
        </p:nvGrpSpPr>
        <p:grpSpPr>
          <a:xfrm>
            <a:off x="6188595" y="2734774"/>
            <a:ext cx="358999" cy="358099"/>
            <a:chOff x="-53635375" y="3192625"/>
            <a:chExt cx="319025" cy="318225"/>
          </a:xfrm>
        </p:grpSpPr>
        <p:sp>
          <p:nvSpPr>
            <p:cNvPr id="18081" name="Google Shape;18081;p14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14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14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4" name="Google Shape;18084;p140"/>
          <p:cNvGrpSpPr/>
          <p:nvPr/>
        </p:nvGrpSpPr>
        <p:grpSpPr>
          <a:xfrm>
            <a:off x="6210763" y="3205748"/>
            <a:ext cx="314662" cy="358999"/>
            <a:chOff x="-53615675" y="3584850"/>
            <a:chExt cx="279625" cy="319025"/>
          </a:xfrm>
        </p:grpSpPr>
        <p:sp>
          <p:nvSpPr>
            <p:cNvPr id="18085" name="Google Shape;18085;p14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14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14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8" name="Google Shape;18088;p140"/>
          <p:cNvGrpSpPr/>
          <p:nvPr/>
        </p:nvGrpSpPr>
        <p:grpSpPr>
          <a:xfrm>
            <a:off x="6188609" y="3668674"/>
            <a:ext cx="358971" cy="357874"/>
            <a:chOff x="-53634575" y="3976500"/>
            <a:chExt cx="319000" cy="318025"/>
          </a:xfrm>
        </p:grpSpPr>
        <p:sp>
          <p:nvSpPr>
            <p:cNvPr id="18089" name="Google Shape;18089;p14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14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14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14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14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14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14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14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7" name="Google Shape;18097;p140"/>
          <p:cNvGrpSpPr/>
          <p:nvPr/>
        </p:nvGrpSpPr>
        <p:grpSpPr>
          <a:xfrm>
            <a:off x="7983413" y="3211628"/>
            <a:ext cx="314662" cy="358436"/>
            <a:chOff x="-52023900" y="3590075"/>
            <a:chExt cx="279625" cy="318525"/>
          </a:xfrm>
        </p:grpSpPr>
        <p:sp>
          <p:nvSpPr>
            <p:cNvPr id="18098" name="Google Shape;18098;p14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14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14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14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14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14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14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5" name="Google Shape;18105;p140"/>
          <p:cNvGrpSpPr/>
          <p:nvPr/>
        </p:nvGrpSpPr>
        <p:grpSpPr>
          <a:xfrm>
            <a:off x="5746654" y="1380146"/>
            <a:ext cx="358971" cy="358971"/>
            <a:chOff x="-57173375" y="3198925"/>
            <a:chExt cx="319000" cy="319000"/>
          </a:xfrm>
        </p:grpSpPr>
        <p:sp>
          <p:nvSpPr>
            <p:cNvPr id="18106" name="Google Shape;18106;p14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14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14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14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0" name="Google Shape;18110;p140"/>
          <p:cNvGrpSpPr/>
          <p:nvPr/>
        </p:nvGrpSpPr>
        <p:grpSpPr>
          <a:xfrm>
            <a:off x="5747541" y="1857587"/>
            <a:ext cx="357198" cy="314690"/>
            <a:chOff x="-57176525" y="3610050"/>
            <a:chExt cx="317425" cy="279650"/>
          </a:xfrm>
        </p:grpSpPr>
        <p:sp>
          <p:nvSpPr>
            <p:cNvPr id="18111" name="Google Shape;18111;p14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14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14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14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14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6" name="Google Shape;18116;p140"/>
          <p:cNvGrpSpPr/>
          <p:nvPr/>
        </p:nvGrpSpPr>
        <p:grpSpPr>
          <a:xfrm>
            <a:off x="7957995" y="1380146"/>
            <a:ext cx="358099" cy="356326"/>
            <a:chOff x="-55202750" y="3198925"/>
            <a:chExt cx="318225" cy="316650"/>
          </a:xfrm>
        </p:grpSpPr>
        <p:sp>
          <p:nvSpPr>
            <p:cNvPr id="18117" name="Google Shape;18117;p14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14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9" name="Google Shape;18119;p140"/>
          <p:cNvGrpSpPr/>
          <p:nvPr/>
        </p:nvGrpSpPr>
        <p:grpSpPr>
          <a:xfrm>
            <a:off x="7968629" y="1835446"/>
            <a:ext cx="336830" cy="358099"/>
            <a:chOff x="-55194875" y="3590375"/>
            <a:chExt cx="299325" cy="318225"/>
          </a:xfrm>
        </p:grpSpPr>
        <p:sp>
          <p:nvSpPr>
            <p:cNvPr id="18120" name="Google Shape;18120;p14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14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14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14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14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5" name="Google Shape;18125;p140"/>
          <p:cNvGrpSpPr/>
          <p:nvPr/>
        </p:nvGrpSpPr>
        <p:grpSpPr>
          <a:xfrm>
            <a:off x="7973247" y="2277717"/>
            <a:ext cx="357198" cy="357198"/>
            <a:chOff x="-55203525" y="3983400"/>
            <a:chExt cx="317425" cy="317425"/>
          </a:xfrm>
        </p:grpSpPr>
        <p:sp>
          <p:nvSpPr>
            <p:cNvPr id="18126" name="Google Shape;18126;p14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14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14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9" name="Google Shape;18129;p140"/>
          <p:cNvGrpSpPr/>
          <p:nvPr/>
        </p:nvGrpSpPr>
        <p:grpSpPr>
          <a:xfrm>
            <a:off x="6639727" y="2734774"/>
            <a:ext cx="335930" cy="358971"/>
            <a:chOff x="-53232900" y="3192625"/>
            <a:chExt cx="298525" cy="319000"/>
          </a:xfrm>
        </p:grpSpPr>
        <p:sp>
          <p:nvSpPr>
            <p:cNvPr id="18130" name="Google Shape;18130;p14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14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14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14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14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14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14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14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8" name="Google Shape;18138;p140"/>
          <p:cNvGrpSpPr/>
          <p:nvPr/>
        </p:nvGrpSpPr>
        <p:grpSpPr>
          <a:xfrm>
            <a:off x="6629093" y="3205748"/>
            <a:ext cx="357198" cy="356326"/>
            <a:chOff x="-53242350" y="3584850"/>
            <a:chExt cx="317425" cy="316650"/>
          </a:xfrm>
        </p:grpSpPr>
        <p:sp>
          <p:nvSpPr>
            <p:cNvPr id="18139" name="Google Shape;18139;p14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14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14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14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14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4" name="Google Shape;18144;p140"/>
          <p:cNvGrpSpPr/>
          <p:nvPr/>
        </p:nvGrpSpPr>
        <p:grpSpPr>
          <a:xfrm>
            <a:off x="6650362" y="3668449"/>
            <a:ext cx="314662" cy="358999"/>
            <a:chOff x="-53224225" y="3976300"/>
            <a:chExt cx="279625" cy="319025"/>
          </a:xfrm>
        </p:grpSpPr>
        <p:sp>
          <p:nvSpPr>
            <p:cNvPr id="18145" name="Google Shape;18145;p14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14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14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14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14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14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14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2" name="Google Shape;18152;p140"/>
          <p:cNvGrpSpPr/>
          <p:nvPr/>
        </p:nvGrpSpPr>
        <p:grpSpPr>
          <a:xfrm>
            <a:off x="7961258" y="3676129"/>
            <a:ext cx="358971" cy="358408"/>
            <a:chOff x="-52043575" y="3983125"/>
            <a:chExt cx="319000" cy="318500"/>
          </a:xfrm>
        </p:grpSpPr>
        <p:sp>
          <p:nvSpPr>
            <p:cNvPr id="18153" name="Google Shape;18153;p14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14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14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14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14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14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14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14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14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2" name="Google Shape;18162;p140"/>
          <p:cNvGrpSpPr/>
          <p:nvPr/>
        </p:nvGrpSpPr>
        <p:grpSpPr>
          <a:xfrm>
            <a:off x="6215199" y="1380146"/>
            <a:ext cx="314662" cy="358971"/>
            <a:chOff x="-56766175" y="3198925"/>
            <a:chExt cx="279625" cy="319000"/>
          </a:xfrm>
        </p:grpSpPr>
        <p:sp>
          <p:nvSpPr>
            <p:cNvPr id="18163" name="Google Shape;18163;p14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14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14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14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14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14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14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0" name="Google Shape;18170;p140"/>
          <p:cNvGrpSpPr/>
          <p:nvPr/>
        </p:nvGrpSpPr>
        <p:grpSpPr>
          <a:xfrm>
            <a:off x="6214313" y="1835446"/>
            <a:ext cx="316434" cy="358099"/>
            <a:chOff x="-56766175" y="3590375"/>
            <a:chExt cx="281200" cy="318225"/>
          </a:xfrm>
        </p:grpSpPr>
        <p:sp>
          <p:nvSpPr>
            <p:cNvPr id="18171" name="Google Shape;18171;p14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14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14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14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5" name="Google Shape;18175;p140"/>
          <p:cNvGrpSpPr/>
          <p:nvPr/>
        </p:nvGrpSpPr>
        <p:grpSpPr>
          <a:xfrm>
            <a:off x="6251269" y="2276817"/>
            <a:ext cx="272126" cy="358099"/>
            <a:chOff x="-56747275" y="3982600"/>
            <a:chExt cx="241825" cy="318225"/>
          </a:xfrm>
        </p:grpSpPr>
        <p:sp>
          <p:nvSpPr>
            <p:cNvPr id="18176" name="Google Shape;18176;p14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14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14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14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14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14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14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3" name="Google Shape;18183;p140"/>
          <p:cNvGrpSpPr/>
          <p:nvPr/>
        </p:nvGrpSpPr>
        <p:grpSpPr>
          <a:xfrm>
            <a:off x="4859020" y="3219055"/>
            <a:ext cx="358999" cy="342991"/>
            <a:chOff x="-54812875" y="3596675"/>
            <a:chExt cx="319025" cy="304800"/>
          </a:xfrm>
        </p:grpSpPr>
        <p:sp>
          <p:nvSpPr>
            <p:cNvPr id="18184" name="Google Shape;18184;p14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14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14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14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14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14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14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91" name="Google Shape;18191;p140"/>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140"/>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93" name="Google Shape;18193;p140"/>
          <p:cNvGrpSpPr/>
          <p:nvPr/>
        </p:nvGrpSpPr>
        <p:grpSpPr>
          <a:xfrm>
            <a:off x="4881188" y="3675538"/>
            <a:ext cx="314662" cy="358099"/>
            <a:chOff x="-54793175" y="3982600"/>
            <a:chExt cx="279625" cy="318225"/>
          </a:xfrm>
        </p:grpSpPr>
        <p:sp>
          <p:nvSpPr>
            <p:cNvPr id="18194" name="Google Shape;18194;p14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14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14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14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14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14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14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1" name="Google Shape;18201;p140"/>
          <p:cNvGrpSpPr/>
          <p:nvPr/>
        </p:nvGrpSpPr>
        <p:grpSpPr>
          <a:xfrm>
            <a:off x="7092647" y="2734774"/>
            <a:ext cx="314662" cy="358099"/>
            <a:chOff x="-52832000" y="3192625"/>
            <a:chExt cx="279625" cy="318225"/>
          </a:xfrm>
        </p:grpSpPr>
        <p:sp>
          <p:nvSpPr>
            <p:cNvPr id="18202" name="Google Shape;18202;p14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14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14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14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14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14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14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14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0" name="Google Shape;18210;p140"/>
          <p:cNvGrpSpPr/>
          <p:nvPr/>
        </p:nvGrpSpPr>
        <p:grpSpPr>
          <a:xfrm>
            <a:off x="5779179" y="2276142"/>
            <a:ext cx="323524" cy="358774"/>
            <a:chOff x="-57162350" y="3982000"/>
            <a:chExt cx="287500" cy="318825"/>
          </a:xfrm>
        </p:grpSpPr>
        <p:sp>
          <p:nvSpPr>
            <p:cNvPr id="18211" name="Google Shape;18211;p14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14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14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14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14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14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14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14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9" name="Google Shape;18219;p140"/>
          <p:cNvGrpSpPr/>
          <p:nvPr/>
        </p:nvGrpSpPr>
        <p:grpSpPr>
          <a:xfrm>
            <a:off x="7070492" y="3206648"/>
            <a:ext cx="358971" cy="357198"/>
            <a:chOff x="-52851675" y="3585650"/>
            <a:chExt cx="319000" cy="317425"/>
          </a:xfrm>
        </p:grpSpPr>
        <p:sp>
          <p:nvSpPr>
            <p:cNvPr id="18220" name="Google Shape;18220;p14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14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14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14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14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14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6" name="Google Shape;18226;p140"/>
          <p:cNvGrpSpPr/>
          <p:nvPr/>
        </p:nvGrpSpPr>
        <p:grpSpPr>
          <a:xfrm>
            <a:off x="7092647" y="3668449"/>
            <a:ext cx="314662" cy="358999"/>
            <a:chOff x="-52832000" y="3976300"/>
            <a:chExt cx="279625" cy="319025"/>
          </a:xfrm>
        </p:grpSpPr>
        <p:sp>
          <p:nvSpPr>
            <p:cNvPr id="18227" name="Google Shape;18227;p14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14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14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14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14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2" name="Google Shape;18232;p140"/>
          <p:cNvGrpSpPr/>
          <p:nvPr/>
        </p:nvGrpSpPr>
        <p:grpSpPr>
          <a:xfrm>
            <a:off x="6209853" y="4123097"/>
            <a:ext cx="316434" cy="358099"/>
            <a:chOff x="-51633225" y="3198925"/>
            <a:chExt cx="281200" cy="318225"/>
          </a:xfrm>
        </p:grpSpPr>
        <p:sp>
          <p:nvSpPr>
            <p:cNvPr id="18233" name="Google Shape;18233;p14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14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14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14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14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14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14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0" name="Google Shape;18240;p140"/>
          <p:cNvGrpSpPr/>
          <p:nvPr/>
        </p:nvGrpSpPr>
        <p:grpSpPr>
          <a:xfrm>
            <a:off x="6628676" y="1381018"/>
            <a:ext cx="365188" cy="357226"/>
            <a:chOff x="-56396775" y="3199700"/>
            <a:chExt cx="324525" cy="317450"/>
          </a:xfrm>
        </p:grpSpPr>
        <p:sp>
          <p:nvSpPr>
            <p:cNvPr id="18241" name="Google Shape;18241;p14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14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14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14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14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14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7" name="Google Shape;18247;p140"/>
          <p:cNvGrpSpPr/>
          <p:nvPr/>
        </p:nvGrpSpPr>
        <p:grpSpPr>
          <a:xfrm>
            <a:off x="6631771" y="1846953"/>
            <a:ext cx="358999" cy="335958"/>
            <a:chOff x="-56394425" y="3600600"/>
            <a:chExt cx="319025" cy="298550"/>
          </a:xfrm>
        </p:grpSpPr>
        <p:sp>
          <p:nvSpPr>
            <p:cNvPr id="18248" name="Google Shape;18248;p14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14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14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1" name="Google Shape;18251;p140"/>
          <p:cNvGrpSpPr/>
          <p:nvPr/>
        </p:nvGrpSpPr>
        <p:grpSpPr>
          <a:xfrm>
            <a:off x="6662538" y="2277717"/>
            <a:ext cx="327068" cy="357198"/>
            <a:chOff x="-56379450" y="3983400"/>
            <a:chExt cx="290650" cy="317425"/>
          </a:xfrm>
        </p:grpSpPr>
        <p:sp>
          <p:nvSpPr>
            <p:cNvPr id="18252" name="Google Shape;18252;p14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14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14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14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14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14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140"/>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140"/>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0" name="Google Shape;18260;p140"/>
          <p:cNvGrpSpPr/>
          <p:nvPr/>
        </p:nvGrpSpPr>
        <p:grpSpPr>
          <a:xfrm>
            <a:off x="5326242" y="2741864"/>
            <a:ext cx="316434" cy="358971"/>
            <a:chOff x="-54401725" y="3198925"/>
            <a:chExt cx="281200" cy="319000"/>
          </a:xfrm>
        </p:grpSpPr>
        <p:sp>
          <p:nvSpPr>
            <p:cNvPr id="18261" name="Google Shape;18261;p14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14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14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14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14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14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14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14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14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14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14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2" name="Google Shape;18272;p140"/>
          <p:cNvGrpSpPr/>
          <p:nvPr/>
        </p:nvGrpSpPr>
        <p:grpSpPr>
          <a:xfrm>
            <a:off x="5327128" y="3211965"/>
            <a:ext cx="314662" cy="358099"/>
            <a:chOff x="-54401725" y="3590375"/>
            <a:chExt cx="279625" cy="318225"/>
          </a:xfrm>
        </p:grpSpPr>
        <p:sp>
          <p:nvSpPr>
            <p:cNvPr id="18273" name="Google Shape;18273;p14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14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14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14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14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14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9" name="Google Shape;18279;p140"/>
          <p:cNvGrpSpPr/>
          <p:nvPr/>
        </p:nvGrpSpPr>
        <p:grpSpPr>
          <a:xfrm>
            <a:off x="5324920" y="3675538"/>
            <a:ext cx="319079" cy="358099"/>
            <a:chOff x="-54403300" y="3982600"/>
            <a:chExt cx="283550" cy="318225"/>
          </a:xfrm>
        </p:grpSpPr>
        <p:sp>
          <p:nvSpPr>
            <p:cNvPr id="18280" name="Google Shape;18280;p14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14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14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14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14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5" name="Google Shape;18285;p140"/>
          <p:cNvGrpSpPr/>
          <p:nvPr/>
        </p:nvGrpSpPr>
        <p:grpSpPr>
          <a:xfrm>
            <a:off x="7512313" y="2736772"/>
            <a:ext cx="356298" cy="356973"/>
            <a:chOff x="-52458650" y="3194400"/>
            <a:chExt cx="316625" cy="317225"/>
          </a:xfrm>
        </p:grpSpPr>
        <p:sp>
          <p:nvSpPr>
            <p:cNvPr id="18286" name="Google Shape;18286;p14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14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14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14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14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14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14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14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4" name="Google Shape;18294;p140"/>
          <p:cNvGrpSpPr/>
          <p:nvPr/>
        </p:nvGrpSpPr>
        <p:grpSpPr>
          <a:xfrm>
            <a:off x="4881188" y="2741864"/>
            <a:ext cx="314662" cy="358971"/>
            <a:chOff x="-54793175" y="3198925"/>
            <a:chExt cx="279625" cy="319000"/>
          </a:xfrm>
        </p:grpSpPr>
        <p:sp>
          <p:nvSpPr>
            <p:cNvPr id="18295" name="Google Shape;18295;p14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14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14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14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14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14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14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2" name="Google Shape;18302;p140"/>
          <p:cNvGrpSpPr/>
          <p:nvPr/>
        </p:nvGrpSpPr>
        <p:grpSpPr>
          <a:xfrm>
            <a:off x="7521611" y="3205748"/>
            <a:ext cx="337703" cy="357845"/>
            <a:chOff x="-52450000" y="3584850"/>
            <a:chExt cx="300100" cy="318000"/>
          </a:xfrm>
        </p:grpSpPr>
        <p:sp>
          <p:nvSpPr>
            <p:cNvPr id="18303" name="Google Shape;18303;p14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14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14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14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14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14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14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0" name="Google Shape;18310;p140"/>
          <p:cNvGrpSpPr/>
          <p:nvPr/>
        </p:nvGrpSpPr>
        <p:grpSpPr>
          <a:xfrm>
            <a:off x="7533131" y="3670221"/>
            <a:ext cx="314662" cy="357226"/>
            <a:chOff x="-52440550" y="3977875"/>
            <a:chExt cx="279625" cy="317450"/>
          </a:xfrm>
        </p:grpSpPr>
        <p:sp>
          <p:nvSpPr>
            <p:cNvPr id="18311" name="Google Shape;18311;p14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14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14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14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14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14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14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14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9" name="Google Shape;18319;p140"/>
          <p:cNvGrpSpPr/>
          <p:nvPr/>
        </p:nvGrpSpPr>
        <p:grpSpPr>
          <a:xfrm>
            <a:off x="6645066" y="4126427"/>
            <a:ext cx="314662" cy="358999"/>
            <a:chOff x="-51623775" y="3584850"/>
            <a:chExt cx="279625" cy="319025"/>
          </a:xfrm>
        </p:grpSpPr>
        <p:sp>
          <p:nvSpPr>
            <p:cNvPr id="18320" name="Google Shape;18320;p14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14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14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14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14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14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14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14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14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29" name="Google Shape;18329;p140"/>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8330" name="Google Shape;18330;p140"/>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334" name="Shape 18334"/>
        <p:cNvGrpSpPr/>
        <p:nvPr/>
      </p:nvGrpSpPr>
      <p:grpSpPr>
        <a:xfrm>
          <a:off x="0" y="0"/>
          <a:ext cx="0" cy="0"/>
          <a:chOff x="0" y="0"/>
          <a:chExt cx="0" cy="0"/>
        </a:xfrm>
      </p:grpSpPr>
      <p:grpSp>
        <p:nvGrpSpPr>
          <p:cNvPr id="18335" name="Google Shape;18335;p141"/>
          <p:cNvGrpSpPr/>
          <p:nvPr/>
        </p:nvGrpSpPr>
        <p:grpSpPr>
          <a:xfrm>
            <a:off x="885675" y="1386849"/>
            <a:ext cx="276003" cy="357300"/>
            <a:chOff x="-50469125" y="3183175"/>
            <a:chExt cx="233150" cy="301825"/>
          </a:xfrm>
        </p:grpSpPr>
        <p:sp>
          <p:nvSpPr>
            <p:cNvPr id="18336" name="Google Shape;18336;p14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14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14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9" name="Google Shape;18339;p141"/>
          <p:cNvGrpSpPr/>
          <p:nvPr/>
        </p:nvGrpSpPr>
        <p:grpSpPr>
          <a:xfrm>
            <a:off x="845574" y="1822251"/>
            <a:ext cx="356205" cy="355288"/>
            <a:chOff x="-50504575" y="3550975"/>
            <a:chExt cx="300900" cy="300125"/>
          </a:xfrm>
        </p:grpSpPr>
        <p:sp>
          <p:nvSpPr>
            <p:cNvPr id="18340" name="Google Shape;18340;p14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14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14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14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4" name="Google Shape;18344;p141"/>
          <p:cNvGrpSpPr/>
          <p:nvPr/>
        </p:nvGrpSpPr>
        <p:grpSpPr>
          <a:xfrm>
            <a:off x="845574" y="2260493"/>
            <a:ext cx="356205" cy="354341"/>
            <a:chOff x="-50503000" y="3921175"/>
            <a:chExt cx="300900" cy="299325"/>
          </a:xfrm>
        </p:grpSpPr>
        <p:sp>
          <p:nvSpPr>
            <p:cNvPr id="18345" name="Google Shape;18345;p14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14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14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14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14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0" name="Google Shape;18350;p141"/>
          <p:cNvGrpSpPr/>
          <p:nvPr/>
        </p:nvGrpSpPr>
        <p:grpSpPr>
          <a:xfrm>
            <a:off x="3049627" y="1406411"/>
            <a:ext cx="355258" cy="356205"/>
            <a:chOff x="-48630025" y="3199700"/>
            <a:chExt cx="300100" cy="300900"/>
          </a:xfrm>
        </p:grpSpPr>
        <p:sp>
          <p:nvSpPr>
            <p:cNvPr id="18351" name="Google Shape;18351;p14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14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14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4" name="Google Shape;18354;p141"/>
          <p:cNvGrpSpPr/>
          <p:nvPr/>
        </p:nvGrpSpPr>
        <p:grpSpPr>
          <a:xfrm>
            <a:off x="3049627" y="1843707"/>
            <a:ext cx="355258" cy="355258"/>
            <a:chOff x="-48630025" y="3569100"/>
            <a:chExt cx="300100" cy="300100"/>
          </a:xfrm>
        </p:grpSpPr>
        <p:sp>
          <p:nvSpPr>
            <p:cNvPr id="18355" name="Google Shape;18355;p14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14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14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14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14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14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14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14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14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14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5" name="Google Shape;18365;p141"/>
          <p:cNvGrpSpPr/>
          <p:nvPr/>
        </p:nvGrpSpPr>
        <p:grpSpPr>
          <a:xfrm>
            <a:off x="3050101" y="2281003"/>
            <a:ext cx="354311" cy="353394"/>
            <a:chOff x="-48629225" y="3938500"/>
            <a:chExt cx="299300" cy="298525"/>
          </a:xfrm>
        </p:grpSpPr>
        <p:sp>
          <p:nvSpPr>
            <p:cNvPr id="18366" name="Google Shape;18366;p14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14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14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14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0" name="Google Shape;18370;p141"/>
          <p:cNvGrpSpPr/>
          <p:nvPr/>
        </p:nvGrpSpPr>
        <p:grpSpPr>
          <a:xfrm>
            <a:off x="1785504" y="2752344"/>
            <a:ext cx="311458" cy="354341"/>
            <a:chOff x="-46762575" y="3200500"/>
            <a:chExt cx="263100" cy="299325"/>
          </a:xfrm>
        </p:grpSpPr>
        <p:sp>
          <p:nvSpPr>
            <p:cNvPr id="18371" name="Google Shape;18371;p14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14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14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14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14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6" name="Google Shape;18376;p141"/>
          <p:cNvGrpSpPr/>
          <p:nvPr/>
        </p:nvGrpSpPr>
        <p:grpSpPr>
          <a:xfrm>
            <a:off x="1763589" y="3211066"/>
            <a:ext cx="355288" cy="312375"/>
            <a:chOff x="-46779900" y="3588000"/>
            <a:chExt cx="300125" cy="263875"/>
          </a:xfrm>
        </p:grpSpPr>
        <p:sp>
          <p:nvSpPr>
            <p:cNvPr id="18377" name="Google Shape;18377;p14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14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14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14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1" name="Google Shape;18381;p141"/>
          <p:cNvGrpSpPr/>
          <p:nvPr/>
        </p:nvGrpSpPr>
        <p:grpSpPr>
          <a:xfrm>
            <a:off x="1764062" y="3625988"/>
            <a:ext cx="354341" cy="353394"/>
            <a:chOff x="-46779100" y="3938500"/>
            <a:chExt cx="299325" cy="298525"/>
          </a:xfrm>
        </p:grpSpPr>
        <p:sp>
          <p:nvSpPr>
            <p:cNvPr id="18382" name="Google Shape;18382;p14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14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4" name="Google Shape;18384;p141"/>
          <p:cNvGrpSpPr/>
          <p:nvPr/>
        </p:nvGrpSpPr>
        <p:grpSpPr>
          <a:xfrm>
            <a:off x="3971800" y="2758855"/>
            <a:ext cx="355258" cy="355288"/>
            <a:chOff x="-44924250" y="3206000"/>
            <a:chExt cx="300100" cy="300125"/>
          </a:xfrm>
        </p:grpSpPr>
        <p:sp>
          <p:nvSpPr>
            <p:cNvPr id="18385" name="Google Shape;18385;p14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14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14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14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14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0" name="Google Shape;18390;p141"/>
          <p:cNvGrpSpPr/>
          <p:nvPr/>
        </p:nvGrpSpPr>
        <p:grpSpPr>
          <a:xfrm>
            <a:off x="1286286" y="1386849"/>
            <a:ext cx="355258" cy="355258"/>
            <a:chOff x="-50134375" y="3183175"/>
            <a:chExt cx="300100" cy="300100"/>
          </a:xfrm>
        </p:grpSpPr>
        <p:sp>
          <p:nvSpPr>
            <p:cNvPr id="18391" name="Google Shape;18391;p14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14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14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14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14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14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14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14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14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14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1" name="Google Shape;18401;p141"/>
          <p:cNvGrpSpPr/>
          <p:nvPr/>
        </p:nvGrpSpPr>
        <p:grpSpPr>
          <a:xfrm>
            <a:off x="1286286" y="1822251"/>
            <a:ext cx="355258" cy="355288"/>
            <a:chOff x="-50134375" y="3550975"/>
            <a:chExt cx="300100" cy="300125"/>
          </a:xfrm>
        </p:grpSpPr>
        <p:sp>
          <p:nvSpPr>
            <p:cNvPr id="18402" name="Google Shape;18402;p14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14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4" name="Google Shape;18404;p141"/>
          <p:cNvGrpSpPr/>
          <p:nvPr/>
        </p:nvGrpSpPr>
        <p:grpSpPr>
          <a:xfrm>
            <a:off x="1286286" y="2259783"/>
            <a:ext cx="355258" cy="355051"/>
            <a:chOff x="-50134375" y="3920575"/>
            <a:chExt cx="300100" cy="299925"/>
          </a:xfrm>
        </p:grpSpPr>
        <p:sp>
          <p:nvSpPr>
            <p:cNvPr id="18405" name="Google Shape;18405;p14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14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14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8" name="Google Shape;18408;p141"/>
          <p:cNvGrpSpPr/>
          <p:nvPr/>
        </p:nvGrpSpPr>
        <p:grpSpPr>
          <a:xfrm>
            <a:off x="3497010" y="1407358"/>
            <a:ext cx="357123" cy="355258"/>
            <a:chOff x="-48262200" y="3200500"/>
            <a:chExt cx="301675" cy="300100"/>
          </a:xfrm>
        </p:grpSpPr>
        <p:sp>
          <p:nvSpPr>
            <p:cNvPr id="18409" name="Google Shape;18409;p14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14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14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14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14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14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14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14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14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8" name="Google Shape;18418;p141"/>
          <p:cNvGrpSpPr/>
          <p:nvPr/>
        </p:nvGrpSpPr>
        <p:grpSpPr>
          <a:xfrm>
            <a:off x="3526383" y="1844447"/>
            <a:ext cx="298377" cy="354519"/>
            <a:chOff x="-48233050" y="3569725"/>
            <a:chExt cx="252050" cy="299475"/>
          </a:xfrm>
        </p:grpSpPr>
        <p:sp>
          <p:nvSpPr>
            <p:cNvPr id="18419" name="Google Shape;18419;p14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14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14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2" name="Google Shape;18422;p141"/>
          <p:cNvGrpSpPr/>
          <p:nvPr/>
        </p:nvGrpSpPr>
        <p:grpSpPr>
          <a:xfrm>
            <a:off x="3550148" y="2278191"/>
            <a:ext cx="250847" cy="358070"/>
            <a:chOff x="-48216525" y="3936125"/>
            <a:chExt cx="211900" cy="302475"/>
          </a:xfrm>
        </p:grpSpPr>
        <p:sp>
          <p:nvSpPr>
            <p:cNvPr id="18423" name="Google Shape;18423;p14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14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14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14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7" name="Google Shape;18427;p141"/>
          <p:cNvGrpSpPr/>
          <p:nvPr/>
        </p:nvGrpSpPr>
        <p:grpSpPr>
          <a:xfrm>
            <a:off x="2205866" y="2753261"/>
            <a:ext cx="355258" cy="355288"/>
            <a:chOff x="-46410500" y="3201275"/>
            <a:chExt cx="300100" cy="300125"/>
          </a:xfrm>
        </p:grpSpPr>
        <p:sp>
          <p:nvSpPr>
            <p:cNvPr id="18428" name="Google Shape;18428;p14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14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14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14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14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3" name="Google Shape;18433;p141"/>
          <p:cNvGrpSpPr/>
          <p:nvPr/>
        </p:nvGrpSpPr>
        <p:grpSpPr>
          <a:xfrm>
            <a:off x="2205866" y="3188692"/>
            <a:ext cx="355258" cy="356205"/>
            <a:chOff x="-46409700" y="3569100"/>
            <a:chExt cx="300100" cy="300900"/>
          </a:xfrm>
        </p:grpSpPr>
        <p:sp>
          <p:nvSpPr>
            <p:cNvPr id="18434" name="Google Shape;18434;p14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14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14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14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14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9" name="Google Shape;18439;p141"/>
          <p:cNvGrpSpPr/>
          <p:nvPr/>
        </p:nvGrpSpPr>
        <p:grpSpPr>
          <a:xfrm>
            <a:off x="2193747" y="3624124"/>
            <a:ext cx="379497" cy="358070"/>
            <a:chOff x="-46422300" y="3936925"/>
            <a:chExt cx="320575" cy="302475"/>
          </a:xfrm>
        </p:grpSpPr>
        <p:sp>
          <p:nvSpPr>
            <p:cNvPr id="18440" name="Google Shape;18440;p14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14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2" name="Google Shape;18442;p141"/>
          <p:cNvGrpSpPr/>
          <p:nvPr/>
        </p:nvGrpSpPr>
        <p:grpSpPr>
          <a:xfrm>
            <a:off x="3971326" y="3178452"/>
            <a:ext cx="356205" cy="355258"/>
            <a:chOff x="-44914800" y="3560450"/>
            <a:chExt cx="300900" cy="300100"/>
          </a:xfrm>
        </p:grpSpPr>
        <p:sp>
          <p:nvSpPr>
            <p:cNvPr id="18443" name="Google Shape;18443;p14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14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14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14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14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8" name="Google Shape;18448;p141"/>
          <p:cNvGrpSpPr/>
          <p:nvPr/>
        </p:nvGrpSpPr>
        <p:grpSpPr>
          <a:xfrm>
            <a:off x="1726378" y="1387086"/>
            <a:ext cx="354311" cy="354104"/>
            <a:chOff x="-49764975" y="3183375"/>
            <a:chExt cx="299300" cy="299125"/>
          </a:xfrm>
        </p:grpSpPr>
        <p:sp>
          <p:nvSpPr>
            <p:cNvPr id="18449" name="Google Shape;18449;p14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14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14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14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14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14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14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14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14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8" name="Google Shape;18458;p141"/>
          <p:cNvGrpSpPr/>
          <p:nvPr/>
        </p:nvGrpSpPr>
        <p:grpSpPr>
          <a:xfrm>
            <a:off x="1726378" y="1822547"/>
            <a:ext cx="354311" cy="355909"/>
            <a:chOff x="-49764975" y="3551225"/>
            <a:chExt cx="299300" cy="300650"/>
          </a:xfrm>
        </p:grpSpPr>
        <p:sp>
          <p:nvSpPr>
            <p:cNvPr id="18459" name="Google Shape;18459;p14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14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14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14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14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14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14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14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14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14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14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0" name="Google Shape;18470;p141"/>
          <p:cNvGrpSpPr/>
          <p:nvPr/>
        </p:nvGrpSpPr>
        <p:grpSpPr>
          <a:xfrm>
            <a:off x="1724040" y="2259310"/>
            <a:ext cx="358987" cy="355525"/>
            <a:chOff x="-49766550" y="3920175"/>
            <a:chExt cx="303250" cy="300325"/>
          </a:xfrm>
        </p:grpSpPr>
        <p:sp>
          <p:nvSpPr>
            <p:cNvPr id="18471" name="Google Shape;18471;p14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14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14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14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5" name="Google Shape;18475;p141"/>
          <p:cNvGrpSpPr/>
          <p:nvPr/>
        </p:nvGrpSpPr>
        <p:grpSpPr>
          <a:xfrm>
            <a:off x="3939571" y="1407358"/>
            <a:ext cx="357123" cy="354341"/>
            <a:chOff x="-47892800" y="3200500"/>
            <a:chExt cx="301675" cy="299325"/>
          </a:xfrm>
        </p:grpSpPr>
        <p:sp>
          <p:nvSpPr>
            <p:cNvPr id="18476" name="Google Shape;18476;p14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14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14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14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14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14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2" name="Google Shape;18482;p141"/>
          <p:cNvGrpSpPr/>
          <p:nvPr/>
        </p:nvGrpSpPr>
        <p:grpSpPr>
          <a:xfrm>
            <a:off x="4003437" y="1843707"/>
            <a:ext cx="229391" cy="355258"/>
            <a:chOff x="-47839250" y="3569100"/>
            <a:chExt cx="193775" cy="300100"/>
          </a:xfrm>
        </p:grpSpPr>
        <p:sp>
          <p:nvSpPr>
            <p:cNvPr id="18483" name="Google Shape;18483;p14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14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14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14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14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14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9" name="Google Shape;18489;p141"/>
          <p:cNvGrpSpPr/>
          <p:nvPr/>
        </p:nvGrpSpPr>
        <p:grpSpPr>
          <a:xfrm>
            <a:off x="3940503" y="2280056"/>
            <a:ext cx="355258" cy="356205"/>
            <a:chOff x="-47892800" y="3937700"/>
            <a:chExt cx="300100" cy="300900"/>
          </a:xfrm>
        </p:grpSpPr>
        <p:sp>
          <p:nvSpPr>
            <p:cNvPr id="18490" name="Google Shape;18490;p14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14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14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14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14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14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14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14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8" name="Google Shape;18498;p141"/>
          <p:cNvGrpSpPr/>
          <p:nvPr/>
        </p:nvGrpSpPr>
        <p:grpSpPr>
          <a:xfrm>
            <a:off x="2645798" y="2773770"/>
            <a:ext cx="355258" cy="311458"/>
            <a:chOff x="-46042675" y="3218600"/>
            <a:chExt cx="300100" cy="263100"/>
          </a:xfrm>
        </p:grpSpPr>
        <p:sp>
          <p:nvSpPr>
            <p:cNvPr id="18499" name="Google Shape;18499;p14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14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14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14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14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14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5" name="Google Shape;18505;p141"/>
          <p:cNvGrpSpPr/>
          <p:nvPr/>
        </p:nvGrpSpPr>
        <p:grpSpPr>
          <a:xfrm>
            <a:off x="2645798" y="3188219"/>
            <a:ext cx="355258" cy="323118"/>
            <a:chOff x="-46042675" y="3568700"/>
            <a:chExt cx="300100" cy="272950"/>
          </a:xfrm>
        </p:grpSpPr>
        <p:sp>
          <p:nvSpPr>
            <p:cNvPr id="18506" name="Google Shape;18506;p14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14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14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14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0" name="Google Shape;18510;p141"/>
          <p:cNvGrpSpPr/>
          <p:nvPr/>
        </p:nvGrpSpPr>
        <p:grpSpPr>
          <a:xfrm>
            <a:off x="2687749" y="3625189"/>
            <a:ext cx="271357" cy="356057"/>
            <a:chOff x="-46007225" y="3937825"/>
            <a:chExt cx="229225" cy="300775"/>
          </a:xfrm>
        </p:grpSpPr>
        <p:sp>
          <p:nvSpPr>
            <p:cNvPr id="18511" name="Google Shape;18511;p14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14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14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14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14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14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14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14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14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14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1" name="Google Shape;18521;p141"/>
          <p:cNvGrpSpPr/>
          <p:nvPr/>
        </p:nvGrpSpPr>
        <p:grpSpPr>
          <a:xfrm>
            <a:off x="3993241" y="3615275"/>
            <a:ext cx="312375" cy="357596"/>
            <a:chOff x="-44895900" y="3929450"/>
            <a:chExt cx="263875" cy="302075"/>
          </a:xfrm>
        </p:grpSpPr>
        <p:sp>
          <p:nvSpPr>
            <p:cNvPr id="18522" name="Google Shape;18522;p14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14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14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14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14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14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8" name="Google Shape;18528;p141"/>
          <p:cNvGrpSpPr/>
          <p:nvPr/>
        </p:nvGrpSpPr>
        <p:grpSpPr>
          <a:xfrm>
            <a:off x="2167060" y="1398036"/>
            <a:ext cx="356205" cy="332885"/>
            <a:chOff x="-49397175" y="3192625"/>
            <a:chExt cx="300900" cy="281200"/>
          </a:xfrm>
        </p:grpSpPr>
        <p:sp>
          <p:nvSpPr>
            <p:cNvPr id="18529" name="Google Shape;18529;p14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14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14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14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14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14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14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6" name="Google Shape;18536;p141"/>
          <p:cNvGrpSpPr/>
          <p:nvPr/>
        </p:nvGrpSpPr>
        <p:grpSpPr>
          <a:xfrm>
            <a:off x="2193163" y="1822251"/>
            <a:ext cx="304000" cy="356205"/>
            <a:chOff x="-49375900" y="3550975"/>
            <a:chExt cx="256800" cy="300900"/>
          </a:xfrm>
        </p:grpSpPr>
        <p:sp>
          <p:nvSpPr>
            <p:cNvPr id="18537" name="Google Shape;18537;p14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14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14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14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14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14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141"/>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14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14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14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14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8" name="Google Shape;18548;p141"/>
          <p:cNvGrpSpPr/>
          <p:nvPr/>
        </p:nvGrpSpPr>
        <p:grpSpPr>
          <a:xfrm>
            <a:off x="2188516" y="2259546"/>
            <a:ext cx="313293" cy="356205"/>
            <a:chOff x="-49378250" y="3920375"/>
            <a:chExt cx="264650" cy="300900"/>
          </a:xfrm>
        </p:grpSpPr>
        <p:sp>
          <p:nvSpPr>
            <p:cNvPr id="18549" name="Google Shape;18549;p14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14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14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14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14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14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14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6" name="Google Shape;18556;p141"/>
          <p:cNvGrpSpPr/>
          <p:nvPr/>
        </p:nvGrpSpPr>
        <p:grpSpPr>
          <a:xfrm>
            <a:off x="907504" y="2752344"/>
            <a:ext cx="312375" cy="357123"/>
            <a:chOff x="-47505300" y="3200500"/>
            <a:chExt cx="263875" cy="301675"/>
          </a:xfrm>
        </p:grpSpPr>
        <p:sp>
          <p:nvSpPr>
            <p:cNvPr id="18557" name="Google Shape;18557;p14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14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14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14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14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14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14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14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14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14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14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14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14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0" name="Google Shape;18570;p141"/>
          <p:cNvGrpSpPr/>
          <p:nvPr/>
        </p:nvGrpSpPr>
        <p:grpSpPr>
          <a:xfrm>
            <a:off x="885604" y="3188692"/>
            <a:ext cx="356176" cy="355051"/>
            <a:chOff x="-47524975" y="3569100"/>
            <a:chExt cx="300875" cy="299925"/>
          </a:xfrm>
        </p:grpSpPr>
        <p:sp>
          <p:nvSpPr>
            <p:cNvPr id="18571" name="Google Shape;18571;p14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14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14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14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14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6" name="Google Shape;18576;p141"/>
          <p:cNvGrpSpPr/>
          <p:nvPr/>
        </p:nvGrpSpPr>
        <p:grpSpPr>
          <a:xfrm>
            <a:off x="886062" y="3667954"/>
            <a:ext cx="355258" cy="270410"/>
            <a:chOff x="-47523400" y="3973950"/>
            <a:chExt cx="300100" cy="228425"/>
          </a:xfrm>
        </p:grpSpPr>
        <p:sp>
          <p:nvSpPr>
            <p:cNvPr id="18577" name="Google Shape;18577;p14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14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14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14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14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2" name="Google Shape;18582;p141"/>
          <p:cNvGrpSpPr/>
          <p:nvPr/>
        </p:nvGrpSpPr>
        <p:grpSpPr>
          <a:xfrm>
            <a:off x="3091183" y="2750953"/>
            <a:ext cx="354341" cy="357596"/>
            <a:chOff x="-45673275" y="3199325"/>
            <a:chExt cx="299325" cy="302075"/>
          </a:xfrm>
        </p:grpSpPr>
        <p:sp>
          <p:nvSpPr>
            <p:cNvPr id="18583" name="Google Shape;18583;p14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14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14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6" name="Google Shape;18586;p141"/>
          <p:cNvGrpSpPr/>
          <p:nvPr/>
        </p:nvGrpSpPr>
        <p:grpSpPr>
          <a:xfrm>
            <a:off x="3090251" y="3209202"/>
            <a:ext cx="356205" cy="314240"/>
            <a:chOff x="-45674075" y="3586425"/>
            <a:chExt cx="300900" cy="265450"/>
          </a:xfrm>
        </p:grpSpPr>
        <p:sp>
          <p:nvSpPr>
            <p:cNvPr id="18587" name="Google Shape;18587;p14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14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9" name="Google Shape;18589;p141"/>
          <p:cNvGrpSpPr/>
          <p:nvPr/>
        </p:nvGrpSpPr>
        <p:grpSpPr>
          <a:xfrm>
            <a:off x="3091183" y="3625041"/>
            <a:ext cx="354341" cy="356205"/>
            <a:chOff x="-45673275" y="3937700"/>
            <a:chExt cx="299325" cy="300900"/>
          </a:xfrm>
        </p:grpSpPr>
        <p:sp>
          <p:nvSpPr>
            <p:cNvPr id="18590" name="Google Shape;18590;p14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14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14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14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14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14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6" name="Google Shape;18596;p141"/>
          <p:cNvGrpSpPr/>
          <p:nvPr/>
        </p:nvGrpSpPr>
        <p:grpSpPr>
          <a:xfrm>
            <a:off x="2205349" y="4117825"/>
            <a:ext cx="356205" cy="356205"/>
            <a:chOff x="-44512325" y="3176075"/>
            <a:chExt cx="300900" cy="300900"/>
          </a:xfrm>
        </p:grpSpPr>
        <p:sp>
          <p:nvSpPr>
            <p:cNvPr id="18597" name="Google Shape;18597;p14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14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14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0" name="Google Shape;18600;p141"/>
          <p:cNvGrpSpPr/>
          <p:nvPr/>
        </p:nvGrpSpPr>
        <p:grpSpPr>
          <a:xfrm>
            <a:off x="2608689" y="1386849"/>
            <a:ext cx="354341" cy="354341"/>
            <a:chOff x="-49027775" y="3183175"/>
            <a:chExt cx="299325" cy="299325"/>
          </a:xfrm>
        </p:grpSpPr>
        <p:sp>
          <p:nvSpPr>
            <p:cNvPr id="18601" name="Google Shape;18601;p14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14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14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14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5" name="Google Shape;18605;p141"/>
          <p:cNvGrpSpPr/>
          <p:nvPr/>
        </p:nvGrpSpPr>
        <p:grpSpPr>
          <a:xfrm>
            <a:off x="2608230" y="1822251"/>
            <a:ext cx="355258" cy="357152"/>
            <a:chOff x="-49027775" y="3550975"/>
            <a:chExt cx="300100" cy="301700"/>
          </a:xfrm>
        </p:grpSpPr>
        <p:sp>
          <p:nvSpPr>
            <p:cNvPr id="18606" name="Google Shape;18606;p14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14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14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14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14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14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14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14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14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14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6" name="Google Shape;18616;p141"/>
          <p:cNvGrpSpPr/>
          <p:nvPr/>
        </p:nvGrpSpPr>
        <p:grpSpPr>
          <a:xfrm>
            <a:off x="2606306" y="2259310"/>
            <a:ext cx="359106" cy="355525"/>
            <a:chOff x="-49031025" y="3920175"/>
            <a:chExt cx="303350" cy="300325"/>
          </a:xfrm>
        </p:grpSpPr>
        <p:sp>
          <p:nvSpPr>
            <p:cNvPr id="18617" name="Google Shape;18617;p14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14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14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14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14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14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3" name="Google Shape;18623;p141"/>
          <p:cNvGrpSpPr/>
          <p:nvPr/>
        </p:nvGrpSpPr>
        <p:grpSpPr>
          <a:xfrm>
            <a:off x="1322411" y="2752344"/>
            <a:ext cx="356176" cy="354341"/>
            <a:chOff x="-47155575" y="3200500"/>
            <a:chExt cx="300875" cy="299325"/>
          </a:xfrm>
        </p:grpSpPr>
        <p:sp>
          <p:nvSpPr>
            <p:cNvPr id="18624" name="Google Shape;18624;p14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14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14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14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14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14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0" name="Google Shape;18630;p141"/>
          <p:cNvGrpSpPr/>
          <p:nvPr/>
        </p:nvGrpSpPr>
        <p:grpSpPr>
          <a:xfrm>
            <a:off x="1322870" y="3188692"/>
            <a:ext cx="355258" cy="355258"/>
            <a:chOff x="-47154800" y="3569100"/>
            <a:chExt cx="300100" cy="300100"/>
          </a:xfrm>
        </p:grpSpPr>
        <p:sp>
          <p:nvSpPr>
            <p:cNvPr id="18631" name="Google Shape;18631;p14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14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14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14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14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14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7" name="Google Shape;18637;p141"/>
          <p:cNvGrpSpPr/>
          <p:nvPr/>
        </p:nvGrpSpPr>
        <p:grpSpPr>
          <a:xfrm>
            <a:off x="1323343" y="3626905"/>
            <a:ext cx="354311" cy="353423"/>
            <a:chOff x="-47154000" y="3939275"/>
            <a:chExt cx="299300" cy="298550"/>
          </a:xfrm>
        </p:grpSpPr>
        <p:sp>
          <p:nvSpPr>
            <p:cNvPr id="18638" name="Google Shape;18638;p14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14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14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14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2" name="Google Shape;18642;p141"/>
          <p:cNvGrpSpPr/>
          <p:nvPr/>
        </p:nvGrpSpPr>
        <p:grpSpPr>
          <a:xfrm>
            <a:off x="3548633" y="2752344"/>
            <a:ext cx="312375" cy="354341"/>
            <a:chOff x="-45286550" y="3200500"/>
            <a:chExt cx="263875" cy="299325"/>
          </a:xfrm>
        </p:grpSpPr>
        <p:sp>
          <p:nvSpPr>
            <p:cNvPr id="18643" name="Google Shape;18643;p14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14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14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6" name="Google Shape;18646;p141"/>
          <p:cNvGrpSpPr/>
          <p:nvPr/>
        </p:nvGrpSpPr>
        <p:grpSpPr>
          <a:xfrm>
            <a:off x="3548633" y="3189639"/>
            <a:ext cx="312375" cy="354311"/>
            <a:chOff x="-45286550" y="3569900"/>
            <a:chExt cx="263875" cy="299300"/>
          </a:xfrm>
        </p:grpSpPr>
        <p:sp>
          <p:nvSpPr>
            <p:cNvPr id="18647" name="Google Shape;18647;p14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14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14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14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14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14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3" name="Google Shape;18653;p141"/>
          <p:cNvGrpSpPr/>
          <p:nvPr/>
        </p:nvGrpSpPr>
        <p:grpSpPr>
          <a:xfrm>
            <a:off x="3559820" y="3625988"/>
            <a:ext cx="290001" cy="355258"/>
            <a:chOff x="-45277900" y="3938500"/>
            <a:chExt cx="244975" cy="300100"/>
          </a:xfrm>
        </p:grpSpPr>
        <p:sp>
          <p:nvSpPr>
            <p:cNvPr id="18654" name="Google Shape;18654;p14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14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14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14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8" name="Google Shape;18658;p141"/>
          <p:cNvGrpSpPr/>
          <p:nvPr/>
        </p:nvGrpSpPr>
        <p:grpSpPr>
          <a:xfrm>
            <a:off x="2645769" y="4095090"/>
            <a:ext cx="355258" cy="355258"/>
            <a:chOff x="-44502875" y="3576975"/>
            <a:chExt cx="300100" cy="300100"/>
          </a:xfrm>
        </p:grpSpPr>
        <p:sp>
          <p:nvSpPr>
            <p:cNvPr id="18659" name="Google Shape;18659;p14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14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14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2" name="Google Shape;18662;p141"/>
          <p:cNvGrpSpPr/>
          <p:nvPr/>
        </p:nvGrpSpPr>
        <p:grpSpPr>
          <a:xfrm>
            <a:off x="4858981" y="1820745"/>
            <a:ext cx="356196" cy="354670"/>
            <a:chOff x="-13946200" y="3647075"/>
            <a:chExt cx="353650" cy="352100"/>
          </a:xfrm>
        </p:grpSpPr>
        <p:sp>
          <p:nvSpPr>
            <p:cNvPr id="18663" name="Google Shape;18663;p14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14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14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14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14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14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9" name="Google Shape;18669;p141"/>
          <p:cNvGrpSpPr/>
          <p:nvPr/>
        </p:nvGrpSpPr>
        <p:grpSpPr>
          <a:xfrm>
            <a:off x="6642374" y="1380228"/>
            <a:ext cx="357002" cy="354267"/>
            <a:chOff x="-12163025" y="3214275"/>
            <a:chExt cx="354450" cy="351700"/>
          </a:xfrm>
        </p:grpSpPr>
        <p:sp>
          <p:nvSpPr>
            <p:cNvPr id="18670" name="Google Shape;18670;p14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14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14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3" name="Google Shape;18673;p141"/>
          <p:cNvGrpSpPr/>
          <p:nvPr/>
        </p:nvGrpSpPr>
        <p:grpSpPr>
          <a:xfrm>
            <a:off x="6643154" y="1819965"/>
            <a:ext cx="355441" cy="356232"/>
            <a:chOff x="-12160675" y="3647875"/>
            <a:chExt cx="352900" cy="353650"/>
          </a:xfrm>
        </p:grpSpPr>
        <p:sp>
          <p:nvSpPr>
            <p:cNvPr id="18674" name="Google Shape;18674;p14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14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14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14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14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14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14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1" name="Google Shape;18681;p141"/>
          <p:cNvGrpSpPr/>
          <p:nvPr/>
        </p:nvGrpSpPr>
        <p:grpSpPr>
          <a:xfrm>
            <a:off x="6653870" y="2264421"/>
            <a:ext cx="354635" cy="356232"/>
            <a:chOff x="-12160675" y="4081850"/>
            <a:chExt cx="352100" cy="353650"/>
          </a:xfrm>
        </p:grpSpPr>
        <p:sp>
          <p:nvSpPr>
            <p:cNvPr id="18682" name="Google Shape;18682;p14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14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14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14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14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14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8" name="Google Shape;18688;p141"/>
          <p:cNvGrpSpPr/>
          <p:nvPr/>
        </p:nvGrpSpPr>
        <p:grpSpPr>
          <a:xfrm>
            <a:off x="4858836" y="2738864"/>
            <a:ext cx="355416" cy="355652"/>
            <a:chOff x="-10391650" y="3180600"/>
            <a:chExt cx="352875" cy="353075"/>
          </a:xfrm>
        </p:grpSpPr>
        <p:sp>
          <p:nvSpPr>
            <p:cNvPr id="18689" name="Google Shape;18689;p14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14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14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14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14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14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5" name="Google Shape;18695;p141"/>
          <p:cNvGrpSpPr/>
          <p:nvPr/>
        </p:nvGrpSpPr>
        <p:grpSpPr>
          <a:xfrm>
            <a:off x="4858835" y="3215662"/>
            <a:ext cx="354635" cy="353890"/>
            <a:chOff x="-10390875" y="3616350"/>
            <a:chExt cx="352100" cy="351325"/>
          </a:xfrm>
        </p:grpSpPr>
        <p:sp>
          <p:nvSpPr>
            <p:cNvPr id="18696" name="Google Shape;18696;p14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14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14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9" name="Google Shape;18699;p141"/>
          <p:cNvGrpSpPr/>
          <p:nvPr/>
        </p:nvGrpSpPr>
        <p:grpSpPr>
          <a:xfrm>
            <a:off x="7525810" y="2740327"/>
            <a:ext cx="312585" cy="354670"/>
            <a:chOff x="-10370400" y="4049550"/>
            <a:chExt cx="310350" cy="352100"/>
          </a:xfrm>
        </p:grpSpPr>
        <p:sp>
          <p:nvSpPr>
            <p:cNvPr id="18700" name="Google Shape;18700;p14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14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14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14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14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5" name="Google Shape;18705;p141"/>
          <p:cNvGrpSpPr/>
          <p:nvPr/>
        </p:nvGrpSpPr>
        <p:grpSpPr>
          <a:xfrm>
            <a:off x="6630066" y="2739268"/>
            <a:ext cx="379236" cy="354847"/>
            <a:chOff x="-8674650" y="3210975"/>
            <a:chExt cx="376525" cy="352275"/>
          </a:xfrm>
        </p:grpSpPr>
        <p:sp>
          <p:nvSpPr>
            <p:cNvPr id="18706" name="Google Shape;18706;p14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14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14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14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14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14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2" name="Google Shape;18712;p141"/>
          <p:cNvGrpSpPr/>
          <p:nvPr/>
        </p:nvGrpSpPr>
        <p:grpSpPr>
          <a:xfrm>
            <a:off x="5301563" y="1820745"/>
            <a:ext cx="356221" cy="354670"/>
            <a:chOff x="-13512225" y="3647075"/>
            <a:chExt cx="353675" cy="352100"/>
          </a:xfrm>
        </p:grpSpPr>
        <p:sp>
          <p:nvSpPr>
            <p:cNvPr id="18713" name="Google Shape;18713;p14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14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14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14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14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14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14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14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14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14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3" name="Google Shape;18723;p141"/>
          <p:cNvGrpSpPr/>
          <p:nvPr/>
        </p:nvGrpSpPr>
        <p:grpSpPr>
          <a:xfrm>
            <a:off x="5311876" y="2264811"/>
            <a:ext cx="356221" cy="355451"/>
            <a:chOff x="-13512225" y="4080275"/>
            <a:chExt cx="353675" cy="352875"/>
          </a:xfrm>
        </p:grpSpPr>
        <p:sp>
          <p:nvSpPr>
            <p:cNvPr id="18724" name="Google Shape;18724;p14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14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14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14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14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14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14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14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14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14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14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5" name="Google Shape;18735;p141"/>
          <p:cNvGrpSpPr/>
          <p:nvPr/>
        </p:nvGrpSpPr>
        <p:grpSpPr>
          <a:xfrm>
            <a:off x="7084956" y="1412172"/>
            <a:ext cx="356196" cy="290379"/>
            <a:chOff x="-11728250" y="3245400"/>
            <a:chExt cx="353650" cy="288275"/>
          </a:xfrm>
        </p:grpSpPr>
        <p:sp>
          <p:nvSpPr>
            <p:cNvPr id="18736" name="Google Shape;18736;p14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14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14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14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14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1" name="Google Shape;18741;p141"/>
          <p:cNvGrpSpPr/>
          <p:nvPr/>
        </p:nvGrpSpPr>
        <p:grpSpPr>
          <a:xfrm>
            <a:off x="7117464" y="2264811"/>
            <a:ext cx="311804" cy="355451"/>
            <a:chOff x="-11703850" y="4081850"/>
            <a:chExt cx="309575" cy="352875"/>
          </a:xfrm>
        </p:grpSpPr>
        <p:sp>
          <p:nvSpPr>
            <p:cNvPr id="18742" name="Google Shape;18742;p14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14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14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14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14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14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14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14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0" name="Google Shape;18750;p141"/>
          <p:cNvGrpSpPr/>
          <p:nvPr/>
        </p:nvGrpSpPr>
        <p:grpSpPr>
          <a:xfrm>
            <a:off x="5306120" y="2738964"/>
            <a:ext cx="357002" cy="355451"/>
            <a:chOff x="-9958475" y="3180025"/>
            <a:chExt cx="354450" cy="352875"/>
          </a:xfrm>
        </p:grpSpPr>
        <p:sp>
          <p:nvSpPr>
            <p:cNvPr id="18751" name="Google Shape;18751;p14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14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14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4" name="Google Shape;18754;p141"/>
          <p:cNvGrpSpPr/>
          <p:nvPr/>
        </p:nvGrpSpPr>
        <p:grpSpPr>
          <a:xfrm>
            <a:off x="5315247" y="3214945"/>
            <a:ext cx="337966" cy="355325"/>
            <a:chOff x="-9949025" y="3615575"/>
            <a:chExt cx="335550" cy="352750"/>
          </a:xfrm>
        </p:grpSpPr>
        <p:sp>
          <p:nvSpPr>
            <p:cNvPr id="18755" name="Google Shape;18755;p14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14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14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8" name="Google Shape;18758;p141"/>
          <p:cNvGrpSpPr/>
          <p:nvPr/>
        </p:nvGrpSpPr>
        <p:grpSpPr>
          <a:xfrm>
            <a:off x="7950093" y="2738451"/>
            <a:ext cx="360175" cy="358423"/>
            <a:chOff x="-9961625" y="4048175"/>
            <a:chExt cx="357600" cy="355825"/>
          </a:xfrm>
        </p:grpSpPr>
        <p:sp>
          <p:nvSpPr>
            <p:cNvPr id="18759" name="Google Shape;18759;p14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14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14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14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14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14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5" name="Google Shape;18765;p141"/>
          <p:cNvGrpSpPr/>
          <p:nvPr/>
        </p:nvGrpSpPr>
        <p:grpSpPr>
          <a:xfrm>
            <a:off x="6636814" y="3213963"/>
            <a:ext cx="364959" cy="357289"/>
            <a:chOff x="-8680950" y="3624225"/>
            <a:chExt cx="362350" cy="354700"/>
          </a:xfrm>
        </p:grpSpPr>
        <p:sp>
          <p:nvSpPr>
            <p:cNvPr id="18766" name="Google Shape;18766;p14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14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14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14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14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14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2" name="Google Shape;18772;p141"/>
          <p:cNvGrpSpPr/>
          <p:nvPr/>
        </p:nvGrpSpPr>
        <p:grpSpPr>
          <a:xfrm>
            <a:off x="5773058" y="1379624"/>
            <a:ext cx="313365" cy="355476"/>
            <a:chOff x="-13056975" y="3212300"/>
            <a:chExt cx="311125" cy="352900"/>
          </a:xfrm>
        </p:grpSpPr>
        <p:sp>
          <p:nvSpPr>
            <p:cNvPr id="18773" name="Google Shape;18773;p14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14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14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14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7" name="Google Shape;18777;p141"/>
          <p:cNvGrpSpPr/>
          <p:nvPr/>
        </p:nvGrpSpPr>
        <p:grpSpPr>
          <a:xfrm>
            <a:off x="5750446" y="1820418"/>
            <a:ext cx="358588" cy="355325"/>
            <a:chOff x="-13077450" y="3647075"/>
            <a:chExt cx="356025" cy="352750"/>
          </a:xfrm>
        </p:grpSpPr>
        <p:sp>
          <p:nvSpPr>
            <p:cNvPr id="18778" name="Google Shape;18778;p14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14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14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1" name="Google Shape;18781;p141"/>
          <p:cNvGrpSpPr/>
          <p:nvPr/>
        </p:nvGrpSpPr>
        <p:grpSpPr>
          <a:xfrm>
            <a:off x="5761552" y="2264018"/>
            <a:ext cx="357002" cy="357037"/>
            <a:chOff x="-13079025" y="4079475"/>
            <a:chExt cx="354450" cy="354450"/>
          </a:xfrm>
        </p:grpSpPr>
        <p:sp>
          <p:nvSpPr>
            <p:cNvPr id="18782" name="Google Shape;18782;p14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14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14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14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6" name="Google Shape;18786;p141"/>
          <p:cNvGrpSpPr/>
          <p:nvPr/>
        </p:nvGrpSpPr>
        <p:grpSpPr>
          <a:xfrm>
            <a:off x="7534619" y="1380027"/>
            <a:ext cx="356221" cy="354670"/>
            <a:chOff x="-11292700" y="3213875"/>
            <a:chExt cx="353675" cy="352100"/>
          </a:xfrm>
        </p:grpSpPr>
        <p:sp>
          <p:nvSpPr>
            <p:cNvPr id="18787" name="Google Shape;18787;p14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14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14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14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14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14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14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4" name="Google Shape;18794;p141"/>
          <p:cNvGrpSpPr/>
          <p:nvPr/>
        </p:nvGrpSpPr>
        <p:grpSpPr>
          <a:xfrm>
            <a:off x="7528677" y="1819965"/>
            <a:ext cx="368106" cy="356232"/>
            <a:chOff x="-11299000" y="3647875"/>
            <a:chExt cx="365475" cy="353650"/>
          </a:xfrm>
        </p:grpSpPr>
        <p:sp>
          <p:nvSpPr>
            <p:cNvPr id="18795" name="Google Shape;18795;p14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14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14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14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14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14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1" name="Google Shape;18801;p141"/>
          <p:cNvGrpSpPr/>
          <p:nvPr/>
        </p:nvGrpSpPr>
        <p:grpSpPr>
          <a:xfrm>
            <a:off x="7544139" y="2275916"/>
            <a:ext cx="357808" cy="333240"/>
            <a:chOff x="-11295075" y="4092875"/>
            <a:chExt cx="355250" cy="330825"/>
          </a:xfrm>
        </p:grpSpPr>
        <p:sp>
          <p:nvSpPr>
            <p:cNvPr id="18802" name="Google Shape;18802;p14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14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14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14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14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7" name="Google Shape;18807;p141"/>
          <p:cNvGrpSpPr/>
          <p:nvPr/>
        </p:nvGrpSpPr>
        <p:grpSpPr>
          <a:xfrm>
            <a:off x="5769739" y="2738964"/>
            <a:ext cx="312585" cy="355451"/>
            <a:chOff x="-9500075" y="3180800"/>
            <a:chExt cx="310350" cy="352875"/>
          </a:xfrm>
        </p:grpSpPr>
        <p:sp>
          <p:nvSpPr>
            <p:cNvPr id="18808" name="Google Shape;18808;p14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14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14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14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14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14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14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14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14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7" name="Google Shape;18817;p141"/>
          <p:cNvGrpSpPr/>
          <p:nvPr/>
        </p:nvGrpSpPr>
        <p:grpSpPr>
          <a:xfrm>
            <a:off x="5747530" y="3214479"/>
            <a:ext cx="356221" cy="356257"/>
            <a:chOff x="-9523700" y="3614000"/>
            <a:chExt cx="353675" cy="353675"/>
          </a:xfrm>
        </p:grpSpPr>
        <p:sp>
          <p:nvSpPr>
            <p:cNvPr id="18818" name="Google Shape;18818;p14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14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14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14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14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14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14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14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14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7" name="Google Shape;18827;p141"/>
          <p:cNvGrpSpPr/>
          <p:nvPr/>
        </p:nvGrpSpPr>
        <p:grpSpPr>
          <a:xfrm>
            <a:off x="7532481" y="3237121"/>
            <a:ext cx="356221" cy="354670"/>
            <a:chOff x="-9523700" y="4049550"/>
            <a:chExt cx="353675" cy="352100"/>
          </a:xfrm>
        </p:grpSpPr>
        <p:sp>
          <p:nvSpPr>
            <p:cNvPr id="18828" name="Google Shape;18828;p14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14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14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14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14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14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14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5" name="Google Shape;18835;p141"/>
          <p:cNvGrpSpPr/>
          <p:nvPr/>
        </p:nvGrpSpPr>
        <p:grpSpPr>
          <a:xfrm>
            <a:off x="7088596" y="3237094"/>
            <a:ext cx="357002" cy="311029"/>
            <a:chOff x="-8209150" y="3659675"/>
            <a:chExt cx="354450" cy="308775"/>
          </a:xfrm>
        </p:grpSpPr>
        <p:sp>
          <p:nvSpPr>
            <p:cNvPr id="18836" name="Google Shape;18836;p14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14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14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14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14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14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2" name="Google Shape;18842;p141"/>
          <p:cNvGrpSpPr/>
          <p:nvPr/>
        </p:nvGrpSpPr>
        <p:grpSpPr>
          <a:xfrm>
            <a:off x="6202157" y="2266007"/>
            <a:ext cx="356221" cy="353059"/>
            <a:chOff x="-12643475" y="4081850"/>
            <a:chExt cx="353675" cy="350500"/>
          </a:xfrm>
        </p:grpSpPr>
        <p:sp>
          <p:nvSpPr>
            <p:cNvPr id="18843" name="Google Shape;18843;p14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14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14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14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47" name="Google Shape;18847;p141"/>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48" name="Google Shape;18848;p141"/>
          <p:cNvGrpSpPr/>
          <p:nvPr/>
        </p:nvGrpSpPr>
        <p:grpSpPr>
          <a:xfrm>
            <a:off x="7984757" y="2275916"/>
            <a:ext cx="356221" cy="333240"/>
            <a:chOff x="-10858725" y="4092875"/>
            <a:chExt cx="353675" cy="330825"/>
          </a:xfrm>
        </p:grpSpPr>
        <p:sp>
          <p:nvSpPr>
            <p:cNvPr id="18849" name="Google Shape;18849;p14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14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14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14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14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14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5" name="Google Shape;18855;p141"/>
          <p:cNvGrpSpPr/>
          <p:nvPr/>
        </p:nvGrpSpPr>
        <p:grpSpPr>
          <a:xfrm>
            <a:off x="6243280" y="3214882"/>
            <a:ext cx="252278" cy="355451"/>
            <a:chOff x="-9039300" y="3614000"/>
            <a:chExt cx="250475" cy="352875"/>
          </a:xfrm>
        </p:grpSpPr>
        <p:sp>
          <p:nvSpPr>
            <p:cNvPr id="18856" name="Google Shape;18856;p14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14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8" name="Google Shape;18858;p141"/>
          <p:cNvGrpSpPr/>
          <p:nvPr/>
        </p:nvGrpSpPr>
        <p:grpSpPr>
          <a:xfrm>
            <a:off x="7975246" y="3237121"/>
            <a:ext cx="354635" cy="354670"/>
            <a:chOff x="-9088150" y="4049550"/>
            <a:chExt cx="352100" cy="352100"/>
          </a:xfrm>
        </p:grpSpPr>
        <p:sp>
          <p:nvSpPr>
            <p:cNvPr id="18859" name="Google Shape;18859;p14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14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14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14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14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14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5" name="Google Shape;18865;p141"/>
          <p:cNvGrpSpPr/>
          <p:nvPr/>
        </p:nvGrpSpPr>
        <p:grpSpPr>
          <a:xfrm>
            <a:off x="7109610" y="2739354"/>
            <a:ext cx="315757" cy="354670"/>
            <a:chOff x="-8191825" y="3174500"/>
            <a:chExt cx="313500" cy="352100"/>
          </a:xfrm>
        </p:grpSpPr>
        <p:sp>
          <p:nvSpPr>
            <p:cNvPr id="18866" name="Google Shape;18866;p14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14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14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9" name="Google Shape;18869;p141"/>
          <p:cNvGrpSpPr/>
          <p:nvPr/>
        </p:nvGrpSpPr>
        <p:grpSpPr>
          <a:xfrm>
            <a:off x="4858968" y="1379875"/>
            <a:ext cx="356221" cy="354973"/>
            <a:chOff x="-13947000" y="3212800"/>
            <a:chExt cx="353675" cy="352400"/>
          </a:xfrm>
        </p:grpSpPr>
        <p:sp>
          <p:nvSpPr>
            <p:cNvPr id="18870" name="Google Shape;18870;p14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14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72" name="Google Shape;18872;p141"/>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73" name="Google Shape;18873;p141"/>
          <p:cNvGrpSpPr/>
          <p:nvPr/>
        </p:nvGrpSpPr>
        <p:grpSpPr>
          <a:xfrm>
            <a:off x="5301563" y="1379233"/>
            <a:ext cx="356221" cy="356257"/>
            <a:chOff x="-13512225" y="3211525"/>
            <a:chExt cx="353675" cy="353675"/>
          </a:xfrm>
        </p:grpSpPr>
        <p:sp>
          <p:nvSpPr>
            <p:cNvPr id="18874" name="Google Shape;18874;p14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14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14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14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14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9" name="Google Shape;18879;p141"/>
          <p:cNvGrpSpPr/>
          <p:nvPr/>
        </p:nvGrpSpPr>
        <p:grpSpPr>
          <a:xfrm>
            <a:off x="6191845" y="1379624"/>
            <a:ext cx="356221" cy="355476"/>
            <a:chOff x="-12643475" y="3212300"/>
            <a:chExt cx="353675" cy="352900"/>
          </a:xfrm>
        </p:grpSpPr>
        <p:sp>
          <p:nvSpPr>
            <p:cNvPr id="18880" name="Google Shape;18880;p14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14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14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14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14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14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14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14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14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9" name="Google Shape;18889;p141"/>
          <p:cNvGrpSpPr/>
          <p:nvPr/>
        </p:nvGrpSpPr>
        <p:grpSpPr>
          <a:xfrm>
            <a:off x="6191845" y="1831398"/>
            <a:ext cx="356221" cy="333366"/>
            <a:chOff x="-12643475" y="3657325"/>
            <a:chExt cx="353675" cy="330950"/>
          </a:xfrm>
        </p:grpSpPr>
        <p:sp>
          <p:nvSpPr>
            <p:cNvPr id="18890" name="Google Shape;18890;p14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14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14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14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14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14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6" name="Google Shape;18896;p141"/>
          <p:cNvGrpSpPr/>
          <p:nvPr/>
        </p:nvGrpSpPr>
        <p:grpSpPr>
          <a:xfrm>
            <a:off x="7974847" y="1380027"/>
            <a:ext cx="355416" cy="354670"/>
            <a:chOff x="-10857925" y="3213875"/>
            <a:chExt cx="352875" cy="352100"/>
          </a:xfrm>
        </p:grpSpPr>
        <p:sp>
          <p:nvSpPr>
            <p:cNvPr id="18897" name="Google Shape;18897;p14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14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14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14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14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14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14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14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14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14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7" name="Google Shape;18907;p141"/>
          <p:cNvGrpSpPr/>
          <p:nvPr/>
        </p:nvGrpSpPr>
        <p:grpSpPr>
          <a:xfrm>
            <a:off x="6191762" y="2739455"/>
            <a:ext cx="356096" cy="354469"/>
            <a:chOff x="-9089725" y="3180200"/>
            <a:chExt cx="353550" cy="351900"/>
          </a:xfrm>
        </p:grpSpPr>
        <p:sp>
          <p:nvSpPr>
            <p:cNvPr id="18908" name="Google Shape;18908;p14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14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0" name="Google Shape;18910;p141"/>
          <p:cNvGrpSpPr/>
          <p:nvPr/>
        </p:nvGrpSpPr>
        <p:grpSpPr>
          <a:xfrm>
            <a:off x="7083760" y="1819260"/>
            <a:ext cx="358588" cy="357642"/>
            <a:chOff x="7083760" y="1971660"/>
            <a:chExt cx="358588" cy="357642"/>
          </a:xfrm>
        </p:grpSpPr>
        <p:sp>
          <p:nvSpPr>
            <p:cNvPr id="18911" name="Google Shape;18911;p141"/>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141"/>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141"/>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141"/>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141"/>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141"/>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141"/>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141"/>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141"/>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141"/>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141"/>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141"/>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23" name="Google Shape;18923;p141"/>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8924" name="Google Shape;18924;p141"/>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28" name="Shape 18928"/>
        <p:cNvGrpSpPr/>
        <p:nvPr/>
      </p:nvGrpSpPr>
      <p:grpSpPr>
        <a:xfrm>
          <a:off x="0" y="0"/>
          <a:ext cx="0" cy="0"/>
          <a:chOff x="0" y="0"/>
          <a:chExt cx="0" cy="0"/>
        </a:xfrm>
      </p:grpSpPr>
      <p:sp>
        <p:nvSpPr>
          <p:cNvPr id="18929" name="Google Shape;18929;p142"/>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30" name="Google Shape;18930;p142"/>
          <p:cNvGrpSpPr/>
          <p:nvPr/>
        </p:nvGrpSpPr>
        <p:grpSpPr>
          <a:xfrm>
            <a:off x="748855" y="2243507"/>
            <a:ext cx="452798" cy="449473"/>
            <a:chOff x="-21322300" y="3693325"/>
            <a:chExt cx="306400" cy="304150"/>
          </a:xfrm>
        </p:grpSpPr>
        <p:sp>
          <p:nvSpPr>
            <p:cNvPr id="18931" name="Google Shape;18931;p14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14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14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14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5" name="Google Shape;18935;p142"/>
          <p:cNvGrpSpPr/>
          <p:nvPr/>
        </p:nvGrpSpPr>
        <p:grpSpPr>
          <a:xfrm>
            <a:off x="748263" y="2810244"/>
            <a:ext cx="453980" cy="422540"/>
            <a:chOff x="-21322300" y="4077125"/>
            <a:chExt cx="307200" cy="285925"/>
          </a:xfrm>
        </p:grpSpPr>
        <p:sp>
          <p:nvSpPr>
            <p:cNvPr id="18936" name="Google Shape;18936;p14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14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14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14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14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14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14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14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14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14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14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14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8" name="Google Shape;18948;p142"/>
          <p:cNvGrpSpPr/>
          <p:nvPr/>
        </p:nvGrpSpPr>
        <p:grpSpPr>
          <a:xfrm>
            <a:off x="3525440" y="1689128"/>
            <a:ext cx="451653" cy="450212"/>
            <a:chOff x="-19394200" y="3333800"/>
            <a:chExt cx="305625" cy="304650"/>
          </a:xfrm>
        </p:grpSpPr>
        <p:sp>
          <p:nvSpPr>
            <p:cNvPr id="18949" name="Google Shape;18949;p14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14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14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14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14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14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14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14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14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8" name="Google Shape;18958;p142"/>
          <p:cNvGrpSpPr/>
          <p:nvPr/>
        </p:nvGrpSpPr>
        <p:grpSpPr>
          <a:xfrm>
            <a:off x="3524276" y="2243580"/>
            <a:ext cx="453980" cy="449325"/>
            <a:chOff x="-19396575" y="3708500"/>
            <a:chExt cx="307200" cy="304050"/>
          </a:xfrm>
        </p:grpSpPr>
        <p:sp>
          <p:nvSpPr>
            <p:cNvPr id="18959" name="Google Shape;18959;p14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14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14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2" name="Google Shape;18962;p142"/>
          <p:cNvGrpSpPr/>
          <p:nvPr/>
        </p:nvGrpSpPr>
        <p:grpSpPr>
          <a:xfrm>
            <a:off x="3518457" y="2796461"/>
            <a:ext cx="465618" cy="450101"/>
            <a:chOff x="-19394200" y="4084200"/>
            <a:chExt cx="315075" cy="304575"/>
          </a:xfrm>
        </p:grpSpPr>
        <p:sp>
          <p:nvSpPr>
            <p:cNvPr id="18963" name="Google Shape;18963;p14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14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14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14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14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14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9" name="Google Shape;18969;p142"/>
          <p:cNvGrpSpPr/>
          <p:nvPr/>
        </p:nvGrpSpPr>
        <p:grpSpPr>
          <a:xfrm>
            <a:off x="6324167" y="1689001"/>
            <a:ext cx="400447" cy="450470"/>
            <a:chOff x="-17526750" y="3309200"/>
            <a:chExt cx="270975" cy="304825"/>
          </a:xfrm>
        </p:grpSpPr>
        <p:sp>
          <p:nvSpPr>
            <p:cNvPr id="18970" name="Google Shape;18970;p14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14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14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14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14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5" name="Google Shape;18975;p142"/>
          <p:cNvGrpSpPr/>
          <p:nvPr/>
        </p:nvGrpSpPr>
        <p:grpSpPr>
          <a:xfrm>
            <a:off x="6300319" y="2244173"/>
            <a:ext cx="448143" cy="448143"/>
            <a:chOff x="-17542500" y="3684100"/>
            <a:chExt cx="303250" cy="303250"/>
          </a:xfrm>
        </p:grpSpPr>
        <p:sp>
          <p:nvSpPr>
            <p:cNvPr id="18976" name="Google Shape;18976;p14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14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14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14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14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14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14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3" name="Google Shape;18983;p142"/>
          <p:cNvGrpSpPr/>
          <p:nvPr/>
        </p:nvGrpSpPr>
        <p:grpSpPr>
          <a:xfrm>
            <a:off x="6299728" y="2810817"/>
            <a:ext cx="449325" cy="421395"/>
            <a:chOff x="-17542500" y="4068450"/>
            <a:chExt cx="304050" cy="285150"/>
          </a:xfrm>
        </p:grpSpPr>
        <p:sp>
          <p:nvSpPr>
            <p:cNvPr id="18984" name="Google Shape;18984;p14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14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14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14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14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14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0" name="Google Shape;18990;p142"/>
          <p:cNvGrpSpPr/>
          <p:nvPr/>
        </p:nvGrpSpPr>
        <p:grpSpPr>
          <a:xfrm>
            <a:off x="3530150" y="3342211"/>
            <a:ext cx="343404" cy="449325"/>
            <a:chOff x="-15652200" y="3335975"/>
            <a:chExt cx="232375" cy="304050"/>
          </a:xfrm>
        </p:grpSpPr>
        <p:sp>
          <p:nvSpPr>
            <p:cNvPr id="18991" name="Google Shape;18991;p14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14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14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14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14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14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14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14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14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0" name="Google Shape;19000;p142"/>
          <p:cNvGrpSpPr/>
          <p:nvPr/>
        </p:nvGrpSpPr>
        <p:grpSpPr>
          <a:xfrm>
            <a:off x="1304064" y="2243729"/>
            <a:ext cx="449325" cy="449030"/>
            <a:chOff x="-20945825" y="3692175"/>
            <a:chExt cx="304050" cy="303850"/>
          </a:xfrm>
        </p:grpSpPr>
        <p:sp>
          <p:nvSpPr>
            <p:cNvPr id="19001" name="Google Shape;19001;p14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14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14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14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5" name="Google Shape;19005;p142"/>
          <p:cNvGrpSpPr/>
          <p:nvPr/>
        </p:nvGrpSpPr>
        <p:grpSpPr>
          <a:xfrm>
            <a:off x="4110888" y="1689848"/>
            <a:ext cx="372516" cy="448771"/>
            <a:chOff x="-18994100" y="3334775"/>
            <a:chExt cx="252075" cy="303675"/>
          </a:xfrm>
        </p:grpSpPr>
        <p:sp>
          <p:nvSpPr>
            <p:cNvPr id="19006" name="Google Shape;19006;p14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14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14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14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0" name="Google Shape;19010;p142"/>
          <p:cNvGrpSpPr/>
          <p:nvPr/>
        </p:nvGrpSpPr>
        <p:grpSpPr>
          <a:xfrm>
            <a:off x="4125445" y="2244743"/>
            <a:ext cx="343404" cy="446998"/>
            <a:chOff x="-18983850" y="3710075"/>
            <a:chExt cx="232375" cy="302475"/>
          </a:xfrm>
        </p:grpSpPr>
        <p:sp>
          <p:nvSpPr>
            <p:cNvPr id="19011" name="Google Shape;19011;p14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14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14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14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5" name="Google Shape;19015;p142"/>
          <p:cNvGrpSpPr/>
          <p:nvPr/>
        </p:nvGrpSpPr>
        <p:grpSpPr>
          <a:xfrm>
            <a:off x="1303491" y="1689573"/>
            <a:ext cx="450470" cy="449325"/>
            <a:chOff x="-20946600" y="3317850"/>
            <a:chExt cx="304825" cy="304050"/>
          </a:xfrm>
        </p:grpSpPr>
        <p:sp>
          <p:nvSpPr>
            <p:cNvPr id="19016" name="Google Shape;19016;p14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14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14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9" name="Google Shape;19019;p142"/>
          <p:cNvGrpSpPr/>
          <p:nvPr/>
        </p:nvGrpSpPr>
        <p:grpSpPr>
          <a:xfrm>
            <a:off x="1329667" y="2797442"/>
            <a:ext cx="398119" cy="448143"/>
            <a:chOff x="-20930075" y="4066100"/>
            <a:chExt cx="269400" cy="303250"/>
          </a:xfrm>
        </p:grpSpPr>
        <p:sp>
          <p:nvSpPr>
            <p:cNvPr id="19020" name="Google Shape;19020;p14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14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2" name="Google Shape;19022;p142"/>
          <p:cNvGrpSpPr/>
          <p:nvPr/>
        </p:nvGrpSpPr>
        <p:grpSpPr>
          <a:xfrm>
            <a:off x="4071911" y="2797422"/>
            <a:ext cx="450470" cy="448180"/>
            <a:chOff x="-19020075" y="4084200"/>
            <a:chExt cx="304825" cy="303275"/>
          </a:xfrm>
        </p:grpSpPr>
        <p:sp>
          <p:nvSpPr>
            <p:cNvPr id="19023" name="Google Shape;19023;p14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14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14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14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14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14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14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14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14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2" name="Google Shape;19032;p142"/>
          <p:cNvGrpSpPr/>
          <p:nvPr/>
        </p:nvGrpSpPr>
        <p:grpSpPr>
          <a:xfrm>
            <a:off x="6889176" y="1689001"/>
            <a:ext cx="396937" cy="450470"/>
            <a:chOff x="-17149475" y="3309200"/>
            <a:chExt cx="268600" cy="304825"/>
          </a:xfrm>
        </p:grpSpPr>
        <p:sp>
          <p:nvSpPr>
            <p:cNvPr id="19033" name="Google Shape;19033;p14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14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5" name="Google Shape;19035;p142"/>
          <p:cNvGrpSpPr/>
          <p:nvPr/>
        </p:nvGrpSpPr>
        <p:grpSpPr>
          <a:xfrm>
            <a:off x="6862982" y="2258120"/>
            <a:ext cx="449325" cy="420249"/>
            <a:chOff x="-17168375" y="3692750"/>
            <a:chExt cx="304050" cy="284375"/>
          </a:xfrm>
        </p:grpSpPr>
        <p:sp>
          <p:nvSpPr>
            <p:cNvPr id="19036" name="Google Shape;19036;p14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14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14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14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14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14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14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3" name="Google Shape;19043;p142"/>
          <p:cNvGrpSpPr/>
          <p:nvPr/>
        </p:nvGrpSpPr>
        <p:grpSpPr>
          <a:xfrm>
            <a:off x="6859491" y="2796852"/>
            <a:ext cx="456308" cy="449325"/>
            <a:chOff x="-17170750" y="4058800"/>
            <a:chExt cx="308775" cy="304050"/>
          </a:xfrm>
        </p:grpSpPr>
        <p:sp>
          <p:nvSpPr>
            <p:cNvPr id="19044" name="Google Shape;19044;p14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14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14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14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14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14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14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14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14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14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14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14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14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14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14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14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14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1" name="Google Shape;19061;p142"/>
          <p:cNvGrpSpPr/>
          <p:nvPr/>
        </p:nvGrpSpPr>
        <p:grpSpPr>
          <a:xfrm>
            <a:off x="5721388" y="3343358"/>
            <a:ext cx="450470" cy="446998"/>
            <a:chOff x="-15688425" y="3707725"/>
            <a:chExt cx="304825" cy="302475"/>
          </a:xfrm>
        </p:grpSpPr>
        <p:sp>
          <p:nvSpPr>
            <p:cNvPr id="19062" name="Google Shape;19062;p14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14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14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14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14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14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8" name="Google Shape;19068;p142"/>
          <p:cNvGrpSpPr/>
          <p:nvPr/>
        </p:nvGrpSpPr>
        <p:grpSpPr>
          <a:xfrm>
            <a:off x="1865544" y="1690441"/>
            <a:ext cx="451653" cy="447589"/>
            <a:chOff x="-20572500" y="3319025"/>
            <a:chExt cx="305625" cy="302875"/>
          </a:xfrm>
        </p:grpSpPr>
        <p:sp>
          <p:nvSpPr>
            <p:cNvPr id="19069" name="Google Shape;19069;p14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14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1" name="Google Shape;19071;p142"/>
          <p:cNvGrpSpPr/>
          <p:nvPr/>
        </p:nvGrpSpPr>
        <p:grpSpPr>
          <a:xfrm>
            <a:off x="1866708" y="2305410"/>
            <a:ext cx="449325" cy="325670"/>
            <a:chOff x="-20571700" y="3722875"/>
            <a:chExt cx="304050" cy="220375"/>
          </a:xfrm>
        </p:grpSpPr>
        <p:sp>
          <p:nvSpPr>
            <p:cNvPr id="19072" name="Google Shape;19072;p14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14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14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14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14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14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14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9" name="Google Shape;19079;p142"/>
          <p:cNvGrpSpPr/>
          <p:nvPr/>
        </p:nvGrpSpPr>
        <p:grpSpPr>
          <a:xfrm>
            <a:off x="1866135" y="2796278"/>
            <a:ext cx="450470" cy="450470"/>
            <a:chOff x="-20571700" y="4066875"/>
            <a:chExt cx="304825" cy="304825"/>
          </a:xfrm>
        </p:grpSpPr>
        <p:sp>
          <p:nvSpPr>
            <p:cNvPr id="19080" name="Google Shape;19080;p14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14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14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14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14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14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6" name="Google Shape;19086;p142"/>
          <p:cNvGrpSpPr/>
          <p:nvPr/>
        </p:nvGrpSpPr>
        <p:grpSpPr>
          <a:xfrm>
            <a:off x="4632837" y="1688259"/>
            <a:ext cx="453980" cy="451948"/>
            <a:chOff x="-18645175" y="3334200"/>
            <a:chExt cx="307200" cy="305825"/>
          </a:xfrm>
        </p:grpSpPr>
        <p:sp>
          <p:nvSpPr>
            <p:cNvPr id="19087" name="Google Shape;19087;p14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14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14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14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14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2" name="Google Shape;19092;p142"/>
          <p:cNvGrpSpPr/>
          <p:nvPr/>
        </p:nvGrpSpPr>
        <p:grpSpPr>
          <a:xfrm>
            <a:off x="4633429" y="2242989"/>
            <a:ext cx="452798" cy="450507"/>
            <a:chOff x="-18645175" y="3708500"/>
            <a:chExt cx="306400" cy="304850"/>
          </a:xfrm>
        </p:grpSpPr>
        <p:sp>
          <p:nvSpPr>
            <p:cNvPr id="19093" name="Google Shape;19093;p14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14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14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14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14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14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14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0" name="Google Shape;19100;p142"/>
          <p:cNvGrpSpPr/>
          <p:nvPr/>
        </p:nvGrpSpPr>
        <p:grpSpPr>
          <a:xfrm>
            <a:off x="4631101" y="2795630"/>
            <a:ext cx="457453" cy="451763"/>
            <a:chOff x="-18647525" y="4082625"/>
            <a:chExt cx="309550" cy="305700"/>
          </a:xfrm>
        </p:grpSpPr>
        <p:sp>
          <p:nvSpPr>
            <p:cNvPr id="19101" name="Google Shape;19101;p14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14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14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14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5" name="Google Shape;19105;p142"/>
          <p:cNvGrpSpPr/>
          <p:nvPr/>
        </p:nvGrpSpPr>
        <p:grpSpPr>
          <a:xfrm>
            <a:off x="7441485" y="1689592"/>
            <a:ext cx="395755" cy="449288"/>
            <a:chOff x="-16775350" y="3309200"/>
            <a:chExt cx="267800" cy="304025"/>
          </a:xfrm>
        </p:grpSpPr>
        <p:sp>
          <p:nvSpPr>
            <p:cNvPr id="19106" name="Google Shape;19106;p14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14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14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9" name="Google Shape;19109;p142"/>
          <p:cNvGrpSpPr/>
          <p:nvPr/>
        </p:nvGrpSpPr>
        <p:grpSpPr>
          <a:xfrm>
            <a:off x="7441485" y="2241827"/>
            <a:ext cx="395755" cy="452835"/>
            <a:chOff x="-16775350" y="3683300"/>
            <a:chExt cx="267800" cy="306425"/>
          </a:xfrm>
        </p:grpSpPr>
        <p:sp>
          <p:nvSpPr>
            <p:cNvPr id="19110" name="Google Shape;19110;p14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14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14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3" name="Google Shape;19113;p142"/>
          <p:cNvGrpSpPr/>
          <p:nvPr/>
        </p:nvGrpSpPr>
        <p:grpSpPr>
          <a:xfrm>
            <a:off x="7413536" y="2796870"/>
            <a:ext cx="451653" cy="449288"/>
            <a:chOff x="-16794250" y="4058225"/>
            <a:chExt cx="305625" cy="304025"/>
          </a:xfrm>
        </p:grpSpPr>
        <p:sp>
          <p:nvSpPr>
            <p:cNvPr id="19114" name="Google Shape;19114;p14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14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14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14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14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14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14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14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14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23" name="Google Shape;19123;p142"/>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24" name="Google Shape;19124;p142"/>
          <p:cNvGrpSpPr/>
          <p:nvPr/>
        </p:nvGrpSpPr>
        <p:grpSpPr>
          <a:xfrm>
            <a:off x="2414953" y="1689573"/>
            <a:ext cx="457453" cy="449325"/>
            <a:chOff x="-20199150" y="3317850"/>
            <a:chExt cx="309550" cy="304050"/>
          </a:xfrm>
        </p:grpSpPr>
        <p:sp>
          <p:nvSpPr>
            <p:cNvPr id="19125" name="Google Shape;19125;p14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14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14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14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14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14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14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2" name="Google Shape;19132;p142"/>
          <p:cNvGrpSpPr/>
          <p:nvPr/>
        </p:nvGrpSpPr>
        <p:grpSpPr>
          <a:xfrm>
            <a:off x="2417281" y="2242861"/>
            <a:ext cx="452798" cy="450766"/>
            <a:chOff x="-20199150" y="3693150"/>
            <a:chExt cx="306400" cy="305025"/>
          </a:xfrm>
        </p:grpSpPr>
        <p:sp>
          <p:nvSpPr>
            <p:cNvPr id="19133" name="Google Shape;19133;p14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14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14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14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14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14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9" name="Google Shape;19139;p142"/>
          <p:cNvGrpSpPr/>
          <p:nvPr/>
        </p:nvGrpSpPr>
        <p:grpSpPr>
          <a:xfrm>
            <a:off x="2417854" y="2795687"/>
            <a:ext cx="451653" cy="451653"/>
            <a:chOff x="-20197575" y="4066875"/>
            <a:chExt cx="305625" cy="305625"/>
          </a:xfrm>
        </p:grpSpPr>
        <p:sp>
          <p:nvSpPr>
            <p:cNvPr id="19140" name="Google Shape;19140;p14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14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14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14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14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14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14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14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8" name="Google Shape;19148;p142"/>
          <p:cNvGrpSpPr/>
          <p:nvPr/>
        </p:nvGrpSpPr>
        <p:grpSpPr>
          <a:xfrm>
            <a:off x="5200071" y="1687520"/>
            <a:ext cx="449325" cy="453426"/>
            <a:chOff x="-18271050" y="3333200"/>
            <a:chExt cx="304050" cy="306825"/>
          </a:xfrm>
        </p:grpSpPr>
        <p:sp>
          <p:nvSpPr>
            <p:cNvPr id="19149" name="Google Shape;19149;p14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14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14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14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14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4" name="Google Shape;19154;p142"/>
          <p:cNvGrpSpPr/>
          <p:nvPr/>
        </p:nvGrpSpPr>
        <p:grpSpPr>
          <a:xfrm>
            <a:off x="5200644" y="2244171"/>
            <a:ext cx="448180" cy="448143"/>
            <a:chOff x="-18270275" y="3710875"/>
            <a:chExt cx="303275" cy="303250"/>
          </a:xfrm>
        </p:grpSpPr>
        <p:sp>
          <p:nvSpPr>
            <p:cNvPr id="19155" name="Google Shape;19155;p14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14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14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14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14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14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1" name="Google Shape;19161;p142"/>
          <p:cNvGrpSpPr/>
          <p:nvPr/>
        </p:nvGrpSpPr>
        <p:grpSpPr>
          <a:xfrm>
            <a:off x="5254196" y="2797422"/>
            <a:ext cx="341076" cy="448180"/>
            <a:chOff x="-18234025" y="4084200"/>
            <a:chExt cx="230800" cy="303275"/>
          </a:xfrm>
        </p:grpSpPr>
        <p:sp>
          <p:nvSpPr>
            <p:cNvPr id="19162" name="Google Shape;19162;p14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14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14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5" name="Google Shape;19165;p142"/>
          <p:cNvGrpSpPr/>
          <p:nvPr/>
        </p:nvGrpSpPr>
        <p:grpSpPr>
          <a:xfrm>
            <a:off x="2366751" y="3341641"/>
            <a:ext cx="449325" cy="450470"/>
            <a:chOff x="-16419350" y="3308400"/>
            <a:chExt cx="304050" cy="304825"/>
          </a:xfrm>
        </p:grpSpPr>
        <p:sp>
          <p:nvSpPr>
            <p:cNvPr id="19166" name="Google Shape;19166;p14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14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14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14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14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14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14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3" name="Google Shape;19173;p142"/>
          <p:cNvGrpSpPr/>
          <p:nvPr/>
        </p:nvGrpSpPr>
        <p:grpSpPr>
          <a:xfrm>
            <a:off x="4638306" y="3340423"/>
            <a:ext cx="395755" cy="452872"/>
            <a:chOff x="-16401225" y="3683275"/>
            <a:chExt cx="267800" cy="306450"/>
          </a:xfrm>
        </p:grpSpPr>
        <p:sp>
          <p:nvSpPr>
            <p:cNvPr id="19174" name="Google Shape;19174;p14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14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14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14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14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14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14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1" name="Google Shape;19181;p142"/>
          <p:cNvGrpSpPr/>
          <p:nvPr/>
        </p:nvGrpSpPr>
        <p:grpSpPr>
          <a:xfrm>
            <a:off x="8003755" y="2797062"/>
            <a:ext cx="450470" cy="448180"/>
            <a:chOff x="-16419350" y="4058200"/>
            <a:chExt cx="304825" cy="303275"/>
          </a:xfrm>
        </p:grpSpPr>
        <p:sp>
          <p:nvSpPr>
            <p:cNvPr id="19182" name="Google Shape;19182;p14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14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14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14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14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14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14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9" name="Google Shape;19189;p142"/>
          <p:cNvGrpSpPr/>
          <p:nvPr/>
        </p:nvGrpSpPr>
        <p:grpSpPr>
          <a:xfrm>
            <a:off x="4030643" y="3343080"/>
            <a:ext cx="450507" cy="447589"/>
            <a:chOff x="-15296200" y="3326900"/>
            <a:chExt cx="304850" cy="302875"/>
          </a:xfrm>
        </p:grpSpPr>
        <p:sp>
          <p:nvSpPr>
            <p:cNvPr id="19190" name="Google Shape;19190;p14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14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14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14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14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5" name="Google Shape;19195;p142"/>
          <p:cNvGrpSpPr/>
          <p:nvPr/>
        </p:nvGrpSpPr>
        <p:grpSpPr>
          <a:xfrm>
            <a:off x="2946296" y="1706881"/>
            <a:ext cx="486566" cy="414708"/>
            <a:chOff x="-19835275" y="3330250"/>
            <a:chExt cx="329250" cy="280625"/>
          </a:xfrm>
        </p:grpSpPr>
        <p:sp>
          <p:nvSpPr>
            <p:cNvPr id="19196" name="Google Shape;19196;p14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14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14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9" name="Google Shape;19199;p142"/>
          <p:cNvGrpSpPr/>
          <p:nvPr/>
        </p:nvGrpSpPr>
        <p:grpSpPr>
          <a:xfrm>
            <a:off x="2964325" y="2243470"/>
            <a:ext cx="450507" cy="449547"/>
            <a:chOff x="-19822675" y="3692750"/>
            <a:chExt cx="304850" cy="304200"/>
          </a:xfrm>
        </p:grpSpPr>
        <p:sp>
          <p:nvSpPr>
            <p:cNvPr id="19200" name="Google Shape;19200;p14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14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14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14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14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5" name="Google Shape;19205;p142"/>
          <p:cNvGrpSpPr/>
          <p:nvPr/>
        </p:nvGrpSpPr>
        <p:grpSpPr>
          <a:xfrm>
            <a:off x="2964916" y="2796278"/>
            <a:ext cx="449325" cy="450470"/>
            <a:chOff x="-19822675" y="4066875"/>
            <a:chExt cx="304050" cy="304825"/>
          </a:xfrm>
        </p:grpSpPr>
        <p:sp>
          <p:nvSpPr>
            <p:cNvPr id="19206" name="Google Shape;19206;p14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14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14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14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14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14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2" name="Google Shape;19212;p142"/>
          <p:cNvGrpSpPr/>
          <p:nvPr/>
        </p:nvGrpSpPr>
        <p:grpSpPr>
          <a:xfrm>
            <a:off x="5773985" y="1689571"/>
            <a:ext cx="399302" cy="449325"/>
            <a:chOff x="-17878825" y="3334400"/>
            <a:chExt cx="270200" cy="304050"/>
          </a:xfrm>
        </p:grpSpPr>
        <p:sp>
          <p:nvSpPr>
            <p:cNvPr id="19213" name="Google Shape;19213;p14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14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14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14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14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14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14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0" name="Google Shape;19220;p142"/>
          <p:cNvGrpSpPr/>
          <p:nvPr/>
        </p:nvGrpSpPr>
        <p:grpSpPr>
          <a:xfrm>
            <a:off x="5747809" y="2242416"/>
            <a:ext cx="451653" cy="451653"/>
            <a:chOff x="-17896150" y="3709300"/>
            <a:chExt cx="305625" cy="305625"/>
          </a:xfrm>
        </p:grpSpPr>
        <p:sp>
          <p:nvSpPr>
            <p:cNvPr id="19221" name="Google Shape;19221;p14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14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14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14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5" name="Google Shape;19225;p142"/>
          <p:cNvGrpSpPr/>
          <p:nvPr/>
        </p:nvGrpSpPr>
        <p:grpSpPr>
          <a:xfrm>
            <a:off x="5775740" y="2795686"/>
            <a:ext cx="395792" cy="451653"/>
            <a:chOff x="-17878025" y="4082625"/>
            <a:chExt cx="267825" cy="305625"/>
          </a:xfrm>
        </p:grpSpPr>
        <p:sp>
          <p:nvSpPr>
            <p:cNvPr id="19226" name="Google Shape;19226;p14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14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14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14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14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14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14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3" name="Google Shape;19233;p142"/>
          <p:cNvGrpSpPr/>
          <p:nvPr/>
        </p:nvGrpSpPr>
        <p:grpSpPr>
          <a:xfrm>
            <a:off x="2919632" y="3355015"/>
            <a:ext cx="450507" cy="423722"/>
            <a:chOff x="-16044450" y="3317850"/>
            <a:chExt cx="304850" cy="286725"/>
          </a:xfrm>
        </p:grpSpPr>
        <p:sp>
          <p:nvSpPr>
            <p:cNvPr id="19234" name="Google Shape;19234;p14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14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14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14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38" name="Google Shape;19238;p142"/>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39" name="Google Shape;19239;p142"/>
          <p:cNvGrpSpPr/>
          <p:nvPr/>
        </p:nvGrpSpPr>
        <p:grpSpPr>
          <a:xfrm>
            <a:off x="8042149" y="2243724"/>
            <a:ext cx="373662" cy="449030"/>
            <a:chOff x="-16018450" y="4058400"/>
            <a:chExt cx="252850" cy="303850"/>
          </a:xfrm>
        </p:grpSpPr>
        <p:sp>
          <p:nvSpPr>
            <p:cNvPr id="19240" name="Google Shape;19240;p14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14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14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14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44" name="Google Shape;19244;p142"/>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142"/>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249" name="Shape 19249"/>
        <p:cNvGrpSpPr/>
        <p:nvPr/>
      </p:nvGrpSpPr>
      <p:grpSpPr>
        <a:xfrm>
          <a:off x="0" y="0"/>
          <a:ext cx="0" cy="0"/>
          <a:chOff x="0" y="0"/>
          <a:chExt cx="0" cy="0"/>
        </a:xfrm>
      </p:grpSpPr>
      <p:grpSp>
        <p:nvGrpSpPr>
          <p:cNvPr id="19250" name="Google Shape;19250;p143"/>
          <p:cNvGrpSpPr/>
          <p:nvPr/>
        </p:nvGrpSpPr>
        <p:grpSpPr>
          <a:xfrm>
            <a:off x="845901" y="1689241"/>
            <a:ext cx="442337" cy="419623"/>
            <a:chOff x="-6696925" y="3272575"/>
            <a:chExt cx="307200" cy="291425"/>
          </a:xfrm>
        </p:grpSpPr>
        <p:sp>
          <p:nvSpPr>
            <p:cNvPr id="19251" name="Google Shape;19251;p14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14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3" name="Google Shape;19253;p143"/>
          <p:cNvGrpSpPr/>
          <p:nvPr/>
        </p:nvGrpSpPr>
        <p:grpSpPr>
          <a:xfrm>
            <a:off x="845884" y="2204636"/>
            <a:ext cx="442373" cy="420775"/>
            <a:chOff x="-6690625" y="3631325"/>
            <a:chExt cx="307225" cy="292225"/>
          </a:xfrm>
        </p:grpSpPr>
        <p:sp>
          <p:nvSpPr>
            <p:cNvPr id="19254" name="Google Shape;19254;p14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14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14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14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14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9" name="Google Shape;19259;p143"/>
          <p:cNvGrpSpPr/>
          <p:nvPr/>
        </p:nvGrpSpPr>
        <p:grpSpPr>
          <a:xfrm>
            <a:off x="868005" y="2756972"/>
            <a:ext cx="421927" cy="419371"/>
            <a:chOff x="-6689825" y="3992050"/>
            <a:chExt cx="293025" cy="291250"/>
          </a:xfrm>
        </p:grpSpPr>
        <p:sp>
          <p:nvSpPr>
            <p:cNvPr id="19260" name="Google Shape;19260;p14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14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14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14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14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14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14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14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14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14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14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14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72" name="Google Shape;19272;p143"/>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73" name="Google Shape;19273;p143"/>
          <p:cNvGrpSpPr/>
          <p:nvPr/>
        </p:nvGrpSpPr>
        <p:grpSpPr>
          <a:xfrm>
            <a:off x="3551317" y="2205192"/>
            <a:ext cx="423043" cy="419659"/>
            <a:chOff x="-4837325" y="3612425"/>
            <a:chExt cx="293800" cy="291450"/>
          </a:xfrm>
        </p:grpSpPr>
        <p:sp>
          <p:nvSpPr>
            <p:cNvPr id="19274" name="Google Shape;19274;p14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14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14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7" name="Google Shape;19277;p143"/>
          <p:cNvGrpSpPr/>
          <p:nvPr/>
        </p:nvGrpSpPr>
        <p:grpSpPr>
          <a:xfrm>
            <a:off x="3564349" y="2756826"/>
            <a:ext cx="420775" cy="419659"/>
            <a:chOff x="-4837325" y="3971575"/>
            <a:chExt cx="292225" cy="291450"/>
          </a:xfrm>
        </p:grpSpPr>
        <p:sp>
          <p:nvSpPr>
            <p:cNvPr id="19278" name="Google Shape;19278;p14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14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14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14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14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14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4" name="Google Shape;19284;p143"/>
          <p:cNvGrpSpPr/>
          <p:nvPr/>
        </p:nvGrpSpPr>
        <p:grpSpPr>
          <a:xfrm>
            <a:off x="6256364" y="1714185"/>
            <a:ext cx="430998" cy="369730"/>
            <a:chOff x="-3037625" y="3254850"/>
            <a:chExt cx="299325" cy="256775"/>
          </a:xfrm>
        </p:grpSpPr>
        <p:sp>
          <p:nvSpPr>
            <p:cNvPr id="19285" name="Google Shape;19285;p14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14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14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14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9" name="Google Shape;19289;p143"/>
          <p:cNvGrpSpPr/>
          <p:nvPr/>
        </p:nvGrpSpPr>
        <p:grpSpPr>
          <a:xfrm>
            <a:off x="6260324" y="2204615"/>
            <a:ext cx="423079" cy="420811"/>
            <a:chOff x="-3031325" y="3597450"/>
            <a:chExt cx="293825" cy="292250"/>
          </a:xfrm>
        </p:grpSpPr>
        <p:sp>
          <p:nvSpPr>
            <p:cNvPr id="19290" name="Google Shape;19290;p14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14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14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14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4" name="Google Shape;19294;p143"/>
          <p:cNvGrpSpPr/>
          <p:nvPr/>
        </p:nvGrpSpPr>
        <p:grpSpPr>
          <a:xfrm>
            <a:off x="6272798" y="2781214"/>
            <a:ext cx="421927" cy="370882"/>
            <a:chOff x="-3030525" y="3973150"/>
            <a:chExt cx="293025" cy="257575"/>
          </a:xfrm>
        </p:grpSpPr>
        <p:sp>
          <p:nvSpPr>
            <p:cNvPr id="19295" name="Google Shape;19295;p14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14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7" name="Google Shape;19297;p143"/>
          <p:cNvGrpSpPr/>
          <p:nvPr/>
        </p:nvGrpSpPr>
        <p:grpSpPr>
          <a:xfrm>
            <a:off x="1374391" y="3369426"/>
            <a:ext cx="421927" cy="297195"/>
            <a:chOff x="-1199300" y="3279250"/>
            <a:chExt cx="293025" cy="206400"/>
          </a:xfrm>
        </p:grpSpPr>
        <p:sp>
          <p:nvSpPr>
            <p:cNvPr id="19298" name="Google Shape;19298;p14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14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14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14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2" name="Google Shape;19302;p143"/>
          <p:cNvGrpSpPr/>
          <p:nvPr/>
        </p:nvGrpSpPr>
        <p:grpSpPr>
          <a:xfrm>
            <a:off x="1381477" y="1688773"/>
            <a:ext cx="444605" cy="420559"/>
            <a:chOff x="-6338550" y="3272950"/>
            <a:chExt cx="308775" cy="292075"/>
          </a:xfrm>
        </p:grpSpPr>
        <p:sp>
          <p:nvSpPr>
            <p:cNvPr id="19303" name="Google Shape;19303;p14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14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14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6" name="Google Shape;19306;p143"/>
          <p:cNvGrpSpPr/>
          <p:nvPr/>
        </p:nvGrpSpPr>
        <p:grpSpPr>
          <a:xfrm>
            <a:off x="1392817" y="2205194"/>
            <a:ext cx="421927" cy="419659"/>
            <a:chOff x="-6329100" y="3632100"/>
            <a:chExt cx="293025" cy="291450"/>
          </a:xfrm>
        </p:grpSpPr>
        <p:sp>
          <p:nvSpPr>
            <p:cNvPr id="19307" name="Google Shape;19307;p14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14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14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0" name="Google Shape;19310;p143"/>
          <p:cNvGrpSpPr/>
          <p:nvPr/>
        </p:nvGrpSpPr>
        <p:grpSpPr>
          <a:xfrm>
            <a:off x="1405867" y="2756828"/>
            <a:ext cx="419623" cy="419659"/>
            <a:chOff x="-6329875" y="3992050"/>
            <a:chExt cx="291425" cy="291450"/>
          </a:xfrm>
        </p:grpSpPr>
        <p:sp>
          <p:nvSpPr>
            <p:cNvPr id="19311" name="Google Shape;19311;p14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14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14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14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5" name="Google Shape;19315;p143"/>
          <p:cNvGrpSpPr/>
          <p:nvPr/>
        </p:nvGrpSpPr>
        <p:grpSpPr>
          <a:xfrm>
            <a:off x="4092004" y="1687530"/>
            <a:ext cx="423079" cy="423043"/>
            <a:chOff x="-4478975" y="3251700"/>
            <a:chExt cx="293825" cy="293800"/>
          </a:xfrm>
        </p:grpSpPr>
        <p:sp>
          <p:nvSpPr>
            <p:cNvPr id="19316" name="Google Shape;19316;p14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14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14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9" name="Google Shape;19319;p143"/>
          <p:cNvGrpSpPr/>
          <p:nvPr/>
        </p:nvGrpSpPr>
        <p:grpSpPr>
          <a:xfrm>
            <a:off x="4092004" y="2205192"/>
            <a:ext cx="423079" cy="419659"/>
            <a:chOff x="-4475825" y="3612425"/>
            <a:chExt cx="293825" cy="291450"/>
          </a:xfrm>
        </p:grpSpPr>
        <p:sp>
          <p:nvSpPr>
            <p:cNvPr id="19320" name="Google Shape;19320;p14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14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14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3" name="Google Shape;19323;p143"/>
          <p:cNvGrpSpPr/>
          <p:nvPr/>
        </p:nvGrpSpPr>
        <p:grpSpPr>
          <a:xfrm>
            <a:off x="4101077" y="2756844"/>
            <a:ext cx="428730" cy="419623"/>
            <a:chOff x="-4480550" y="3970800"/>
            <a:chExt cx="297750" cy="291425"/>
          </a:xfrm>
        </p:grpSpPr>
        <p:sp>
          <p:nvSpPr>
            <p:cNvPr id="19324" name="Google Shape;19324;p14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14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6" name="Google Shape;19326;p143"/>
          <p:cNvGrpSpPr/>
          <p:nvPr/>
        </p:nvGrpSpPr>
        <p:grpSpPr>
          <a:xfrm>
            <a:off x="6804910" y="1689221"/>
            <a:ext cx="415123" cy="419659"/>
            <a:chOff x="-2668225" y="3239075"/>
            <a:chExt cx="288300" cy="291450"/>
          </a:xfrm>
        </p:grpSpPr>
        <p:sp>
          <p:nvSpPr>
            <p:cNvPr id="19327" name="Google Shape;19327;p14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14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14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14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14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2" name="Google Shape;19332;p143"/>
          <p:cNvGrpSpPr/>
          <p:nvPr/>
        </p:nvGrpSpPr>
        <p:grpSpPr>
          <a:xfrm>
            <a:off x="6802066" y="2205191"/>
            <a:ext cx="420811" cy="419659"/>
            <a:chOff x="-2671375" y="3597450"/>
            <a:chExt cx="292250" cy="291450"/>
          </a:xfrm>
        </p:grpSpPr>
        <p:sp>
          <p:nvSpPr>
            <p:cNvPr id="19333" name="Google Shape;19333;p14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14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5" name="Google Shape;19335;p143"/>
          <p:cNvGrpSpPr/>
          <p:nvPr/>
        </p:nvGrpSpPr>
        <p:grpSpPr>
          <a:xfrm>
            <a:off x="6812849" y="2755691"/>
            <a:ext cx="423043" cy="421927"/>
            <a:chOff x="-2670575" y="3956600"/>
            <a:chExt cx="293800" cy="293025"/>
          </a:xfrm>
        </p:grpSpPr>
        <p:sp>
          <p:nvSpPr>
            <p:cNvPr id="19336" name="Google Shape;19336;p14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14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14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14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0" name="Google Shape;19340;p143"/>
          <p:cNvGrpSpPr/>
          <p:nvPr/>
        </p:nvGrpSpPr>
        <p:grpSpPr>
          <a:xfrm>
            <a:off x="3070370" y="3311947"/>
            <a:ext cx="426462" cy="418363"/>
            <a:chOff x="-1183550" y="3586525"/>
            <a:chExt cx="296175" cy="290550"/>
          </a:xfrm>
        </p:grpSpPr>
        <p:sp>
          <p:nvSpPr>
            <p:cNvPr id="19341" name="Google Shape;19341;p14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14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14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14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14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14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14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14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14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0" name="Google Shape;19350;p143"/>
          <p:cNvGrpSpPr/>
          <p:nvPr/>
        </p:nvGrpSpPr>
        <p:grpSpPr>
          <a:xfrm>
            <a:off x="1933980" y="1689799"/>
            <a:ext cx="420811" cy="418507"/>
            <a:chOff x="-5971525" y="3273750"/>
            <a:chExt cx="292250" cy="290650"/>
          </a:xfrm>
        </p:grpSpPr>
        <p:sp>
          <p:nvSpPr>
            <p:cNvPr id="19351" name="Google Shape;19351;p14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14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3" name="Google Shape;19353;p143"/>
          <p:cNvGrpSpPr/>
          <p:nvPr/>
        </p:nvGrpSpPr>
        <p:grpSpPr>
          <a:xfrm>
            <a:off x="1928310" y="2203826"/>
            <a:ext cx="432150" cy="422395"/>
            <a:chOff x="-5974675" y="3632100"/>
            <a:chExt cx="300125" cy="293350"/>
          </a:xfrm>
        </p:grpSpPr>
        <p:sp>
          <p:nvSpPr>
            <p:cNvPr id="19354" name="Google Shape;19354;p14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14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14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7" name="Google Shape;19357;p143"/>
          <p:cNvGrpSpPr/>
          <p:nvPr/>
        </p:nvGrpSpPr>
        <p:grpSpPr>
          <a:xfrm>
            <a:off x="1958351" y="2755694"/>
            <a:ext cx="395865" cy="421927"/>
            <a:chOff x="-5971525" y="3990475"/>
            <a:chExt cx="274925" cy="293025"/>
          </a:xfrm>
        </p:grpSpPr>
        <p:sp>
          <p:nvSpPr>
            <p:cNvPr id="19358" name="Google Shape;19358;p14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14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14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14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2" name="Google Shape;19362;p143"/>
          <p:cNvGrpSpPr/>
          <p:nvPr/>
        </p:nvGrpSpPr>
        <p:grpSpPr>
          <a:xfrm>
            <a:off x="4631558" y="1689798"/>
            <a:ext cx="420775" cy="418507"/>
            <a:chOff x="-4118225" y="3253275"/>
            <a:chExt cx="292225" cy="290650"/>
          </a:xfrm>
        </p:grpSpPr>
        <p:sp>
          <p:nvSpPr>
            <p:cNvPr id="19363" name="Google Shape;19363;p14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14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5" name="Google Shape;19365;p143"/>
          <p:cNvGrpSpPr/>
          <p:nvPr/>
        </p:nvGrpSpPr>
        <p:grpSpPr>
          <a:xfrm>
            <a:off x="4682008" y="2204922"/>
            <a:ext cx="319874" cy="420199"/>
            <a:chOff x="-4082800" y="3612425"/>
            <a:chExt cx="222150" cy="291825"/>
          </a:xfrm>
        </p:grpSpPr>
        <p:sp>
          <p:nvSpPr>
            <p:cNvPr id="19366" name="Google Shape;19366;p14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14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14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9" name="Google Shape;19369;p143"/>
          <p:cNvGrpSpPr/>
          <p:nvPr/>
        </p:nvGrpSpPr>
        <p:grpSpPr>
          <a:xfrm>
            <a:off x="4643456" y="2769876"/>
            <a:ext cx="420775" cy="393561"/>
            <a:chOff x="-4118225" y="3990475"/>
            <a:chExt cx="292225" cy="273325"/>
          </a:xfrm>
        </p:grpSpPr>
        <p:sp>
          <p:nvSpPr>
            <p:cNvPr id="19370" name="Google Shape;19370;p14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14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14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14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4" name="Google Shape;19374;p143"/>
          <p:cNvGrpSpPr/>
          <p:nvPr/>
        </p:nvGrpSpPr>
        <p:grpSpPr>
          <a:xfrm>
            <a:off x="7354110" y="1688087"/>
            <a:ext cx="394713" cy="421927"/>
            <a:chOff x="-2312225" y="3238300"/>
            <a:chExt cx="274125" cy="293025"/>
          </a:xfrm>
        </p:grpSpPr>
        <p:sp>
          <p:nvSpPr>
            <p:cNvPr id="19375" name="Google Shape;19375;p14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14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7" name="Google Shape;19377;p143"/>
          <p:cNvGrpSpPr/>
          <p:nvPr/>
        </p:nvGrpSpPr>
        <p:grpSpPr>
          <a:xfrm>
            <a:off x="7341062" y="2153586"/>
            <a:ext cx="420811" cy="522864"/>
            <a:chOff x="-2310650" y="3525775"/>
            <a:chExt cx="292250" cy="363125"/>
          </a:xfrm>
        </p:grpSpPr>
        <p:sp>
          <p:nvSpPr>
            <p:cNvPr id="19378" name="Google Shape;19378;p14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14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14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14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2" name="Google Shape;19382;p143"/>
          <p:cNvGrpSpPr/>
          <p:nvPr/>
        </p:nvGrpSpPr>
        <p:grpSpPr>
          <a:xfrm>
            <a:off x="7351827" y="2756825"/>
            <a:ext cx="423079" cy="419659"/>
            <a:chOff x="-2310650" y="3958175"/>
            <a:chExt cx="293825" cy="291450"/>
          </a:xfrm>
        </p:grpSpPr>
        <p:sp>
          <p:nvSpPr>
            <p:cNvPr id="19383" name="Google Shape;19383;p14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14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5" name="Google Shape;19385;p143"/>
          <p:cNvGrpSpPr/>
          <p:nvPr/>
        </p:nvGrpSpPr>
        <p:grpSpPr>
          <a:xfrm>
            <a:off x="4718688" y="3308459"/>
            <a:ext cx="424159" cy="419659"/>
            <a:chOff x="-1182750" y="3962900"/>
            <a:chExt cx="294575" cy="291450"/>
          </a:xfrm>
        </p:grpSpPr>
        <p:sp>
          <p:nvSpPr>
            <p:cNvPr id="19386" name="Google Shape;19386;p14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14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14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14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14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14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14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3" name="Google Shape;19393;p143"/>
          <p:cNvGrpSpPr/>
          <p:nvPr/>
        </p:nvGrpSpPr>
        <p:grpSpPr>
          <a:xfrm>
            <a:off x="2471824" y="1689223"/>
            <a:ext cx="424195" cy="419659"/>
            <a:chOff x="-5611575" y="3272950"/>
            <a:chExt cx="294600" cy="291450"/>
          </a:xfrm>
        </p:grpSpPr>
        <p:sp>
          <p:nvSpPr>
            <p:cNvPr id="19394" name="Google Shape;19394;p14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14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14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14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14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9" name="Google Shape;19399;p143"/>
          <p:cNvGrpSpPr/>
          <p:nvPr/>
        </p:nvGrpSpPr>
        <p:grpSpPr>
          <a:xfrm>
            <a:off x="2471824" y="2205770"/>
            <a:ext cx="424195" cy="418507"/>
            <a:chOff x="-5613150" y="3632900"/>
            <a:chExt cx="294600" cy="290650"/>
          </a:xfrm>
        </p:grpSpPr>
        <p:sp>
          <p:nvSpPr>
            <p:cNvPr id="19400" name="Google Shape;19400;p14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14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2" name="Google Shape;19402;p143"/>
          <p:cNvGrpSpPr/>
          <p:nvPr/>
        </p:nvGrpSpPr>
        <p:grpSpPr>
          <a:xfrm>
            <a:off x="2483722" y="2756270"/>
            <a:ext cx="424195" cy="420775"/>
            <a:chOff x="-5613150" y="3991275"/>
            <a:chExt cx="294600" cy="292225"/>
          </a:xfrm>
        </p:grpSpPr>
        <p:sp>
          <p:nvSpPr>
            <p:cNvPr id="19403" name="Google Shape;19403;p14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14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14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143"/>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14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143"/>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14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14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14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2" name="Google Shape;19412;p143"/>
          <p:cNvGrpSpPr/>
          <p:nvPr/>
        </p:nvGrpSpPr>
        <p:grpSpPr>
          <a:xfrm>
            <a:off x="5155210" y="1689438"/>
            <a:ext cx="434634" cy="419227"/>
            <a:chOff x="-3768700" y="3253275"/>
            <a:chExt cx="301850" cy="291150"/>
          </a:xfrm>
        </p:grpSpPr>
        <p:sp>
          <p:nvSpPr>
            <p:cNvPr id="19413" name="Google Shape;19413;p14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14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14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6" name="Google Shape;19416;p143"/>
          <p:cNvGrpSpPr/>
          <p:nvPr/>
        </p:nvGrpSpPr>
        <p:grpSpPr>
          <a:xfrm>
            <a:off x="5159293" y="2217090"/>
            <a:ext cx="426462" cy="395865"/>
            <a:chOff x="-3808700" y="3628950"/>
            <a:chExt cx="296175" cy="274925"/>
          </a:xfrm>
        </p:grpSpPr>
        <p:sp>
          <p:nvSpPr>
            <p:cNvPr id="19417" name="Google Shape;19417;p14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14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14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0" name="Google Shape;19420;p143"/>
          <p:cNvGrpSpPr/>
          <p:nvPr/>
        </p:nvGrpSpPr>
        <p:grpSpPr>
          <a:xfrm>
            <a:off x="5224504" y="2756412"/>
            <a:ext cx="419443" cy="420487"/>
            <a:chOff x="-3771675" y="3971775"/>
            <a:chExt cx="291300" cy="292025"/>
          </a:xfrm>
        </p:grpSpPr>
        <p:sp>
          <p:nvSpPr>
            <p:cNvPr id="19421" name="Google Shape;19421;p14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14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14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14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14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6" name="Google Shape;19426;p143"/>
          <p:cNvGrpSpPr/>
          <p:nvPr/>
        </p:nvGrpSpPr>
        <p:grpSpPr>
          <a:xfrm>
            <a:off x="7885948" y="1716461"/>
            <a:ext cx="420271" cy="320774"/>
            <a:chOff x="-1951475" y="3273100"/>
            <a:chExt cx="291875" cy="222775"/>
          </a:xfrm>
        </p:grpSpPr>
        <p:sp>
          <p:nvSpPr>
            <p:cNvPr id="19427" name="Google Shape;19427;p14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14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14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0" name="Google Shape;19430;p143"/>
          <p:cNvGrpSpPr/>
          <p:nvPr/>
        </p:nvGrpSpPr>
        <p:grpSpPr>
          <a:xfrm>
            <a:off x="7883429" y="2205191"/>
            <a:ext cx="425310" cy="419659"/>
            <a:chOff x="-1951475" y="3597450"/>
            <a:chExt cx="295375" cy="291450"/>
          </a:xfrm>
        </p:grpSpPr>
        <p:sp>
          <p:nvSpPr>
            <p:cNvPr id="19431" name="Google Shape;19431;p14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14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14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14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5" name="Google Shape;19435;p143"/>
          <p:cNvGrpSpPr/>
          <p:nvPr/>
        </p:nvGrpSpPr>
        <p:grpSpPr>
          <a:xfrm>
            <a:off x="7885680" y="2756825"/>
            <a:ext cx="444605" cy="419659"/>
            <a:chOff x="-1960150" y="3956600"/>
            <a:chExt cx="308775" cy="291450"/>
          </a:xfrm>
        </p:grpSpPr>
        <p:sp>
          <p:nvSpPr>
            <p:cNvPr id="19436" name="Google Shape;19436;p14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14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8" name="Google Shape;19438;p143"/>
          <p:cNvGrpSpPr/>
          <p:nvPr/>
        </p:nvGrpSpPr>
        <p:grpSpPr>
          <a:xfrm>
            <a:off x="1939718" y="3307636"/>
            <a:ext cx="420775" cy="420775"/>
            <a:chOff x="-804700" y="3226500"/>
            <a:chExt cx="292225" cy="292225"/>
          </a:xfrm>
        </p:grpSpPr>
        <p:sp>
          <p:nvSpPr>
            <p:cNvPr id="19439" name="Google Shape;19439;p14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14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14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14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14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14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14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6" name="Google Shape;19446;p143"/>
          <p:cNvGrpSpPr/>
          <p:nvPr/>
        </p:nvGrpSpPr>
        <p:grpSpPr>
          <a:xfrm>
            <a:off x="3019809" y="1688647"/>
            <a:ext cx="420775" cy="420811"/>
            <a:chOff x="-5251625" y="3272950"/>
            <a:chExt cx="292225" cy="292250"/>
          </a:xfrm>
        </p:grpSpPr>
        <p:sp>
          <p:nvSpPr>
            <p:cNvPr id="19447" name="Google Shape;19447;p14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14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14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0" name="Google Shape;19450;p143"/>
          <p:cNvGrpSpPr/>
          <p:nvPr/>
        </p:nvGrpSpPr>
        <p:grpSpPr>
          <a:xfrm>
            <a:off x="3016407" y="2204348"/>
            <a:ext cx="427578" cy="421351"/>
            <a:chOff x="-5254775" y="3631325"/>
            <a:chExt cx="296950" cy="292625"/>
          </a:xfrm>
        </p:grpSpPr>
        <p:sp>
          <p:nvSpPr>
            <p:cNvPr id="19451" name="Google Shape;19451;p14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14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14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14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14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14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14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8" name="Google Shape;19458;p143"/>
          <p:cNvGrpSpPr/>
          <p:nvPr/>
        </p:nvGrpSpPr>
        <p:grpSpPr>
          <a:xfrm>
            <a:off x="3032265" y="2756270"/>
            <a:ext cx="419659" cy="420775"/>
            <a:chOff x="-5251625" y="3991275"/>
            <a:chExt cx="291450" cy="292225"/>
          </a:xfrm>
        </p:grpSpPr>
        <p:sp>
          <p:nvSpPr>
            <p:cNvPr id="19459" name="Google Shape;19459;p14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14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14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14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14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4" name="Google Shape;19464;p143"/>
          <p:cNvGrpSpPr/>
          <p:nvPr/>
        </p:nvGrpSpPr>
        <p:grpSpPr>
          <a:xfrm>
            <a:off x="5772848" y="1689240"/>
            <a:ext cx="319874" cy="419623"/>
            <a:chOff x="-3365275" y="3253275"/>
            <a:chExt cx="222150" cy="291425"/>
          </a:xfrm>
        </p:grpSpPr>
        <p:sp>
          <p:nvSpPr>
            <p:cNvPr id="19465" name="Google Shape;19465;p14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14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7" name="Google Shape;19467;p143"/>
          <p:cNvGrpSpPr/>
          <p:nvPr/>
        </p:nvGrpSpPr>
        <p:grpSpPr>
          <a:xfrm>
            <a:off x="5746786" y="2204058"/>
            <a:ext cx="371998" cy="421927"/>
            <a:chOff x="-3383375" y="3611625"/>
            <a:chExt cx="258350" cy="293025"/>
          </a:xfrm>
        </p:grpSpPr>
        <p:sp>
          <p:nvSpPr>
            <p:cNvPr id="19468" name="Google Shape;19468;p14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14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0" name="Google Shape;19470;p143"/>
          <p:cNvGrpSpPr/>
          <p:nvPr/>
        </p:nvGrpSpPr>
        <p:grpSpPr>
          <a:xfrm>
            <a:off x="5809135" y="2756826"/>
            <a:ext cx="271097" cy="419659"/>
            <a:chOff x="-3347950" y="3971575"/>
            <a:chExt cx="188275" cy="291450"/>
          </a:xfrm>
        </p:grpSpPr>
        <p:sp>
          <p:nvSpPr>
            <p:cNvPr id="19471" name="Google Shape;19471;p14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14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14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4" name="Google Shape;19474;p143"/>
          <p:cNvGrpSpPr/>
          <p:nvPr/>
        </p:nvGrpSpPr>
        <p:grpSpPr>
          <a:xfrm>
            <a:off x="858994" y="3307061"/>
            <a:ext cx="371998" cy="421927"/>
            <a:chOff x="-1575775" y="3238300"/>
            <a:chExt cx="258350" cy="293025"/>
          </a:xfrm>
        </p:grpSpPr>
        <p:sp>
          <p:nvSpPr>
            <p:cNvPr id="19475" name="Google Shape;19475;p143"/>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14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14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14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14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0" name="Google Shape;19480;p143"/>
          <p:cNvGrpSpPr/>
          <p:nvPr/>
        </p:nvGrpSpPr>
        <p:grpSpPr>
          <a:xfrm>
            <a:off x="2503892" y="3309051"/>
            <a:ext cx="423079" cy="424159"/>
            <a:chOff x="-1591550" y="3597475"/>
            <a:chExt cx="293825" cy="294575"/>
          </a:xfrm>
        </p:grpSpPr>
        <p:sp>
          <p:nvSpPr>
            <p:cNvPr id="19481" name="Google Shape;19481;p14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14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14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4" name="Google Shape;19484;p143"/>
          <p:cNvGrpSpPr/>
          <p:nvPr/>
        </p:nvGrpSpPr>
        <p:grpSpPr>
          <a:xfrm>
            <a:off x="4153362" y="3318663"/>
            <a:ext cx="421927" cy="399248"/>
            <a:chOff x="-1592325" y="3957400"/>
            <a:chExt cx="293025" cy="277275"/>
          </a:xfrm>
        </p:grpSpPr>
        <p:sp>
          <p:nvSpPr>
            <p:cNvPr id="19485" name="Google Shape;19485;p14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14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14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14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9" name="Google Shape;19489;p143"/>
          <p:cNvGrpSpPr/>
          <p:nvPr/>
        </p:nvGrpSpPr>
        <p:grpSpPr>
          <a:xfrm>
            <a:off x="3640232" y="3310744"/>
            <a:ext cx="369730" cy="420775"/>
            <a:chOff x="-778700" y="3612425"/>
            <a:chExt cx="256775" cy="292225"/>
          </a:xfrm>
        </p:grpSpPr>
        <p:sp>
          <p:nvSpPr>
            <p:cNvPr id="19490" name="Google Shape;19490;p14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14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14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14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14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14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6" name="Google Shape;19496;p143"/>
          <p:cNvGrpSpPr/>
          <p:nvPr/>
        </p:nvGrpSpPr>
        <p:grpSpPr>
          <a:xfrm>
            <a:off x="6111733" y="3828305"/>
            <a:ext cx="340731" cy="387641"/>
            <a:chOff x="7728464" y="1561258"/>
            <a:chExt cx="349719" cy="397866"/>
          </a:xfrm>
        </p:grpSpPr>
        <p:sp>
          <p:nvSpPr>
            <p:cNvPr id="19497" name="Google Shape;19497;p14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14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9" name="Google Shape;19499;p143"/>
          <p:cNvGrpSpPr/>
          <p:nvPr/>
        </p:nvGrpSpPr>
        <p:grpSpPr>
          <a:xfrm>
            <a:off x="4034702" y="3828305"/>
            <a:ext cx="387681" cy="387641"/>
            <a:chOff x="5611350" y="1561258"/>
            <a:chExt cx="397907" cy="397866"/>
          </a:xfrm>
        </p:grpSpPr>
        <p:sp>
          <p:nvSpPr>
            <p:cNvPr id="19500" name="Google Shape;19500;p14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14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14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14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4" name="Google Shape;19504;p143"/>
          <p:cNvGrpSpPr/>
          <p:nvPr/>
        </p:nvGrpSpPr>
        <p:grpSpPr>
          <a:xfrm>
            <a:off x="4553987" y="3925571"/>
            <a:ext cx="387610" cy="193109"/>
            <a:chOff x="6140660" y="1661097"/>
            <a:chExt cx="397835" cy="198202"/>
          </a:xfrm>
        </p:grpSpPr>
        <p:sp>
          <p:nvSpPr>
            <p:cNvPr id="19505" name="Google Shape;19505;p14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14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14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14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9" name="Google Shape;19509;p143"/>
          <p:cNvGrpSpPr/>
          <p:nvPr/>
        </p:nvGrpSpPr>
        <p:grpSpPr>
          <a:xfrm>
            <a:off x="5073202" y="3828305"/>
            <a:ext cx="387681" cy="387641"/>
            <a:chOff x="6669907" y="1561258"/>
            <a:chExt cx="397907" cy="397866"/>
          </a:xfrm>
        </p:grpSpPr>
        <p:sp>
          <p:nvSpPr>
            <p:cNvPr id="19510" name="Google Shape;19510;p14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14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14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14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14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5" name="Google Shape;19515;p143"/>
          <p:cNvGrpSpPr/>
          <p:nvPr/>
        </p:nvGrpSpPr>
        <p:grpSpPr>
          <a:xfrm>
            <a:off x="1958433" y="3885842"/>
            <a:ext cx="387681" cy="272572"/>
            <a:chOff x="3386036" y="1746339"/>
            <a:chExt cx="397907" cy="279762"/>
          </a:xfrm>
        </p:grpSpPr>
        <p:sp>
          <p:nvSpPr>
            <p:cNvPr id="19516" name="Google Shape;19516;p14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14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8" name="Google Shape;19518;p143"/>
          <p:cNvGrpSpPr/>
          <p:nvPr/>
        </p:nvGrpSpPr>
        <p:grpSpPr>
          <a:xfrm>
            <a:off x="2996130" y="3828288"/>
            <a:ext cx="387681" cy="387681"/>
            <a:chOff x="4417380" y="1687279"/>
            <a:chExt cx="397907" cy="397907"/>
          </a:xfrm>
        </p:grpSpPr>
        <p:sp>
          <p:nvSpPr>
            <p:cNvPr id="19519" name="Google Shape;19519;p14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14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1" name="Google Shape;19521;p143"/>
          <p:cNvGrpSpPr/>
          <p:nvPr/>
        </p:nvGrpSpPr>
        <p:grpSpPr>
          <a:xfrm>
            <a:off x="7942611" y="3308537"/>
            <a:ext cx="387661" cy="387661"/>
            <a:chOff x="2869999" y="1687279"/>
            <a:chExt cx="397887" cy="397887"/>
          </a:xfrm>
        </p:grpSpPr>
        <p:sp>
          <p:nvSpPr>
            <p:cNvPr id="19522" name="Google Shape;19522;p14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14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4" name="Google Shape;19524;p143"/>
          <p:cNvGrpSpPr/>
          <p:nvPr/>
        </p:nvGrpSpPr>
        <p:grpSpPr>
          <a:xfrm>
            <a:off x="2477718" y="3828664"/>
            <a:ext cx="386807" cy="386929"/>
            <a:chOff x="3902887" y="1687655"/>
            <a:chExt cx="397010" cy="397135"/>
          </a:xfrm>
        </p:grpSpPr>
        <p:sp>
          <p:nvSpPr>
            <p:cNvPr id="19525" name="Google Shape;19525;p14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14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7" name="Google Shape;19527;p143"/>
          <p:cNvGrpSpPr/>
          <p:nvPr/>
        </p:nvGrpSpPr>
        <p:grpSpPr>
          <a:xfrm>
            <a:off x="3515416" y="3828344"/>
            <a:ext cx="387681" cy="387681"/>
            <a:chOff x="4933458" y="1687279"/>
            <a:chExt cx="397907" cy="397907"/>
          </a:xfrm>
        </p:grpSpPr>
        <p:sp>
          <p:nvSpPr>
            <p:cNvPr id="19528" name="Google Shape;19528;p14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14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0" name="Google Shape;19530;p143"/>
          <p:cNvGrpSpPr/>
          <p:nvPr/>
        </p:nvGrpSpPr>
        <p:grpSpPr>
          <a:xfrm>
            <a:off x="5286246" y="3308537"/>
            <a:ext cx="387681" cy="387661"/>
            <a:chOff x="266768" y="1721375"/>
            <a:chExt cx="397907" cy="397887"/>
          </a:xfrm>
        </p:grpSpPr>
        <p:sp>
          <p:nvSpPr>
            <p:cNvPr id="19531" name="Google Shape;19531;p14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14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3" name="Google Shape;19533;p143"/>
          <p:cNvGrpSpPr/>
          <p:nvPr/>
        </p:nvGrpSpPr>
        <p:grpSpPr>
          <a:xfrm>
            <a:off x="7411672" y="3308924"/>
            <a:ext cx="387539" cy="386888"/>
            <a:chOff x="2408992" y="1722875"/>
            <a:chExt cx="397761" cy="397093"/>
          </a:xfrm>
        </p:grpSpPr>
        <p:sp>
          <p:nvSpPr>
            <p:cNvPr id="19534" name="Google Shape;19534;p14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14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6" name="Google Shape;19536;p143"/>
          <p:cNvGrpSpPr/>
          <p:nvPr/>
        </p:nvGrpSpPr>
        <p:grpSpPr>
          <a:xfrm>
            <a:off x="5592488" y="3828305"/>
            <a:ext cx="387641" cy="387641"/>
            <a:chOff x="7199196" y="1561258"/>
            <a:chExt cx="397866" cy="397866"/>
          </a:xfrm>
        </p:grpSpPr>
        <p:sp>
          <p:nvSpPr>
            <p:cNvPr id="19537" name="Google Shape;19537;p14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14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14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40" name="Google Shape;19540;p143"/>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9541" name="Google Shape;19541;p143"/>
          <p:cNvGrpSpPr/>
          <p:nvPr/>
        </p:nvGrpSpPr>
        <p:grpSpPr>
          <a:xfrm>
            <a:off x="6348367" y="3308537"/>
            <a:ext cx="387661" cy="387661"/>
            <a:chOff x="1379798" y="1723250"/>
            <a:chExt cx="397887" cy="397887"/>
          </a:xfrm>
        </p:grpSpPr>
        <p:sp>
          <p:nvSpPr>
            <p:cNvPr id="19542" name="Google Shape;19542;p14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3" name="Google Shape;19543;p14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14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14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6" name="Google Shape;19546;p143"/>
          <p:cNvGrpSpPr/>
          <p:nvPr/>
        </p:nvGrpSpPr>
        <p:grpSpPr>
          <a:xfrm>
            <a:off x="5817327" y="3308537"/>
            <a:ext cx="387641" cy="387661"/>
            <a:chOff x="864491" y="1723250"/>
            <a:chExt cx="397866" cy="397887"/>
          </a:xfrm>
        </p:grpSpPr>
        <p:sp>
          <p:nvSpPr>
            <p:cNvPr id="19547" name="Google Shape;19547;p14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14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14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50" name="Google Shape;19550;p143"/>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51" name="Google Shape;19551;p143"/>
          <p:cNvGrpSpPr/>
          <p:nvPr/>
        </p:nvGrpSpPr>
        <p:grpSpPr>
          <a:xfrm>
            <a:off x="6584154" y="3827060"/>
            <a:ext cx="388966" cy="388966"/>
            <a:chOff x="1190625" y="238125"/>
            <a:chExt cx="5235075" cy="5235075"/>
          </a:xfrm>
        </p:grpSpPr>
        <p:sp>
          <p:nvSpPr>
            <p:cNvPr id="19552" name="Google Shape;19552;p14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14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557" name="Shape 19557"/>
        <p:cNvGrpSpPr/>
        <p:nvPr/>
      </p:nvGrpSpPr>
      <p:grpSpPr>
        <a:xfrm>
          <a:off x="0" y="0"/>
          <a:ext cx="0" cy="0"/>
          <a:chOff x="0" y="0"/>
          <a:chExt cx="0" cy="0"/>
        </a:xfrm>
      </p:grpSpPr>
      <p:pic>
        <p:nvPicPr>
          <p:cNvPr id="19558" name="Google Shape;19558;p14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93" name="Shape 3293"/>
        <p:cNvGrpSpPr/>
        <p:nvPr/>
      </p:nvGrpSpPr>
      <p:grpSpPr>
        <a:xfrm>
          <a:off x="0" y="0"/>
          <a:ext cx="0" cy="0"/>
          <a:chOff x="0" y="0"/>
          <a:chExt cx="0" cy="0"/>
        </a:xfrm>
      </p:grpSpPr>
      <p:sp>
        <p:nvSpPr>
          <p:cNvPr id="3294" name="Google Shape;3294;p68"/>
          <p:cNvSpPr txBox="1"/>
          <p:nvPr>
            <p:ph type="title"/>
          </p:nvPr>
        </p:nvSpPr>
        <p:spPr>
          <a:xfrm>
            <a:off x="720000" y="4548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slide title goes here!</a:t>
            </a:r>
            <a:endParaRPr/>
          </a:p>
        </p:txBody>
      </p:sp>
      <p:sp>
        <p:nvSpPr>
          <p:cNvPr id="3295" name="Google Shape;3295;p68"/>
          <p:cNvSpPr txBox="1"/>
          <p:nvPr>
            <p:ph idx="1" type="subTitle"/>
          </p:nvPr>
        </p:nvSpPr>
        <p:spPr>
          <a:xfrm>
            <a:off x="720000" y="1307775"/>
            <a:ext cx="5675700" cy="329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Do you know what helps you make your point clear? Lists like this one:</a:t>
            </a:r>
            <a:br>
              <a:rPr lang="en">
                <a:solidFill>
                  <a:schemeClr val="lt1"/>
                </a:solidFill>
              </a:rPr>
            </a:br>
            <a:endParaRPr>
              <a:solidFill>
                <a:schemeClr val="lt1"/>
              </a:solidFill>
            </a:endParaRPr>
          </a:p>
          <a:p>
            <a:pPr indent="-330200" lvl="0" marL="457200" rtl="0" algn="l">
              <a:spcBef>
                <a:spcPts val="0"/>
              </a:spcBef>
              <a:spcAft>
                <a:spcPts val="0"/>
              </a:spcAft>
              <a:buClr>
                <a:schemeClr val="lt1"/>
              </a:buClr>
              <a:buSzPts val="1600"/>
              <a:buFont typeface="Barlow Semi Condensed"/>
              <a:buChar char="●"/>
            </a:pPr>
            <a:r>
              <a:rPr lang="en">
                <a:solidFill>
                  <a:schemeClr val="lt1"/>
                </a:solidFill>
              </a:rPr>
              <a:t>They’re simple </a:t>
            </a:r>
            <a:endParaRPr>
              <a:solidFill>
                <a:schemeClr val="lt1"/>
              </a:solidFill>
            </a:endParaRPr>
          </a:p>
          <a:p>
            <a:pPr indent="-330200" lvl="0" marL="457200" rtl="0" algn="l">
              <a:spcBef>
                <a:spcPts val="0"/>
              </a:spcBef>
              <a:spcAft>
                <a:spcPts val="0"/>
              </a:spcAft>
              <a:buClr>
                <a:schemeClr val="lt1"/>
              </a:buClr>
              <a:buSzPts val="1600"/>
              <a:buFont typeface="Barlow Semi Condensed"/>
              <a:buChar char="●"/>
            </a:pPr>
            <a:r>
              <a:rPr lang="en">
                <a:solidFill>
                  <a:schemeClr val="lt1"/>
                </a:solidFill>
              </a:rPr>
              <a:t>You can organize your ideas clearly</a:t>
            </a:r>
            <a:endParaRPr>
              <a:solidFill>
                <a:schemeClr val="lt1"/>
              </a:solidFill>
            </a:endParaRPr>
          </a:p>
          <a:p>
            <a:pPr indent="-330200" lvl="0" marL="457200" rtl="0" algn="l">
              <a:spcBef>
                <a:spcPts val="0"/>
              </a:spcBef>
              <a:spcAft>
                <a:spcPts val="0"/>
              </a:spcAft>
              <a:buClr>
                <a:schemeClr val="lt1"/>
              </a:buClr>
              <a:buSzPts val="1600"/>
              <a:buFont typeface="Barlow Semi Condensed"/>
              <a:buChar char="●"/>
            </a:pPr>
            <a:r>
              <a:rPr lang="en">
                <a:solidFill>
                  <a:schemeClr val="lt1"/>
                </a:solidFill>
              </a:rPr>
              <a:t>You’ll never forget to buy milk!</a:t>
            </a:r>
            <a:endParaRPr>
              <a:solidFill>
                <a:schemeClr val="lt1"/>
              </a:solidFill>
            </a:endParaRPr>
          </a:p>
          <a:p>
            <a:pPr indent="0" lvl="0" marL="0" rtl="0" algn="l">
              <a:spcBef>
                <a:spcPts val="0"/>
              </a:spcBef>
              <a:spcAft>
                <a:spcPts val="0"/>
              </a:spcAft>
              <a:buClr>
                <a:schemeClr val="dk1"/>
              </a:buClr>
              <a:buSzPts val="1100"/>
              <a:buFont typeface="Arial"/>
              <a:buNone/>
            </a:pPr>
            <a:r>
              <a:t/>
            </a:r>
            <a:endParaRPr>
              <a:solidFill>
                <a:schemeClr val="lt1"/>
              </a:solidFill>
            </a:endParaRPr>
          </a:p>
          <a:p>
            <a:pPr indent="0" lvl="0" marL="0" rtl="0" algn="l">
              <a:spcBef>
                <a:spcPts val="0"/>
              </a:spcBef>
              <a:spcAft>
                <a:spcPts val="0"/>
              </a:spcAft>
              <a:buNone/>
            </a:pPr>
            <a:r>
              <a:rPr lang="en">
                <a:solidFill>
                  <a:schemeClr val="lt1"/>
                </a:solidFill>
              </a:rPr>
              <a:t>And the most important thing: the audience won’t miss the point of your presentation</a:t>
            </a:r>
            <a:endParaRPr>
              <a:solidFill>
                <a:schemeClr val="lt1"/>
              </a:solidFill>
            </a:endParaRPr>
          </a:p>
        </p:txBody>
      </p:sp>
      <p:grpSp>
        <p:nvGrpSpPr>
          <p:cNvPr id="3296" name="Google Shape;3296;p68"/>
          <p:cNvGrpSpPr/>
          <p:nvPr/>
        </p:nvGrpSpPr>
        <p:grpSpPr>
          <a:xfrm flipH="1">
            <a:off x="7234891" y="3028105"/>
            <a:ext cx="941524" cy="1575885"/>
            <a:chOff x="8885363" y="6161640"/>
            <a:chExt cx="941524" cy="1575885"/>
          </a:xfrm>
        </p:grpSpPr>
        <p:grpSp>
          <p:nvGrpSpPr>
            <p:cNvPr id="3297" name="Google Shape;3297;p68"/>
            <p:cNvGrpSpPr/>
            <p:nvPr/>
          </p:nvGrpSpPr>
          <p:grpSpPr>
            <a:xfrm>
              <a:off x="8885363" y="6543873"/>
              <a:ext cx="941524" cy="1193652"/>
              <a:chOff x="1509175" y="5194363"/>
              <a:chExt cx="1071375" cy="1358275"/>
            </a:xfrm>
          </p:grpSpPr>
          <p:sp>
            <p:nvSpPr>
              <p:cNvPr id="3298" name="Google Shape;3298;p68"/>
              <p:cNvSpPr/>
              <p:nvPr/>
            </p:nvSpPr>
            <p:spPr>
              <a:xfrm>
                <a:off x="1997925" y="5623713"/>
                <a:ext cx="93200" cy="625825"/>
              </a:xfrm>
              <a:custGeom>
                <a:rect b="b" l="l" r="r" t="t"/>
                <a:pathLst>
                  <a:path extrusionOk="0" h="25033" w="3728">
                    <a:moveTo>
                      <a:pt x="1" y="0"/>
                    </a:moveTo>
                    <a:cubicBezTo>
                      <a:pt x="1270" y="0"/>
                      <a:pt x="1270" y="25032"/>
                      <a:pt x="1" y="25032"/>
                    </a:cubicBezTo>
                    <a:lnTo>
                      <a:pt x="3727" y="25032"/>
                    </a:lnTo>
                    <a:cubicBezTo>
                      <a:pt x="2458" y="25032"/>
                      <a:pt x="2458"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8"/>
              <p:cNvSpPr/>
              <p:nvPr/>
            </p:nvSpPr>
            <p:spPr>
              <a:xfrm>
                <a:off x="1997925" y="5623713"/>
                <a:ext cx="93200" cy="371325"/>
              </a:xfrm>
              <a:custGeom>
                <a:rect b="b" l="l" r="r" t="t"/>
                <a:pathLst>
                  <a:path extrusionOk="0" h="14853" w="3728">
                    <a:moveTo>
                      <a:pt x="1" y="0"/>
                    </a:moveTo>
                    <a:cubicBezTo>
                      <a:pt x="622" y="0"/>
                      <a:pt x="919" y="5536"/>
                      <a:pt x="973" y="11396"/>
                    </a:cubicBezTo>
                    <a:cubicBezTo>
                      <a:pt x="1054" y="11315"/>
                      <a:pt x="1162" y="11261"/>
                      <a:pt x="1270" y="11261"/>
                    </a:cubicBezTo>
                    <a:cubicBezTo>
                      <a:pt x="1864" y="11261"/>
                      <a:pt x="2404" y="12638"/>
                      <a:pt x="2782" y="14852"/>
                    </a:cubicBezTo>
                    <a:cubicBezTo>
                      <a:pt x="2701" y="7939"/>
                      <a:pt x="3025" y="0"/>
                      <a:pt x="3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8"/>
              <p:cNvSpPr/>
              <p:nvPr/>
            </p:nvSpPr>
            <p:spPr>
              <a:xfrm>
                <a:off x="1988475" y="6258963"/>
                <a:ext cx="112775" cy="170825"/>
              </a:xfrm>
              <a:custGeom>
                <a:rect b="b" l="l" r="r" t="t"/>
                <a:pathLst>
                  <a:path extrusionOk="0" h="6833" w="4511">
                    <a:moveTo>
                      <a:pt x="1" y="0"/>
                    </a:moveTo>
                    <a:cubicBezTo>
                      <a:pt x="1540" y="0"/>
                      <a:pt x="1540" y="6832"/>
                      <a:pt x="1" y="6832"/>
                    </a:cubicBezTo>
                    <a:lnTo>
                      <a:pt x="4510" y="6832"/>
                    </a:lnTo>
                    <a:cubicBezTo>
                      <a:pt x="2944" y="6832"/>
                      <a:pt x="2944" y="0"/>
                      <a:pt x="45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8"/>
              <p:cNvSpPr/>
              <p:nvPr/>
            </p:nvSpPr>
            <p:spPr>
              <a:xfrm>
                <a:off x="1976325" y="5610888"/>
                <a:ext cx="136400" cy="126250"/>
              </a:xfrm>
              <a:custGeom>
                <a:rect b="b" l="l" r="r" t="t"/>
                <a:pathLst>
                  <a:path extrusionOk="0" h="5050" w="5456">
                    <a:moveTo>
                      <a:pt x="2728" y="0"/>
                    </a:moveTo>
                    <a:cubicBezTo>
                      <a:pt x="1216" y="0"/>
                      <a:pt x="1" y="1134"/>
                      <a:pt x="1" y="2539"/>
                    </a:cubicBezTo>
                    <a:cubicBezTo>
                      <a:pt x="1" y="3916"/>
                      <a:pt x="1216" y="5050"/>
                      <a:pt x="2728" y="5050"/>
                    </a:cubicBezTo>
                    <a:cubicBezTo>
                      <a:pt x="4240" y="5050"/>
                      <a:pt x="5455" y="3916"/>
                      <a:pt x="5455" y="2539"/>
                    </a:cubicBezTo>
                    <a:cubicBezTo>
                      <a:pt x="5455" y="1134"/>
                      <a:pt x="4240" y="0"/>
                      <a:pt x="2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8"/>
              <p:cNvSpPr/>
              <p:nvPr/>
            </p:nvSpPr>
            <p:spPr>
              <a:xfrm>
                <a:off x="1962825" y="6174588"/>
                <a:ext cx="164075" cy="155275"/>
              </a:xfrm>
              <a:custGeom>
                <a:rect b="b" l="l" r="r" t="t"/>
                <a:pathLst>
                  <a:path extrusionOk="0" h="6211" w="6563">
                    <a:moveTo>
                      <a:pt x="3268" y="0"/>
                    </a:moveTo>
                    <a:cubicBezTo>
                      <a:pt x="1459" y="0"/>
                      <a:pt x="1" y="1404"/>
                      <a:pt x="1" y="3105"/>
                    </a:cubicBezTo>
                    <a:cubicBezTo>
                      <a:pt x="1" y="4834"/>
                      <a:pt x="1459" y="6211"/>
                      <a:pt x="3268" y="6211"/>
                    </a:cubicBezTo>
                    <a:cubicBezTo>
                      <a:pt x="5077" y="6211"/>
                      <a:pt x="6562" y="4834"/>
                      <a:pt x="6562" y="3105"/>
                    </a:cubicBezTo>
                    <a:cubicBezTo>
                      <a:pt x="6562" y="1404"/>
                      <a:pt x="5077" y="0"/>
                      <a:pt x="3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8"/>
              <p:cNvSpPr/>
              <p:nvPr/>
            </p:nvSpPr>
            <p:spPr>
              <a:xfrm>
                <a:off x="1702950" y="6400738"/>
                <a:ext cx="684025" cy="151900"/>
              </a:xfrm>
              <a:custGeom>
                <a:rect b="b" l="l" r="r" t="t"/>
                <a:pathLst>
                  <a:path extrusionOk="0" h="6076" w="27361">
                    <a:moveTo>
                      <a:pt x="13312" y="0"/>
                    </a:moveTo>
                    <a:cubicBezTo>
                      <a:pt x="13258" y="0"/>
                      <a:pt x="13177" y="0"/>
                      <a:pt x="13123" y="27"/>
                    </a:cubicBezTo>
                    <a:cubicBezTo>
                      <a:pt x="10515" y="623"/>
                      <a:pt x="7817" y="4827"/>
                      <a:pt x="4880" y="4827"/>
                    </a:cubicBezTo>
                    <a:cubicBezTo>
                      <a:pt x="4623" y="4827"/>
                      <a:pt x="4364" y="4795"/>
                      <a:pt x="4104" y="4726"/>
                    </a:cubicBezTo>
                    <a:cubicBezTo>
                      <a:pt x="3351" y="4529"/>
                      <a:pt x="2702" y="4443"/>
                      <a:pt x="2167" y="4443"/>
                    </a:cubicBezTo>
                    <a:cubicBezTo>
                      <a:pt x="575" y="4443"/>
                      <a:pt x="0" y="5207"/>
                      <a:pt x="728" y="6076"/>
                    </a:cubicBezTo>
                    <a:lnTo>
                      <a:pt x="26598" y="6076"/>
                    </a:lnTo>
                    <a:cubicBezTo>
                      <a:pt x="27361" y="5192"/>
                      <a:pt x="26794" y="4428"/>
                      <a:pt x="25220" y="4428"/>
                    </a:cubicBezTo>
                    <a:cubicBezTo>
                      <a:pt x="24678" y="4428"/>
                      <a:pt x="24017" y="4518"/>
                      <a:pt x="23249" y="4726"/>
                    </a:cubicBezTo>
                    <a:cubicBezTo>
                      <a:pt x="22989" y="4795"/>
                      <a:pt x="22730" y="4827"/>
                      <a:pt x="22473" y="4827"/>
                    </a:cubicBezTo>
                    <a:cubicBezTo>
                      <a:pt x="19536" y="4827"/>
                      <a:pt x="16837" y="623"/>
                      <a:pt x="14230" y="27"/>
                    </a:cubicBezTo>
                    <a:cubicBezTo>
                      <a:pt x="14176" y="0"/>
                      <a:pt x="14095" y="0"/>
                      <a:pt x="140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8"/>
              <p:cNvSpPr/>
              <p:nvPr/>
            </p:nvSpPr>
            <p:spPr>
              <a:xfrm>
                <a:off x="1509175" y="5194363"/>
                <a:ext cx="1071375" cy="533975"/>
              </a:xfrm>
              <a:custGeom>
                <a:rect b="b" l="l" r="r" t="t"/>
                <a:pathLst>
                  <a:path extrusionOk="0" h="21359" w="42855">
                    <a:moveTo>
                      <a:pt x="20860" y="0"/>
                    </a:moveTo>
                    <a:cubicBezTo>
                      <a:pt x="10430" y="0"/>
                      <a:pt x="0" y="432"/>
                      <a:pt x="0" y="1296"/>
                    </a:cubicBezTo>
                    <a:lnTo>
                      <a:pt x="0" y="20928"/>
                    </a:lnTo>
                    <a:cubicBezTo>
                      <a:pt x="562" y="21216"/>
                      <a:pt x="1186" y="21358"/>
                      <a:pt x="1814" y="21358"/>
                    </a:cubicBezTo>
                    <a:cubicBezTo>
                      <a:pt x="2362" y="21358"/>
                      <a:pt x="2914" y="21250"/>
                      <a:pt x="3430" y="21036"/>
                    </a:cubicBezTo>
                    <a:cubicBezTo>
                      <a:pt x="4306" y="20675"/>
                      <a:pt x="5218" y="20552"/>
                      <a:pt x="6118" y="20552"/>
                    </a:cubicBezTo>
                    <a:cubicBezTo>
                      <a:pt x="8045" y="20552"/>
                      <a:pt x="9917" y="21117"/>
                      <a:pt x="11261" y="21117"/>
                    </a:cubicBezTo>
                    <a:cubicBezTo>
                      <a:pt x="13120" y="21117"/>
                      <a:pt x="14908" y="18713"/>
                      <a:pt x="17394" y="18713"/>
                    </a:cubicBezTo>
                    <a:cubicBezTo>
                      <a:pt x="17543" y="18713"/>
                      <a:pt x="17695" y="18722"/>
                      <a:pt x="17850" y="18740"/>
                    </a:cubicBezTo>
                    <a:cubicBezTo>
                      <a:pt x="20503" y="19056"/>
                      <a:pt x="23234" y="20905"/>
                      <a:pt x="25917" y="20905"/>
                    </a:cubicBezTo>
                    <a:cubicBezTo>
                      <a:pt x="25991" y="20905"/>
                      <a:pt x="26065" y="20904"/>
                      <a:pt x="26140" y="20901"/>
                    </a:cubicBezTo>
                    <a:cubicBezTo>
                      <a:pt x="28658" y="20801"/>
                      <a:pt x="32948" y="19136"/>
                      <a:pt x="35015" y="19136"/>
                    </a:cubicBezTo>
                    <a:cubicBezTo>
                      <a:pt x="35187" y="19136"/>
                      <a:pt x="35344" y="19148"/>
                      <a:pt x="35483" y="19173"/>
                    </a:cubicBezTo>
                    <a:cubicBezTo>
                      <a:pt x="37256" y="19485"/>
                      <a:pt x="38551" y="20906"/>
                      <a:pt x="40412" y="20906"/>
                    </a:cubicBezTo>
                    <a:cubicBezTo>
                      <a:pt x="40479" y="20906"/>
                      <a:pt x="40546" y="20904"/>
                      <a:pt x="40613" y="20901"/>
                    </a:cubicBezTo>
                    <a:cubicBezTo>
                      <a:pt x="42558" y="20793"/>
                      <a:pt x="42855" y="19497"/>
                      <a:pt x="42855" y="19497"/>
                    </a:cubicBezTo>
                    <a:lnTo>
                      <a:pt x="41721" y="1296"/>
                    </a:lnTo>
                    <a:cubicBezTo>
                      <a:pt x="41721" y="432"/>
                      <a:pt x="31290" y="0"/>
                      <a:pt x="20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8"/>
              <p:cNvSpPr/>
              <p:nvPr/>
            </p:nvSpPr>
            <p:spPr>
              <a:xfrm>
                <a:off x="1509175" y="5213263"/>
                <a:ext cx="39850" cy="514425"/>
              </a:xfrm>
              <a:custGeom>
                <a:rect b="b" l="l" r="r" t="t"/>
                <a:pathLst>
                  <a:path extrusionOk="0" h="20577" w="1594">
                    <a:moveTo>
                      <a:pt x="1593" y="0"/>
                    </a:moveTo>
                    <a:lnTo>
                      <a:pt x="1593" y="0"/>
                    </a:lnTo>
                    <a:cubicBezTo>
                      <a:pt x="567" y="162"/>
                      <a:pt x="0" y="351"/>
                      <a:pt x="0" y="540"/>
                    </a:cubicBezTo>
                    <a:lnTo>
                      <a:pt x="0" y="20172"/>
                    </a:lnTo>
                    <a:cubicBezTo>
                      <a:pt x="432" y="20415"/>
                      <a:pt x="918" y="20550"/>
                      <a:pt x="1404" y="20577"/>
                    </a:cubicBezTo>
                    <a:cubicBezTo>
                      <a:pt x="1161" y="17552"/>
                      <a:pt x="1026" y="14393"/>
                      <a:pt x="1026" y="11153"/>
                    </a:cubicBezTo>
                    <a:cubicBezTo>
                      <a:pt x="999" y="7426"/>
                      <a:pt x="1188" y="3727"/>
                      <a:pt x="1593" y="0"/>
                    </a:cubicBezTo>
                    <a:close/>
                  </a:path>
                </a:pathLst>
              </a:custGeom>
              <a:solidFill>
                <a:srgbClr val="8E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8"/>
              <p:cNvSpPr/>
              <p:nvPr/>
            </p:nvSpPr>
            <p:spPr>
              <a:xfrm>
                <a:off x="1509175" y="5194363"/>
                <a:ext cx="1045050" cy="84000"/>
              </a:xfrm>
              <a:custGeom>
                <a:rect b="b" l="l" r="r" t="t"/>
                <a:pathLst>
                  <a:path extrusionOk="0" h="3360" w="41802">
                    <a:moveTo>
                      <a:pt x="20860" y="0"/>
                    </a:moveTo>
                    <a:cubicBezTo>
                      <a:pt x="10430" y="0"/>
                      <a:pt x="0" y="432"/>
                      <a:pt x="0" y="1296"/>
                    </a:cubicBezTo>
                    <a:lnTo>
                      <a:pt x="0" y="1350"/>
                    </a:lnTo>
                    <a:cubicBezTo>
                      <a:pt x="2848" y="2653"/>
                      <a:pt x="5622" y="2981"/>
                      <a:pt x="8752" y="2981"/>
                    </a:cubicBezTo>
                    <a:cubicBezTo>
                      <a:pt x="11913" y="2981"/>
                      <a:pt x="15438" y="2646"/>
                      <a:pt x="19767" y="2646"/>
                    </a:cubicBezTo>
                    <a:cubicBezTo>
                      <a:pt x="24499" y="2646"/>
                      <a:pt x="29955" y="3359"/>
                      <a:pt x="34688" y="3359"/>
                    </a:cubicBezTo>
                    <a:cubicBezTo>
                      <a:pt x="37382" y="3359"/>
                      <a:pt x="39842" y="3128"/>
                      <a:pt x="41802" y="2403"/>
                    </a:cubicBezTo>
                    <a:lnTo>
                      <a:pt x="41721" y="1296"/>
                    </a:lnTo>
                    <a:cubicBezTo>
                      <a:pt x="41721" y="432"/>
                      <a:pt x="31290" y="0"/>
                      <a:pt x="20860" y="0"/>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8"/>
              <p:cNvSpPr/>
              <p:nvPr/>
            </p:nvSpPr>
            <p:spPr>
              <a:xfrm>
                <a:off x="1831175" y="5294263"/>
                <a:ext cx="281550" cy="416550"/>
              </a:xfrm>
              <a:custGeom>
                <a:rect b="b" l="l" r="r" t="t"/>
                <a:pathLst>
                  <a:path extrusionOk="0" h="16662" w="11262">
                    <a:moveTo>
                      <a:pt x="5456" y="1"/>
                    </a:moveTo>
                    <a:cubicBezTo>
                      <a:pt x="2755" y="1"/>
                      <a:pt x="649" y="10451"/>
                      <a:pt x="1" y="16635"/>
                    </a:cubicBezTo>
                    <a:cubicBezTo>
                      <a:pt x="1341" y="15915"/>
                      <a:pt x="2750" y="14716"/>
                      <a:pt x="4501" y="14716"/>
                    </a:cubicBezTo>
                    <a:cubicBezTo>
                      <a:pt x="4654" y="14716"/>
                      <a:pt x="4810" y="14725"/>
                      <a:pt x="4970" y="14744"/>
                    </a:cubicBezTo>
                    <a:cubicBezTo>
                      <a:pt x="7049" y="14988"/>
                      <a:pt x="9182" y="16176"/>
                      <a:pt x="11261" y="16662"/>
                    </a:cubicBezTo>
                    <a:cubicBezTo>
                      <a:pt x="10640" y="10451"/>
                      <a:pt x="8183" y="1"/>
                      <a:pt x="5456"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8"/>
              <p:cNvSpPr/>
              <p:nvPr/>
            </p:nvSpPr>
            <p:spPr>
              <a:xfrm>
                <a:off x="1555750" y="5367838"/>
                <a:ext cx="123575" cy="360525"/>
              </a:xfrm>
              <a:custGeom>
                <a:rect b="b" l="l" r="r" t="t"/>
                <a:pathLst>
                  <a:path extrusionOk="0" h="14421" w="4943">
                    <a:moveTo>
                      <a:pt x="2134" y="1"/>
                    </a:moveTo>
                    <a:cubicBezTo>
                      <a:pt x="919" y="1"/>
                      <a:pt x="298" y="8804"/>
                      <a:pt x="0" y="14421"/>
                    </a:cubicBezTo>
                    <a:cubicBezTo>
                      <a:pt x="541" y="14421"/>
                      <a:pt x="1081" y="14313"/>
                      <a:pt x="1567" y="14097"/>
                    </a:cubicBezTo>
                    <a:cubicBezTo>
                      <a:pt x="2429" y="13774"/>
                      <a:pt x="3325" y="13605"/>
                      <a:pt x="4242" y="13605"/>
                    </a:cubicBezTo>
                    <a:cubicBezTo>
                      <a:pt x="4474" y="13605"/>
                      <a:pt x="4708" y="13616"/>
                      <a:pt x="4942" y="13638"/>
                    </a:cubicBezTo>
                    <a:cubicBezTo>
                      <a:pt x="4591" y="8426"/>
                      <a:pt x="3268" y="1"/>
                      <a:pt x="2134" y="1"/>
                    </a:cubicBezTo>
                    <a:close/>
                  </a:path>
                </a:pathLst>
              </a:custGeom>
              <a:solidFill>
                <a:srgbClr val="C42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8"/>
              <p:cNvSpPr/>
              <p:nvPr/>
            </p:nvSpPr>
            <p:spPr>
              <a:xfrm>
                <a:off x="1963500" y="6213738"/>
                <a:ext cx="163400" cy="116400"/>
              </a:xfrm>
              <a:custGeom>
                <a:rect b="b" l="l" r="r" t="t"/>
                <a:pathLst>
                  <a:path extrusionOk="0" h="4656" w="6536">
                    <a:moveTo>
                      <a:pt x="6103" y="0"/>
                    </a:moveTo>
                    <a:lnTo>
                      <a:pt x="6103" y="0"/>
                    </a:lnTo>
                    <a:cubicBezTo>
                      <a:pt x="6130" y="162"/>
                      <a:pt x="6130" y="324"/>
                      <a:pt x="6130" y="486"/>
                    </a:cubicBezTo>
                    <a:cubicBezTo>
                      <a:pt x="6077" y="2209"/>
                      <a:pt x="4672" y="3593"/>
                      <a:pt x="2961" y="3593"/>
                    </a:cubicBezTo>
                    <a:cubicBezTo>
                      <a:pt x="2928" y="3593"/>
                      <a:pt x="2896" y="3593"/>
                      <a:pt x="2863" y="3592"/>
                    </a:cubicBezTo>
                    <a:cubicBezTo>
                      <a:pt x="2838" y="3592"/>
                      <a:pt x="2812" y="3593"/>
                      <a:pt x="2787" y="3593"/>
                    </a:cubicBezTo>
                    <a:cubicBezTo>
                      <a:pt x="1655" y="3593"/>
                      <a:pt x="608" y="3003"/>
                      <a:pt x="1" y="2026"/>
                    </a:cubicBezTo>
                    <a:lnTo>
                      <a:pt x="1" y="2026"/>
                    </a:lnTo>
                    <a:cubicBezTo>
                      <a:pt x="333" y="3558"/>
                      <a:pt x="1679" y="4656"/>
                      <a:pt x="3218" y="4656"/>
                    </a:cubicBezTo>
                    <a:cubicBezTo>
                      <a:pt x="3306" y="4656"/>
                      <a:pt x="3395" y="4652"/>
                      <a:pt x="3484" y="4645"/>
                    </a:cubicBezTo>
                    <a:cubicBezTo>
                      <a:pt x="5131" y="4537"/>
                      <a:pt x="6427" y="3187"/>
                      <a:pt x="6535" y="1539"/>
                    </a:cubicBezTo>
                    <a:cubicBezTo>
                      <a:pt x="6535" y="999"/>
                      <a:pt x="6373" y="459"/>
                      <a:pt x="6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8"/>
              <p:cNvSpPr/>
              <p:nvPr/>
            </p:nvSpPr>
            <p:spPr>
              <a:xfrm>
                <a:off x="1711025" y="6511538"/>
                <a:ext cx="675750" cy="40425"/>
              </a:xfrm>
              <a:custGeom>
                <a:rect b="b" l="l" r="r" t="t"/>
                <a:pathLst>
                  <a:path extrusionOk="0" h="1617" w="27030">
                    <a:moveTo>
                      <a:pt x="24888" y="1"/>
                    </a:moveTo>
                    <a:cubicBezTo>
                      <a:pt x="24660" y="1"/>
                      <a:pt x="24411" y="17"/>
                      <a:pt x="24141" y="51"/>
                    </a:cubicBezTo>
                    <a:cubicBezTo>
                      <a:pt x="20550" y="834"/>
                      <a:pt x="15932" y="1320"/>
                      <a:pt x="10883" y="1320"/>
                    </a:cubicBezTo>
                    <a:cubicBezTo>
                      <a:pt x="7318" y="1320"/>
                      <a:pt x="3754" y="1050"/>
                      <a:pt x="216" y="510"/>
                    </a:cubicBezTo>
                    <a:lnTo>
                      <a:pt x="216" y="510"/>
                    </a:lnTo>
                    <a:cubicBezTo>
                      <a:pt x="0" y="807"/>
                      <a:pt x="54" y="1185"/>
                      <a:pt x="405" y="1617"/>
                    </a:cubicBezTo>
                    <a:lnTo>
                      <a:pt x="26275" y="1617"/>
                    </a:lnTo>
                    <a:cubicBezTo>
                      <a:pt x="27030" y="768"/>
                      <a:pt x="26465" y="1"/>
                      <a:pt x="24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8"/>
              <p:cNvSpPr/>
              <p:nvPr/>
            </p:nvSpPr>
            <p:spPr>
              <a:xfrm>
                <a:off x="1909500" y="6416938"/>
                <a:ext cx="135025" cy="78325"/>
              </a:xfrm>
              <a:custGeom>
                <a:rect b="b" l="l" r="r" t="t"/>
                <a:pathLst>
                  <a:path extrusionOk="0" h="3133" w="5401">
                    <a:moveTo>
                      <a:pt x="4726" y="0"/>
                    </a:moveTo>
                    <a:lnTo>
                      <a:pt x="4564" y="27"/>
                    </a:lnTo>
                    <a:cubicBezTo>
                      <a:pt x="3106" y="378"/>
                      <a:pt x="1593" y="2215"/>
                      <a:pt x="0" y="3133"/>
                    </a:cubicBezTo>
                    <a:lnTo>
                      <a:pt x="513" y="3079"/>
                    </a:lnTo>
                    <a:cubicBezTo>
                      <a:pt x="3187" y="2674"/>
                      <a:pt x="5293" y="1350"/>
                      <a:pt x="5401" y="27"/>
                    </a:cubicBezTo>
                    <a:lnTo>
                      <a:pt x="5266" y="0"/>
                    </a:ln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8"/>
              <p:cNvSpPr/>
              <p:nvPr/>
            </p:nvSpPr>
            <p:spPr>
              <a:xfrm>
                <a:off x="2000625" y="6186738"/>
                <a:ext cx="83075" cy="32425"/>
              </a:xfrm>
              <a:custGeom>
                <a:rect b="b" l="l" r="r" t="t"/>
                <a:pathLst>
                  <a:path extrusionOk="0" h="1297" w="3323">
                    <a:moveTo>
                      <a:pt x="1675" y="0"/>
                    </a:moveTo>
                    <a:cubicBezTo>
                      <a:pt x="730" y="0"/>
                      <a:pt x="1" y="297"/>
                      <a:pt x="1" y="648"/>
                    </a:cubicBezTo>
                    <a:cubicBezTo>
                      <a:pt x="1" y="999"/>
                      <a:pt x="730" y="1296"/>
                      <a:pt x="1675" y="1296"/>
                    </a:cubicBezTo>
                    <a:cubicBezTo>
                      <a:pt x="2593" y="1296"/>
                      <a:pt x="3322" y="999"/>
                      <a:pt x="3322" y="648"/>
                    </a:cubicBezTo>
                    <a:cubicBezTo>
                      <a:pt x="3322" y="297"/>
                      <a:pt x="2593" y="0"/>
                      <a:pt x="1675" y="0"/>
                    </a:cubicBez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8"/>
              <p:cNvSpPr/>
              <p:nvPr/>
            </p:nvSpPr>
            <p:spPr>
              <a:xfrm>
                <a:off x="1975650" y="6216813"/>
                <a:ext cx="22300" cy="24700"/>
              </a:xfrm>
              <a:custGeom>
                <a:rect b="b" l="l" r="r" t="t"/>
                <a:pathLst>
                  <a:path extrusionOk="0" h="988" w="892">
                    <a:moveTo>
                      <a:pt x="529" y="0"/>
                    </a:moveTo>
                    <a:cubicBezTo>
                      <a:pt x="391" y="0"/>
                      <a:pt x="253" y="84"/>
                      <a:pt x="163" y="228"/>
                    </a:cubicBezTo>
                    <a:cubicBezTo>
                      <a:pt x="1" y="444"/>
                      <a:pt x="28" y="714"/>
                      <a:pt x="190" y="903"/>
                    </a:cubicBezTo>
                    <a:cubicBezTo>
                      <a:pt x="247" y="961"/>
                      <a:pt x="318" y="988"/>
                      <a:pt x="392" y="988"/>
                    </a:cubicBezTo>
                    <a:cubicBezTo>
                      <a:pt x="526" y="988"/>
                      <a:pt x="670" y="898"/>
                      <a:pt x="757" y="741"/>
                    </a:cubicBezTo>
                    <a:cubicBezTo>
                      <a:pt x="892" y="525"/>
                      <a:pt x="892" y="255"/>
                      <a:pt x="730" y="66"/>
                    </a:cubicBezTo>
                    <a:cubicBezTo>
                      <a:pt x="667" y="21"/>
                      <a:pt x="598" y="0"/>
                      <a:pt x="529" y="0"/>
                    </a:cubicBezTo>
                    <a:close/>
                  </a:path>
                </a:pathLst>
              </a:custGeom>
              <a:solidFill>
                <a:schemeClr val="dk1">
                  <a:alpha val="23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8"/>
              <p:cNvSpPr/>
              <p:nvPr/>
            </p:nvSpPr>
            <p:spPr>
              <a:xfrm>
                <a:off x="1991175" y="6210088"/>
                <a:ext cx="94600" cy="79975"/>
              </a:xfrm>
              <a:custGeom>
                <a:rect b="b" l="l" r="r" t="t"/>
                <a:pathLst>
                  <a:path extrusionOk="0" h="3199" w="3784">
                    <a:moveTo>
                      <a:pt x="2125" y="0"/>
                    </a:moveTo>
                    <a:cubicBezTo>
                      <a:pt x="1750" y="0"/>
                      <a:pt x="1369" y="136"/>
                      <a:pt x="1054" y="443"/>
                    </a:cubicBezTo>
                    <a:cubicBezTo>
                      <a:pt x="1" y="1442"/>
                      <a:pt x="703" y="3198"/>
                      <a:pt x="2134" y="3198"/>
                    </a:cubicBezTo>
                    <a:cubicBezTo>
                      <a:pt x="2151" y="3198"/>
                      <a:pt x="2167" y="3198"/>
                      <a:pt x="2184" y="3198"/>
                    </a:cubicBezTo>
                    <a:cubicBezTo>
                      <a:pt x="3025" y="3198"/>
                      <a:pt x="3701" y="2533"/>
                      <a:pt x="3727" y="1685"/>
                    </a:cubicBezTo>
                    <a:cubicBezTo>
                      <a:pt x="3783" y="694"/>
                      <a:pt x="2971" y="0"/>
                      <a:pt x="2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8"/>
              <p:cNvSpPr/>
              <p:nvPr/>
            </p:nvSpPr>
            <p:spPr>
              <a:xfrm>
                <a:off x="2022225" y="6234888"/>
                <a:ext cx="39875" cy="33550"/>
              </a:xfrm>
              <a:custGeom>
                <a:rect b="b" l="l" r="r" t="t"/>
                <a:pathLst>
                  <a:path extrusionOk="0" h="1342" w="1595">
                    <a:moveTo>
                      <a:pt x="886" y="0"/>
                    </a:moveTo>
                    <a:cubicBezTo>
                      <a:pt x="727" y="0"/>
                      <a:pt x="566" y="56"/>
                      <a:pt x="433" y="180"/>
                    </a:cubicBezTo>
                    <a:cubicBezTo>
                      <a:pt x="1" y="612"/>
                      <a:pt x="298" y="1342"/>
                      <a:pt x="919" y="1342"/>
                    </a:cubicBezTo>
                    <a:cubicBezTo>
                      <a:pt x="1270" y="1342"/>
                      <a:pt x="1567" y="1071"/>
                      <a:pt x="1594" y="693"/>
                    </a:cubicBezTo>
                    <a:cubicBezTo>
                      <a:pt x="1594" y="282"/>
                      <a:pt x="1244" y="0"/>
                      <a:pt x="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8"/>
              <p:cNvSpPr/>
              <p:nvPr/>
            </p:nvSpPr>
            <p:spPr>
              <a:xfrm>
                <a:off x="2016150" y="6512113"/>
                <a:ext cx="51350" cy="38500"/>
              </a:xfrm>
              <a:custGeom>
                <a:rect b="b" l="l" r="r" t="t"/>
                <a:pathLst>
                  <a:path extrusionOk="0" h="1540" w="2054">
                    <a:moveTo>
                      <a:pt x="1000" y="1"/>
                    </a:moveTo>
                    <a:cubicBezTo>
                      <a:pt x="460" y="1"/>
                      <a:pt x="1" y="460"/>
                      <a:pt x="1" y="1027"/>
                    </a:cubicBezTo>
                    <a:lnTo>
                      <a:pt x="1" y="1540"/>
                    </a:lnTo>
                    <a:lnTo>
                      <a:pt x="2026" y="1540"/>
                    </a:lnTo>
                    <a:lnTo>
                      <a:pt x="2026" y="1027"/>
                    </a:lnTo>
                    <a:cubicBezTo>
                      <a:pt x="2053" y="460"/>
                      <a:pt x="1567" y="1"/>
                      <a:pt x="10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8"/>
              <p:cNvSpPr/>
              <p:nvPr/>
            </p:nvSpPr>
            <p:spPr>
              <a:xfrm>
                <a:off x="1509175" y="5375588"/>
                <a:ext cx="1054500" cy="59800"/>
              </a:xfrm>
              <a:custGeom>
                <a:rect b="b" l="l" r="r" t="t"/>
                <a:pathLst>
                  <a:path extrusionOk="0" h="2392" w="42180">
                    <a:moveTo>
                      <a:pt x="14432" y="0"/>
                    </a:moveTo>
                    <a:cubicBezTo>
                      <a:pt x="10155" y="0"/>
                      <a:pt x="7056" y="1095"/>
                      <a:pt x="3862" y="1095"/>
                    </a:cubicBezTo>
                    <a:cubicBezTo>
                      <a:pt x="2755" y="1095"/>
                      <a:pt x="1431" y="1041"/>
                      <a:pt x="0" y="960"/>
                    </a:cubicBezTo>
                    <a:lnTo>
                      <a:pt x="0" y="2283"/>
                    </a:lnTo>
                    <a:cubicBezTo>
                      <a:pt x="1431" y="2337"/>
                      <a:pt x="2755" y="2391"/>
                      <a:pt x="3862" y="2391"/>
                    </a:cubicBezTo>
                    <a:cubicBezTo>
                      <a:pt x="7056" y="2391"/>
                      <a:pt x="10155" y="1297"/>
                      <a:pt x="14432" y="1297"/>
                    </a:cubicBezTo>
                    <a:cubicBezTo>
                      <a:pt x="14711" y="1297"/>
                      <a:pt x="14995" y="1301"/>
                      <a:pt x="15284" y="1311"/>
                    </a:cubicBezTo>
                    <a:cubicBezTo>
                      <a:pt x="19964" y="1444"/>
                      <a:pt x="24774" y="2284"/>
                      <a:pt x="29458" y="2284"/>
                    </a:cubicBezTo>
                    <a:cubicBezTo>
                      <a:pt x="29531" y="2284"/>
                      <a:pt x="29604" y="2284"/>
                      <a:pt x="29677" y="2283"/>
                    </a:cubicBezTo>
                    <a:cubicBezTo>
                      <a:pt x="33079" y="2256"/>
                      <a:pt x="38291" y="1797"/>
                      <a:pt x="42180" y="1581"/>
                    </a:cubicBezTo>
                    <a:lnTo>
                      <a:pt x="42099" y="285"/>
                    </a:lnTo>
                    <a:cubicBezTo>
                      <a:pt x="38210" y="501"/>
                      <a:pt x="33052" y="960"/>
                      <a:pt x="29677" y="987"/>
                    </a:cubicBezTo>
                    <a:cubicBezTo>
                      <a:pt x="29538" y="989"/>
                      <a:pt x="29399" y="990"/>
                      <a:pt x="29260" y="990"/>
                    </a:cubicBezTo>
                    <a:cubicBezTo>
                      <a:pt x="24663" y="990"/>
                      <a:pt x="19897" y="146"/>
                      <a:pt x="15284" y="15"/>
                    </a:cubicBezTo>
                    <a:cubicBezTo>
                      <a:pt x="14995" y="5"/>
                      <a:pt x="14711" y="0"/>
                      <a:pt x="14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8"/>
              <p:cNvSpPr/>
              <p:nvPr/>
            </p:nvSpPr>
            <p:spPr>
              <a:xfrm>
                <a:off x="1509175" y="5431738"/>
                <a:ext cx="1058550" cy="40775"/>
              </a:xfrm>
              <a:custGeom>
                <a:rect b="b" l="l" r="r" t="t"/>
                <a:pathLst>
                  <a:path extrusionOk="0" h="1631" w="42342">
                    <a:moveTo>
                      <a:pt x="14638" y="0"/>
                    </a:moveTo>
                    <a:cubicBezTo>
                      <a:pt x="10246" y="0"/>
                      <a:pt x="7116" y="1117"/>
                      <a:pt x="3889" y="1117"/>
                    </a:cubicBezTo>
                    <a:cubicBezTo>
                      <a:pt x="2782" y="1117"/>
                      <a:pt x="1458" y="1036"/>
                      <a:pt x="0" y="982"/>
                    </a:cubicBezTo>
                    <a:lnTo>
                      <a:pt x="0" y="1522"/>
                    </a:lnTo>
                    <a:cubicBezTo>
                      <a:pt x="1458" y="1577"/>
                      <a:pt x="2782" y="1631"/>
                      <a:pt x="3889" y="1631"/>
                    </a:cubicBezTo>
                    <a:cubicBezTo>
                      <a:pt x="7112" y="1631"/>
                      <a:pt x="10263" y="540"/>
                      <a:pt x="14626" y="540"/>
                    </a:cubicBezTo>
                    <a:cubicBezTo>
                      <a:pt x="14869" y="540"/>
                      <a:pt x="15115" y="543"/>
                      <a:pt x="15365" y="550"/>
                    </a:cubicBezTo>
                    <a:cubicBezTo>
                      <a:pt x="20045" y="710"/>
                      <a:pt x="24881" y="1550"/>
                      <a:pt x="29592" y="1550"/>
                    </a:cubicBezTo>
                    <a:cubicBezTo>
                      <a:pt x="29665" y="1550"/>
                      <a:pt x="29739" y="1550"/>
                      <a:pt x="29812" y="1550"/>
                    </a:cubicBezTo>
                    <a:cubicBezTo>
                      <a:pt x="33187" y="1495"/>
                      <a:pt x="38453" y="1036"/>
                      <a:pt x="42342" y="847"/>
                    </a:cubicBezTo>
                    <a:lnTo>
                      <a:pt x="42261" y="307"/>
                    </a:lnTo>
                    <a:cubicBezTo>
                      <a:pt x="38372" y="523"/>
                      <a:pt x="33187" y="955"/>
                      <a:pt x="29812" y="1009"/>
                    </a:cubicBezTo>
                    <a:cubicBezTo>
                      <a:pt x="29672" y="1011"/>
                      <a:pt x="29531" y="1012"/>
                      <a:pt x="29391" y="1012"/>
                    </a:cubicBezTo>
                    <a:cubicBezTo>
                      <a:pt x="24744" y="1012"/>
                      <a:pt x="19978" y="168"/>
                      <a:pt x="15365" y="10"/>
                    </a:cubicBezTo>
                    <a:cubicBezTo>
                      <a:pt x="15119" y="3"/>
                      <a:pt x="14876" y="0"/>
                      <a:pt x="146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9" name="Google Shape;3319;p68"/>
            <p:cNvGrpSpPr/>
            <p:nvPr/>
          </p:nvGrpSpPr>
          <p:grpSpPr>
            <a:xfrm>
              <a:off x="8971963" y="6161640"/>
              <a:ext cx="698867" cy="395720"/>
              <a:chOff x="2013351" y="4582349"/>
              <a:chExt cx="824233" cy="466705"/>
            </a:xfrm>
          </p:grpSpPr>
          <p:sp>
            <p:nvSpPr>
              <p:cNvPr id="3320" name="Google Shape;3320;p68"/>
              <p:cNvSpPr/>
              <p:nvPr/>
            </p:nvSpPr>
            <p:spPr>
              <a:xfrm>
                <a:off x="2582172" y="4652203"/>
                <a:ext cx="235017" cy="361613"/>
              </a:xfrm>
              <a:custGeom>
                <a:rect b="b" l="l" r="r" t="t"/>
                <a:pathLst>
                  <a:path extrusionOk="0" h="5213" w="3388">
                    <a:moveTo>
                      <a:pt x="1" y="0"/>
                    </a:moveTo>
                    <a:lnTo>
                      <a:pt x="1" y="5212"/>
                    </a:lnTo>
                    <a:lnTo>
                      <a:pt x="3388" y="5212"/>
                    </a:lnTo>
                    <a:lnTo>
                      <a:pt x="2004" y="0"/>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8"/>
              <p:cNvSpPr/>
              <p:nvPr/>
            </p:nvSpPr>
            <p:spPr>
              <a:xfrm>
                <a:off x="2529799" y="4662400"/>
                <a:ext cx="235780" cy="363000"/>
              </a:xfrm>
              <a:custGeom>
                <a:rect b="b" l="l" r="r" t="t"/>
                <a:pathLst>
                  <a:path extrusionOk="0" h="5233" w="3399">
                    <a:moveTo>
                      <a:pt x="1" y="0"/>
                    </a:moveTo>
                    <a:lnTo>
                      <a:pt x="1" y="5233"/>
                    </a:lnTo>
                    <a:lnTo>
                      <a:pt x="3398" y="5233"/>
                    </a:lnTo>
                    <a:lnTo>
                      <a:pt x="2360" y="0"/>
                    </a:lnTo>
                    <a:close/>
                  </a:path>
                </a:pathLst>
              </a:custGeom>
              <a:solidFill>
                <a:srgbClr val="D3B5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8"/>
              <p:cNvSpPr/>
              <p:nvPr/>
            </p:nvSpPr>
            <p:spPr>
              <a:xfrm>
                <a:off x="2482559" y="4685639"/>
                <a:ext cx="235017" cy="363069"/>
              </a:xfrm>
              <a:custGeom>
                <a:rect b="b" l="l" r="r" t="t"/>
                <a:pathLst>
                  <a:path extrusionOk="0" h="5234" w="3388">
                    <a:moveTo>
                      <a:pt x="0" y="1"/>
                    </a:moveTo>
                    <a:lnTo>
                      <a:pt x="0" y="5233"/>
                    </a:lnTo>
                    <a:lnTo>
                      <a:pt x="3387" y="5233"/>
                    </a:lnTo>
                    <a:lnTo>
                      <a:pt x="2014" y="1"/>
                    </a:lnTo>
                    <a:close/>
                  </a:path>
                </a:pathLst>
              </a:custGeom>
              <a:solidFill>
                <a:srgbClr val="483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8"/>
              <p:cNvSpPr/>
              <p:nvPr/>
            </p:nvSpPr>
            <p:spPr>
              <a:xfrm>
                <a:off x="2601110" y="4652620"/>
                <a:ext cx="235780" cy="396435"/>
              </a:xfrm>
              <a:custGeom>
                <a:rect b="b" l="l" r="r" t="t"/>
                <a:pathLst>
                  <a:path extrusionOk="0" h="5715" w="3399">
                    <a:moveTo>
                      <a:pt x="1689" y="0"/>
                    </a:moveTo>
                    <a:cubicBezTo>
                      <a:pt x="1675" y="0"/>
                      <a:pt x="1661" y="2"/>
                      <a:pt x="1647" y="5"/>
                    </a:cubicBezTo>
                    <a:lnTo>
                      <a:pt x="137" y="477"/>
                    </a:lnTo>
                    <a:cubicBezTo>
                      <a:pt x="53" y="498"/>
                      <a:pt x="1" y="592"/>
                      <a:pt x="32" y="686"/>
                    </a:cubicBezTo>
                    <a:lnTo>
                      <a:pt x="1542" y="5594"/>
                    </a:lnTo>
                    <a:cubicBezTo>
                      <a:pt x="1568" y="5673"/>
                      <a:pt x="1638" y="5715"/>
                      <a:pt x="1709" y="5715"/>
                    </a:cubicBezTo>
                    <a:cubicBezTo>
                      <a:pt x="1723" y="5715"/>
                      <a:pt x="1738" y="5713"/>
                      <a:pt x="1752" y="5709"/>
                    </a:cubicBezTo>
                    <a:lnTo>
                      <a:pt x="3262" y="5238"/>
                    </a:lnTo>
                    <a:cubicBezTo>
                      <a:pt x="3356" y="5217"/>
                      <a:pt x="3398" y="5122"/>
                      <a:pt x="3377" y="5028"/>
                    </a:cubicBezTo>
                    <a:lnTo>
                      <a:pt x="1857" y="120"/>
                    </a:lnTo>
                    <a:cubicBezTo>
                      <a:pt x="1839" y="49"/>
                      <a:pt x="1768" y="0"/>
                      <a:pt x="1689" y="0"/>
                    </a:cubicBezTo>
                    <a:close/>
                  </a:path>
                </a:pathLst>
              </a:custGeom>
              <a:solidFill>
                <a:srgbClr val="5E4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8"/>
              <p:cNvSpPr/>
              <p:nvPr/>
            </p:nvSpPr>
            <p:spPr>
              <a:xfrm>
                <a:off x="2630938" y="4652897"/>
                <a:ext cx="206646" cy="388527"/>
              </a:xfrm>
              <a:custGeom>
                <a:rect b="b" l="l" r="r" t="t"/>
                <a:pathLst>
                  <a:path extrusionOk="0" h="5601" w="2979">
                    <a:moveTo>
                      <a:pt x="1332" y="1"/>
                    </a:moveTo>
                    <a:lnTo>
                      <a:pt x="137" y="378"/>
                    </a:lnTo>
                    <a:cubicBezTo>
                      <a:pt x="42" y="399"/>
                      <a:pt x="0" y="494"/>
                      <a:pt x="21" y="588"/>
                    </a:cubicBezTo>
                    <a:lnTo>
                      <a:pt x="1542" y="5496"/>
                    </a:lnTo>
                    <a:cubicBezTo>
                      <a:pt x="1563" y="5548"/>
                      <a:pt x="1594" y="5590"/>
                      <a:pt x="1647" y="5601"/>
                    </a:cubicBezTo>
                    <a:lnTo>
                      <a:pt x="2842" y="5234"/>
                    </a:lnTo>
                    <a:cubicBezTo>
                      <a:pt x="2937" y="5202"/>
                      <a:pt x="2979" y="5108"/>
                      <a:pt x="2958" y="5024"/>
                    </a:cubicBezTo>
                    <a:lnTo>
                      <a:pt x="1437" y="116"/>
                    </a:lnTo>
                    <a:cubicBezTo>
                      <a:pt x="1427" y="64"/>
                      <a:pt x="1385" y="22"/>
                      <a:pt x="1332" y="1"/>
                    </a:cubicBezTo>
                    <a:close/>
                  </a:path>
                </a:pathLst>
              </a:custGeom>
              <a:solidFill>
                <a:srgbClr val="7050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8"/>
              <p:cNvSpPr/>
              <p:nvPr/>
            </p:nvSpPr>
            <p:spPr>
              <a:xfrm>
                <a:off x="2618590" y="4670725"/>
                <a:ext cx="117855" cy="66454"/>
              </a:xfrm>
              <a:custGeom>
                <a:rect b="b" l="l" r="r" t="t"/>
                <a:pathLst>
                  <a:path extrusionOk="0" h="958" w="1699">
                    <a:moveTo>
                      <a:pt x="1448" y="1"/>
                    </a:moveTo>
                    <a:cubicBezTo>
                      <a:pt x="1434" y="1"/>
                      <a:pt x="1420" y="2"/>
                      <a:pt x="1405" y="6"/>
                    </a:cubicBezTo>
                    <a:lnTo>
                      <a:pt x="116" y="404"/>
                    </a:lnTo>
                    <a:cubicBezTo>
                      <a:pt x="42" y="425"/>
                      <a:pt x="0" y="499"/>
                      <a:pt x="21" y="583"/>
                    </a:cubicBezTo>
                    <a:lnTo>
                      <a:pt x="137" y="950"/>
                    </a:lnTo>
                    <a:cubicBezTo>
                      <a:pt x="152" y="955"/>
                      <a:pt x="168" y="958"/>
                      <a:pt x="184" y="958"/>
                    </a:cubicBezTo>
                    <a:cubicBezTo>
                      <a:pt x="199" y="958"/>
                      <a:pt x="215" y="955"/>
                      <a:pt x="231" y="950"/>
                    </a:cubicBezTo>
                    <a:lnTo>
                      <a:pt x="1605" y="530"/>
                    </a:lnTo>
                    <a:cubicBezTo>
                      <a:pt x="1647" y="520"/>
                      <a:pt x="1678" y="488"/>
                      <a:pt x="1699" y="446"/>
                    </a:cubicBezTo>
                    <a:lnTo>
                      <a:pt x="1594" y="100"/>
                    </a:lnTo>
                    <a:cubicBezTo>
                      <a:pt x="1568" y="40"/>
                      <a:pt x="1514" y="1"/>
                      <a:pt x="1448"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8"/>
              <p:cNvSpPr/>
              <p:nvPr/>
            </p:nvSpPr>
            <p:spPr>
              <a:xfrm>
                <a:off x="2658547" y="4724485"/>
                <a:ext cx="77206" cy="43979"/>
              </a:xfrm>
              <a:custGeom>
                <a:rect b="b" l="l" r="r" t="t"/>
                <a:pathLst>
                  <a:path extrusionOk="0" h="634" w="1113">
                    <a:moveTo>
                      <a:pt x="952" y="0"/>
                    </a:moveTo>
                    <a:cubicBezTo>
                      <a:pt x="942" y="0"/>
                      <a:pt x="933" y="3"/>
                      <a:pt x="924" y="7"/>
                    </a:cubicBezTo>
                    <a:lnTo>
                      <a:pt x="85" y="269"/>
                    </a:lnTo>
                    <a:cubicBezTo>
                      <a:pt x="32" y="280"/>
                      <a:pt x="1" y="332"/>
                      <a:pt x="22" y="385"/>
                    </a:cubicBezTo>
                    <a:lnTo>
                      <a:pt x="95" y="626"/>
                    </a:lnTo>
                    <a:cubicBezTo>
                      <a:pt x="106" y="631"/>
                      <a:pt x="116" y="634"/>
                      <a:pt x="127" y="634"/>
                    </a:cubicBezTo>
                    <a:cubicBezTo>
                      <a:pt x="137" y="634"/>
                      <a:pt x="148" y="631"/>
                      <a:pt x="158" y="626"/>
                    </a:cubicBezTo>
                    <a:lnTo>
                      <a:pt x="1050" y="353"/>
                    </a:lnTo>
                    <a:cubicBezTo>
                      <a:pt x="1081" y="343"/>
                      <a:pt x="1102" y="322"/>
                      <a:pt x="1112" y="301"/>
                    </a:cubicBezTo>
                    <a:lnTo>
                      <a:pt x="1039" y="70"/>
                    </a:lnTo>
                    <a:cubicBezTo>
                      <a:pt x="1023" y="29"/>
                      <a:pt x="987" y="0"/>
                      <a:pt x="952"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8"/>
              <p:cNvSpPr/>
              <p:nvPr/>
            </p:nvSpPr>
            <p:spPr>
              <a:xfrm>
                <a:off x="2440383" y="4589633"/>
                <a:ext cx="136793" cy="132492"/>
              </a:xfrm>
              <a:custGeom>
                <a:rect b="b" l="l" r="r" t="t"/>
                <a:pathLst>
                  <a:path extrusionOk="0" h="1910" w="1972">
                    <a:moveTo>
                      <a:pt x="147" y="1"/>
                    </a:moveTo>
                    <a:cubicBezTo>
                      <a:pt x="0" y="1"/>
                      <a:pt x="0" y="1909"/>
                      <a:pt x="147" y="1909"/>
                    </a:cubicBezTo>
                    <a:lnTo>
                      <a:pt x="1971" y="1909"/>
                    </a:lnTo>
                    <a:cubicBezTo>
                      <a:pt x="1741" y="1573"/>
                      <a:pt x="1688" y="661"/>
                      <a:pt x="1971"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8"/>
              <p:cNvSpPr/>
              <p:nvPr/>
            </p:nvSpPr>
            <p:spPr>
              <a:xfrm>
                <a:off x="2472986" y="4629589"/>
                <a:ext cx="93993" cy="65622"/>
              </a:xfrm>
              <a:custGeom>
                <a:rect b="b" l="l" r="r" t="t"/>
                <a:pathLst>
                  <a:path extrusionOk="0" h="946" w="1355">
                    <a:moveTo>
                      <a:pt x="645" y="1"/>
                    </a:moveTo>
                    <a:cubicBezTo>
                      <a:pt x="179" y="1"/>
                      <a:pt x="0" y="416"/>
                      <a:pt x="23" y="672"/>
                    </a:cubicBezTo>
                    <a:cubicBezTo>
                      <a:pt x="44" y="861"/>
                      <a:pt x="694" y="945"/>
                      <a:pt x="1355" y="945"/>
                    </a:cubicBezTo>
                    <a:cubicBezTo>
                      <a:pt x="1313" y="704"/>
                      <a:pt x="1302" y="463"/>
                      <a:pt x="1323" y="221"/>
                    </a:cubicBezTo>
                    <a:cubicBezTo>
                      <a:pt x="1051" y="63"/>
                      <a:pt x="826" y="1"/>
                      <a:pt x="645"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8"/>
              <p:cNvSpPr/>
              <p:nvPr/>
            </p:nvSpPr>
            <p:spPr>
              <a:xfrm>
                <a:off x="2456338" y="4582349"/>
                <a:ext cx="151360" cy="22614"/>
              </a:xfrm>
              <a:custGeom>
                <a:rect b="b" l="l" r="r" t="t"/>
                <a:pathLst>
                  <a:path extrusionOk="0" h="326" w="2182">
                    <a:moveTo>
                      <a:pt x="1" y="1"/>
                    </a:moveTo>
                    <a:lnTo>
                      <a:pt x="1" y="326"/>
                    </a:lnTo>
                    <a:lnTo>
                      <a:pt x="2014" y="326"/>
                    </a:lnTo>
                    <a:cubicBezTo>
                      <a:pt x="2182" y="326"/>
                      <a:pt x="2182"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8"/>
              <p:cNvSpPr/>
              <p:nvPr/>
            </p:nvSpPr>
            <p:spPr>
              <a:xfrm>
                <a:off x="2456338" y="4705270"/>
                <a:ext cx="149209" cy="23377"/>
              </a:xfrm>
              <a:custGeom>
                <a:rect b="b" l="l" r="r" t="t"/>
                <a:pathLst>
                  <a:path extrusionOk="0" h="337" w="2151">
                    <a:moveTo>
                      <a:pt x="1" y="1"/>
                    </a:moveTo>
                    <a:lnTo>
                      <a:pt x="1" y="336"/>
                    </a:lnTo>
                    <a:lnTo>
                      <a:pt x="2014" y="336"/>
                    </a:lnTo>
                    <a:cubicBezTo>
                      <a:pt x="2150" y="336"/>
                      <a:pt x="2150" y="1"/>
                      <a:pt x="2014"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8"/>
              <p:cNvSpPr/>
              <p:nvPr/>
            </p:nvSpPr>
            <p:spPr>
              <a:xfrm>
                <a:off x="2149382" y="4582349"/>
                <a:ext cx="328108" cy="146296"/>
              </a:xfrm>
              <a:custGeom>
                <a:rect b="b" l="l" r="r" t="t"/>
                <a:pathLst>
                  <a:path extrusionOk="0" h="2109" w="4730">
                    <a:moveTo>
                      <a:pt x="997" y="1"/>
                    </a:moveTo>
                    <a:cubicBezTo>
                      <a:pt x="1" y="1"/>
                      <a:pt x="1" y="2108"/>
                      <a:pt x="997" y="2108"/>
                    </a:cubicBezTo>
                    <a:lnTo>
                      <a:pt x="4667" y="2108"/>
                    </a:lnTo>
                    <a:cubicBezTo>
                      <a:pt x="4709" y="2108"/>
                      <a:pt x="4730" y="2056"/>
                      <a:pt x="4730" y="2004"/>
                    </a:cubicBezTo>
                    <a:cubicBezTo>
                      <a:pt x="4730" y="1941"/>
                      <a:pt x="4709" y="1773"/>
                      <a:pt x="4667" y="1773"/>
                    </a:cubicBezTo>
                    <a:lnTo>
                      <a:pt x="4594" y="1773"/>
                    </a:lnTo>
                    <a:cubicBezTo>
                      <a:pt x="4394" y="1773"/>
                      <a:pt x="4394" y="326"/>
                      <a:pt x="4594" y="326"/>
                    </a:cubicBezTo>
                    <a:lnTo>
                      <a:pt x="4667" y="326"/>
                    </a:lnTo>
                    <a:cubicBezTo>
                      <a:pt x="4709" y="326"/>
                      <a:pt x="4730" y="158"/>
                      <a:pt x="4730" y="106"/>
                    </a:cubicBezTo>
                    <a:cubicBezTo>
                      <a:pt x="4730" y="43"/>
                      <a:pt x="4709" y="1"/>
                      <a:pt x="46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8"/>
              <p:cNvSpPr/>
              <p:nvPr/>
            </p:nvSpPr>
            <p:spPr>
              <a:xfrm>
                <a:off x="2418532" y="4582349"/>
                <a:ext cx="58962" cy="146296"/>
              </a:xfrm>
              <a:custGeom>
                <a:rect b="b" l="l" r="r" t="t"/>
                <a:pathLst>
                  <a:path extrusionOk="0" h="2109" w="850">
                    <a:moveTo>
                      <a:pt x="493" y="1"/>
                    </a:moveTo>
                    <a:cubicBezTo>
                      <a:pt x="0" y="221"/>
                      <a:pt x="0" y="1899"/>
                      <a:pt x="493" y="2108"/>
                    </a:cubicBezTo>
                    <a:lnTo>
                      <a:pt x="787" y="2108"/>
                    </a:lnTo>
                    <a:cubicBezTo>
                      <a:pt x="818" y="2108"/>
                      <a:pt x="850" y="2066"/>
                      <a:pt x="850" y="2004"/>
                    </a:cubicBezTo>
                    <a:cubicBezTo>
                      <a:pt x="850" y="1951"/>
                      <a:pt x="818" y="1773"/>
                      <a:pt x="787" y="1773"/>
                    </a:cubicBezTo>
                    <a:lnTo>
                      <a:pt x="714" y="1773"/>
                    </a:lnTo>
                    <a:cubicBezTo>
                      <a:pt x="514" y="1773"/>
                      <a:pt x="514" y="336"/>
                      <a:pt x="714" y="336"/>
                    </a:cubicBezTo>
                    <a:lnTo>
                      <a:pt x="787" y="336"/>
                    </a:lnTo>
                    <a:cubicBezTo>
                      <a:pt x="818" y="336"/>
                      <a:pt x="850" y="158"/>
                      <a:pt x="850" y="106"/>
                    </a:cubicBezTo>
                    <a:cubicBezTo>
                      <a:pt x="850" y="43"/>
                      <a:pt x="818" y="1"/>
                      <a:pt x="787" y="1"/>
                    </a:cubicBezTo>
                    <a:close/>
                  </a:path>
                </a:pathLst>
              </a:custGeom>
              <a:solidFill>
                <a:srgbClr val="E2A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8"/>
              <p:cNvSpPr/>
              <p:nvPr/>
            </p:nvSpPr>
            <p:spPr>
              <a:xfrm>
                <a:off x="2193015" y="4610027"/>
                <a:ext cx="53899" cy="90941"/>
              </a:xfrm>
              <a:custGeom>
                <a:rect b="b" l="l" r="r" t="t"/>
                <a:pathLst>
                  <a:path extrusionOk="0" h="1311" w="777">
                    <a:moveTo>
                      <a:pt x="347" y="0"/>
                    </a:moveTo>
                    <a:cubicBezTo>
                      <a:pt x="1" y="0"/>
                      <a:pt x="1" y="1311"/>
                      <a:pt x="347" y="1311"/>
                    </a:cubicBezTo>
                    <a:lnTo>
                      <a:pt x="777" y="1311"/>
                    </a:lnTo>
                    <a:cubicBezTo>
                      <a:pt x="504" y="1164"/>
                      <a:pt x="50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8"/>
              <p:cNvSpPr/>
              <p:nvPr/>
            </p:nvSpPr>
            <p:spPr>
              <a:xfrm>
                <a:off x="2355962" y="4610027"/>
                <a:ext cx="53899" cy="90941"/>
              </a:xfrm>
              <a:custGeom>
                <a:rect b="b" l="l" r="r" t="t"/>
                <a:pathLst>
                  <a:path extrusionOk="0" h="1311" w="777">
                    <a:moveTo>
                      <a:pt x="357" y="0"/>
                    </a:moveTo>
                    <a:cubicBezTo>
                      <a:pt x="1" y="0"/>
                      <a:pt x="1" y="1311"/>
                      <a:pt x="357" y="1311"/>
                    </a:cubicBezTo>
                    <a:lnTo>
                      <a:pt x="777" y="1311"/>
                    </a:lnTo>
                    <a:cubicBezTo>
                      <a:pt x="514" y="1164"/>
                      <a:pt x="514" y="147"/>
                      <a:pt x="77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8"/>
              <p:cNvSpPr/>
              <p:nvPr/>
            </p:nvSpPr>
            <p:spPr>
              <a:xfrm>
                <a:off x="2469448" y="4733642"/>
                <a:ext cx="175361" cy="163777"/>
              </a:xfrm>
              <a:custGeom>
                <a:rect b="b" l="l" r="r" t="t"/>
                <a:pathLst>
                  <a:path extrusionOk="0" h="2361" w="2528">
                    <a:moveTo>
                      <a:pt x="231" y="1"/>
                    </a:moveTo>
                    <a:cubicBezTo>
                      <a:pt x="0" y="1"/>
                      <a:pt x="0" y="2360"/>
                      <a:pt x="231" y="2360"/>
                    </a:cubicBezTo>
                    <a:lnTo>
                      <a:pt x="2528" y="2360"/>
                    </a:lnTo>
                    <a:cubicBezTo>
                      <a:pt x="2370" y="1773"/>
                      <a:pt x="2349" y="630"/>
                      <a:pt x="2528" y="1"/>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8"/>
              <p:cNvSpPr/>
              <p:nvPr/>
            </p:nvSpPr>
            <p:spPr>
              <a:xfrm>
                <a:off x="2522585" y="4778731"/>
                <a:ext cx="117855" cy="99750"/>
              </a:xfrm>
              <a:custGeom>
                <a:rect b="b" l="l" r="r" t="t"/>
                <a:pathLst>
                  <a:path extrusionOk="0" h="1438" w="1699">
                    <a:moveTo>
                      <a:pt x="1657" y="1"/>
                    </a:moveTo>
                    <a:cubicBezTo>
                      <a:pt x="734" y="1"/>
                      <a:pt x="0" y="326"/>
                      <a:pt x="0" y="714"/>
                    </a:cubicBezTo>
                    <a:cubicBezTo>
                      <a:pt x="0" y="1113"/>
                      <a:pt x="745" y="1438"/>
                      <a:pt x="1657" y="1438"/>
                    </a:cubicBezTo>
                    <a:lnTo>
                      <a:pt x="1699" y="1438"/>
                    </a:lnTo>
                    <a:cubicBezTo>
                      <a:pt x="1636" y="955"/>
                      <a:pt x="1615" y="483"/>
                      <a:pt x="1657"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8"/>
              <p:cNvSpPr/>
              <p:nvPr/>
            </p:nvSpPr>
            <p:spPr>
              <a:xfrm>
                <a:off x="2099160" y="4722751"/>
                <a:ext cx="427789" cy="184864"/>
              </a:xfrm>
              <a:custGeom>
                <a:rect b="b" l="l" r="r" t="t"/>
                <a:pathLst>
                  <a:path extrusionOk="0" h="2665" w="6167">
                    <a:moveTo>
                      <a:pt x="819" y="1"/>
                    </a:moveTo>
                    <a:cubicBezTo>
                      <a:pt x="1" y="1"/>
                      <a:pt x="1" y="2664"/>
                      <a:pt x="819" y="2664"/>
                    </a:cubicBezTo>
                    <a:lnTo>
                      <a:pt x="6062" y="2664"/>
                    </a:lnTo>
                    <a:cubicBezTo>
                      <a:pt x="6114" y="2664"/>
                      <a:pt x="6167" y="2591"/>
                      <a:pt x="6167" y="2507"/>
                    </a:cubicBezTo>
                    <a:cubicBezTo>
                      <a:pt x="6167" y="2412"/>
                      <a:pt x="6114" y="2339"/>
                      <a:pt x="6062" y="2339"/>
                    </a:cubicBezTo>
                    <a:lnTo>
                      <a:pt x="5947" y="2339"/>
                    </a:lnTo>
                    <a:cubicBezTo>
                      <a:pt x="5632" y="2339"/>
                      <a:pt x="5632" y="315"/>
                      <a:pt x="5947" y="315"/>
                    </a:cubicBezTo>
                    <a:lnTo>
                      <a:pt x="6062" y="315"/>
                    </a:lnTo>
                    <a:cubicBezTo>
                      <a:pt x="6114" y="315"/>
                      <a:pt x="6167" y="252"/>
                      <a:pt x="6167" y="158"/>
                    </a:cubicBezTo>
                    <a:cubicBezTo>
                      <a:pt x="6167" y="74"/>
                      <a:pt x="6114" y="1"/>
                      <a:pt x="6062"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8"/>
              <p:cNvSpPr/>
              <p:nvPr/>
            </p:nvSpPr>
            <p:spPr>
              <a:xfrm>
                <a:off x="2494213" y="4722751"/>
                <a:ext cx="165164" cy="21920"/>
              </a:xfrm>
              <a:custGeom>
                <a:rect b="b" l="l" r="r" t="t"/>
                <a:pathLst>
                  <a:path extrusionOk="0" h="316" w="2381">
                    <a:moveTo>
                      <a:pt x="0" y="1"/>
                    </a:moveTo>
                    <a:lnTo>
                      <a:pt x="0" y="315"/>
                    </a:lnTo>
                    <a:lnTo>
                      <a:pt x="2307" y="315"/>
                    </a:lnTo>
                    <a:cubicBezTo>
                      <a:pt x="2349" y="315"/>
                      <a:pt x="2380" y="242"/>
                      <a:pt x="2380" y="158"/>
                    </a:cubicBezTo>
                    <a:cubicBezTo>
                      <a:pt x="2380" y="74"/>
                      <a:pt x="2349" y="1"/>
                      <a:pt x="2307" y="1"/>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8"/>
              <p:cNvSpPr/>
              <p:nvPr/>
            </p:nvSpPr>
            <p:spPr>
              <a:xfrm>
                <a:off x="2494213" y="4885004"/>
                <a:ext cx="165164" cy="22614"/>
              </a:xfrm>
              <a:custGeom>
                <a:rect b="b" l="l" r="r" t="t"/>
                <a:pathLst>
                  <a:path extrusionOk="0" h="326" w="2381">
                    <a:moveTo>
                      <a:pt x="0" y="0"/>
                    </a:moveTo>
                    <a:lnTo>
                      <a:pt x="0" y="325"/>
                    </a:lnTo>
                    <a:lnTo>
                      <a:pt x="2307" y="325"/>
                    </a:lnTo>
                    <a:cubicBezTo>
                      <a:pt x="2349" y="325"/>
                      <a:pt x="2380" y="252"/>
                      <a:pt x="2380" y="168"/>
                    </a:cubicBezTo>
                    <a:cubicBezTo>
                      <a:pt x="2380" y="73"/>
                      <a:pt x="2349" y="0"/>
                      <a:pt x="2307" y="0"/>
                    </a:cubicBezTo>
                    <a:close/>
                  </a:path>
                </a:pathLst>
              </a:custGeom>
              <a:solidFill>
                <a:srgbClr val="7E6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8"/>
              <p:cNvSpPr/>
              <p:nvPr/>
            </p:nvSpPr>
            <p:spPr>
              <a:xfrm>
                <a:off x="2099160" y="4722751"/>
                <a:ext cx="397961" cy="184864"/>
              </a:xfrm>
              <a:custGeom>
                <a:rect b="b" l="l" r="r" t="t"/>
                <a:pathLst>
                  <a:path extrusionOk="0" h="2665" w="5737">
                    <a:moveTo>
                      <a:pt x="819" y="1"/>
                    </a:moveTo>
                    <a:cubicBezTo>
                      <a:pt x="1" y="1"/>
                      <a:pt x="1" y="2664"/>
                      <a:pt x="819" y="2664"/>
                    </a:cubicBezTo>
                    <a:lnTo>
                      <a:pt x="5737" y="2664"/>
                    </a:lnTo>
                    <a:cubicBezTo>
                      <a:pt x="4919" y="2664"/>
                      <a:pt x="4919" y="1"/>
                      <a:pt x="5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8"/>
              <p:cNvSpPr/>
              <p:nvPr/>
            </p:nvSpPr>
            <p:spPr>
              <a:xfrm>
                <a:off x="2126838" y="4748972"/>
                <a:ext cx="60419" cy="131729"/>
              </a:xfrm>
              <a:custGeom>
                <a:rect b="b" l="l" r="r" t="t"/>
                <a:pathLst>
                  <a:path extrusionOk="0" h="1899" w="871">
                    <a:moveTo>
                      <a:pt x="451" y="0"/>
                    </a:moveTo>
                    <a:cubicBezTo>
                      <a:pt x="0" y="0"/>
                      <a:pt x="0" y="1898"/>
                      <a:pt x="451" y="1898"/>
                    </a:cubicBezTo>
                    <a:lnTo>
                      <a:pt x="871" y="1898"/>
                    </a:lnTo>
                    <a:cubicBezTo>
                      <a:pt x="598" y="1625"/>
                      <a:pt x="598" y="273"/>
                      <a:pt x="871"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8"/>
              <p:cNvSpPr/>
              <p:nvPr/>
            </p:nvSpPr>
            <p:spPr>
              <a:xfrm>
                <a:off x="2202519" y="4794755"/>
                <a:ext cx="216080" cy="40788"/>
              </a:xfrm>
              <a:custGeom>
                <a:rect b="b" l="l" r="r" t="t"/>
                <a:pathLst>
                  <a:path extrusionOk="0" h="588" w="3115">
                    <a:moveTo>
                      <a:pt x="94" y="1"/>
                    </a:moveTo>
                    <a:cubicBezTo>
                      <a:pt x="0" y="1"/>
                      <a:pt x="0" y="588"/>
                      <a:pt x="94" y="588"/>
                    </a:cubicBezTo>
                    <a:lnTo>
                      <a:pt x="3114" y="588"/>
                    </a:lnTo>
                    <a:cubicBezTo>
                      <a:pt x="3052" y="588"/>
                      <a:pt x="3052" y="1"/>
                      <a:pt x="3114" y="1"/>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8"/>
              <p:cNvSpPr/>
              <p:nvPr/>
            </p:nvSpPr>
            <p:spPr>
              <a:xfrm>
                <a:off x="2462928" y="4911919"/>
                <a:ext cx="181882" cy="125139"/>
              </a:xfrm>
              <a:custGeom>
                <a:rect b="b" l="l" r="r" t="t"/>
                <a:pathLst>
                  <a:path extrusionOk="0" h="1804" w="2622">
                    <a:moveTo>
                      <a:pt x="283" y="0"/>
                    </a:moveTo>
                    <a:cubicBezTo>
                      <a:pt x="0" y="0"/>
                      <a:pt x="0" y="1804"/>
                      <a:pt x="283" y="1804"/>
                    </a:cubicBezTo>
                    <a:lnTo>
                      <a:pt x="2622" y="1804"/>
                    </a:lnTo>
                    <a:cubicBezTo>
                      <a:pt x="2129" y="1300"/>
                      <a:pt x="2129" y="503"/>
                      <a:pt x="2622" y="0"/>
                    </a:cubicBezTo>
                    <a:close/>
                  </a:path>
                </a:pathLst>
              </a:custGeom>
              <a:solidFill>
                <a:srgbClr val="E2C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8"/>
              <p:cNvSpPr/>
              <p:nvPr/>
            </p:nvSpPr>
            <p:spPr>
              <a:xfrm>
                <a:off x="2510168" y="4943897"/>
                <a:ext cx="134642" cy="93161"/>
              </a:xfrm>
              <a:custGeom>
                <a:rect b="b" l="l" r="r" t="t"/>
                <a:pathLst>
                  <a:path extrusionOk="0" h="1343" w="1941">
                    <a:moveTo>
                      <a:pt x="1647" y="0"/>
                    </a:moveTo>
                    <a:cubicBezTo>
                      <a:pt x="735" y="32"/>
                      <a:pt x="1" y="367"/>
                      <a:pt x="1" y="776"/>
                    </a:cubicBezTo>
                    <a:cubicBezTo>
                      <a:pt x="1" y="997"/>
                      <a:pt x="210" y="1196"/>
                      <a:pt x="546" y="1343"/>
                    </a:cubicBezTo>
                    <a:lnTo>
                      <a:pt x="1941" y="1343"/>
                    </a:lnTo>
                    <a:cubicBezTo>
                      <a:pt x="1595" y="986"/>
                      <a:pt x="1479" y="462"/>
                      <a:pt x="1647" y="0"/>
                    </a:cubicBezTo>
                    <a:close/>
                  </a:path>
                </a:pathLst>
              </a:custGeom>
              <a:solidFill>
                <a:srgbClr val="F4E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8"/>
              <p:cNvSpPr/>
              <p:nvPr/>
            </p:nvSpPr>
            <p:spPr>
              <a:xfrm>
                <a:off x="2013351" y="4903178"/>
                <a:ext cx="519424" cy="141163"/>
              </a:xfrm>
              <a:custGeom>
                <a:rect b="b" l="l" r="r" t="t"/>
                <a:pathLst>
                  <a:path extrusionOk="0" h="2035" w="7488">
                    <a:moveTo>
                      <a:pt x="997" y="0"/>
                    </a:moveTo>
                    <a:cubicBezTo>
                      <a:pt x="1" y="0"/>
                      <a:pt x="1" y="2035"/>
                      <a:pt x="997" y="2035"/>
                    </a:cubicBezTo>
                    <a:lnTo>
                      <a:pt x="7362" y="2035"/>
                    </a:lnTo>
                    <a:cubicBezTo>
                      <a:pt x="7435" y="2035"/>
                      <a:pt x="7488" y="1982"/>
                      <a:pt x="7488" y="1919"/>
                    </a:cubicBezTo>
                    <a:cubicBezTo>
                      <a:pt x="7488" y="1846"/>
                      <a:pt x="7435" y="1793"/>
                      <a:pt x="7362" y="1793"/>
                    </a:cubicBezTo>
                    <a:lnTo>
                      <a:pt x="7226" y="1793"/>
                    </a:lnTo>
                    <a:cubicBezTo>
                      <a:pt x="6848" y="1793"/>
                      <a:pt x="6848" y="241"/>
                      <a:pt x="7226" y="241"/>
                    </a:cubicBezTo>
                    <a:lnTo>
                      <a:pt x="7362" y="241"/>
                    </a:lnTo>
                    <a:cubicBezTo>
                      <a:pt x="7435" y="241"/>
                      <a:pt x="7488" y="189"/>
                      <a:pt x="7488" y="126"/>
                    </a:cubicBezTo>
                    <a:cubicBezTo>
                      <a:pt x="7488" y="53"/>
                      <a:pt x="7435" y="0"/>
                      <a:pt x="7362" y="0"/>
                    </a:cubicBezTo>
                    <a:close/>
                  </a:path>
                </a:pathLst>
              </a:custGeom>
              <a:solidFill>
                <a:srgbClr val="285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8"/>
              <p:cNvSpPr/>
              <p:nvPr/>
            </p:nvSpPr>
            <p:spPr>
              <a:xfrm>
                <a:off x="2493450" y="4903178"/>
                <a:ext cx="169534" cy="16787"/>
              </a:xfrm>
              <a:custGeom>
                <a:rect b="b" l="l" r="r" t="t"/>
                <a:pathLst>
                  <a:path extrusionOk="0" h="242" w="2444">
                    <a:moveTo>
                      <a:pt x="1" y="0"/>
                    </a:moveTo>
                    <a:lnTo>
                      <a:pt x="1" y="241"/>
                    </a:lnTo>
                    <a:lnTo>
                      <a:pt x="2360" y="241"/>
                    </a:lnTo>
                    <a:cubicBezTo>
                      <a:pt x="2402" y="241"/>
                      <a:pt x="2444" y="189"/>
                      <a:pt x="2444" y="126"/>
                    </a:cubicBezTo>
                    <a:cubicBezTo>
                      <a:pt x="2444" y="53"/>
                      <a:pt x="2402" y="0"/>
                      <a:pt x="2360" y="0"/>
                    </a:cubicBezTo>
                    <a:close/>
                  </a:path>
                </a:pathLst>
              </a:custGeom>
              <a:solidFill>
                <a:srgbClr val="285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8"/>
              <p:cNvSpPr/>
              <p:nvPr/>
            </p:nvSpPr>
            <p:spPr>
              <a:xfrm>
                <a:off x="2493450" y="5027556"/>
                <a:ext cx="169534" cy="16787"/>
              </a:xfrm>
              <a:custGeom>
                <a:rect b="b" l="l" r="r" t="t"/>
                <a:pathLst>
                  <a:path extrusionOk="0" h="242" w="2444">
                    <a:moveTo>
                      <a:pt x="1" y="0"/>
                    </a:moveTo>
                    <a:lnTo>
                      <a:pt x="1" y="242"/>
                    </a:lnTo>
                    <a:lnTo>
                      <a:pt x="2360" y="242"/>
                    </a:lnTo>
                    <a:cubicBezTo>
                      <a:pt x="2402" y="242"/>
                      <a:pt x="2444" y="189"/>
                      <a:pt x="2444" y="126"/>
                    </a:cubicBezTo>
                    <a:cubicBezTo>
                      <a:pt x="2444" y="53"/>
                      <a:pt x="2402" y="0"/>
                      <a:pt x="2360" y="0"/>
                    </a:cubicBezTo>
                    <a:close/>
                  </a:path>
                </a:pathLst>
              </a:custGeom>
              <a:solidFill>
                <a:srgbClr val="285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8"/>
              <p:cNvSpPr/>
              <p:nvPr/>
            </p:nvSpPr>
            <p:spPr>
              <a:xfrm>
                <a:off x="2013351" y="4903178"/>
                <a:ext cx="497642" cy="141163"/>
              </a:xfrm>
              <a:custGeom>
                <a:rect b="b" l="l" r="r" t="t"/>
                <a:pathLst>
                  <a:path extrusionOk="0" h="2035" w="7174">
                    <a:moveTo>
                      <a:pt x="997" y="0"/>
                    </a:moveTo>
                    <a:cubicBezTo>
                      <a:pt x="1" y="0"/>
                      <a:pt x="1" y="2035"/>
                      <a:pt x="997" y="2035"/>
                    </a:cubicBezTo>
                    <a:lnTo>
                      <a:pt x="7173" y="2035"/>
                    </a:lnTo>
                    <a:cubicBezTo>
                      <a:pt x="6481" y="2035"/>
                      <a:pt x="6481" y="0"/>
                      <a:pt x="7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9" name="Google Shape;3349;p68"/>
          <p:cNvGrpSpPr/>
          <p:nvPr/>
        </p:nvGrpSpPr>
        <p:grpSpPr>
          <a:xfrm flipH="1" rot="1321491">
            <a:off x="5707956" y="2654883"/>
            <a:ext cx="714934" cy="378491"/>
            <a:chOff x="-1074225" y="4512538"/>
            <a:chExt cx="714950" cy="378500"/>
          </a:xfrm>
        </p:grpSpPr>
        <p:sp>
          <p:nvSpPr>
            <p:cNvPr id="3350" name="Google Shape;3350;p68"/>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8"/>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8"/>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8"/>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8"/>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8"/>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8"/>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8"/>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8"/>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8"/>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8"/>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1" name="Google Shape;3361;p68"/>
          <p:cNvSpPr/>
          <p:nvPr/>
        </p:nvSpPr>
        <p:spPr>
          <a:xfrm>
            <a:off x="4" y="1017700"/>
            <a:ext cx="9143992" cy="78001"/>
          </a:xfrm>
          <a:custGeom>
            <a:rect b="b" l="l" r="r" t="t"/>
            <a:pathLst>
              <a:path extrusionOk="0" h="525" w="27171">
                <a:moveTo>
                  <a:pt x="1" y="1"/>
                </a:moveTo>
                <a:lnTo>
                  <a:pt x="1" y="525"/>
                </a:lnTo>
                <a:lnTo>
                  <a:pt x="27171" y="525"/>
                </a:lnTo>
                <a:lnTo>
                  <a:pt x="271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2" name="Google Shape;3362;p68"/>
          <p:cNvGrpSpPr/>
          <p:nvPr/>
        </p:nvGrpSpPr>
        <p:grpSpPr>
          <a:xfrm>
            <a:off x="7782400" y="1078331"/>
            <a:ext cx="648376" cy="880878"/>
            <a:chOff x="638276" y="3526008"/>
            <a:chExt cx="714936" cy="971200"/>
          </a:xfrm>
        </p:grpSpPr>
        <p:sp>
          <p:nvSpPr>
            <p:cNvPr id="3363" name="Google Shape;3363;p68"/>
            <p:cNvSpPr/>
            <p:nvPr/>
          </p:nvSpPr>
          <p:spPr>
            <a:xfrm>
              <a:off x="801537" y="3817400"/>
              <a:ext cx="388460" cy="388464"/>
            </a:xfrm>
            <a:custGeom>
              <a:rect b="b" l="l" r="r" t="t"/>
              <a:pathLst>
                <a:path extrusionOk="0" h="91296" w="91295">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4" name="Google Shape;3364;p68"/>
            <p:cNvGrpSpPr/>
            <p:nvPr/>
          </p:nvGrpSpPr>
          <p:grpSpPr>
            <a:xfrm>
              <a:off x="638276" y="3526008"/>
              <a:ext cx="714936" cy="971200"/>
              <a:chOff x="9141124" y="2771118"/>
              <a:chExt cx="319239" cy="433649"/>
            </a:xfrm>
          </p:grpSpPr>
          <p:sp>
            <p:nvSpPr>
              <p:cNvPr id="3365" name="Google Shape;3365;p68"/>
              <p:cNvSpPr/>
              <p:nvPr/>
            </p:nvSpPr>
            <p:spPr>
              <a:xfrm>
                <a:off x="9271960" y="3034862"/>
                <a:ext cx="17824" cy="25355"/>
              </a:xfrm>
              <a:custGeom>
                <a:rect b="b" l="l" r="r" t="t"/>
                <a:pathLst>
                  <a:path extrusionOk="0" h="1579" w="111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8"/>
              <p:cNvSpPr/>
              <p:nvPr/>
            </p:nvSpPr>
            <p:spPr>
              <a:xfrm>
                <a:off x="9267175" y="2928674"/>
                <a:ext cx="54965" cy="93728"/>
              </a:xfrm>
              <a:custGeom>
                <a:rect b="b" l="l" r="r" t="t"/>
                <a:pathLst>
                  <a:path extrusionOk="0" h="5837" w="3423">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8"/>
              <p:cNvSpPr/>
              <p:nvPr/>
            </p:nvSpPr>
            <p:spPr>
              <a:xfrm>
                <a:off x="9274706" y="3031330"/>
                <a:ext cx="53439" cy="115213"/>
              </a:xfrm>
              <a:custGeom>
                <a:rect b="b" l="l" r="r" t="t"/>
                <a:pathLst>
                  <a:path extrusionOk="0" h="7175" w="3328">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8"/>
              <p:cNvSpPr/>
              <p:nvPr/>
            </p:nvSpPr>
            <p:spPr>
              <a:xfrm>
                <a:off x="9209625" y="3132139"/>
                <a:ext cx="185657" cy="54804"/>
              </a:xfrm>
              <a:custGeom>
                <a:rect b="b" l="l" r="r" t="t"/>
                <a:pathLst>
                  <a:path extrusionOk="0" h="3413" w="11562">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8"/>
              <p:cNvSpPr/>
              <p:nvPr/>
            </p:nvSpPr>
            <p:spPr>
              <a:xfrm>
                <a:off x="9193872" y="2882091"/>
                <a:ext cx="15078" cy="289790"/>
              </a:xfrm>
              <a:custGeom>
                <a:rect b="b" l="l" r="r" t="t"/>
                <a:pathLst>
                  <a:path extrusionOk="0" h="18047" w="939">
                    <a:moveTo>
                      <a:pt x="0" y="1"/>
                    </a:moveTo>
                    <a:lnTo>
                      <a:pt x="0"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8"/>
              <p:cNvSpPr/>
              <p:nvPr/>
            </p:nvSpPr>
            <p:spPr>
              <a:xfrm>
                <a:off x="9392520" y="2882091"/>
                <a:ext cx="15094" cy="289790"/>
              </a:xfrm>
              <a:custGeom>
                <a:rect b="b" l="l" r="r" t="t"/>
                <a:pathLst>
                  <a:path extrusionOk="0" h="18047" w="940">
                    <a:moveTo>
                      <a:pt x="1" y="1"/>
                    </a:moveTo>
                    <a:lnTo>
                      <a:pt x="1" y="18046"/>
                    </a:lnTo>
                    <a:lnTo>
                      <a:pt x="940" y="18046"/>
                    </a:lnTo>
                    <a:lnTo>
                      <a:pt x="940"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8"/>
              <p:cNvSpPr/>
              <p:nvPr/>
            </p:nvSpPr>
            <p:spPr>
              <a:xfrm>
                <a:off x="9338406" y="2882091"/>
                <a:ext cx="15094" cy="289790"/>
              </a:xfrm>
              <a:custGeom>
                <a:rect b="b" l="l" r="r" t="t"/>
                <a:pathLst>
                  <a:path extrusionOk="0" h="18047" w="940">
                    <a:moveTo>
                      <a:pt x="1" y="1"/>
                    </a:moveTo>
                    <a:lnTo>
                      <a:pt x="1" y="18046"/>
                    </a:lnTo>
                    <a:lnTo>
                      <a:pt x="939" y="18046"/>
                    </a:lnTo>
                    <a:lnTo>
                      <a:pt x="939"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8"/>
              <p:cNvSpPr/>
              <p:nvPr/>
            </p:nvSpPr>
            <p:spPr>
              <a:xfrm>
                <a:off x="9182231" y="2880726"/>
                <a:ext cx="237025" cy="17824"/>
              </a:xfrm>
              <a:custGeom>
                <a:rect b="b" l="l" r="r" t="t"/>
                <a:pathLst>
                  <a:path extrusionOk="0" h="1110" w="14761">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8"/>
              <p:cNvSpPr/>
              <p:nvPr/>
            </p:nvSpPr>
            <p:spPr>
              <a:xfrm>
                <a:off x="9182231" y="3152676"/>
                <a:ext cx="237025" cy="30172"/>
              </a:xfrm>
              <a:custGeom>
                <a:rect b="b" l="l" r="r" t="t"/>
                <a:pathLst>
                  <a:path extrusionOk="0" h="1879" w="14761">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8"/>
              <p:cNvSpPr/>
              <p:nvPr/>
            </p:nvSpPr>
            <p:spPr>
              <a:xfrm>
                <a:off x="9180175" y="2803313"/>
                <a:ext cx="254158" cy="68533"/>
              </a:xfrm>
              <a:custGeom>
                <a:rect b="b" l="l" r="r" t="t"/>
                <a:pathLst>
                  <a:path extrusionOk="0" h="4268" w="15828">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8"/>
              <p:cNvSpPr/>
              <p:nvPr/>
            </p:nvSpPr>
            <p:spPr>
              <a:xfrm>
                <a:off x="9296624" y="2771118"/>
                <a:ext cx="20570" cy="35648"/>
              </a:xfrm>
              <a:custGeom>
                <a:rect b="b" l="l" r="r" t="t"/>
                <a:pathLst>
                  <a:path extrusionOk="0" h="2220" w="1281">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8"/>
              <p:cNvSpPr/>
              <p:nvPr/>
            </p:nvSpPr>
            <p:spPr>
              <a:xfrm>
                <a:off x="9141124" y="2856062"/>
                <a:ext cx="319239" cy="28791"/>
              </a:xfrm>
              <a:custGeom>
                <a:rect b="b" l="l" r="r" t="t"/>
                <a:pathLst>
                  <a:path extrusionOk="0" h="1793" w="19881">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8"/>
              <p:cNvSpPr/>
              <p:nvPr/>
            </p:nvSpPr>
            <p:spPr>
              <a:xfrm>
                <a:off x="9152091" y="3174611"/>
                <a:ext cx="301415" cy="30156"/>
              </a:xfrm>
              <a:custGeom>
                <a:rect b="b" l="l" r="r" t="t"/>
                <a:pathLst>
                  <a:path extrusionOk="0" h="1878" w="18771">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8"/>
              <p:cNvSpPr/>
              <p:nvPr/>
            </p:nvSpPr>
            <p:spPr>
              <a:xfrm>
                <a:off x="9215101" y="2803281"/>
                <a:ext cx="197989" cy="42584"/>
              </a:xfrm>
              <a:custGeom>
                <a:rect b="b" l="l" r="r" t="t"/>
                <a:pathLst>
                  <a:path extrusionOk="0" h="2652" w="1233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8"/>
              <p:cNvSpPr/>
              <p:nvPr/>
            </p:nvSpPr>
            <p:spPr>
              <a:xfrm>
                <a:off x="9150710" y="2856062"/>
                <a:ext cx="300741" cy="14516"/>
              </a:xfrm>
              <a:custGeom>
                <a:rect b="b" l="l" r="r" t="t"/>
                <a:pathLst>
                  <a:path extrusionOk="0" h="904" w="18729">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8"/>
              <p:cNvSpPr/>
              <p:nvPr/>
            </p:nvSpPr>
            <p:spPr>
              <a:xfrm>
                <a:off x="9158257" y="3174498"/>
                <a:ext cx="289083" cy="13826"/>
              </a:xfrm>
              <a:custGeom>
                <a:rect b="b" l="l" r="r" t="t"/>
                <a:pathLst>
                  <a:path extrusionOk="0" h="861" w="18003">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8"/>
              <p:cNvSpPr/>
              <p:nvPr/>
            </p:nvSpPr>
            <p:spPr>
              <a:xfrm>
                <a:off x="9187016" y="3174611"/>
                <a:ext cx="79485" cy="13713"/>
              </a:xfrm>
              <a:custGeom>
                <a:rect b="b" l="l" r="r" t="t"/>
                <a:pathLst>
                  <a:path extrusionOk="0" h="854" w="495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8"/>
              <p:cNvSpPr/>
              <p:nvPr/>
            </p:nvSpPr>
            <p:spPr>
              <a:xfrm>
                <a:off x="9277436" y="3031426"/>
                <a:ext cx="40433" cy="80175"/>
              </a:xfrm>
              <a:custGeom>
                <a:rect b="b" l="l" r="r" t="t"/>
                <a:pathLst>
                  <a:path extrusionOk="0" h="4993" w="2518">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8"/>
              <p:cNvSpPr/>
              <p:nvPr/>
            </p:nvSpPr>
            <p:spPr>
              <a:xfrm>
                <a:off x="9277436" y="2974582"/>
                <a:ext cx="40433" cy="47900"/>
              </a:xfrm>
              <a:custGeom>
                <a:rect b="b" l="l" r="r" t="t"/>
                <a:pathLst>
                  <a:path extrusionOk="0" h="2983" w="2518">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8"/>
              <p:cNvSpPr/>
              <p:nvPr/>
            </p:nvSpPr>
            <p:spPr>
              <a:xfrm>
                <a:off x="9284983" y="2993065"/>
                <a:ext cx="24680" cy="28582"/>
              </a:xfrm>
              <a:custGeom>
                <a:rect b="b" l="l" r="r" t="t"/>
                <a:pathLst>
                  <a:path extrusionOk="0" h="1780" w="1537">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8"/>
              <p:cNvSpPr/>
              <p:nvPr/>
            </p:nvSpPr>
            <p:spPr>
              <a:xfrm>
                <a:off x="9278817" y="3075279"/>
                <a:ext cx="26736" cy="19189"/>
              </a:xfrm>
              <a:custGeom>
                <a:rect b="b" l="l" r="r" t="t"/>
                <a:pathLst>
                  <a:path extrusionOk="0" h="1195" w="1665">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8"/>
              <p:cNvSpPr/>
              <p:nvPr/>
            </p:nvSpPr>
            <p:spPr>
              <a:xfrm>
                <a:off x="9293879" y="3036918"/>
                <a:ext cx="26045" cy="20586"/>
              </a:xfrm>
              <a:custGeom>
                <a:rect b="b" l="l" r="r" t="t"/>
                <a:pathLst>
                  <a:path extrusionOk="0" h="1282" w="1622">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8"/>
              <p:cNvSpPr/>
              <p:nvPr/>
            </p:nvSpPr>
            <p:spPr>
              <a:xfrm>
                <a:off x="9208934" y="2856062"/>
                <a:ext cx="85651" cy="14404"/>
              </a:xfrm>
              <a:custGeom>
                <a:rect b="b" l="l" r="r" t="t"/>
                <a:pathLst>
                  <a:path extrusionOk="0" h="897" w="5334">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8"/>
              <p:cNvSpPr/>
              <p:nvPr/>
            </p:nvSpPr>
            <p:spPr>
              <a:xfrm>
                <a:off x="9312377" y="2856062"/>
                <a:ext cx="52765" cy="14404"/>
              </a:xfrm>
              <a:custGeom>
                <a:rect b="b" l="l" r="r" t="t"/>
                <a:pathLst>
                  <a:path extrusionOk="0" h="897" w="3286">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8"/>
              <p:cNvSpPr/>
              <p:nvPr/>
            </p:nvSpPr>
            <p:spPr>
              <a:xfrm>
                <a:off x="9339097" y="2819499"/>
                <a:ext cx="47289" cy="17422"/>
              </a:xfrm>
              <a:custGeom>
                <a:rect b="b" l="l" r="r" t="t"/>
                <a:pathLst>
                  <a:path extrusionOk="0" h="1085" w="2945">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8"/>
              <p:cNvSpPr/>
              <p:nvPr/>
            </p:nvSpPr>
            <p:spPr>
              <a:xfrm>
                <a:off x="9306901" y="2808805"/>
                <a:ext cx="30846" cy="10293"/>
              </a:xfrm>
              <a:custGeom>
                <a:rect b="b" l="l" r="r" t="t"/>
                <a:pathLst>
                  <a:path extrusionOk="0" h="641" w="1921">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1" name="Google Shape;3391;p68"/>
          <p:cNvGrpSpPr/>
          <p:nvPr/>
        </p:nvGrpSpPr>
        <p:grpSpPr>
          <a:xfrm>
            <a:off x="8073288" y="4156950"/>
            <a:ext cx="714950" cy="378500"/>
            <a:chOff x="-1074225" y="4512538"/>
            <a:chExt cx="714950" cy="378500"/>
          </a:xfrm>
        </p:grpSpPr>
        <p:sp>
          <p:nvSpPr>
            <p:cNvPr id="3392" name="Google Shape;3392;p68"/>
            <p:cNvSpPr/>
            <p:nvPr/>
          </p:nvSpPr>
          <p:spPr>
            <a:xfrm>
              <a:off x="-962825" y="4548088"/>
              <a:ext cx="188375" cy="120175"/>
            </a:xfrm>
            <a:custGeom>
              <a:rect b="b" l="l" r="r" t="t"/>
              <a:pathLst>
                <a:path extrusionOk="0" h="4807" w="7535">
                  <a:moveTo>
                    <a:pt x="2269" y="0"/>
                  </a:moveTo>
                  <a:lnTo>
                    <a:pt x="0" y="2619"/>
                  </a:lnTo>
                  <a:lnTo>
                    <a:pt x="7534" y="4807"/>
                  </a:lnTo>
                  <a:lnTo>
                    <a:pt x="2269" y="0"/>
                  </a:ln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8"/>
            <p:cNvSpPr/>
            <p:nvPr/>
          </p:nvSpPr>
          <p:spPr>
            <a:xfrm>
              <a:off x="-1064100" y="4512538"/>
              <a:ext cx="642725" cy="266450"/>
            </a:xfrm>
            <a:custGeom>
              <a:rect b="b" l="l" r="r" t="t"/>
              <a:pathLst>
                <a:path extrusionOk="0" h="10658" w="25709">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8"/>
            <p:cNvSpPr/>
            <p:nvPr/>
          </p:nvSpPr>
          <p:spPr>
            <a:xfrm>
              <a:off x="-1053975" y="4564288"/>
              <a:ext cx="81050" cy="60775"/>
            </a:xfrm>
            <a:custGeom>
              <a:rect b="b" l="l" r="r" t="t"/>
              <a:pathLst>
                <a:path extrusionOk="0" h="2431" w="3242">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8"/>
            <p:cNvSpPr/>
            <p:nvPr/>
          </p:nvSpPr>
          <p:spPr>
            <a:xfrm>
              <a:off x="-997925" y="4570088"/>
              <a:ext cx="98575" cy="24600"/>
            </a:xfrm>
            <a:custGeom>
              <a:rect b="b" l="l" r="r" t="t"/>
              <a:pathLst>
                <a:path extrusionOk="0" h="984" w="3943">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8"/>
            <p:cNvSpPr/>
            <p:nvPr/>
          </p:nvSpPr>
          <p:spPr>
            <a:xfrm>
              <a:off x="-837950" y="4525788"/>
              <a:ext cx="162050" cy="93200"/>
            </a:xfrm>
            <a:custGeom>
              <a:rect b="b" l="l" r="r" t="t"/>
              <a:pathLst>
                <a:path extrusionOk="0" h="3728" w="6482">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8"/>
            <p:cNvSpPr/>
            <p:nvPr/>
          </p:nvSpPr>
          <p:spPr>
            <a:xfrm>
              <a:off x="-742750" y="4536413"/>
              <a:ext cx="151925" cy="23850"/>
            </a:xfrm>
            <a:custGeom>
              <a:rect b="b" l="l" r="r" t="t"/>
              <a:pathLst>
                <a:path extrusionOk="0" h="954" w="6077">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8"/>
            <p:cNvSpPr/>
            <p:nvPr/>
          </p:nvSpPr>
          <p:spPr>
            <a:xfrm>
              <a:off x="-877100" y="4605913"/>
              <a:ext cx="40525" cy="25475"/>
            </a:xfrm>
            <a:custGeom>
              <a:rect b="b" l="l" r="r" t="t"/>
              <a:pathLst>
                <a:path extrusionOk="0" h="1019" w="1621">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8"/>
            <p:cNvSpPr/>
            <p:nvPr/>
          </p:nvSpPr>
          <p:spPr>
            <a:xfrm>
              <a:off x="-1074225" y="4544038"/>
              <a:ext cx="714950" cy="347000"/>
            </a:xfrm>
            <a:custGeom>
              <a:rect b="b" l="l" r="r" t="t"/>
              <a:pathLst>
                <a:path extrusionOk="0" h="13880" w="28598">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8"/>
            <p:cNvSpPr/>
            <p:nvPr/>
          </p:nvSpPr>
          <p:spPr>
            <a:xfrm>
              <a:off x="-836575" y="4548088"/>
              <a:ext cx="382800" cy="253850"/>
            </a:xfrm>
            <a:custGeom>
              <a:rect b="b" l="l" r="r" t="t"/>
              <a:pathLst>
                <a:path extrusionOk="0" h="10154" w="15312">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8"/>
            <p:cNvSpPr/>
            <p:nvPr/>
          </p:nvSpPr>
          <p:spPr>
            <a:xfrm>
              <a:off x="-815650" y="4565638"/>
              <a:ext cx="407775" cy="318650"/>
            </a:xfrm>
            <a:custGeom>
              <a:rect b="b" l="l" r="r" t="t"/>
              <a:pathLst>
                <a:path extrusionOk="0" h="12746" w="16311">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8"/>
            <p:cNvSpPr/>
            <p:nvPr/>
          </p:nvSpPr>
          <p:spPr>
            <a:xfrm>
              <a:off x="-1074225" y="4627063"/>
              <a:ext cx="411150" cy="263975"/>
            </a:xfrm>
            <a:custGeom>
              <a:rect b="b" l="l" r="r" t="t"/>
              <a:pathLst>
                <a:path extrusionOk="0" h="10559" w="16446">
                  <a:moveTo>
                    <a:pt x="1" y="0"/>
                  </a:moveTo>
                  <a:lnTo>
                    <a:pt x="8237" y="9425"/>
                  </a:lnTo>
                  <a:lnTo>
                    <a:pt x="16446" y="10559"/>
                  </a:lnTo>
                  <a:lnTo>
                    <a:pt x="16446" y="10559"/>
                  </a:lnTo>
                  <a:lnTo>
                    <a:pt x="8426" y="13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8"/>
            <p:cNvSpPr/>
            <p:nvPr/>
          </p:nvSpPr>
          <p:spPr>
            <a:xfrm>
              <a:off x="-1049250" y="4639888"/>
              <a:ext cx="346350" cy="230900"/>
            </a:xfrm>
            <a:custGeom>
              <a:rect b="b" l="l" r="r" t="t"/>
              <a:pathLst>
                <a:path extrusionOk="0" h="9236" w="13854">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ational Library Workers Day XL by Slidesgo">
  <a:themeElements>
    <a:clrScheme name="Simple Light">
      <a:dk1>
        <a:srgbClr val="421B1A"/>
      </a:dk1>
      <a:lt1>
        <a:srgbClr val="FFF0D7"/>
      </a:lt1>
      <a:dk2>
        <a:srgbClr val="C13633"/>
      </a:dk2>
      <a:lt2>
        <a:srgbClr val="893128"/>
      </a:lt2>
      <a:accent1>
        <a:srgbClr val="722420"/>
      </a:accent1>
      <a:accent2>
        <a:srgbClr val="904D9E"/>
      </a:accent2>
      <a:accent3>
        <a:srgbClr val="3D7391"/>
      </a:accent3>
      <a:accent4>
        <a:srgbClr val="D88445"/>
      </a:accent4>
      <a:accent5>
        <a:srgbClr val="827423"/>
      </a:accent5>
      <a:accent6>
        <a:srgbClr val="C13633"/>
      </a:accent6>
      <a:hlink>
        <a:srgbClr val="FFBE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